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28"/>
  </p:notesMasterIdLst>
  <p:handoutMasterIdLst>
    <p:handoutMasterId r:id="rId29"/>
  </p:handoutMasterIdLst>
  <p:sldIdLst>
    <p:sldId id="256" r:id="rId5"/>
    <p:sldId id="264" r:id="rId6"/>
    <p:sldId id="270" r:id="rId7"/>
    <p:sldId id="266" r:id="rId8"/>
    <p:sldId id="269" r:id="rId9"/>
    <p:sldId id="263" r:id="rId10"/>
    <p:sldId id="265" r:id="rId11"/>
    <p:sldId id="267" r:id="rId12"/>
    <p:sldId id="274" r:id="rId13"/>
    <p:sldId id="272" r:id="rId14"/>
    <p:sldId id="271" r:id="rId15"/>
    <p:sldId id="277" r:id="rId16"/>
    <p:sldId id="280" r:id="rId17"/>
    <p:sldId id="276" r:id="rId18"/>
    <p:sldId id="275" r:id="rId19"/>
    <p:sldId id="268" r:id="rId20"/>
    <p:sldId id="278" r:id="rId21"/>
    <p:sldId id="281" r:id="rId22"/>
    <p:sldId id="279" r:id="rId23"/>
    <p:sldId id="273" r:id="rId24"/>
    <p:sldId id="260" r:id="rId25"/>
    <p:sldId id="282" r:id="rId26"/>
    <p:sldId id="26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006600"/>
    <a:srgbClr val="00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2"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Jason (THE SHREWSBURY AND TELFORD HOSPITAL NHS TRUST)" userId="70ac10fc-bd7e-4051-8f9e-46a201d92362" providerId="ADAL" clId="{51C85DCC-282E-49ED-8FE3-F24BC50E36A8}"/>
    <pc:docChg chg="sldOrd">
      <pc:chgData name="CURTIS, Jason (THE SHREWSBURY AND TELFORD HOSPITAL NHS TRUST)" userId="70ac10fc-bd7e-4051-8f9e-46a201d92362" providerId="ADAL" clId="{51C85DCC-282E-49ED-8FE3-F24BC50E36A8}" dt="2024-02-22T17:34:58.031" v="0" actId="20578"/>
      <pc:docMkLst>
        <pc:docMk/>
      </pc:docMkLst>
      <pc:sldChg chg="ord">
        <pc:chgData name="CURTIS, Jason (THE SHREWSBURY AND TELFORD HOSPITAL NHS TRUST)" userId="70ac10fc-bd7e-4051-8f9e-46a201d92362" providerId="ADAL" clId="{51C85DCC-282E-49ED-8FE3-F24BC50E36A8}" dt="2024-02-22T17:34:58.031" v="0" actId="20578"/>
        <pc:sldMkLst>
          <pc:docMk/>
          <pc:sldMk cId="2516790559" sldId="269"/>
        </pc:sldMkLst>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36EA1806-B380-4811-873C-CA2F8B52540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A4C7E09-057C-4931-B296-881F2027CB15}">
      <dgm:prSet/>
      <dgm:spPr/>
      <dgm:t>
        <a:bodyPr/>
        <a:lstStyle/>
        <a:p>
          <a:r>
            <a:rPr lang="en-GB">
              <a:solidFill>
                <a:schemeClr val="tx1"/>
              </a:solidFill>
            </a:rPr>
            <a:t>1. Needs of the patrons</a:t>
          </a:r>
          <a:endParaRPr lang="en-US">
            <a:solidFill>
              <a:schemeClr val="tx1"/>
            </a:solidFill>
          </a:endParaRPr>
        </a:p>
      </dgm:t>
    </dgm:pt>
    <dgm:pt modelId="{CE7A780E-C69D-4470-85CE-31A1F88302C3}" type="parTrans" cxnId="{107FA699-EE75-4921-BBFE-8DC2925771EF}">
      <dgm:prSet/>
      <dgm:spPr/>
      <dgm:t>
        <a:bodyPr/>
        <a:lstStyle/>
        <a:p>
          <a:endParaRPr lang="en-US"/>
        </a:p>
      </dgm:t>
    </dgm:pt>
    <dgm:pt modelId="{D8C9311F-3AAC-42E7-AA0A-1A0D6D26174A}" type="sibTrans" cxnId="{107FA699-EE75-4921-BBFE-8DC2925771EF}">
      <dgm:prSet/>
      <dgm:spPr/>
      <dgm:t>
        <a:bodyPr/>
        <a:lstStyle/>
        <a:p>
          <a:endParaRPr lang="en-US"/>
        </a:p>
      </dgm:t>
    </dgm:pt>
    <dgm:pt modelId="{E46D2BDE-260F-48F8-AC26-D641B608D1B5}">
      <dgm:prSet/>
      <dgm:spPr/>
      <dgm:t>
        <a:bodyPr/>
        <a:lstStyle/>
        <a:p>
          <a:r>
            <a:rPr lang="en-GB" dirty="0">
              <a:solidFill>
                <a:schemeClr val="tx1"/>
              </a:solidFill>
            </a:rPr>
            <a:t>2. Budget</a:t>
          </a:r>
          <a:endParaRPr lang="en-US" dirty="0">
            <a:solidFill>
              <a:schemeClr val="tx1"/>
            </a:solidFill>
          </a:endParaRPr>
        </a:p>
      </dgm:t>
    </dgm:pt>
    <dgm:pt modelId="{1DA94600-EFF1-4F5A-93B0-F0661F78D910}" type="parTrans" cxnId="{1A5B68FF-0F67-4473-86C7-187F9D4BDF68}">
      <dgm:prSet/>
      <dgm:spPr/>
      <dgm:t>
        <a:bodyPr/>
        <a:lstStyle/>
        <a:p>
          <a:endParaRPr lang="en-US"/>
        </a:p>
      </dgm:t>
    </dgm:pt>
    <dgm:pt modelId="{ABCFE188-6D3C-4AE6-A0C6-1E41BDB5CE3D}" type="sibTrans" cxnId="{1A5B68FF-0F67-4473-86C7-187F9D4BDF68}">
      <dgm:prSet/>
      <dgm:spPr/>
      <dgm:t>
        <a:bodyPr/>
        <a:lstStyle/>
        <a:p>
          <a:endParaRPr lang="en-US"/>
        </a:p>
      </dgm:t>
    </dgm:pt>
    <dgm:pt modelId="{A536DD61-7D7B-4511-911B-FA336F698144}">
      <dgm:prSet/>
      <dgm:spPr/>
      <dgm:t>
        <a:bodyPr/>
        <a:lstStyle/>
        <a:p>
          <a:r>
            <a:rPr lang="en-GB" dirty="0">
              <a:solidFill>
                <a:schemeClr val="tx1"/>
              </a:solidFill>
            </a:rPr>
            <a:t>3.Location &amp; Infrastructure</a:t>
          </a:r>
          <a:endParaRPr lang="en-US" dirty="0">
            <a:solidFill>
              <a:schemeClr val="tx1"/>
            </a:solidFill>
          </a:endParaRPr>
        </a:p>
      </dgm:t>
    </dgm:pt>
    <dgm:pt modelId="{E43388DB-2393-41F3-8C21-DDB89FF99F7E}" type="parTrans" cxnId="{BF761F8D-35D7-40C5-8E30-88B8D3913A7E}">
      <dgm:prSet/>
      <dgm:spPr/>
      <dgm:t>
        <a:bodyPr/>
        <a:lstStyle/>
        <a:p>
          <a:endParaRPr lang="en-US"/>
        </a:p>
      </dgm:t>
    </dgm:pt>
    <dgm:pt modelId="{BD05F4F0-77C8-4CB8-9332-9A071F1D0292}" type="sibTrans" cxnId="{BF761F8D-35D7-40C5-8E30-88B8D3913A7E}">
      <dgm:prSet/>
      <dgm:spPr/>
      <dgm:t>
        <a:bodyPr/>
        <a:lstStyle/>
        <a:p>
          <a:endParaRPr lang="en-US"/>
        </a:p>
      </dgm:t>
    </dgm:pt>
    <dgm:pt modelId="{32209B3C-D461-4307-ADC4-865D06D71D5E}">
      <dgm:prSet/>
      <dgm:spPr/>
      <dgm:t>
        <a:bodyPr/>
        <a:lstStyle/>
        <a:p>
          <a:r>
            <a:rPr lang="en-GB">
              <a:solidFill>
                <a:schemeClr val="tx1"/>
              </a:solidFill>
            </a:rPr>
            <a:t>4. Collection Development</a:t>
          </a:r>
          <a:endParaRPr lang="en-US">
            <a:solidFill>
              <a:schemeClr val="tx1"/>
            </a:solidFill>
          </a:endParaRPr>
        </a:p>
      </dgm:t>
    </dgm:pt>
    <dgm:pt modelId="{4C0457BD-97DB-4F51-B2D4-546A101656B4}" type="parTrans" cxnId="{6657AB99-E5E3-44B0-844A-7A8F75D5E215}">
      <dgm:prSet/>
      <dgm:spPr/>
      <dgm:t>
        <a:bodyPr/>
        <a:lstStyle/>
        <a:p>
          <a:endParaRPr lang="en-US"/>
        </a:p>
      </dgm:t>
    </dgm:pt>
    <dgm:pt modelId="{9F6E5351-E636-43AC-AF74-A8A0F9AEAF5C}" type="sibTrans" cxnId="{6657AB99-E5E3-44B0-844A-7A8F75D5E215}">
      <dgm:prSet/>
      <dgm:spPr/>
      <dgm:t>
        <a:bodyPr/>
        <a:lstStyle/>
        <a:p>
          <a:endParaRPr lang="en-US"/>
        </a:p>
      </dgm:t>
    </dgm:pt>
    <dgm:pt modelId="{583FD205-A857-44C2-95E0-BDCA440625B6}">
      <dgm:prSet/>
      <dgm:spPr/>
      <dgm:t>
        <a:bodyPr/>
        <a:lstStyle/>
        <a:p>
          <a:r>
            <a:rPr lang="en-GB" dirty="0">
              <a:solidFill>
                <a:schemeClr val="tx1"/>
              </a:solidFill>
            </a:rPr>
            <a:t>5. Technology Integration</a:t>
          </a:r>
          <a:endParaRPr lang="en-US" dirty="0">
            <a:solidFill>
              <a:schemeClr val="tx1"/>
            </a:solidFill>
          </a:endParaRPr>
        </a:p>
      </dgm:t>
    </dgm:pt>
    <dgm:pt modelId="{E36A65F9-F65C-47ED-8493-12DAB0AE20F8}" type="parTrans" cxnId="{6DA62E8C-52F4-4290-B1FF-9226762F5C95}">
      <dgm:prSet/>
      <dgm:spPr/>
      <dgm:t>
        <a:bodyPr/>
        <a:lstStyle/>
        <a:p>
          <a:endParaRPr lang="en-US"/>
        </a:p>
      </dgm:t>
    </dgm:pt>
    <dgm:pt modelId="{FD02290E-BB69-4B3F-A4F4-FCE7BD77CAFF}" type="sibTrans" cxnId="{6DA62E8C-52F4-4290-B1FF-9226762F5C95}">
      <dgm:prSet/>
      <dgm:spPr/>
      <dgm:t>
        <a:bodyPr/>
        <a:lstStyle/>
        <a:p>
          <a:endParaRPr lang="en-US"/>
        </a:p>
      </dgm:t>
    </dgm:pt>
    <dgm:pt modelId="{3A16C11C-A30C-418B-AEC0-1678178CDBDA}">
      <dgm:prSet/>
      <dgm:spPr/>
      <dgm:t>
        <a:bodyPr/>
        <a:lstStyle/>
        <a:p>
          <a:r>
            <a:rPr lang="en-GB">
              <a:solidFill>
                <a:schemeClr val="tx1"/>
              </a:solidFill>
            </a:rPr>
            <a:t>6. Staffing</a:t>
          </a:r>
          <a:endParaRPr lang="en-US">
            <a:solidFill>
              <a:schemeClr val="tx1"/>
            </a:solidFill>
          </a:endParaRPr>
        </a:p>
      </dgm:t>
    </dgm:pt>
    <dgm:pt modelId="{ED91AEE5-6540-4E2A-8792-6C858FE1E116}" type="parTrans" cxnId="{0893DD70-D587-4474-89CB-083BEEC90FB7}">
      <dgm:prSet/>
      <dgm:spPr/>
      <dgm:t>
        <a:bodyPr/>
        <a:lstStyle/>
        <a:p>
          <a:endParaRPr lang="en-US"/>
        </a:p>
      </dgm:t>
    </dgm:pt>
    <dgm:pt modelId="{A4994BAC-1DF1-4149-9EC2-3E14E1077D9B}" type="sibTrans" cxnId="{0893DD70-D587-4474-89CB-083BEEC90FB7}">
      <dgm:prSet/>
      <dgm:spPr/>
      <dgm:t>
        <a:bodyPr/>
        <a:lstStyle/>
        <a:p>
          <a:endParaRPr lang="en-US"/>
        </a:p>
      </dgm:t>
    </dgm:pt>
    <dgm:pt modelId="{B9F69817-4E26-4901-8F5F-EBC4A9E71246}">
      <dgm:prSet/>
      <dgm:spPr/>
      <dgm:t>
        <a:bodyPr/>
        <a:lstStyle/>
        <a:p>
          <a:r>
            <a:rPr lang="en-GB">
              <a:solidFill>
                <a:schemeClr val="tx1"/>
              </a:solidFill>
            </a:rPr>
            <a:t>7. Policies &amp; Procedures</a:t>
          </a:r>
          <a:endParaRPr lang="en-US">
            <a:solidFill>
              <a:schemeClr val="tx1"/>
            </a:solidFill>
          </a:endParaRPr>
        </a:p>
      </dgm:t>
    </dgm:pt>
    <dgm:pt modelId="{E575462F-6768-4D61-8B46-554D15ECA93C}" type="parTrans" cxnId="{12D9B046-B073-4F8C-B086-EB20B496435D}">
      <dgm:prSet/>
      <dgm:spPr/>
      <dgm:t>
        <a:bodyPr/>
        <a:lstStyle/>
        <a:p>
          <a:endParaRPr lang="en-US"/>
        </a:p>
      </dgm:t>
    </dgm:pt>
    <dgm:pt modelId="{734C34F1-62F0-4847-91C7-CC37C560F0FF}" type="sibTrans" cxnId="{12D9B046-B073-4F8C-B086-EB20B496435D}">
      <dgm:prSet/>
      <dgm:spPr/>
      <dgm:t>
        <a:bodyPr/>
        <a:lstStyle/>
        <a:p>
          <a:endParaRPr lang="en-US"/>
        </a:p>
      </dgm:t>
    </dgm:pt>
    <dgm:pt modelId="{8EFD9329-84A2-4CEB-A1CE-1D3A8121F277}" type="pres">
      <dgm:prSet presAssocID="{36EA1806-B380-4811-873C-CA2F8B52540D}" presName="linear" presStyleCnt="0">
        <dgm:presLayoutVars>
          <dgm:animLvl val="lvl"/>
          <dgm:resizeHandles val="exact"/>
        </dgm:presLayoutVars>
      </dgm:prSet>
      <dgm:spPr/>
    </dgm:pt>
    <dgm:pt modelId="{EE0E23B1-BE99-4FAD-B29C-59FDB98F11C0}" type="pres">
      <dgm:prSet presAssocID="{7A4C7E09-057C-4931-B296-881F2027CB15}" presName="parentText" presStyleLbl="node1" presStyleIdx="0" presStyleCnt="7">
        <dgm:presLayoutVars>
          <dgm:chMax val="0"/>
          <dgm:bulletEnabled val="1"/>
        </dgm:presLayoutVars>
      </dgm:prSet>
      <dgm:spPr/>
    </dgm:pt>
    <dgm:pt modelId="{EA8F7100-2B84-4401-9261-9A8A063ECDDB}" type="pres">
      <dgm:prSet presAssocID="{D8C9311F-3AAC-42E7-AA0A-1A0D6D26174A}" presName="spacer" presStyleCnt="0"/>
      <dgm:spPr/>
    </dgm:pt>
    <dgm:pt modelId="{716FD690-272B-449F-BF20-A056F260B00D}" type="pres">
      <dgm:prSet presAssocID="{E46D2BDE-260F-48F8-AC26-D641B608D1B5}" presName="parentText" presStyleLbl="node1" presStyleIdx="1" presStyleCnt="7">
        <dgm:presLayoutVars>
          <dgm:chMax val="0"/>
          <dgm:bulletEnabled val="1"/>
        </dgm:presLayoutVars>
      </dgm:prSet>
      <dgm:spPr/>
    </dgm:pt>
    <dgm:pt modelId="{A71D924F-EEB2-4948-AA1B-5D9BF7262E4E}" type="pres">
      <dgm:prSet presAssocID="{ABCFE188-6D3C-4AE6-A0C6-1E41BDB5CE3D}" presName="spacer" presStyleCnt="0"/>
      <dgm:spPr/>
    </dgm:pt>
    <dgm:pt modelId="{6C246F8F-3752-4E66-81C7-7125546EB929}" type="pres">
      <dgm:prSet presAssocID="{A536DD61-7D7B-4511-911B-FA336F698144}" presName="parentText" presStyleLbl="node1" presStyleIdx="2" presStyleCnt="7">
        <dgm:presLayoutVars>
          <dgm:chMax val="0"/>
          <dgm:bulletEnabled val="1"/>
        </dgm:presLayoutVars>
      </dgm:prSet>
      <dgm:spPr/>
    </dgm:pt>
    <dgm:pt modelId="{FB987580-8ED4-426B-BEF8-833034025DB9}" type="pres">
      <dgm:prSet presAssocID="{BD05F4F0-77C8-4CB8-9332-9A071F1D0292}" presName="spacer" presStyleCnt="0"/>
      <dgm:spPr/>
    </dgm:pt>
    <dgm:pt modelId="{4264B62E-F30F-438B-AA5F-F14F0F6B46B8}" type="pres">
      <dgm:prSet presAssocID="{32209B3C-D461-4307-ADC4-865D06D71D5E}" presName="parentText" presStyleLbl="node1" presStyleIdx="3" presStyleCnt="7">
        <dgm:presLayoutVars>
          <dgm:chMax val="0"/>
          <dgm:bulletEnabled val="1"/>
        </dgm:presLayoutVars>
      </dgm:prSet>
      <dgm:spPr/>
    </dgm:pt>
    <dgm:pt modelId="{AE9E6D2A-AAC0-4D5D-8217-49C1651C41A8}" type="pres">
      <dgm:prSet presAssocID="{9F6E5351-E636-43AC-AF74-A8A0F9AEAF5C}" presName="spacer" presStyleCnt="0"/>
      <dgm:spPr/>
    </dgm:pt>
    <dgm:pt modelId="{E3812494-7CFF-4EE9-A4B5-E6B684A36F76}" type="pres">
      <dgm:prSet presAssocID="{583FD205-A857-44C2-95E0-BDCA440625B6}" presName="parentText" presStyleLbl="node1" presStyleIdx="4" presStyleCnt="7">
        <dgm:presLayoutVars>
          <dgm:chMax val="0"/>
          <dgm:bulletEnabled val="1"/>
        </dgm:presLayoutVars>
      </dgm:prSet>
      <dgm:spPr/>
    </dgm:pt>
    <dgm:pt modelId="{59F4F5E2-8AAD-4EAB-94F0-B59CB7EC884F}" type="pres">
      <dgm:prSet presAssocID="{FD02290E-BB69-4B3F-A4F4-FCE7BD77CAFF}" presName="spacer" presStyleCnt="0"/>
      <dgm:spPr/>
    </dgm:pt>
    <dgm:pt modelId="{89463367-65CC-4C22-A74B-D5E4D5A56B0B}" type="pres">
      <dgm:prSet presAssocID="{3A16C11C-A30C-418B-AEC0-1678178CDBDA}" presName="parentText" presStyleLbl="node1" presStyleIdx="5" presStyleCnt="7">
        <dgm:presLayoutVars>
          <dgm:chMax val="0"/>
          <dgm:bulletEnabled val="1"/>
        </dgm:presLayoutVars>
      </dgm:prSet>
      <dgm:spPr/>
    </dgm:pt>
    <dgm:pt modelId="{71EA6A07-4C4B-4505-9186-9B052772781D}" type="pres">
      <dgm:prSet presAssocID="{A4994BAC-1DF1-4149-9EC2-3E14E1077D9B}" presName="spacer" presStyleCnt="0"/>
      <dgm:spPr/>
    </dgm:pt>
    <dgm:pt modelId="{E2FE6CA9-13CF-40F3-88F8-AC0B43D010AB}" type="pres">
      <dgm:prSet presAssocID="{B9F69817-4E26-4901-8F5F-EBC4A9E71246}" presName="parentText" presStyleLbl="node1" presStyleIdx="6" presStyleCnt="7">
        <dgm:presLayoutVars>
          <dgm:chMax val="0"/>
          <dgm:bulletEnabled val="1"/>
        </dgm:presLayoutVars>
      </dgm:prSet>
      <dgm:spPr/>
    </dgm:pt>
  </dgm:ptLst>
  <dgm:cxnLst>
    <dgm:cxn modelId="{B7336B17-4E69-4F01-A7B9-E9858CB1A8AA}" type="presOf" srcId="{B9F69817-4E26-4901-8F5F-EBC4A9E71246}" destId="{E2FE6CA9-13CF-40F3-88F8-AC0B43D010AB}" srcOrd="0" destOrd="0" presId="urn:microsoft.com/office/officeart/2005/8/layout/vList2"/>
    <dgm:cxn modelId="{04785117-B749-41CA-8091-C0999719B27A}" type="presOf" srcId="{E46D2BDE-260F-48F8-AC26-D641B608D1B5}" destId="{716FD690-272B-449F-BF20-A056F260B00D}" srcOrd="0" destOrd="0" presId="urn:microsoft.com/office/officeart/2005/8/layout/vList2"/>
    <dgm:cxn modelId="{12D9B046-B073-4F8C-B086-EB20B496435D}" srcId="{36EA1806-B380-4811-873C-CA2F8B52540D}" destId="{B9F69817-4E26-4901-8F5F-EBC4A9E71246}" srcOrd="6" destOrd="0" parTransId="{E575462F-6768-4D61-8B46-554D15ECA93C}" sibTransId="{734C34F1-62F0-4847-91C7-CC37C560F0FF}"/>
    <dgm:cxn modelId="{0893DD70-D587-4474-89CB-083BEEC90FB7}" srcId="{36EA1806-B380-4811-873C-CA2F8B52540D}" destId="{3A16C11C-A30C-418B-AEC0-1678178CDBDA}" srcOrd="5" destOrd="0" parTransId="{ED91AEE5-6540-4E2A-8792-6C858FE1E116}" sibTransId="{A4994BAC-1DF1-4149-9EC2-3E14E1077D9B}"/>
    <dgm:cxn modelId="{1D687C7D-6ED5-43F7-A8E8-50F9626CA4D2}" type="presOf" srcId="{A536DD61-7D7B-4511-911B-FA336F698144}" destId="{6C246F8F-3752-4E66-81C7-7125546EB929}" srcOrd="0" destOrd="0" presId="urn:microsoft.com/office/officeart/2005/8/layout/vList2"/>
    <dgm:cxn modelId="{760D9C7D-4FF4-4F79-9780-62A07E4DC7FA}" type="presOf" srcId="{3A16C11C-A30C-418B-AEC0-1678178CDBDA}" destId="{89463367-65CC-4C22-A74B-D5E4D5A56B0B}" srcOrd="0" destOrd="0" presId="urn:microsoft.com/office/officeart/2005/8/layout/vList2"/>
    <dgm:cxn modelId="{6DA62E8C-52F4-4290-B1FF-9226762F5C95}" srcId="{36EA1806-B380-4811-873C-CA2F8B52540D}" destId="{583FD205-A857-44C2-95E0-BDCA440625B6}" srcOrd="4" destOrd="0" parTransId="{E36A65F9-F65C-47ED-8493-12DAB0AE20F8}" sibTransId="{FD02290E-BB69-4B3F-A4F4-FCE7BD77CAFF}"/>
    <dgm:cxn modelId="{BF761F8D-35D7-40C5-8E30-88B8D3913A7E}" srcId="{36EA1806-B380-4811-873C-CA2F8B52540D}" destId="{A536DD61-7D7B-4511-911B-FA336F698144}" srcOrd="2" destOrd="0" parTransId="{E43388DB-2393-41F3-8C21-DDB89FF99F7E}" sibTransId="{BD05F4F0-77C8-4CB8-9332-9A071F1D0292}"/>
    <dgm:cxn modelId="{FB662A98-DC0D-42C5-983B-170BB55233CF}" type="presOf" srcId="{36EA1806-B380-4811-873C-CA2F8B52540D}" destId="{8EFD9329-84A2-4CEB-A1CE-1D3A8121F277}" srcOrd="0" destOrd="0" presId="urn:microsoft.com/office/officeart/2005/8/layout/vList2"/>
    <dgm:cxn modelId="{107FA699-EE75-4921-BBFE-8DC2925771EF}" srcId="{36EA1806-B380-4811-873C-CA2F8B52540D}" destId="{7A4C7E09-057C-4931-B296-881F2027CB15}" srcOrd="0" destOrd="0" parTransId="{CE7A780E-C69D-4470-85CE-31A1F88302C3}" sibTransId="{D8C9311F-3AAC-42E7-AA0A-1A0D6D26174A}"/>
    <dgm:cxn modelId="{6657AB99-E5E3-44B0-844A-7A8F75D5E215}" srcId="{36EA1806-B380-4811-873C-CA2F8B52540D}" destId="{32209B3C-D461-4307-ADC4-865D06D71D5E}" srcOrd="3" destOrd="0" parTransId="{4C0457BD-97DB-4F51-B2D4-546A101656B4}" sibTransId="{9F6E5351-E636-43AC-AF74-A8A0F9AEAF5C}"/>
    <dgm:cxn modelId="{49868FA6-ED22-4990-9640-FB52224F130F}" type="presOf" srcId="{583FD205-A857-44C2-95E0-BDCA440625B6}" destId="{E3812494-7CFF-4EE9-A4B5-E6B684A36F76}" srcOrd="0" destOrd="0" presId="urn:microsoft.com/office/officeart/2005/8/layout/vList2"/>
    <dgm:cxn modelId="{3688BAD2-C630-4A49-BBB2-5F6305BC166B}" type="presOf" srcId="{7A4C7E09-057C-4931-B296-881F2027CB15}" destId="{EE0E23B1-BE99-4FAD-B29C-59FDB98F11C0}" srcOrd="0" destOrd="0" presId="urn:microsoft.com/office/officeart/2005/8/layout/vList2"/>
    <dgm:cxn modelId="{C5789FF3-74B0-4CF5-9F4A-F65DD7B35B86}" type="presOf" srcId="{32209B3C-D461-4307-ADC4-865D06D71D5E}" destId="{4264B62E-F30F-438B-AA5F-F14F0F6B46B8}" srcOrd="0" destOrd="0" presId="urn:microsoft.com/office/officeart/2005/8/layout/vList2"/>
    <dgm:cxn modelId="{1A5B68FF-0F67-4473-86C7-187F9D4BDF68}" srcId="{36EA1806-B380-4811-873C-CA2F8B52540D}" destId="{E46D2BDE-260F-48F8-AC26-D641B608D1B5}" srcOrd="1" destOrd="0" parTransId="{1DA94600-EFF1-4F5A-93B0-F0661F78D910}" sibTransId="{ABCFE188-6D3C-4AE6-A0C6-1E41BDB5CE3D}"/>
    <dgm:cxn modelId="{712CD0F3-D51A-4260-8620-25ADFA13335D}" type="presParOf" srcId="{8EFD9329-84A2-4CEB-A1CE-1D3A8121F277}" destId="{EE0E23B1-BE99-4FAD-B29C-59FDB98F11C0}" srcOrd="0" destOrd="0" presId="urn:microsoft.com/office/officeart/2005/8/layout/vList2"/>
    <dgm:cxn modelId="{58CF73D4-5673-42E0-AA6B-8EACD8A253BE}" type="presParOf" srcId="{8EFD9329-84A2-4CEB-A1CE-1D3A8121F277}" destId="{EA8F7100-2B84-4401-9261-9A8A063ECDDB}" srcOrd="1" destOrd="0" presId="urn:microsoft.com/office/officeart/2005/8/layout/vList2"/>
    <dgm:cxn modelId="{91E8A13F-1077-4469-82D4-4F7595CA04D5}" type="presParOf" srcId="{8EFD9329-84A2-4CEB-A1CE-1D3A8121F277}" destId="{716FD690-272B-449F-BF20-A056F260B00D}" srcOrd="2" destOrd="0" presId="urn:microsoft.com/office/officeart/2005/8/layout/vList2"/>
    <dgm:cxn modelId="{16733AFD-DB64-42CB-8600-D9D3F59B7EF1}" type="presParOf" srcId="{8EFD9329-84A2-4CEB-A1CE-1D3A8121F277}" destId="{A71D924F-EEB2-4948-AA1B-5D9BF7262E4E}" srcOrd="3" destOrd="0" presId="urn:microsoft.com/office/officeart/2005/8/layout/vList2"/>
    <dgm:cxn modelId="{410732D0-8347-46EC-B8FE-FDC1B9A901C9}" type="presParOf" srcId="{8EFD9329-84A2-4CEB-A1CE-1D3A8121F277}" destId="{6C246F8F-3752-4E66-81C7-7125546EB929}" srcOrd="4" destOrd="0" presId="urn:microsoft.com/office/officeart/2005/8/layout/vList2"/>
    <dgm:cxn modelId="{AD86C809-C808-458F-BC43-CCBCDD6FBD80}" type="presParOf" srcId="{8EFD9329-84A2-4CEB-A1CE-1D3A8121F277}" destId="{FB987580-8ED4-426B-BEF8-833034025DB9}" srcOrd="5" destOrd="0" presId="urn:microsoft.com/office/officeart/2005/8/layout/vList2"/>
    <dgm:cxn modelId="{90BC00E6-BD28-4700-884E-89AFCAA247CC}" type="presParOf" srcId="{8EFD9329-84A2-4CEB-A1CE-1D3A8121F277}" destId="{4264B62E-F30F-438B-AA5F-F14F0F6B46B8}" srcOrd="6" destOrd="0" presId="urn:microsoft.com/office/officeart/2005/8/layout/vList2"/>
    <dgm:cxn modelId="{C92A8E8E-2DB9-4B25-80AD-55A44E278608}" type="presParOf" srcId="{8EFD9329-84A2-4CEB-A1CE-1D3A8121F277}" destId="{AE9E6D2A-AAC0-4D5D-8217-49C1651C41A8}" srcOrd="7" destOrd="0" presId="urn:microsoft.com/office/officeart/2005/8/layout/vList2"/>
    <dgm:cxn modelId="{2C183611-CEDF-4BE8-A5D4-B9F8C0085FA0}" type="presParOf" srcId="{8EFD9329-84A2-4CEB-A1CE-1D3A8121F277}" destId="{E3812494-7CFF-4EE9-A4B5-E6B684A36F76}" srcOrd="8" destOrd="0" presId="urn:microsoft.com/office/officeart/2005/8/layout/vList2"/>
    <dgm:cxn modelId="{86A88609-BCB6-48AF-9EF1-E996383097E0}" type="presParOf" srcId="{8EFD9329-84A2-4CEB-A1CE-1D3A8121F277}" destId="{59F4F5E2-8AAD-4EAB-94F0-B59CB7EC884F}" srcOrd="9" destOrd="0" presId="urn:microsoft.com/office/officeart/2005/8/layout/vList2"/>
    <dgm:cxn modelId="{3166B38D-81AE-44D2-B888-134D454D1D81}" type="presParOf" srcId="{8EFD9329-84A2-4CEB-A1CE-1D3A8121F277}" destId="{89463367-65CC-4C22-A74B-D5E4D5A56B0B}" srcOrd="10" destOrd="0" presId="urn:microsoft.com/office/officeart/2005/8/layout/vList2"/>
    <dgm:cxn modelId="{FD27FF09-A49F-4B57-A259-3E4D175E91BF}" type="presParOf" srcId="{8EFD9329-84A2-4CEB-A1CE-1D3A8121F277}" destId="{71EA6A07-4C4B-4505-9186-9B052772781D}" srcOrd="11" destOrd="0" presId="urn:microsoft.com/office/officeart/2005/8/layout/vList2"/>
    <dgm:cxn modelId="{4FAC1F43-A0ED-4DCD-B921-5F013B3715A4}" type="presParOf" srcId="{8EFD9329-84A2-4CEB-A1CE-1D3A8121F277}" destId="{E2FE6CA9-13CF-40F3-88F8-AC0B43D010A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5A9632-4EB0-4862-92FF-00CF01BE220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113D328-D741-4546-88EE-270C594CD2B6}" type="pres">
      <dgm:prSet presAssocID="{D75A9632-4EB0-4862-92FF-00CF01BE2205}" presName="root" presStyleCnt="0">
        <dgm:presLayoutVars>
          <dgm:dir/>
          <dgm:resizeHandles val="exact"/>
        </dgm:presLayoutVars>
      </dgm:prSet>
      <dgm:spPr/>
    </dgm:pt>
  </dgm:ptLst>
  <dgm:cxnLst>
    <dgm:cxn modelId="{D0ACC338-D34E-44DB-B0C0-C03DE22E9A8B}" type="presOf" srcId="{D75A9632-4EB0-4862-92FF-00CF01BE2205}" destId="{8113D328-D741-4546-88EE-270C594CD2B6}" srcOrd="0"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96BEA6-AE58-4A86-91DE-6DA589A4BDAE}"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1D6C52CE-A5AB-4AC2-BFDD-7596506532F4}">
      <dgm:prSet phldrT="[Text]"/>
      <dgm:spPr>
        <a:solidFill>
          <a:srgbClr val="92D050"/>
        </a:solidFill>
      </dgm:spPr>
      <dgm:t>
        <a:bodyPr/>
        <a:lstStyle/>
        <a:p>
          <a:r>
            <a:rPr lang="en-GB" dirty="0"/>
            <a:t>Developing the Concept Note</a:t>
          </a:r>
          <a:endParaRPr lang="en-US" dirty="0"/>
        </a:p>
      </dgm:t>
    </dgm:pt>
    <dgm:pt modelId="{E2A12EEF-9FE6-4B3F-8420-AC65FFADE3CE}" type="parTrans" cxnId="{736A75B2-D7A5-4153-86C5-5B1554434515}">
      <dgm:prSet/>
      <dgm:spPr/>
      <dgm:t>
        <a:bodyPr/>
        <a:lstStyle/>
        <a:p>
          <a:endParaRPr lang="en-US"/>
        </a:p>
      </dgm:t>
    </dgm:pt>
    <dgm:pt modelId="{BC1BAD76-9984-45E7-BEAF-B406A3261DA4}" type="sibTrans" cxnId="{736A75B2-D7A5-4153-86C5-5B1554434515}">
      <dgm:prSet/>
      <dgm:spPr/>
      <dgm:t>
        <a:bodyPr/>
        <a:lstStyle/>
        <a:p>
          <a:endParaRPr lang="en-US"/>
        </a:p>
      </dgm:t>
    </dgm:pt>
    <dgm:pt modelId="{93D8D572-EE84-4BBA-B24E-03355D0B675A}">
      <dgm:prSet phldrT="[Text]"/>
      <dgm:spPr>
        <a:solidFill>
          <a:srgbClr val="0070C0"/>
        </a:solidFill>
      </dgm:spPr>
      <dgm:t>
        <a:bodyPr/>
        <a:lstStyle/>
        <a:p>
          <a:r>
            <a:rPr lang="en-GB" dirty="0"/>
            <a:t>Transforming the Concept Note into 3D Design</a:t>
          </a:r>
          <a:endParaRPr lang="en-US" dirty="0"/>
        </a:p>
      </dgm:t>
    </dgm:pt>
    <dgm:pt modelId="{96AFCF9F-138C-4BA7-94AA-408A78E47A30}" type="parTrans" cxnId="{C7A8E30C-8F5B-48E3-959F-1AC253A2B9CB}">
      <dgm:prSet/>
      <dgm:spPr/>
      <dgm:t>
        <a:bodyPr/>
        <a:lstStyle/>
        <a:p>
          <a:endParaRPr lang="en-US"/>
        </a:p>
      </dgm:t>
    </dgm:pt>
    <dgm:pt modelId="{8CA6E01F-4B91-4209-92B0-7211557D382D}" type="sibTrans" cxnId="{C7A8E30C-8F5B-48E3-959F-1AC253A2B9CB}">
      <dgm:prSet/>
      <dgm:spPr/>
      <dgm:t>
        <a:bodyPr/>
        <a:lstStyle/>
        <a:p>
          <a:endParaRPr lang="en-US"/>
        </a:p>
      </dgm:t>
    </dgm:pt>
    <dgm:pt modelId="{37E2EF3B-42DF-4B02-BF4D-0F07EBE08D8D}">
      <dgm:prSet phldrT="[Text]"/>
      <dgm:spPr>
        <a:solidFill>
          <a:srgbClr val="7030A0"/>
        </a:solidFill>
      </dgm:spPr>
      <dgm:t>
        <a:bodyPr/>
        <a:lstStyle/>
        <a:p>
          <a:r>
            <a:rPr lang="en-US" dirty="0"/>
            <a:t>Getting Approval for the Project</a:t>
          </a:r>
        </a:p>
      </dgm:t>
    </dgm:pt>
    <dgm:pt modelId="{36838C90-0A31-4591-8DF9-05BD9AD603B0}" type="parTrans" cxnId="{005153ED-B37A-427B-858C-AA9519F863E3}">
      <dgm:prSet/>
      <dgm:spPr/>
      <dgm:t>
        <a:bodyPr/>
        <a:lstStyle/>
        <a:p>
          <a:endParaRPr lang="en-US"/>
        </a:p>
      </dgm:t>
    </dgm:pt>
    <dgm:pt modelId="{AD216630-606B-4C2A-9ECA-05549F5FEEEA}" type="sibTrans" cxnId="{005153ED-B37A-427B-858C-AA9519F863E3}">
      <dgm:prSet/>
      <dgm:spPr/>
      <dgm:t>
        <a:bodyPr/>
        <a:lstStyle/>
        <a:p>
          <a:endParaRPr lang="en-US"/>
        </a:p>
      </dgm:t>
    </dgm:pt>
    <dgm:pt modelId="{73A6E892-495D-4936-8EC1-6C765B32E8B0}">
      <dgm:prSet phldrT="[Text]"/>
      <dgm:spPr>
        <a:solidFill>
          <a:srgbClr val="00B050"/>
        </a:solidFill>
      </dgm:spPr>
      <dgm:t>
        <a:bodyPr/>
        <a:lstStyle/>
        <a:p>
          <a:r>
            <a:rPr lang="en-GB" dirty="0"/>
            <a:t>Sourcing for Vendors &amp; Procurement Process</a:t>
          </a:r>
          <a:endParaRPr lang="en-US" dirty="0"/>
        </a:p>
      </dgm:t>
    </dgm:pt>
    <dgm:pt modelId="{E8D32A54-044A-4E6B-BEA0-045226B4A20B}" type="parTrans" cxnId="{4B672660-B9C9-4CBD-9597-78FA927C559D}">
      <dgm:prSet/>
      <dgm:spPr/>
      <dgm:t>
        <a:bodyPr/>
        <a:lstStyle/>
        <a:p>
          <a:endParaRPr lang="en-US"/>
        </a:p>
      </dgm:t>
    </dgm:pt>
    <dgm:pt modelId="{29999F4D-00F4-42AF-B523-510A4425D480}" type="sibTrans" cxnId="{4B672660-B9C9-4CBD-9597-78FA927C559D}">
      <dgm:prSet/>
      <dgm:spPr/>
      <dgm:t>
        <a:bodyPr/>
        <a:lstStyle/>
        <a:p>
          <a:endParaRPr lang="en-US"/>
        </a:p>
      </dgm:t>
    </dgm:pt>
    <dgm:pt modelId="{32F72613-D003-4EAB-B1F3-76FC483AE955}">
      <dgm:prSet phldrT="[Text]"/>
      <dgm:spPr>
        <a:solidFill>
          <a:srgbClr val="FF0066"/>
        </a:solidFill>
      </dgm:spPr>
      <dgm:t>
        <a:bodyPr/>
        <a:lstStyle/>
        <a:p>
          <a:r>
            <a:rPr lang="en-GB" dirty="0"/>
            <a:t>Project Execution</a:t>
          </a:r>
          <a:endParaRPr lang="en-US" dirty="0"/>
        </a:p>
      </dgm:t>
    </dgm:pt>
    <dgm:pt modelId="{906CFACA-C0BE-41DB-953F-377A08DA6904}" type="parTrans" cxnId="{17EF0CCF-FCB3-4DFE-A69A-27123E194A88}">
      <dgm:prSet/>
      <dgm:spPr/>
      <dgm:t>
        <a:bodyPr/>
        <a:lstStyle/>
        <a:p>
          <a:endParaRPr lang="en-US"/>
        </a:p>
      </dgm:t>
    </dgm:pt>
    <dgm:pt modelId="{3E6DBE54-001D-4513-87A0-EF84F143CD31}" type="sibTrans" cxnId="{17EF0CCF-FCB3-4DFE-A69A-27123E194A88}">
      <dgm:prSet/>
      <dgm:spPr/>
      <dgm:t>
        <a:bodyPr/>
        <a:lstStyle/>
        <a:p>
          <a:endParaRPr lang="en-US"/>
        </a:p>
      </dgm:t>
    </dgm:pt>
    <dgm:pt modelId="{C24228EA-3274-4FA0-A951-3B7BC55E81A9}">
      <dgm:prSet phldrT="[Text]"/>
      <dgm:spPr>
        <a:solidFill>
          <a:srgbClr val="006600"/>
        </a:solidFill>
      </dgm:spPr>
      <dgm:t>
        <a:bodyPr/>
        <a:lstStyle/>
        <a:p>
          <a:r>
            <a:rPr lang="en-GB" dirty="0"/>
            <a:t>Work Plan</a:t>
          </a:r>
          <a:endParaRPr lang="en-US" dirty="0"/>
        </a:p>
      </dgm:t>
    </dgm:pt>
    <dgm:pt modelId="{FF211E8F-90F1-4764-B35F-EFF41EC98273}" type="parTrans" cxnId="{3B775BD8-9D6E-419E-95E3-03C1366CFA29}">
      <dgm:prSet/>
      <dgm:spPr/>
      <dgm:t>
        <a:bodyPr/>
        <a:lstStyle/>
        <a:p>
          <a:endParaRPr lang="en-US"/>
        </a:p>
      </dgm:t>
    </dgm:pt>
    <dgm:pt modelId="{7AAD0663-8CE1-45AD-A6BA-1846B6BD1332}" type="sibTrans" cxnId="{3B775BD8-9D6E-419E-95E3-03C1366CFA29}">
      <dgm:prSet/>
      <dgm:spPr/>
      <dgm:t>
        <a:bodyPr/>
        <a:lstStyle/>
        <a:p>
          <a:endParaRPr lang="en-US"/>
        </a:p>
      </dgm:t>
    </dgm:pt>
    <dgm:pt modelId="{65BFF199-A40F-4D57-82BB-83D44C5D6671}" type="pres">
      <dgm:prSet presAssocID="{2996BEA6-AE58-4A86-91DE-6DA589A4BDAE}" presName="Name0" presStyleCnt="0">
        <dgm:presLayoutVars>
          <dgm:dir/>
          <dgm:resizeHandles val="exact"/>
        </dgm:presLayoutVars>
      </dgm:prSet>
      <dgm:spPr/>
    </dgm:pt>
    <dgm:pt modelId="{BD46EEC3-83B0-4694-841A-7B94C5D90340}" type="pres">
      <dgm:prSet presAssocID="{1D6C52CE-A5AB-4AC2-BFDD-7596506532F4}" presName="node" presStyleLbl="node1" presStyleIdx="0" presStyleCnt="6">
        <dgm:presLayoutVars>
          <dgm:bulletEnabled val="1"/>
        </dgm:presLayoutVars>
      </dgm:prSet>
      <dgm:spPr/>
    </dgm:pt>
    <dgm:pt modelId="{49A80E96-E1FA-463F-8B09-ABA0B1938330}" type="pres">
      <dgm:prSet presAssocID="{BC1BAD76-9984-45E7-BEAF-B406A3261DA4}" presName="sibTrans" presStyleLbl="sibTrans1D1" presStyleIdx="0" presStyleCnt="5"/>
      <dgm:spPr/>
    </dgm:pt>
    <dgm:pt modelId="{0D9E5258-C1D8-4A1E-AA56-4EB5F3947749}" type="pres">
      <dgm:prSet presAssocID="{BC1BAD76-9984-45E7-BEAF-B406A3261DA4}" presName="connectorText" presStyleLbl="sibTrans1D1" presStyleIdx="0" presStyleCnt="5"/>
      <dgm:spPr/>
    </dgm:pt>
    <dgm:pt modelId="{607F3731-C8EF-453B-B1F7-458D82FCB724}" type="pres">
      <dgm:prSet presAssocID="{93D8D572-EE84-4BBA-B24E-03355D0B675A}" presName="node" presStyleLbl="node1" presStyleIdx="1" presStyleCnt="6">
        <dgm:presLayoutVars>
          <dgm:bulletEnabled val="1"/>
        </dgm:presLayoutVars>
      </dgm:prSet>
      <dgm:spPr/>
    </dgm:pt>
    <dgm:pt modelId="{60C01B58-B568-4CB0-974A-96D918D89C06}" type="pres">
      <dgm:prSet presAssocID="{8CA6E01F-4B91-4209-92B0-7211557D382D}" presName="sibTrans" presStyleLbl="sibTrans1D1" presStyleIdx="1" presStyleCnt="5"/>
      <dgm:spPr/>
    </dgm:pt>
    <dgm:pt modelId="{3E61860E-7F0E-45CB-9584-951DC0D4F2D8}" type="pres">
      <dgm:prSet presAssocID="{8CA6E01F-4B91-4209-92B0-7211557D382D}" presName="connectorText" presStyleLbl="sibTrans1D1" presStyleIdx="1" presStyleCnt="5"/>
      <dgm:spPr/>
    </dgm:pt>
    <dgm:pt modelId="{F236535C-D259-48C8-8AA7-56EB06BDBA4B}" type="pres">
      <dgm:prSet presAssocID="{37E2EF3B-42DF-4B02-BF4D-0F07EBE08D8D}" presName="node" presStyleLbl="node1" presStyleIdx="2" presStyleCnt="6">
        <dgm:presLayoutVars>
          <dgm:bulletEnabled val="1"/>
        </dgm:presLayoutVars>
      </dgm:prSet>
      <dgm:spPr/>
    </dgm:pt>
    <dgm:pt modelId="{23D992EA-B36D-40A9-BCD9-7D39D353E161}" type="pres">
      <dgm:prSet presAssocID="{AD216630-606B-4C2A-9ECA-05549F5FEEEA}" presName="sibTrans" presStyleLbl="sibTrans1D1" presStyleIdx="2" presStyleCnt="5"/>
      <dgm:spPr/>
    </dgm:pt>
    <dgm:pt modelId="{FF6FDA8B-427F-4CCE-8B5C-B68217C85A41}" type="pres">
      <dgm:prSet presAssocID="{AD216630-606B-4C2A-9ECA-05549F5FEEEA}" presName="connectorText" presStyleLbl="sibTrans1D1" presStyleIdx="2" presStyleCnt="5"/>
      <dgm:spPr/>
    </dgm:pt>
    <dgm:pt modelId="{E6A55E5E-736D-41DE-8B25-E0901BFD1914}" type="pres">
      <dgm:prSet presAssocID="{C24228EA-3274-4FA0-A951-3B7BC55E81A9}" presName="node" presStyleLbl="node1" presStyleIdx="3" presStyleCnt="6">
        <dgm:presLayoutVars>
          <dgm:bulletEnabled val="1"/>
        </dgm:presLayoutVars>
      </dgm:prSet>
      <dgm:spPr/>
    </dgm:pt>
    <dgm:pt modelId="{BEECD22B-9D93-4689-96F4-5E5B6E8826B1}" type="pres">
      <dgm:prSet presAssocID="{7AAD0663-8CE1-45AD-A6BA-1846B6BD1332}" presName="sibTrans" presStyleLbl="sibTrans1D1" presStyleIdx="3" presStyleCnt="5"/>
      <dgm:spPr/>
    </dgm:pt>
    <dgm:pt modelId="{647BDA12-D0AF-4385-96BF-1FE6683D872C}" type="pres">
      <dgm:prSet presAssocID="{7AAD0663-8CE1-45AD-A6BA-1846B6BD1332}" presName="connectorText" presStyleLbl="sibTrans1D1" presStyleIdx="3" presStyleCnt="5"/>
      <dgm:spPr/>
    </dgm:pt>
    <dgm:pt modelId="{0CA10AC4-56E5-4E90-BFD9-15DAEE6B727A}" type="pres">
      <dgm:prSet presAssocID="{73A6E892-495D-4936-8EC1-6C765B32E8B0}" presName="node" presStyleLbl="node1" presStyleIdx="4" presStyleCnt="6">
        <dgm:presLayoutVars>
          <dgm:bulletEnabled val="1"/>
        </dgm:presLayoutVars>
      </dgm:prSet>
      <dgm:spPr/>
    </dgm:pt>
    <dgm:pt modelId="{44B68713-8701-4717-BA7A-98B98EA189FD}" type="pres">
      <dgm:prSet presAssocID="{29999F4D-00F4-42AF-B523-510A4425D480}" presName="sibTrans" presStyleLbl="sibTrans1D1" presStyleIdx="4" presStyleCnt="5"/>
      <dgm:spPr/>
    </dgm:pt>
    <dgm:pt modelId="{33D530D6-F7FC-42CF-8195-D4DC62B3780E}" type="pres">
      <dgm:prSet presAssocID="{29999F4D-00F4-42AF-B523-510A4425D480}" presName="connectorText" presStyleLbl="sibTrans1D1" presStyleIdx="4" presStyleCnt="5"/>
      <dgm:spPr/>
    </dgm:pt>
    <dgm:pt modelId="{F31169D0-DD71-4673-ADEB-C068AC62642B}" type="pres">
      <dgm:prSet presAssocID="{32F72613-D003-4EAB-B1F3-76FC483AE955}" presName="node" presStyleLbl="node1" presStyleIdx="5" presStyleCnt="6">
        <dgm:presLayoutVars>
          <dgm:bulletEnabled val="1"/>
        </dgm:presLayoutVars>
      </dgm:prSet>
      <dgm:spPr/>
    </dgm:pt>
  </dgm:ptLst>
  <dgm:cxnLst>
    <dgm:cxn modelId="{BBDB7B0A-1973-4AA3-B9F9-9847166F8FBF}" type="presOf" srcId="{BC1BAD76-9984-45E7-BEAF-B406A3261DA4}" destId="{0D9E5258-C1D8-4A1E-AA56-4EB5F3947749}" srcOrd="1" destOrd="0" presId="urn:microsoft.com/office/officeart/2005/8/layout/bProcess3"/>
    <dgm:cxn modelId="{C7A8E30C-8F5B-48E3-959F-1AC253A2B9CB}" srcId="{2996BEA6-AE58-4A86-91DE-6DA589A4BDAE}" destId="{93D8D572-EE84-4BBA-B24E-03355D0B675A}" srcOrd="1" destOrd="0" parTransId="{96AFCF9F-138C-4BA7-94AA-408A78E47A30}" sibTransId="{8CA6E01F-4B91-4209-92B0-7211557D382D}"/>
    <dgm:cxn modelId="{57A6D21F-582B-4BE3-8738-C5E1A0825B12}" type="presOf" srcId="{29999F4D-00F4-42AF-B523-510A4425D480}" destId="{33D530D6-F7FC-42CF-8195-D4DC62B3780E}" srcOrd="1" destOrd="0" presId="urn:microsoft.com/office/officeart/2005/8/layout/bProcess3"/>
    <dgm:cxn modelId="{EC04CB23-084B-4152-9F1F-D9F26AEF7CB7}" type="presOf" srcId="{8CA6E01F-4B91-4209-92B0-7211557D382D}" destId="{60C01B58-B568-4CB0-974A-96D918D89C06}" srcOrd="0" destOrd="0" presId="urn:microsoft.com/office/officeart/2005/8/layout/bProcess3"/>
    <dgm:cxn modelId="{0144E835-23B3-4447-B422-88590E50D8AF}" type="presOf" srcId="{37E2EF3B-42DF-4B02-BF4D-0F07EBE08D8D}" destId="{F236535C-D259-48C8-8AA7-56EB06BDBA4B}" srcOrd="0" destOrd="0" presId="urn:microsoft.com/office/officeart/2005/8/layout/bProcess3"/>
    <dgm:cxn modelId="{8416DB3B-61C4-4DCE-B07D-E859981A9743}" type="presOf" srcId="{8CA6E01F-4B91-4209-92B0-7211557D382D}" destId="{3E61860E-7F0E-45CB-9584-951DC0D4F2D8}" srcOrd="1" destOrd="0" presId="urn:microsoft.com/office/officeart/2005/8/layout/bProcess3"/>
    <dgm:cxn modelId="{4B672660-B9C9-4CBD-9597-78FA927C559D}" srcId="{2996BEA6-AE58-4A86-91DE-6DA589A4BDAE}" destId="{73A6E892-495D-4936-8EC1-6C765B32E8B0}" srcOrd="4" destOrd="0" parTransId="{E8D32A54-044A-4E6B-BEA0-045226B4A20B}" sibTransId="{29999F4D-00F4-42AF-B523-510A4425D480}"/>
    <dgm:cxn modelId="{F8B68E6C-6E23-4380-BDB4-9D16224847C7}" type="presOf" srcId="{2996BEA6-AE58-4A86-91DE-6DA589A4BDAE}" destId="{65BFF199-A40F-4D57-82BB-83D44C5D6671}" srcOrd="0" destOrd="0" presId="urn:microsoft.com/office/officeart/2005/8/layout/bProcess3"/>
    <dgm:cxn modelId="{C5FA7753-0B0C-4F31-BACA-3CCA8D86416A}" type="presOf" srcId="{BC1BAD76-9984-45E7-BEAF-B406A3261DA4}" destId="{49A80E96-E1FA-463F-8B09-ABA0B1938330}" srcOrd="0" destOrd="0" presId="urn:microsoft.com/office/officeart/2005/8/layout/bProcess3"/>
    <dgm:cxn modelId="{3087BE75-9A36-4853-9D99-7D8CD9447786}" type="presOf" srcId="{AD216630-606B-4C2A-9ECA-05549F5FEEEA}" destId="{FF6FDA8B-427F-4CCE-8B5C-B68217C85A41}" srcOrd="1" destOrd="0" presId="urn:microsoft.com/office/officeart/2005/8/layout/bProcess3"/>
    <dgm:cxn modelId="{10E8F156-C8DA-4364-8890-8591DE50422C}" type="presOf" srcId="{C24228EA-3274-4FA0-A951-3B7BC55E81A9}" destId="{E6A55E5E-736D-41DE-8B25-E0901BFD1914}" srcOrd="0" destOrd="0" presId="urn:microsoft.com/office/officeart/2005/8/layout/bProcess3"/>
    <dgm:cxn modelId="{7132BB93-0D3C-40C9-B148-17927B0CBF1B}" type="presOf" srcId="{93D8D572-EE84-4BBA-B24E-03355D0B675A}" destId="{607F3731-C8EF-453B-B1F7-458D82FCB724}" srcOrd="0" destOrd="0" presId="urn:microsoft.com/office/officeart/2005/8/layout/bProcess3"/>
    <dgm:cxn modelId="{E5A1EE99-6323-4997-9C01-13C1E4602C46}" type="presOf" srcId="{7AAD0663-8CE1-45AD-A6BA-1846B6BD1332}" destId="{BEECD22B-9D93-4689-96F4-5E5B6E8826B1}" srcOrd="0" destOrd="0" presId="urn:microsoft.com/office/officeart/2005/8/layout/bProcess3"/>
    <dgm:cxn modelId="{736A75B2-D7A5-4153-86C5-5B1554434515}" srcId="{2996BEA6-AE58-4A86-91DE-6DA589A4BDAE}" destId="{1D6C52CE-A5AB-4AC2-BFDD-7596506532F4}" srcOrd="0" destOrd="0" parTransId="{E2A12EEF-9FE6-4B3F-8420-AC65FFADE3CE}" sibTransId="{BC1BAD76-9984-45E7-BEAF-B406A3261DA4}"/>
    <dgm:cxn modelId="{0A8E92BF-6BE6-4FE9-B0F3-8F05C482CA87}" type="presOf" srcId="{7AAD0663-8CE1-45AD-A6BA-1846B6BD1332}" destId="{647BDA12-D0AF-4385-96BF-1FE6683D872C}" srcOrd="1" destOrd="0" presId="urn:microsoft.com/office/officeart/2005/8/layout/bProcess3"/>
    <dgm:cxn modelId="{17EF0CCF-FCB3-4DFE-A69A-27123E194A88}" srcId="{2996BEA6-AE58-4A86-91DE-6DA589A4BDAE}" destId="{32F72613-D003-4EAB-B1F3-76FC483AE955}" srcOrd="5" destOrd="0" parTransId="{906CFACA-C0BE-41DB-953F-377A08DA6904}" sibTransId="{3E6DBE54-001D-4513-87A0-EF84F143CD31}"/>
    <dgm:cxn modelId="{43C457D2-DFDB-42F2-9423-66947D6D6C60}" type="presOf" srcId="{1D6C52CE-A5AB-4AC2-BFDD-7596506532F4}" destId="{BD46EEC3-83B0-4694-841A-7B94C5D90340}" srcOrd="0" destOrd="0" presId="urn:microsoft.com/office/officeart/2005/8/layout/bProcess3"/>
    <dgm:cxn modelId="{6475F4D5-4E7F-438D-BA27-8E5D35777258}" type="presOf" srcId="{29999F4D-00F4-42AF-B523-510A4425D480}" destId="{44B68713-8701-4717-BA7A-98B98EA189FD}" srcOrd="0" destOrd="0" presId="urn:microsoft.com/office/officeart/2005/8/layout/bProcess3"/>
    <dgm:cxn modelId="{3B775BD8-9D6E-419E-95E3-03C1366CFA29}" srcId="{2996BEA6-AE58-4A86-91DE-6DA589A4BDAE}" destId="{C24228EA-3274-4FA0-A951-3B7BC55E81A9}" srcOrd="3" destOrd="0" parTransId="{FF211E8F-90F1-4764-B35F-EFF41EC98273}" sibTransId="{7AAD0663-8CE1-45AD-A6BA-1846B6BD1332}"/>
    <dgm:cxn modelId="{A1A20CDC-8DB4-4C87-B232-71BA457DA35C}" type="presOf" srcId="{73A6E892-495D-4936-8EC1-6C765B32E8B0}" destId="{0CA10AC4-56E5-4E90-BFD9-15DAEE6B727A}" srcOrd="0" destOrd="0" presId="urn:microsoft.com/office/officeart/2005/8/layout/bProcess3"/>
    <dgm:cxn modelId="{005153ED-B37A-427B-858C-AA9519F863E3}" srcId="{2996BEA6-AE58-4A86-91DE-6DA589A4BDAE}" destId="{37E2EF3B-42DF-4B02-BF4D-0F07EBE08D8D}" srcOrd="2" destOrd="0" parTransId="{36838C90-0A31-4591-8DF9-05BD9AD603B0}" sibTransId="{AD216630-606B-4C2A-9ECA-05549F5FEEEA}"/>
    <dgm:cxn modelId="{37E8DCF9-EE2A-4502-8229-C9F954D4843E}" type="presOf" srcId="{32F72613-D003-4EAB-B1F3-76FC483AE955}" destId="{F31169D0-DD71-4673-ADEB-C068AC62642B}" srcOrd="0" destOrd="0" presId="urn:microsoft.com/office/officeart/2005/8/layout/bProcess3"/>
    <dgm:cxn modelId="{684545FB-56CC-4910-BCB3-754322C48E05}" type="presOf" srcId="{AD216630-606B-4C2A-9ECA-05549F5FEEEA}" destId="{23D992EA-B36D-40A9-BCD9-7D39D353E161}" srcOrd="0" destOrd="0" presId="urn:microsoft.com/office/officeart/2005/8/layout/bProcess3"/>
    <dgm:cxn modelId="{E4F63BBF-7585-4F06-B8C5-5432F1C313AE}" type="presParOf" srcId="{65BFF199-A40F-4D57-82BB-83D44C5D6671}" destId="{BD46EEC3-83B0-4694-841A-7B94C5D90340}" srcOrd="0" destOrd="0" presId="urn:microsoft.com/office/officeart/2005/8/layout/bProcess3"/>
    <dgm:cxn modelId="{29305217-C8A2-40EF-8C90-520167F8582C}" type="presParOf" srcId="{65BFF199-A40F-4D57-82BB-83D44C5D6671}" destId="{49A80E96-E1FA-463F-8B09-ABA0B1938330}" srcOrd="1" destOrd="0" presId="urn:microsoft.com/office/officeart/2005/8/layout/bProcess3"/>
    <dgm:cxn modelId="{1AB88DD1-16D3-4B3E-BF00-00FE29470692}" type="presParOf" srcId="{49A80E96-E1FA-463F-8B09-ABA0B1938330}" destId="{0D9E5258-C1D8-4A1E-AA56-4EB5F3947749}" srcOrd="0" destOrd="0" presId="urn:microsoft.com/office/officeart/2005/8/layout/bProcess3"/>
    <dgm:cxn modelId="{7CE27CB1-3777-4645-88B6-47FB3F88AA00}" type="presParOf" srcId="{65BFF199-A40F-4D57-82BB-83D44C5D6671}" destId="{607F3731-C8EF-453B-B1F7-458D82FCB724}" srcOrd="2" destOrd="0" presId="urn:microsoft.com/office/officeart/2005/8/layout/bProcess3"/>
    <dgm:cxn modelId="{A226BB1B-E389-497C-8646-87B740DF5E19}" type="presParOf" srcId="{65BFF199-A40F-4D57-82BB-83D44C5D6671}" destId="{60C01B58-B568-4CB0-974A-96D918D89C06}" srcOrd="3" destOrd="0" presId="urn:microsoft.com/office/officeart/2005/8/layout/bProcess3"/>
    <dgm:cxn modelId="{75F4424D-2A6E-49C8-8DF3-19072FA5039F}" type="presParOf" srcId="{60C01B58-B568-4CB0-974A-96D918D89C06}" destId="{3E61860E-7F0E-45CB-9584-951DC0D4F2D8}" srcOrd="0" destOrd="0" presId="urn:microsoft.com/office/officeart/2005/8/layout/bProcess3"/>
    <dgm:cxn modelId="{183F34A7-FFDD-4FB3-BCC4-8F5CE74B8977}" type="presParOf" srcId="{65BFF199-A40F-4D57-82BB-83D44C5D6671}" destId="{F236535C-D259-48C8-8AA7-56EB06BDBA4B}" srcOrd="4" destOrd="0" presId="urn:microsoft.com/office/officeart/2005/8/layout/bProcess3"/>
    <dgm:cxn modelId="{AB1CE31C-F1F0-48E8-9A8B-F360BA201450}" type="presParOf" srcId="{65BFF199-A40F-4D57-82BB-83D44C5D6671}" destId="{23D992EA-B36D-40A9-BCD9-7D39D353E161}" srcOrd="5" destOrd="0" presId="urn:microsoft.com/office/officeart/2005/8/layout/bProcess3"/>
    <dgm:cxn modelId="{CB686E1D-07C4-4172-B62B-1BDFDAF81DD9}" type="presParOf" srcId="{23D992EA-B36D-40A9-BCD9-7D39D353E161}" destId="{FF6FDA8B-427F-4CCE-8B5C-B68217C85A41}" srcOrd="0" destOrd="0" presId="urn:microsoft.com/office/officeart/2005/8/layout/bProcess3"/>
    <dgm:cxn modelId="{5D87A201-7101-400F-BFFD-65117FEE88F7}" type="presParOf" srcId="{65BFF199-A40F-4D57-82BB-83D44C5D6671}" destId="{E6A55E5E-736D-41DE-8B25-E0901BFD1914}" srcOrd="6" destOrd="0" presId="urn:microsoft.com/office/officeart/2005/8/layout/bProcess3"/>
    <dgm:cxn modelId="{C92A9A3D-5769-4584-8C0C-459B15263E98}" type="presParOf" srcId="{65BFF199-A40F-4D57-82BB-83D44C5D6671}" destId="{BEECD22B-9D93-4689-96F4-5E5B6E8826B1}" srcOrd="7" destOrd="0" presId="urn:microsoft.com/office/officeart/2005/8/layout/bProcess3"/>
    <dgm:cxn modelId="{0C63A3A3-6F4E-4764-86BF-7319A84A3DEB}" type="presParOf" srcId="{BEECD22B-9D93-4689-96F4-5E5B6E8826B1}" destId="{647BDA12-D0AF-4385-96BF-1FE6683D872C}" srcOrd="0" destOrd="0" presId="urn:microsoft.com/office/officeart/2005/8/layout/bProcess3"/>
    <dgm:cxn modelId="{CBDA88AB-D97F-4717-9E26-B718C127DEED}" type="presParOf" srcId="{65BFF199-A40F-4D57-82BB-83D44C5D6671}" destId="{0CA10AC4-56E5-4E90-BFD9-15DAEE6B727A}" srcOrd="8" destOrd="0" presId="urn:microsoft.com/office/officeart/2005/8/layout/bProcess3"/>
    <dgm:cxn modelId="{F69D9CB5-2E8D-4332-8215-33390B2FE6D8}" type="presParOf" srcId="{65BFF199-A40F-4D57-82BB-83D44C5D6671}" destId="{44B68713-8701-4717-BA7A-98B98EA189FD}" srcOrd="9" destOrd="0" presId="urn:microsoft.com/office/officeart/2005/8/layout/bProcess3"/>
    <dgm:cxn modelId="{BDD33BB9-43B7-4086-8DCB-75781F0143DD}" type="presParOf" srcId="{44B68713-8701-4717-BA7A-98B98EA189FD}" destId="{33D530D6-F7FC-42CF-8195-D4DC62B3780E}" srcOrd="0" destOrd="0" presId="urn:microsoft.com/office/officeart/2005/8/layout/bProcess3"/>
    <dgm:cxn modelId="{EB8936EA-8AB1-4E06-917E-937E56773A07}" type="presParOf" srcId="{65BFF199-A40F-4D57-82BB-83D44C5D6671}" destId="{F31169D0-DD71-4673-ADEB-C068AC62642B}" srcOrd="10" destOrd="0" presId="urn:microsoft.com/office/officeart/2005/8/layout/b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05180F-B91C-405D-94EA-B04AD9DA9CAD}"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90DB0A29-B8C3-4C0A-A4CB-F980FC8C010D}">
      <dgm:prSet/>
      <dgm:spPr/>
      <dgm:t>
        <a:bodyPr/>
        <a:lstStyle/>
        <a:p>
          <a:pPr>
            <a:lnSpc>
              <a:spcPct val="100000"/>
            </a:lnSpc>
            <a:defRPr cap="all"/>
          </a:pPr>
          <a:r>
            <a:rPr lang="en-GB" baseline="0" dirty="0">
              <a:solidFill>
                <a:schemeClr val="tx1"/>
              </a:solidFill>
            </a:rPr>
            <a:t>Outreach, Advocacy &amp; Engaging with Stakeholders</a:t>
          </a:r>
          <a:endParaRPr lang="en-US" dirty="0">
            <a:solidFill>
              <a:schemeClr val="tx1"/>
            </a:solidFill>
          </a:endParaRPr>
        </a:p>
      </dgm:t>
    </dgm:pt>
    <dgm:pt modelId="{8BF12FEF-337A-4172-898B-C57C943D1C2C}" type="parTrans" cxnId="{BAA79C20-1A0D-4469-9B5E-937FC6B5BF66}">
      <dgm:prSet/>
      <dgm:spPr/>
      <dgm:t>
        <a:bodyPr/>
        <a:lstStyle/>
        <a:p>
          <a:endParaRPr lang="en-US"/>
        </a:p>
      </dgm:t>
    </dgm:pt>
    <dgm:pt modelId="{429EB62F-902D-424F-89C3-CB5EDAB09D7E}" type="sibTrans" cxnId="{BAA79C20-1A0D-4469-9B5E-937FC6B5BF66}">
      <dgm:prSet/>
      <dgm:spPr/>
      <dgm:t>
        <a:bodyPr/>
        <a:lstStyle/>
        <a:p>
          <a:pPr>
            <a:lnSpc>
              <a:spcPct val="100000"/>
            </a:lnSpc>
          </a:pPr>
          <a:endParaRPr lang="en-US"/>
        </a:p>
      </dgm:t>
    </dgm:pt>
    <dgm:pt modelId="{3D650D97-43D6-49FE-A0BD-868DD15123B1}">
      <dgm:prSet/>
      <dgm:spPr/>
      <dgm:t>
        <a:bodyPr/>
        <a:lstStyle/>
        <a:p>
          <a:pPr>
            <a:lnSpc>
              <a:spcPct val="100000"/>
            </a:lnSpc>
            <a:defRPr cap="all"/>
          </a:pPr>
          <a:r>
            <a:rPr lang="en-GB" dirty="0">
              <a:solidFill>
                <a:schemeClr val="tx1"/>
              </a:solidFill>
            </a:rPr>
            <a:t>Keeping up with current library trends</a:t>
          </a:r>
          <a:endParaRPr lang="en-US" dirty="0">
            <a:solidFill>
              <a:schemeClr val="tx1"/>
            </a:solidFill>
          </a:endParaRPr>
        </a:p>
      </dgm:t>
    </dgm:pt>
    <dgm:pt modelId="{FC8958FF-78C6-4ADB-80DD-144404A5AD0A}" type="parTrans" cxnId="{0166E466-D696-457A-98C4-8AA4B3D01184}">
      <dgm:prSet/>
      <dgm:spPr/>
      <dgm:t>
        <a:bodyPr/>
        <a:lstStyle/>
        <a:p>
          <a:endParaRPr lang="en-US"/>
        </a:p>
      </dgm:t>
    </dgm:pt>
    <dgm:pt modelId="{12CC2DB1-57BE-4D81-9796-3DEBC00D1B09}" type="sibTrans" cxnId="{0166E466-D696-457A-98C4-8AA4B3D01184}">
      <dgm:prSet/>
      <dgm:spPr/>
      <dgm:t>
        <a:bodyPr/>
        <a:lstStyle/>
        <a:p>
          <a:pPr>
            <a:lnSpc>
              <a:spcPct val="100000"/>
            </a:lnSpc>
          </a:pPr>
          <a:endParaRPr lang="en-US"/>
        </a:p>
      </dgm:t>
    </dgm:pt>
    <dgm:pt modelId="{B7117AFC-0A49-47BF-8979-9E8C99E7ABFB}">
      <dgm:prSet/>
      <dgm:spPr/>
      <dgm:t>
        <a:bodyPr/>
        <a:lstStyle/>
        <a:p>
          <a:pPr>
            <a:lnSpc>
              <a:spcPct val="100000"/>
            </a:lnSpc>
            <a:defRPr cap="all"/>
          </a:pPr>
          <a:r>
            <a:rPr lang="en-GB" baseline="0" dirty="0">
              <a:solidFill>
                <a:schemeClr val="tx1"/>
              </a:solidFill>
            </a:rPr>
            <a:t>Evaluations &amp; Continuous Improvements</a:t>
          </a:r>
          <a:endParaRPr lang="en-US" dirty="0">
            <a:solidFill>
              <a:schemeClr val="tx1"/>
            </a:solidFill>
          </a:endParaRPr>
        </a:p>
      </dgm:t>
    </dgm:pt>
    <dgm:pt modelId="{6C793A9E-F6F4-4AA0-8BEB-89947E13CB8E}" type="parTrans" cxnId="{F53DB5DF-E52F-47D4-BA5E-F4D3402C5582}">
      <dgm:prSet/>
      <dgm:spPr/>
      <dgm:t>
        <a:bodyPr/>
        <a:lstStyle/>
        <a:p>
          <a:endParaRPr lang="en-US"/>
        </a:p>
      </dgm:t>
    </dgm:pt>
    <dgm:pt modelId="{C458D942-80C4-4DDD-8FEB-49AEBFD7F9DD}" type="sibTrans" cxnId="{F53DB5DF-E52F-47D4-BA5E-F4D3402C5582}">
      <dgm:prSet/>
      <dgm:spPr/>
      <dgm:t>
        <a:bodyPr/>
        <a:lstStyle/>
        <a:p>
          <a:pPr>
            <a:lnSpc>
              <a:spcPct val="100000"/>
            </a:lnSpc>
          </a:pPr>
          <a:endParaRPr lang="en-US"/>
        </a:p>
      </dgm:t>
    </dgm:pt>
    <dgm:pt modelId="{3E16A965-3159-4E41-91CD-A6EB07AAF230}">
      <dgm:prSet/>
      <dgm:spPr/>
      <dgm:t>
        <a:bodyPr/>
        <a:lstStyle/>
        <a:p>
          <a:pPr>
            <a:lnSpc>
              <a:spcPct val="100000"/>
            </a:lnSpc>
            <a:defRPr cap="all"/>
          </a:pPr>
          <a:r>
            <a:rPr lang="en-US" baseline="0" dirty="0">
              <a:solidFill>
                <a:schemeClr val="tx1"/>
              </a:solidFill>
            </a:rPr>
            <a:t>Monitoring &amp; Reporting</a:t>
          </a:r>
          <a:endParaRPr lang="en-US" dirty="0">
            <a:solidFill>
              <a:schemeClr val="tx1"/>
            </a:solidFill>
          </a:endParaRPr>
        </a:p>
      </dgm:t>
    </dgm:pt>
    <dgm:pt modelId="{C5D552B2-9096-449C-A411-9CCE503931CF}" type="parTrans" cxnId="{10283A48-9E44-482A-A148-049015829BB2}">
      <dgm:prSet/>
      <dgm:spPr/>
      <dgm:t>
        <a:bodyPr/>
        <a:lstStyle/>
        <a:p>
          <a:endParaRPr lang="en-US"/>
        </a:p>
      </dgm:t>
    </dgm:pt>
    <dgm:pt modelId="{F7EB6CD8-11F9-4127-BF72-4F1A24F734B7}" type="sibTrans" cxnId="{10283A48-9E44-482A-A148-049015829BB2}">
      <dgm:prSet/>
      <dgm:spPr/>
      <dgm:t>
        <a:bodyPr/>
        <a:lstStyle/>
        <a:p>
          <a:endParaRPr lang="en-US"/>
        </a:p>
      </dgm:t>
    </dgm:pt>
    <dgm:pt modelId="{C1B8E7A2-7827-41D8-9156-834EA4BD84DC}" type="pres">
      <dgm:prSet presAssocID="{8C05180F-B91C-405D-94EA-B04AD9DA9CAD}" presName="root" presStyleCnt="0">
        <dgm:presLayoutVars>
          <dgm:dir/>
          <dgm:resizeHandles val="exact"/>
        </dgm:presLayoutVars>
      </dgm:prSet>
      <dgm:spPr/>
    </dgm:pt>
    <dgm:pt modelId="{6B9B3D8B-AA5A-408D-93EC-43B8FC44F6A2}" type="pres">
      <dgm:prSet presAssocID="{90DB0A29-B8C3-4C0A-A4CB-F980FC8C010D}" presName="compNode" presStyleCnt="0"/>
      <dgm:spPr/>
    </dgm:pt>
    <dgm:pt modelId="{530C09A0-EE91-4986-B083-D03D35F064AF}" type="pres">
      <dgm:prSet presAssocID="{90DB0A29-B8C3-4C0A-A4CB-F980FC8C010D}" presName="iconBgRect" presStyleLbl="bgShp" presStyleIdx="0" presStyleCnt="4"/>
      <dgm:spPr/>
    </dgm:pt>
    <dgm:pt modelId="{556F7EE3-DF84-4685-9906-61C8051C953B}" type="pres">
      <dgm:prSet presAssocID="{90DB0A29-B8C3-4C0A-A4CB-F980FC8C01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B69A66AB-DE6C-4459-9718-6F9C3624E2D7}" type="pres">
      <dgm:prSet presAssocID="{90DB0A29-B8C3-4C0A-A4CB-F980FC8C010D}" presName="spaceRect" presStyleCnt="0"/>
      <dgm:spPr/>
    </dgm:pt>
    <dgm:pt modelId="{675FB845-4275-443A-84A9-6FE783737680}" type="pres">
      <dgm:prSet presAssocID="{90DB0A29-B8C3-4C0A-A4CB-F980FC8C010D}" presName="textRect" presStyleLbl="revTx" presStyleIdx="0" presStyleCnt="4">
        <dgm:presLayoutVars>
          <dgm:chMax val="1"/>
          <dgm:chPref val="1"/>
        </dgm:presLayoutVars>
      </dgm:prSet>
      <dgm:spPr/>
    </dgm:pt>
    <dgm:pt modelId="{3708814B-E816-4193-AE38-22C11804829E}" type="pres">
      <dgm:prSet presAssocID="{429EB62F-902D-424F-89C3-CB5EDAB09D7E}" presName="sibTrans" presStyleCnt="0"/>
      <dgm:spPr/>
    </dgm:pt>
    <dgm:pt modelId="{531A8B2B-878A-4D9B-AB9E-6A36A0C979CE}" type="pres">
      <dgm:prSet presAssocID="{3D650D97-43D6-49FE-A0BD-868DD15123B1}" presName="compNode" presStyleCnt="0"/>
      <dgm:spPr/>
    </dgm:pt>
    <dgm:pt modelId="{0238FA6E-48EF-4A98-80CD-C778E4B01981}" type="pres">
      <dgm:prSet presAssocID="{3D650D97-43D6-49FE-A0BD-868DD15123B1}" presName="iconBgRect" presStyleLbl="bgShp" presStyleIdx="1" presStyleCnt="4"/>
      <dgm:spPr/>
    </dgm:pt>
    <dgm:pt modelId="{AE31DA2A-70D5-453B-9506-5D57282165E2}" type="pres">
      <dgm:prSet presAssocID="{3D650D97-43D6-49FE-A0BD-868DD15123B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566D486-F49E-4A2C-B790-E8FE62B3EB11}" type="pres">
      <dgm:prSet presAssocID="{3D650D97-43D6-49FE-A0BD-868DD15123B1}" presName="spaceRect" presStyleCnt="0"/>
      <dgm:spPr/>
    </dgm:pt>
    <dgm:pt modelId="{A9FA4042-DF67-479F-AF87-71F01C983AA8}" type="pres">
      <dgm:prSet presAssocID="{3D650D97-43D6-49FE-A0BD-868DD15123B1}" presName="textRect" presStyleLbl="revTx" presStyleIdx="1" presStyleCnt="4">
        <dgm:presLayoutVars>
          <dgm:chMax val="1"/>
          <dgm:chPref val="1"/>
        </dgm:presLayoutVars>
      </dgm:prSet>
      <dgm:spPr/>
    </dgm:pt>
    <dgm:pt modelId="{D4CB9AFB-2FAC-4389-A56B-7D441DDF93EA}" type="pres">
      <dgm:prSet presAssocID="{12CC2DB1-57BE-4D81-9796-3DEBC00D1B09}" presName="sibTrans" presStyleCnt="0"/>
      <dgm:spPr/>
    </dgm:pt>
    <dgm:pt modelId="{929C7493-B202-43A1-909F-58F0452EBC83}" type="pres">
      <dgm:prSet presAssocID="{B7117AFC-0A49-47BF-8979-9E8C99E7ABFB}" presName="compNode" presStyleCnt="0"/>
      <dgm:spPr/>
    </dgm:pt>
    <dgm:pt modelId="{C0EAF9F3-A4D0-4C71-9BDF-3DA0A30C4355}" type="pres">
      <dgm:prSet presAssocID="{B7117AFC-0A49-47BF-8979-9E8C99E7ABFB}" presName="iconBgRect" presStyleLbl="bgShp" presStyleIdx="2" presStyleCnt="4"/>
      <dgm:spPr/>
    </dgm:pt>
    <dgm:pt modelId="{5B46082C-820A-4027-AAED-04EE7F23AC7C}" type="pres">
      <dgm:prSet presAssocID="{B7117AFC-0A49-47BF-8979-9E8C99E7AB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2D30356-DC6B-48F5-A216-5D52FE00E338}" type="pres">
      <dgm:prSet presAssocID="{B7117AFC-0A49-47BF-8979-9E8C99E7ABFB}" presName="spaceRect" presStyleCnt="0"/>
      <dgm:spPr/>
    </dgm:pt>
    <dgm:pt modelId="{E3813E94-187A-43FA-8398-41F4B46FB22E}" type="pres">
      <dgm:prSet presAssocID="{B7117AFC-0A49-47BF-8979-9E8C99E7ABFB}" presName="textRect" presStyleLbl="revTx" presStyleIdx="2" presStyleCnt="4">
        <dgm:presLayoutVars>
          <dgm:chMax val="1"/>
          <dgm:chPref val="1"/>
        </dgm:presLayoutVars>
      </dgm:prSet>
      <dgm:spPr/>
    </dgm:pt>
    <dgm:pt modelId="{DD803AD2-9E41-4389-A8B4-48F5A00AB44E}" type="pres">
      <dgm:prSet presAssocID="{C458D942-80C4-4DDD-8FEB-49AEBFD7F9DD}" presName="sibTrans" presStyleCnt="0"/>
      <dgm:spPr/>
    </dgm:pt>
    <dgm:pt modelId="{4B9E4AEA-DCB6-4109-9ADB-E3F4D9F4ED26}" type="pres">
      <dgm:prSet presAssocID="{3E16A965-3159-4E41-91CD-A6EB07AAF230}" presName="compNode" presStyleCnt="0"/>
      <dgm:spPr/>
    </dgm:pt>
    <dgm:pt modelId="{D629169E-939C-4767-8F00-5371DF68C3F2}" type="pres">
      <dgm:prSet presAssocID="{3E16A965-3159-4E41-91CD-A6EB07AAF230}" presName="iconBgRect" presStyleLbl="bgShp" presStyleIdx="3" presStyleCnt="4"/>
      <dgm:spPr/>
    </dgm:pt>
    <dgm:pt modelId="{4BB5B613-23E3-4E99-B6EF-C5537AF4B8A5}" type="pres">
      <dgm:prSet presAssocID="{3E16A965-3159-4E41-91CD-A6EB07AAF2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C7A558E1-99AE-4528-A5A9-A953566368F0}" type="pres">
      <dgm:prSet presAssocID="{3E16A965-3159-4E41-91CD-A6EB07AAF230}" presName="spaceRect" presStyleCnt="0"/>
      <dgm:spPr/>
    </dgm:pt>
    <dgm:pt modelId="{F7786DE8-2A32-4F5D-83AA-95D9BA93839A}" type="pres">
      <dgm:prSet presAssocID="{3E16A965-3159-4E41-91CD-A6EB07AAF230}" presName="textRect" presStyleLbl="revTx" presStyleIdx="3" presStyleCnt="4">
        <dgm:presLayoutVars>
          <dgm:chMax val="1"/>
          <dgm:chPref val="1"/>
        </dgm:presLayoutVars>
      </dgm:prSet>
      <dgm:spPr/>
    </dgm:pt>
  </dgm:ptLst>
  <dgm:cxnLst>
    <dgm:cxn modelId="{BAA79C20-1A0D-4469-9B5E-937FC6B5BF66}" srcId="{8C05180F-B91C-405D-94EA-B04AD9DA9CAD}" destId="{90DB0A29-B8C3-4C0A-A4CB-F980FC8C010D}" srcOrd="0" destOrd="0" parTransId="{8BF12FEF-337A-4172-898B-C57C943D1C2C}" sibTransId="{429EB62F-902D-424F-89C3-CB5EDAB09D7E}"/>
    <dgm:cxn modelId="{356BCF3B-78A4-4648-9925-FF713540CF04}" type="presOf" srcId="{B7117AFC-0A49-47BF-8979-9E8C99E7ABFB}" destId="{E3813E94-187A-43FA-8398-41F4B46FB22E}" srcOrd="0" destOrd="0" presId="urn:microsoft.com/office/officeart/2018/5/layout/IconCircleLabelList"/>
    <dgm:cxn modelId="{0166E466-D696-457A-98C4-8AA4B3D01184}" srcId="{8C05180F-B91C-405D-94EA-B04AD9DA9CAD}" destId="{3D650D97-43D6-49FE-A0BD-868DD15123B1}" srcOrd="1" destOrd="0" parTransId="{FC8958FF-78C6-4ADB-80DD-144404A5AD0A}" sibTransId="{12CC2DB1-57BE-4D81-9796-3DEBC00D1B09}"/>
    <dgm:cxn modelId="{10283A48-9E44-482A-A148-049015829BB2}" srcId="{8C05180F-B91C-405D-94EA-B04AD9DA9CAD}" destId="{3E16A965-3159-4E41-91CD-A6EB07AAF230}" srcOrd="3" destOrd="0" parTransId="{C5D552B2-9096-449C-A411-9CCE503931CF}" sibTransId="{F7EB6CD8-11F9-4127-BF72-4F1A24F734B7}"/>
    <dgm:cxn modelId="{DE677252-ABB5-4250-A59C-B9D57345F548}" type="presOf" srcId="{8C05180F-B91C-405D-94EA-B04AD9DA9CAD}" destId="{C1B8E7A2-7827-41D8-9156-834EA4BD84DC}" srcOrd="0" destOrd="0" presId="urn:microsoft.com/office/officeart/2018/5/layout/IconCircleLabelList"/>
    <dgm:cxn modelId="{0411BD56-7410-4F79-A3E3-C09C6AF0FB8E}" type="presOf" srcId="{90DB0A29-B8C3-4C0A-A4CB-F980FC8C010D}" destId="{675FB845-4275-443A-84A9-6FE783737680}" srcOrd="0" destOrd="0" presId="urn:microsoft.com/office/officeart/2018/5/layout/IconCircleLabelList"/>
    <dgm:cxn modelId="{99DD3688-8119-4966-BAD6-1D5B3E683579}" type="presOf" srcId="{3E16A965-3159-4E41-91CD-A6EB07AAF230}" destId="{F7786DE8-2A32-4F5D-83AA-95D9BA93839A}" srcOrd="0" destOrd="0" presId="urn:microsoft.com/office/officeart/2018/5/layout/IconCircleLabelList"/>
    <dgm:cxn modelId="{D13CE88C-B7FF-49C1-B6E9-0D5FDD8B76CC}" type="presOf" srcId="{3D650D97-43D6-49FE-A0BD-868DD15123B1}" destId="{A9FA4042-DF67-479F-AF87-71F01C983AA8}" srcOrd="0" destOrd="0" presId="urn:microsoft.com/office/officeart/2018/5/layout/IconCircleLabelList"/>
    <dgm:cxn modelId="{F53DB5DF-E52F-47D4-BA5E-F4D3402C5582}" srcId="{8C05180F-B91C-405D-94EA-B04AD9DA9CAD}" destId="{B7117AFC-0A49-47BF-8979-9E8C99E7ABFB}" srcOrd="2" destOrd="0" parTransId="{6C793A9E-F6F4-4AA0-8BEB-89947E13CB8E}" sibTransId="{C458D942-80C4-4DDD-8FEB-49AEBFD7F9DD}"/>
    <dgm:cxn modelId="{41CEFC4D-D0DF-4F94-81F8-FA427E071BBC}" type="presParOf" srcId="{C1B8E7A2-7827-41D8-9156-834EA4BD84DC}" destId="{6B9B3D8B-AA5A-408D-93EC-43B8FC44F6A2}" srcOrd="0" destOrd="0" presId="urn:microsoft.com/office/officeart/2018/5/layout/IconCircleLabelList"/>
    <dgm:cxn modelId="{97401A39-128E-4079-8866-66A77237AE61}" type="presParOf" srcId="{6B9B3D8B-AA5A-408D-93EC-43B8FC44F6A2}" destId="{530C09A0-EE91-4986-B083-D03D35F064AF}" srcOrd="0" destOrd="0" presId="urn:microsoft.com/office/officeart/2018/5/layout/IconCircleLabelList"/>
    <dgm:cxn modelId="{AA287082-4944-4AED-925E-A0D74B072CCA}" type="presParOf" srcId="{6B9B3D8B-AA5A-408D-93EC-43B8FC44F6A2}" destId="{556F7EE3-DF84-4685-9906-61C8051C953B}" srcOrd="1" destOrd="0" presId="urn:microsoft.com/office/officeart/2018/5/layout/IconCircleLabelList"/>
    <dgm:cxn modelId="{6E1718EF-D1A3-473E-BD9C-2425D08DA2B6}" type="presParOf" srcId="{6B9B3D8B-AA5A-408D-93EC-43B8FC44F6A2}" destId="{B69A66AB-DE6C-4459-9718-6F9C3624E2D7}" srcOrd="2" destOrd="0" presId="urn:microsoft.com/office/officeart/2018/5/layout/IconCircleLabelList"/>
    <dgm:cxn modelId="{ED24D543-D341-45B5-B155-851E75174B49}" type="presParOf" srcId="{6B9B3D8B-AA5A-408D-93EC-43B8FC44F6A2}" destId="{675FB845-4275-443A-84A9-6FE783737680}" srcOrd="3" destOrd="0" presId="urn:microsoft.com/office/officeart/2018/5/layout/IconCircleLabelList"/>
    <dgm:cxn modelId="{FFB3E955-DCB2-422C-B9BC-F31BC7B0B409}" type="presParOf" srcId="{C1B8E7A2-7827-41D8-9156-834EA4BD84DC}" destId="{3708814B-E816-4193-AE38-22C11804829E}" srcOrd="1" destOrd="0" presId="urn:microsoft.com/office/officeart/2018/5/layout/IconCircleLabelList"/>
    <dgm:cxn modelId="{1FECC66A-6959-4F92-ADD9-7CBA01F2F4E6}" type="presParOf" srcId="{C1B8E7A2-7827-41D8-9156-834EA4BD84DC}" destId="{531A8B2B-878A-4D9B-AB9E-6A36A0C979CE}" srcOrd="2" destOrd="0" presId="urn:microsoft.com/office/officeart/2018/5/layout/IconCircleLabelList"/>
    <dgm:cxn modelId="{68F3CAC4-8F43-467B-B550-E66A456DEA78}" type="presParOf" srcId="{531A8B2B-878A-4D9B-AB9E-6A36A0C979CE}" destId="{0238FA6E-48EF-4A98-80CD-C778E4B01981}" srcOrd="0" destOrd="0" presId="urn:microsoft.com/office/officeart/2018/5/layout/IconCircleLabelList"/>
    <dgm:cxn modelId="{518D2022-CDE2-4EE1-9E41-865F394B6DB8}" type="presParOf" srcId="{531A8B2B-878A-4D9B-AB9E-6A36A0C979CE}" destId="{AE31DA2A-70D5-453B-9506-5D57282165E2}" srcOrd="1" destOrd="0" presId="urn:microsoft.com/office/officeart/2018/5/layout/IconCircleLabelList"/>
    <dgm:cxn modelId="{794D0C03-C9B0-41AD-8F7A-443AAF841E98}" type="presParOf" srcId="{531A8B2B-878A-4D9B-AB9E-6A36A0C979CE}" destId="{3566D486-F49E-4A2C-B790-E8FE62B3EB11}" srcOrd="2" destOrd="0" presId="urn:microsoft.com/office/officeart/2018/5/layout/IconCircleLabelList"/>
    <dgm:cxn modelId="{20989025-5FDB-4375-AE77-05427F0C9573}" type="presParOf" srcId="{531A8B2B-878A-4D9B-AB9E-6A36A0C979CE}" destId="{A9FA4042-DF67-479F-AF87-71F01C983AA8}" srcOrd="3" destOrd="0" presId="urn:microsoft.com/office/officeart/2018/5/layout/IconCircleLabelList"/>
    <dgm:cxn modelId="{23E386C5-55E1-4FA8-8958-67A689C7AF1F}" type="presParOf" srcId="{C1B8E7A2-7827-41D8-9156-834EA4BD84DC}" destId="{D4CB9AFB-2FAC-4389-A56B-7D441DDF93EA}" srcOrd="3" destOrd="0" presId="urn:microsoft.com/office/officeart/2018/5/layout/IconCircleLabelList"/>
    <dgm:cxn modelId="{9DCF69E1-2646-4D34-87BC-2B5C3F7B8A42}" type="presParOf" srcId="{C1B8E7A2-7827-41D8-9156-834EA4BD84DC}" destId="{929C7493-B202-43A1-909F-58F0452EBC83}" srcOrd="4" destOrd="0" presId="urn:microsoft.com/office/officeart/2018/5/layout/IconCircleLabelList"/>
    <dgm:cxn modelId="{E661B716-268C-4625-B9AA-A34388BAF00D}" type="presParOf" srcId="{929C7493-B202-43A1-909F-58F0452EBC83}" destId="{C0EAF9F3-A4D0-4C71-9BDF-3DA0A30C4355}" srcOrd="0" destOrd="0" presId="urn:microsoft.com/office/officeart/2018/5/layout/IconCircleLabelList"/>
    <dgm:cxn modelId="{8188AF00-8F09-4514-8045-2B5D248073F7}" type="presParOf" srcId="{929C7493-B202-43A1-909F-58F0452EBC83}" destId="{5B46082C-820A-4027-AAED-04EE7F23AC7C}" srcOrd="1" destOrd="0" presId="urn:microsoft.com/office/officeart/2018/5/layout/IconCircleLabelList"/>
    <dgm:cxn modelId="{FBBB5582-11C3-4B90-875C-C43DC5253FD3}" type="presParOf" srcId="{929C7493-B202-43A1-909F-58F0452EBC83}" destId="{42D30356-DC6B-48F5-A216-5D52FE00E338}" srcOrd="2" destOrd="0" presId="urn:microsoft.com/office/officeart/2018/5/layout/IconCircleLabelList"/>
    <dgm:cxn modelId="{37FD33A5-3C1A-4B2E-A080-761FB520EE5F}" type="presParOf" srcId="{929C7493-B202-43A1-909F-58F0452EBC83}" destId="{E3813E94-187A-43FA-8398-41F4B46FB22E}" srcOrd="3" destOrd="0" presId="urn:microsoft.com/office/officeart/2018/5/layout/IconCircleLabelList"/>
    <dgm:cxn modelId="{33E9EE22-2B98-44FD-B580-BF2FC6132053}" type="presParOf" srcId="{C1B8E7A2-7827-41D8-9156-834EA4BD84DC}" destId="{DD803AD2-9E41-4389-A8B4-48F5A00AB44E}" srcOrd="5" destOrd="0" presId="urn:microsoft.com/office/officeart/2018/5/layout/IconCircleLabelList"/>
    <dgm:cxn modelId="{079D3592-A36C-4312-88EF-698C00283568}" type="presParOf" srcId="{C1B8E7A2-7827-41D8-9156-834EA4BD84DC}" destId="{4B9E4AEA-DCB6-4109-9ADB-E3F4D9F4ED26}" srcOrd="6" destOrd="0" presId="urn:microsoft.com/office/officeart/2018/5/layout/IconCircleLabelList"/>
    <dgm:cxn modelId="{CA90D8CD-7255-4624-BF5D-C360DA2E5B30}" type="presParOf" srcId="{4B9E4AEA-DCB6-4109-9ADB-E3F4D9F4ED26}" destId="{D629169E-939C-4767-8F00-5371DF68C3F2}" srcOrd="0" destOrd="0" presId="urn:microsoft.com/office/officeart/2018/5/layout/IconCircleLabelList"/>
    <dgm:cxn modelId="{E9D01F64-9482-4A39-A728-E56C56FF5263}" type="presParOf" srcId="{4B9E4AEA-DCB6-4109-9ADB-E3F4D9F4ED26}" destId="{4BB5B613-23E3-4E99-B6EF-C5537AF4B8A5}" srcOrd="1" destOrd="0" presId="urn:microsoft.com/office/officeart/2018/5/layout/IconCircleLabelList"/>
    <dgm:cxn modelId="{1BC46FAD-53D3-4550-A9E0-C67730989ACB}" type="presParOf" srcId="{4B9E4AEA-DCB6-4109-9ADB-E3F4D9F4ED26}" destId="{C7A558E1-99AE-4528-A5A9-A953566368F0}" srcOrd="2" destOrd="0" presId="urn:microsoft.com/office/officeart/2018/5/layout/IconCircleLabelList"/>
    <dgm:cxn modelId="{E011348A-C136-4BDC-A689-2E320FD9A4FE}" type="presParOf" srcId="{4B9E4AEA-DCB6-4109-9ADB-E3F4D9F4ED26}" destId="{F7786DE8-2A32-4F5D-83AA-95D9BA93839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23B1-BE99-4FAD-B29C-59FDB98F11C0}">
      <dsp:nvSpPr>
        <dsp:cNvPr id="0" name=""/>
        <dsp:cNvSpPr/>
      </dsp:nvSpPr>
      <dsp:spPr>
        <a:xfrm>
          <a:off x="0" y="43799"/>
          <a:ext cx="7728267" cy="64759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solidFill>
                <a:schemeClr val="tx1"/>
              </a:solidFill>
            </a:rPr>
            <a:t>1. Needs of the patrons</a:t>
          </a:r>
          <a:endParaRPr lang="en-US" sz="2700" kern="1200">
            <a:solidFill>
              <a:schemeClr val="tx1"/>
            </a:solidFill>
          </a:endParaRPr>
        </a:p>
      </dsp:txBody>
      <dsp:txXfrm>
        <a:off x="31613" y="75412"/>
        <a:ext cx="7665041" cy="584369"/>
      </dsp:txXfrm>
    </dsp:sp>
    <dsp:sp modelId="{716FD690-272B-449F-BF20-A056F260B00D}">
      <dsp:nvSpPr>
        <dsp:cNvPr id="0" name=""/>
        <dsp:cNvSpPr/>
      </dsp:nvSpPr>
      <dsp:spPr>
        <a:xfrm>
          <a:off x="0" y="769154"/>
          <a:ext cx="7728267" cy="647595"/>
        </a:xfrm>
        <a:prstGeom prst="roundRect">
          <a:avLst/>
        </a:prstGeom>
        <a:solidFill>
          <a:schemeClr val="accent2">
            <a:hueOff val="-1223521"/>
            <a:satOff val="5399"/>
            <a:lumOff val="-9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solidFill>
                <a:schemeClr val="tx1"/>
              </a:solidFill>
            </a:rPr>
            <a:t>2. Budget</a:t>
          </a:r>
          <a:endParaRPr lang="en-US" sz="2700" kern="1200" dirty="0">
            <a:solidFill>
              <a:schemeClr val="tx1"/>
            </a:solidFill>
          </a:endParaRPr>
        </a:p>
      </dsp:txBody>
      <dsp:txXfrm>
        <a:off x="31613" y="800767"/>
        <a:ext cx="7665041" cy="584369"/>
      </dsp:txXfrm>
    </dsp:sp>
    <dsp:sp modelId="{6C246F8F-3752-4E66-81C7-7125546EB929}">
      <dsp:nvSpPr>
        <dsp:cNvPr id="0" name=""/>
        <dsp:cNvSpPr/>
      </dsp:nvSpPr>
      <dsp:spPr>
        <a:xfrm>
          <a:off x="0" y="1494509"/>
          <a:ext cx="7728267" cy="647595"/>
        </a:xfrm>
        <a:prstGeom prst="roundRect">
          <a:avLst/>
        </a:prstGeom>
        <a:solidFill>
          <a:schemeClr val="accent2">
            <a:hueOff val="-2447042"/>
            <a:satOff val="10798"/>
            <a:lumOff val="-18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solidFill>
                <a:schemeClr val="tx1"/>
              </a:solidFill>
            </a:rPr>
            <a:t>3.Location &amp; Infrastructure</a:t>
          </a:r>
          <a:endParaRPr lang="en-US" sz="2700" kern="1200" dirty="0">
            <a:solidFill>
              <a:schemeClr val="tx1"/>
            </a:solidFill>
          </a:endParaRPr>
        </a:p>
      </dsp:txBody>
      <dsp:txXfrm>
        <a:off x="31613" y="1526122"/>
        <a:ext cx="7665041" cy="584369"/>
      </dsp:txXfrm>
    </dsp:sp>
    <dsp:sp modelId="{4264B62E-F30F-438B-AA5F-F14F0F6B46B8}">
      <dsp:nvSpPr>
        <dsp:cNvPr id="0" name=""/>
        <dsp:cNvSpPr/>
      </dsp:nvSpPr>
      <dsp:spPr>
        <a:xfrm>
          <a:off x="0" y="2219864"/>
          <a:ext cx="7728267" cy="647595"/>
        </a:xfrm>
        <a:prstGeom prst="roundRect">
          <a:avLst/>
        </a:prstGeom>
        <a:solidFill>
          <a:schemeClr val="accent2">
            <a:hueOff val="-3670562"/>
            <a:satOff val="16196"/>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solidFill>
                <a:schemeClr val="tx1"/>
              </a:solidFill>
            </a:rPr>
            <a:t>4. Collection Development</a:t>
          </a:r>
          <a:endParaRPr lang="en-US" sz="2700" kern="1200">
            <a:solidFill>
              <a:schemeClr val="tx1"/>
            </a:solidFill>
          </a:endParaRPr>
        </a:p>
      </dsp:txBody>
      <dsp:txXfrm>
        <a:off x="31613" y="2251477"/>
        <a:ext cx="7665041" cy="584369"/>
      </dsp:txXfrm>
    </dsp:sp>
    <dsp:sp modelId="{E3812494-7CFF-4EE9-A4B5-E6B684A36F76}">
      <dsp:nvSpPr>
        <dsp:cNvPr id="0" name=""/>
        <dsp:cNvSpPr/>
      </dsp:nvSpPr>
      <dsp:spPr>
        <a:xfrm>
          <a:off x="0" y="2945219"/>
          <a:ext cx="7728267" cy="647595"/>
        </a:xfrm>
        <a:prstGeom prst="roundRect">
          <a:avLst/>
        </a:prstGeom>
        <a:solidFill>
          <a:schemeClr val="accent2">
            <a:hueOff val="-4894083"/>
            <a:satOff val="21595"/>
            <a:lumOff val="-36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solidFill>
                <a:schemeClr val="tx1"/>
              </a:solidFill>
            </a:rPr>
            <a:t>5. Technology Integration</a:t>
          </a:r>
          <a:endParaRPr lang="en-US" sz="2700" kern="1200" dirty="0">
            <a:solidFill>
              <a:schemeClr val="tx1"/>
            </a:solidFill>
          </a:endParaRPr>
        </a:p>
      </dsp:txBody>
      <dsp:txXfrm>
        <a:off x="31613" y="2976832"/>
        <a:ext cx="7665041" cy="584369"/>
      </dsp:txXfrm>
    </dsp:sp>
    <dsp:sp modelId="{89463367-65CC-4C22-A74B-D5E4D5A56B0B}">
      <dsp:nvSpPr>
        <dsp:cNvPr id="0" name=""/>
        <dsp:cNvSpPr/>
      </dsp:nvSpPr>
      <dsp:spPr>
        <a:xfrm>
          <a:off x="0" y="3670574"/>
          <a:ext cx="7728267" cy="647595"/>
        </a:xfrm>
        <a:prstGeom prst="roundRect">
          <a:avLst/>
        </a:prstGeom>
        <a:solidFill>
          <a:schemeClr val="accent2">
            <a:hueOff val="-6117604"/>
            <a:satOff val="26994"/>
            <a:lumOff val="-457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solidFill>
                <a:schemeClr val="tx1"/>
              </a:solidFill>
            </a:rPr>
            <a:t>6. Staffing</a:t>
          </a:r>
          <a:endParaRPr lang="en-US" sz="2700" kern="1200">
            <a:solidFill>
              <a:schemeClr val="tx1"/>
            </a:solidFill>
          </a:endParaRPr>
        </a:p>
      </dsp:txBody>
      <dsp:txXfrm>
        <a:off x="31613" y="3702187"/>
        <a:ext cx="7665041" cy="584369"/>
      </dsp:txXfrm>
    </dsp:sp>
    <dsp:sp modelId="{E2FE6CA9-13CF-40F3-88F8-AC0B43D010AB}">
      <dsp:nvSpPr>
        <dsp:cNvPr id="0" name=""/>
        <dsp:cNvSpPr/>
      </dsp:nvSpPr>
      <dsp:spPr>
        <a:xfrm>
          <a:off x="0" y="4395929"/>
          <a:ext cx="7728267" cy="647595"/>
        </a:xfrm>
        <a:prstGeom prst="roundRect">
          <a:avLst/>
        </a:prstGeom>
        <a:solidFill>
          <a:schemeClr val="accent2">
            <a:hueOff val="-7341125"/>
            <a:satOff val="32393"/>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solidFill>
                <a:schemeClr val="tx1"/>
              </a:solidFill>
            </a:rPr>
            <a:t>7. Policies &amp; Procedures</a:t>
          </a:r>
          <a:endParaRPr lang="en-US" sz="2700" kern="1200">
            <a:solidFill>
              <a:schemeClr val="tx1"/>
            </a:solidFill>
          </a:endParaRPr>
        </a:p>
      </dsp:txBody>
      <dsp:txXfrm>
        <a:off x="31613" y="4427542"/>
        <a:ext cx="7665041"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80E96-E1FA-463F-8B09-ABA0B1938330}">
      <dsp:nvSpPr>
        <dsp:cNvPr id="0" name=""/>
        <dsp:cNvSpPr/>
      </dsp:nvSpPr>
      <dsp:spPr>
        <a:xfrm>
          <a:off x="3264264" y="674205"/>
          <a:ext cx="520681" cy="91440"/>
        </a:xfrm>
        <a:custGeom>
          <a:avLst/>
          <a:gdLst/>
          <a:ahLst/>
          <a:cxnLst/>
          <a:rect l="0" t="0" r="0" b="0"/>
          <a:pathLst>
            <a:path>
              <a:moveTo>
                <a:pt x="0" y="45720"/>
              </a:moveTo>
              <a:lnTo>
                <a:pt x="52068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717169"/>
        <a:ext cx="27564" cy="5512"/>
      </dsp:txXfrm>
    </dsp:sp>
    <dsp:sp modelId="{BD46EEC3-83B0-4694-841A-7B94C5D90340}">
      <dsp:nvSpPr>
        <dsp:cNvPr id="0" name=""/>
        <dsp:cNvSpPr/>
      </dsp:nvSpPr>
      <dsp:spPr>
        <a:xfrm>
          <a:off x="869187" y="863"/>
          <a:ext cx="2396876" cy="1438125"/>
        </a:xfrm>
        <a:prstGeom prst="rect">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Developing the Concept Note</a:t>
          </a:r>
          <a:endParaRPr lang="en-US" sz="2000" kern="1200" dirty="0"/>
        </a:p>
      </dsp:txBody>
      <dsp:txXfrm>
        <a:off x="869187" y="863"/>
        <a:ext cx="2396876" cy="1438125"/>
      </dsp:txXfrm>
    </dsp:sp>
    <dsp:sp modelId="{60C01B58-B568-4CB0-974A-96D918D89C06}">
      <dsp:nvSpPr>
        <dsp:cNvPr id="0" name=""/>
        <dsp:cNvSpPr/>
      </dsp:nvSpPr>
      <dsp:spPr>
        <a:xfrm>
          <a:off x="2067625" y="1437188"/>
          <a:ext cx="2948158" cy="520681"/>
        </a:xfrm>
        <a:custGeom>
          <a:avLst/>
          <a:gdLst/>
          <a:ahLst/>
          <a:cxnLst/>
          <a:rect l="0" t="0" r="0" b="0"/>
          <a:pathLst>
            <a:path>
              <a:moveTo>
                <a:pt x="2948158" y="0"/>
              </a:moveTo>
              <a:lnTo>
                <a:pt x="2948158" y="277440"/>
              </a:lnTo>
              <a:lnTo>
                <a:pt x="0" y="277440"/>
              </a:lnTo>
              <a:lnTo>
                <a:pt x="0" y="52068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6723" y="1694773"/>
        <a:ext cx="149962" cy="5512"/>
      </dsp:txXfrm>
    </dsp:sp>
    <dsp:sp modelId="{607F3731-C8EF-453B-B1F7-458D82FCB724}">
      <dsp:nvSpPr>
        <dsp:cNvPr id="0" name=""/>
        <dsp:cNvSpPr/>
      </dsp:nvSpPr>
      <dsp:spPr>
        <a:xfrm>
          <a:off x="3817345" y="863"/>
          <a:ext cx="2396876" cy="1438125"/>
        </a:xfrm>
        <a:prstGeom prst="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Transforming the Concept Note into 3D Design</a:t>
          </a:r>
          <a:endParaRPr lang="en-US" sz="2000" kern="1200" dirty="0"/>
        </a:p>
      </dsp:txBody>
      <dsp:txXfrm>
        <a:off x="3817345" y="863"/>
        <a:ext cx="2396876" cy="1438125"/>
      </dsp:txXfrm>
    </dsp:sp>
    <dsp:sp modelId="{23D992EA-B36D-40A9-BCD9-7D39D353E161}">
      <dsp:nvSpPr>
        <dsp:cNvPr id="0" name=""/>
        <dsp:cNvSpPr/>
      </dsp:nvSpPr>
      <dsp:spPr>
        <a:xfrm>
          <a:off x="3264264" y="2663613"/>
          <a:ext cx="520681" cy="91440"/>
        </a:xfrm>
        <a:custGeom>
          <a:avLst/>
          <a:gdLst/>
          <a:ahLst/>
          <a:cxnLst/>
          <a:rect l="0" t="0" r="0" b="0"/>
          <a:pathLst>
            <a:path>
              <a:moveTo>
                <a:pt x="0" y="45720"/>
              </a:moveTo>
              <a:lnTo>
                <a:pt x="52068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2706577"/>
        <a:ext cx="27564" cy="5512"/>
      </dsp:txXfrm>
    </dsp:sp>
    <dsp:sp modelId="{F236535C-D259-48C8-8AA7-56EB06BDBA4B}">
      <dsp:nvSpPr>
        <dsp:cNvPr id="0" name=""/>
        <dsp:cNvSpPr/>
      </dsp:nvSpPr>
      <dsp:spPr>
        <a:xfrm>
          <a:off x="869187" y="1990270"/>
          <a:ext cx="2396876" cy="1438125"/>
        </a:xfrm>
        <a:prstGeom prst="rec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Getting Approval for the Project</a:t>
          </a:r>
        </a:p>
      </dsp:txBody>
      <dsp:txXfrm>
        <a:off x="869187" y="1990270"/>
        <a:ext cx="2396876" cy="1438125"/>
      </dsp:txXfrm>
    </dsp:sp>
    <dsp:sp modelId="{BEECD22B-9D93-4689-96F4-5E5B6E8826B1}">
      <dsp:nvSpPr>
        <dsp:cNvPr id="0" name=""/>
        <dsp:cNvSpPr/>
      </dsp:nvSpPr>
      <dsp:spPr>
        <a:xfrm>
          <a:off x="2067625" y="3426596"/>
          <a:ext cx="2948158" cy="520681"/>
        </a:xfrm>
        <a:custGeom>
          <a:avLst/>
          <a:gdLst/>
          <a:ahLst/>
          <a:cxnLst/>
          <a:rect l="0" t="0" r="0" b="0"/>
          <a:pathLst>
            <a:path>
              <a:moveTo>
                <a:pt x="2948158" y="0"/>
              </a:moveTo>
              <a:lnTo>
                <a:pt x="2948158" y="277440"/>
              </a:lnTo>
              <a:lnTo>
                <a:pt x="0" y="277440"/>
              </a:lnTo>
              <a:lnTo>
                <a:pt x="0" y="52068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6723" y="3684180"/>
        <a:ext cx="149962" cy="5512"/>
      </dsp:txXfrm>
    </dsp:sp>
    <dsp:sp modelId="{E6A55E5E-736D-41DE-8B25-E0901BFD1914}">
      <dsp:nvSpPr>
        <dsp:cNvPr id="0" name=""/>
        <dsp:cNvSpPr/>
      </dsp:nvSpPr>
      <dsp:spPr>
        <a:xfrm>
          <a:off x="3817345" y="1990270"/>
          <a:ext cx="2396876" cy="1438125"/>
        </a:xfrm>
        <a:prstGeom prst="rect">
          <a:avLst/>
        </a:prstGeom>
        <a:solidFill>
          <a:srgbClr val="0066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Work Plan</a:t>
          </a:r>
          <a:endParaRPr lang="en-US" sz="2000" kern="1200" dirty="0"/>
        </a:p>
      </dsp:txBody>
      <dsp:txXfrm>
        <a:off x="3817345" y="1990270"/>
        <a:ext cx="2396876" cy="1438125"/>
      </dsp:txXfrm>
    </dsp:sp>
    <dsp:sp modelId="{44B68713-8701-4717-BA7A-98B98EA189FD}">
      <dsp:nvSpPr>
        <dsp:cNvPr id="0" name=""/>
        <dsp:cNvSpPr/>
      </dsp:nvSpPr>
      <dsp:spPr>
        <a:xfrm>
          <a:off x="3264264" y="4653021"/>
          <a:ext cx="520681" cy="91440"/>
        </a:xfrm>
        <a:custGeom>
          <a:avLst/>
          <a:gdLst/>
          <a:ahLst/>
          <a:cxnLst/>
          <a:rect l="0" t="0" r="0" b="0"/>
          <a:pathLst>
            <a:path>
              <a:moveTo>
                <a:pt x="0" y="45720"/>
              </a:moveTo>
              <a:lnTo>
                <a:pt x="52068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0822" y="4695984"/>
        <a:ext cx="27564" cy="5512"/>
      </dsp:txXfrm>
    </dsp:sp>
    <dsp:sp modelId="{0CA10AC4-56E5-4E90-BFD9-15DAEE6B727A}">
      <dsp:nvSpPr>
        <dsp:cNvPr id="0" name=""/>
        <dsp:cNvSpPr/>
      </dsp:nvSpPr>
      <dsp:spPr>
        <a:xfrm>
          <a:off x="869187" y="3979678"/>
          <a:ext cx="2396876" cy="1438125"/>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Sourcing for Vendors &amp; Procurement Process</a:t>
          </a:r>
          <a:endParaRPr lang="en-US" sz="2000" kern="1200" dirty="0"/>
        </a:p>
      </dsp:txBody>
      <dsp:txXfrm>
        <a:off x="869187" y="3979678"/>
        <a:ext cx="2396876" cy="1438125"/>
      </dsp:txXfrm>
    </dsp:sp>
    <dsp:sp modelId="{F31169D0-DD71-4673-ADEB-C068AC62642B}">
      <dsp:nvSpPr>
        <dsp:cNvPr id="0" name=""/>
        <dsp:cNvSpPr/>
      </dsp:nvSpPr>
      <dsp:spPr>
        <a:xfrm>
          <a:off x="3817345" y="3979678"/>
          <a:ext cx="2396876" cy="1438125"/>
        </a:xfrm>
        <a:prstGeom prst="rect">
          <a:avLst/>
        </a:prstGeom>
        <a:solidFill>
          <a:srgbClr val="FF006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Project Execution</a:t>
          </a:r>
          <a:endParaRPr lang="en-US" sz="2000" kern="1200" dirty="0"/>
        </a:p>
      </dsp:txBody>
      <dsp:txXfrm>
        <a:off x="3817345" y="3979678"/>
        <a:ext cx="2396876" cy="1438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C09A0-EE91-4986-B083-D03D35F064AF}">
      <dsp:nvSpPr>
        <dsp:cNvPr id="0" name=""/>
        <dsp:cNvSpPr/>
      </dsp:nvSpPr>
      <dsp:spPr>
        <a:xfrm>
          <a:off x="481491" y="1468"/>
          <a:ext cx="790259" cy="79025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F7EE3-DF84-4685-9906-61C8051C953B}">
      <dsp:nvSpPr>
        <dsp:cNvPr id="0" name=""/>
        <dsp:cNvSpPr/>
      </dsp:nvSpPr>
      <dsp:spPr>
        <a:xfrm>
          <a:off x="649907" y="169884"/>
          <a:ext cx="453427" cy="453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5FB845-4275-443A-84A9-6FE783737680}">
      <dsp:nvSpPr>
        <dsp:cNvPr id="0" name=""/>
        <dsp:cNvSpPr/>
      </dsp:nvSpPr>
      <dsp:spPr>
        <a:xfrm>
          <a:off x="228867" y="1037874"/>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baseline="0" dirty="0">
              <a:solidFill>
                <a:schemeClr val="tx1"/>
              </a:solidFill>
            </a:rPr>
            <a:t>Outreach, Advocacy &amp; Engaging with Stakeholders</a:t>
          </a:r>
          <a:endParaRPr lang="en-US" sz="1100" kern="1200" dirty="0">
            <a:solidFill>
              <a:schemeClr val="tx1"/>
            </a:solidFill>
          </a:endParaRPr>
        </a:p>
      </dsp:txBody>
      <dsp:txXfrm>
        <a:off x="228867" y="1037874"/>
        <a:ext cx="1295507" cy="518203"/>
      </dsp:txXfrm>
    </dsp:sp>
    <dsp:sp modelId="{0238FA6E-48EF-4A98-80CD-C778E4B01981}">
      <dsp:nvSpPr>
        <dsp:cNvPr id="0" name=""/>
        <dsp:cNvSpPr/>
      </dsp:nvSpPr>
      <dsp:spPr>
        <a:xfrm>
          <a:off x="2003712" y="1468"/>
          <a:ext cx="790259" cy="790259"/>
        </a:xfrm>
        <a:prstGeom prst="ellipse">
          <a:avLst/>
        </a:prstGeom>
        <a:solidFill>
          <a:schemeClr val="accent2">
            <a:hueOff val="-2447042"/>
            <a:satOff val="10798"/>
            <a:lumOff val="-1830"/>
            <a:alphaOff val="0"/>
          </a:schemeClr>
        </a:solidFill>
        <a:ln>
          <a:noFill/>
        </a:ln>
        <a:effectLst/>
      </dsp:spPr>
      <dsp:style>
        <a:lnRef idx="0">
          <a:scrgbClr r="0" g="0" b="0"/>
        </a:lnRef>
        <a:fillRef idx="1">
          <a:scrgbClr r="0" g="0" b="0"/>
        </a:fillRef>
        <a:effectRef idx="0">
          <a:scrgbClr r="0" g="0" b="0"/>
        </a:effectRef>
        <a:fontRef idx="minor"/>
      </dsp:style>
    </dsp:sp>
    <dsp:sp modelId="{AE31DA2A-70D5-453B-9506-5D57282165E2}">
      <dsp:nvSpPr>
        <dsp:cNvPr id="0" name=""/>
        <dsp:cNvSpPr/>
      </dsp:nvSpPr>
      <dsp:spPr>
        <a:xfrm>
          <a:off x="2172128" y="169884"/>
          <a:ext cx="453427" cy="453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FA4042-DF67-479F-AF87-71F01C983AA8}">
      <dsp:nvSpPr>
        <dsp:cNvPr id="0" name=""/>
        <dsp:cNvSpPr/>
      </dsp:nvSpPr>
      <dsp:spPr>
        <a:xfrm>
          <a:off x="1751088" y="1037874"/>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solidFill>
                <a:schemeClr val="tx1"/>
              </a:solidFill>
            </a:rPr>
            <a:t>Keeping up with current library trends</a:t>
          </a:r>
          <a:endParaRPr lang="en-US" sz="1100" kern="1200" dirty="0">
            <a:solidFill>
              <a:schemeClr val="tx1"/>
            </a:solidFill>
          </a:endParaRPr>
        </a:p>
      </dsp:txBody>
      <dsp:txXfrm>
        <a:off x="1751088" y="1037874"/>
        <a:ext cx="1295507" cy="518203"/>
      </dsp:txXfrm>
    </dsp:sp>
    <dsp:sp modelId="{C0EAF9F3-A4D0-4C71-9BDF-3DA0A30C4355}">
      <dsp:nvSpPr>
        <dsp:cNvPr id="0" name=""/>
        <dsp:cNvSpPr/>
      </dsp:nvSpPr>
      <dsp:spPr>
        <a:xfrm>
          <a:off x="481491" y="1879954"/>
          <a:ext cx="790259" cy="790259"/>
        </a:xfrm>
        <a:prstGeom prst="ellipse">
          <a:avLst/>
        </a:prstGeom>
        <a:solidFill>
          <a:schemeClr val="accent2">
            <a:hueOff val="-4894083"/>
            <a:satOff val="21595"/>
            <a:lumOff val="-3660"/>
            <a:alphaOff val="0"/>
          </a:schemeClr>
        </a:solidFill>
        <a:ln>
          <a:noFill/>
        </a:ln>
        <a:effectLst/>
      </dsp:spPr>
      <dsp:style>
        <a:lnRef idx="0">
          <a:scrgbClr r="0" g="0" b="0"/>
        </a:lnRef>
        <a:fillRef idx="1">
          <a:scrgbClr r="0" g="0" b="0"/>
        </a:fillRef>
        <a:effectRef idx="0">
          <a:scrgbClr r="0" g="0" b="0"/>
        </a:effectRef>
        <a:fontRef idx="minor"/>
      </dsp:style>
    </dsp:sp>
    <dsp:sp modelId="{5B46082C-820A-4027-AAED-04EE7F23AC7C}">
      <dsp:nvSpPr>
        <dsp:cNvPr id="0" name=""/>
        <dsp:cNvSpPr/>
      </dsp:nvSpPr>
      <dsp:spPr>
        <a:xfrm>
          <a:off x="649907" y="2048370"/>
          <a:ext cx="453427" cy="453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813E94-187A-43FA-8398-41F4B46FB22E}">
      <dsp:nvSpPr>
        <dsp:cNvPr id="0" name=""/>
        <dsp:cNvSpPr/>
      </dsp:nvSpPr>
      <dsp:spPr>
        <a:xfrm>
          <a:off x="228867" y="2916361"/>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baseline="0" dirty="0">
              <a:solidFill>
                <a:schemeClr val="tx1"/>
              </a:solidFill>
            </a:rPr>
            <a:t>Evaluations &amp; Continuous Improvements</a:t>
          </a:r>
          <a:endParaRPr lang="en-US" sz="1100" kern="1200" dirty="0">
            <a:solidFill>
              <a:schemeClr val="tx1"/>
            </a:solidFill>
          </a:endParaRPr>
        </a:p>
      </dsp:txBody>
      <dsp:txXfrm>
        <a:off x="228867" y="2916361"/>
        <a:ext cx="1295507" cy="518203"/>
      </dsp:txXfrm>
    </dsp:sp>
    <dsp:sp modelId="{D629169E-939C-4767-8F00-5371DF68C3F2}">
      <dsp:nvSpPr>
        <dsp:cNvPr id="0" name=""/>
        <dsp:cNvSpPr/>
      </dsp:nvSpPr>
      <dsp:spPr>
        <a:xfrm>
          <a:off x="2003712" y="1879954"/>
          <a:ext cx="790259" cy="790259"/>
        </a:xfrm>
        <a:prstGeom prst="ellipse">
          <a:avLst/>
        </a:prstGeom>
        <a:solidFill>
          <a:schemeClr val="accent2">
            <a:hueOff val="-7341125"/>
            <a:satOff val="32393"/>
            <a:lumOff val="-5490"/>
            <a:alphaOff val="0"/>
          </a:schemeClr>
        </a:solidFill>
        <a:ln>
          <a:noFill/>
        </a:ln>
        <a:effectLst/>
      </dsp:spPr>
      <dsp:style>
        <a:lnRef idx="0">
          <a:scrgbClr r="0" g="0" b="0"/>
        </a:lnRef>
        <a:fillRef idx="1">
          <a:scrgbClr r="0" g="0" b="0"/>
        </a:fillRef>
        <a:effectRef idx="0">
          <a:scrgbClr r="0" g="0" b="0"/>
        </a:effectRef>
        <a:fontRef idx="minor"/>
      </dsp:style>
    </dsp:sp>
    <dsp:sp modelId="{4BB5B613-23E3-4E99-B6EF-C5537AF4B8A5}">
      <dsp:nvSpPr>
        <dsp:cNvPr id="0" name=""/>
        <dsp:cNvSpPr/>
      </dsp:nvSpPr>
      <dsp:spPr>
        <a:xfrm>
          <a:off x="2172128" y="2048370"/>
          <a:ext cx="453427" cy="4534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786DE8-2A32-4F5D-83AA-95D9BA93839A}">
      <dsp:nvSpPr>
        <dsp:cNvPr id="0" name=""/>
        <dsp:cNvSpPr/>
      </dsp:nvSpPr>
      <dsp:spPr>
        <a:xfrm>
          <a:off x="1751088" y="2916361"/>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solidFill>
                <a:schemeClr val="tx1"/>
              </a:solidFill>
            </a:rPr>
            <a:t>Monitoring &amp; Reporting</a:t>
          </a:r>
          <a:endParaRPr lang="en-US" sz="1100" kern="1200" dirty="0">
            <a:solidFill>
              <a:schemeClr val="tx1"/>
            </a:solidFill>
          </a:endParaRPr>
        </a:p>
      </dsp:txBody>
      <dsp:txXfrm>
        <a:off x="1751088" y="2916361"/>
        <a:ext cx="1295507" cy="5182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6/5/2024</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6/5/2024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6</a:t>
            </a:fld>
            <a:endParaRPr lang="en-US" dirty="0"/>
          </a:p>
        </p:txBody>
      </p:sp>
    </p:spTree>
    <p:extLst>
      <p:ext uri="{BB962C8B-B14F-4D97-AF65-F5344CB8AC3E}">
        <p14:creationId xmlns:p14="http://schemas.microsoft.com/office/powerpoint/2010/main" val="376897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21</a:t>
            </a:fld>
            <a:endParaRPr lang="en-US" dirty="0"/>
          </a:p>
        </p:txBody>
      </p:sp>
    </p:spTree>
    <p:extLst>
      <p:ext uri="{BB962C8B-B14F-4D97-AF65-F5344CB8AC3E}">
        <p14:creationId xmlns:p14="http://schemas.microsoft.com/office/powerpoint/2010/main" val="16006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23</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6/5/2024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jp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andfonline.com/doi/full/10.1080/10572317.2021.1898757" TargetMode="External"/><Relationship Id="rId2" Type="http://schemas.openxmlformats.org/officeDocument/2006/relationships/hyperlink" Target="https://core.ac.uk/download/pdf/345079679.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4.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5.jpe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0" y="110837"/>
            <a:ext cx="7552943" cy="4442876"/>
          </a:xfrm>
          <a:solidFill>
            <a:schemeClr val="accent3"/>
          </a:solidFill>
        </p:spPr>
        <p:txBody>
          <a:bodyPr>
            <a:normAutofit/>
          </a:bodyPr>
          <a:lstStyle/>
          <a:p>
            <a:r>
              <a:rPr lang="en-GB" sz="3700" b="1" dirty="0">
                <a:solidFill>
                  <a:schemeClr val="tx1"/>
                </a:solidFill>
              </a:rPr>
              <a:t>S</a:t>
            </a:r>
            <a:r>
              <a:rPr lang="en-US" sz="3700" b="1" dirty="0">
                <a:solidFill>
                  <a:schemeClr val="tx1"/>
                </a:solidFill>
              </a:rPr>
              <a:t>haring Experiences in Setting Up a Library: </a:t>
            </a:r>
            <a:r>
              <a:rPr lang="en-GB" sz="3700" b="1" dirty="0">
                <a:solidFill>
                  <a:schemeClr val="tx1"/>
                </a:solidFill>
              </a:rPr>
              <a:t>A  Case Study of the Nigeria Governors’ Forum Special Library Setup from Scratch.</a:t>
            </a:r>
            <a:br>
              <a:rPr lang="en-GB" sz="3700" b="1" dirty="0">
                <a:solidFill>
                  <a:schemeClr val="tx1"/>
                </a:solidFill>
              </a:rPr>
            </a:br>
            <a:endParaRPr lang="en-US" sz="3700" b="1" dirty="0">
              <a:solidFill>
                <a:schemeClr val="tx1"/>
              </a:solidFill>
            </a:endParaRPr>
          </a:p>
        </p:txBody>
      </p:sp>
      <p:sp>
        <p:nvSpPr>
          <p:cNvPr id="3" name="Subtitle 2">
            <a:extLst>
              <a:ext uri="{FF2B5EF4-FFF2-40B4-BE49-F238E27FC236}">
                <a16:creationId xmlns:a16="http://schemas.microsoft.com/office/drawing/2014/main" id="{C9CC2D51-705E-403A-AC0E-9157DC5513A8}"/>
              </a:ext>
            </a:extLst>
          </p:cNvPr>
          <p:cNvSpPr>
            <a:spLocks noGrp="1"/>
          </p:cNvSpPr>
          <p:nvPr>
            <p:ph type="subTitle" idx="1"/>
          </p:nvPr>
        </p:nvSpPr>
        <p:spPr>
          <a:xfrm>
            <a:off x="232012" y="4670245"/>
            <a:ext cx="6905905" cy="1419659"/>
          </a:xfrm>
        </p:spPr>
        <p:txBody>
          <a:bodyPr>
            <a:noAutofit/>
          </a:bodyPr>
          <a:lstStyle/>
          <a:p>
            <a:r>
              <a:rPr lang="en-GB" b="1" i="1" dirty="0">
                <a:solidFill>
                  <a:schemeClr val="bg1"/>
                </a:solidFill>
              </a:rPr>
              <a:t>Lighting Talk Session Presentation at the Shrewsbury and Telford Health Libraries NHS Trust, Midlands United Kingdom.</a:t>
            </a:r>
          </a:p>
          <a:p>
            <a:r>
              <a:rPr lang="en-US" sz="2800" b="1" i="1" dirty="0">
                <a:solidFill>
                  <a:schemeClr val="tx1"/>
                </a:solidFill>
              </a:rPr>
              <a:t>NAOMI</a:t>
            </a:r>
            <a:r>
              <a:rPr lang="en-US" sz="2800" b="1" dirty="0">
                <a:solidFill>
                  <a:schemeClr val="tx1"/>
                </a:solidFill>
              </a:rPr>
              <a:t> </a:t>
            </a:r>
            <a:r>
              <a:rPr lang="en-US" sz="2800" b="1" i="1" dirty="0">
                <a:solidFill>
                  <a:schemeClr val="tx1"/>
                </a:solidFill>
              </a:rPr>
              <a:t>UBOGU                          26/10/2023</a:t>
            </a:r>
          </a:p>
        </p:txBody>
      </p:sp>
      <p:pic>
        <p:nvPicPr>
          <p:cNvPr id="5" name="Picture 4" descr="A person sitting at a desk&#10;&#10;Description automatically generated">
            <a:extLst>
              <a:ext uri="{FF2B5EF4-FFF2-40B4-BE49-F238E27FC236}">
                <a16:creationId xmlns:a16="http://schemas.microsoft.com/office/drawing/2014/main" id="{A3A2E0DA-DA21-447D-AD1F-3DB915DD051B}"/>
              </a:ext>
            </a:extLst>
          </p:cNvPr>
          <p:cNvPicPr>
            <a:picLocks noChangeAspect="1"/>
          </p:cNvPicPr>
          <p:nvPr/>
        </p:nvPicPr>
        <p:blipFill rotWithShape="1">
          <a:blip r:embed="rId3"/>
          <a:srcRect l="10916" r="2586" b="3"/>
          <a:stretch/>
        </p:blipFill>
        <p:spPr>
          <a:xfrm>
            <a:off x="7196863" y="110837"/>
            <a:ext cx="4619001" cy="5979412"/>
          </a:xfrm>
          <a:prstGeom prst="rect">
            <a:avLst/>
          </a:prstGeom>
        </p:spPr>
      </p:pic>
      <p:sp>
        <p:nvSpPr>
          <p:cNvPr id="27" name="Rectangle 26">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458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Content Placeholder 41" descr="A group of people looking at a poster&#10;&#10;Description automatically generated">
            <a:extLst>
              <a:ext uri="{FF2B5EF4-FFF2-40B4-BE49-F238E27FC236}">
                <a16:creationId xmlns:a16="http://schemas.microsoft.com/office/drawing/2014/main" id="{7152E314-FC15-2A03-4F56-FF388144A16B}"/>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
        <p:nvSpPr>
          <p:cNvPr id="51" name="Rectangle 50">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1744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standing in a library&#10;&#10;Description automatically generated">
            <a:extLst>
              <a:ext uri="{FF2B5EF4-FFF2-40B4-BE49-F238E27FC236}">
                <a16:creationId xmlns:a16="http://schemas.microsoft.com/office/drawing/2014/main" id="{57D1C21A-BEAA-5D25-1BCC-EC7314B7393B}"/>
              </a:ext>
            </a:extLst>
          </p:cNvPr>
          <p:cNvPicPr>
            <a:picLocks noGrp="1" noChangeAspect="1"/>
          </p:cNvPicPr>
          <p:nvPr>
            <p:ph idx="1"/>
          </p:nvPr>
        </p:nvPicPr>
        <p:blipFill rotWithShape="1">
          <a:blip r:embed="rId2"/>
          <a:srcRect t="11812" b="391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2252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group of people standing around a shelf&#10;&#10;Description automatically generated">
            <a:extLst>
              <a:ext uri="{FF2B5EF4-FFF2-40B4-BE49-F238E27FC236}">
                <a16:creationId xmlns:a16="http://schemas.microsoft.com/office/drawing/2014/main" id="{07FA5439-B219-94E0-A58B-04A41932D074}"/>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4253337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and person looking at a screen&#10;&#10;Description automatically generated">
            <a:extLst>
              <a:ext uri="{FF2B5EF4-FFF2-40B4-BE49-F238E27FC236}">
                <a16:creationId xmlns:a16="http://schemas.microsoft.com/office/drawing/2014/main" id="{291A783D-E4DC-3063-0731-259330A7D8CC}"/>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178717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person and person walking through a library&#10;&#10;Description automatically generated">
            <a:extLst>
              <a:ext uri="{FF2B5EF4-FFF2-40B4-BE49-F238E27FC236}">
                <a16:creationId xmlns:a16="http://schemas.microsoft.com/office/drawing/2014/main" id="{5E21C13E-1A1E-C561-AE63-A8AC620EDA43}"/>
              </a:ext>
            </a:extLst>
          </p:cNvPr>
          <p:cNvPicPr>
            <a:picLocks noGrp="1" noChangeAspect="1"/>
          </p:cNvPicPr>
          <p:nvPr>
            <p:ph idx="1"/>
          </p:nvPr>
        </p:nvPicPr>
        <p:blipFill rotWithShape="1">
          <a:blip r:embed="rId2"/>
          <a:srcRect t="14967" b="764"/>
          <a:stretch/>
        </p:blipFill>
        <p:spPr>
          <a:xfrm>
            <a:off x="20" y="10"/>
            <a:ext cx="12191980" cy="6857990"/>
          </a:xfrm>
          <a:prstGeom prst="rect">
            <a:avLst/>
          </a:prstGeom>
        </p:spPr>
      </p:pic>
    </p:spTree>
    <p:extLst>
      <p:ext uri="{BB962C8B-B14F-4D97-AF65-F5344CB8AC3E}">
        <p14:creationId xmlns:p14="http://schemas.microsoft.com/office/powerpoint/2010/main" val="283283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front of a shelf of books&#10;&#10;Description automatically generated">
            <a:extLst>
              <a:ext uri="{FF2B5EF4-FFF2-40B4-BE49-F238E27FC236}">
                <a16:creationId xmlns:a16="http://schemas.microsoft.com/office/drawing/2014/main" id="{EE809188-874B-F9F3-8089-FD828C400216}"/>
              </a:ext>
            </a:extLst>
          </p:cNvPr>
          <p:cNvPicPr>
            <a:picLocks noGrp="1" noChangeAspect="1"/>
          </p:cNvPicPr>
          <p:nvPr>
            <p:ph idx="1"/>
          </p:nvPr>
        </p:nvPicPr>
        <p:blipFill rotWithShape="1">
          <a:blip r:embed="rId2"/>
          <a:srcRect t="14666" b="1065"/>
          <a:stretch/>
        </p:blipFill>
        <p:spPr>
          <a:xfrm>
            <a:off x="20" y="10"/>
            <a:ext cx="12191980" cy="6857990"/>
          </a:xfrm>
          <a:prstGeom prst="rect">
            <a:avLst/>
          </a:prstGeom>
        </p:spPr>
      </p:pic>
    </p:spTree>
    <p:extLst>
      <p:ext uri="{BB962C8B-B14F-4D97-AF65-F5344CB8AC3E}">
        <p14:creationId xmlns:p14="http://schemas.microsoft.com/office/powerpoint/2010/main" val="319613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tanding in a library&#10;&#10;Description automatically generated">
            <a:extLst>
              <a:ext uri="{FF2B5EF4-FFF2-40B4-BE49-F238E27FC236}">
                <a16:creationId xmlns:a16="http://schemas.microsoft.com/office/drawing/2014/main" id="{CE88A47B-7B3F-4C3B-C6DB-BF512B2CE2A4}"/>
              </a:ext>
            </a:extLst>
          </p:cNvPr>
          <p:cNvPicPr>
            <a:picLocks noGrp="1" noChangeAspect="1"/>
          </p:cNvPicPr>
          <p:nvPr>
            <p:ph idx="1"/>
          </p:nvPr>
        </p:nvPicPr>
        <p:blipFill rotWithShape="1">
          <a:blip r:embed="rId2"/>
          <a:srcRect t="4608" b="11122"/>
          <a:stretch/>
        </p:blipFill>
        <p:spPr>
          <a:xfrm>
            <a:off x="20" y="10"/>
            <a:ext cx="12191980" cy="6857990"/>
          </a:xfrm>
          <a:prstGeom prst="rect">
            <a:avLst/>
          </a:prstGeom>
        </p:spPr>
      </p:pic>
    </p:spTree>
    <p:extLst>
      <p:ext uri="{BB962C8B-B14F-4D97-AF65-F5344CB8AC3E}">
        <p14:creationId xmlns:p14="http://schemas.microsoft.com/office/powerpoint/2010/main" val="410901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15" descr="A person pointing at a screen&#10;&#10;Description automatically generated">
            <a:extLst>
              <a:ext uri="{FF2B5EF4-FFF2-40B4-BE49-F238E27FC236}">
                <a16:creationId xmlns:a16="http://schemas.microsoft.com/office/drawing/2014/main" id="{27D2570E-E5BC-1CC9-9C85-22525C8CC2B7}"/>
              </a:ext>
            </a:extLst>
          </p:cNvPr>
          <p:cNvPicPr>
            <a:picLocks noGrp="1" noChangeAspect="1"/>
          </p:cNvPicPr>
          <p:nvPr>
            <p:ph idx="1"/>
          </p:nvPr>
        </p:nvPicPr>
        <p:blipFill rotWithShape="1">
          <a:blip r:embed="rId2"/>
          <a:srcRect t="6107" b="9624"/>
          <a:stretch/>
        </p:blipFill>
        <p:spPr>
          <a:xfrm>
            <a:off x="20" y="10"/>
            <a:ext cx="12191980" cy="6857990"/>
          </a:xfrm>
          <a:prstGeom prst="rect">
            <a:avLst/>
          </a:prstGeom>
        </p:spPr>
      </p:pic>
    </p:spTree>
    <p:extLst>
      <p:ext uri="{BB962C8B-B14F-4D97-AF65-F5344CB8AC3E}">
        <p14:creationId xmlns:p14="http://schemas.microsoft.com/office/powerpoint/2010/main" val="3578221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itting in a room with computers&#10;&#10;Description automatically generated">
            <a:extLst>
              <a:ext uri="{FF2B5EF4-FFF2-40B4-BE49-F238E27FC236}">
                <a16:creationId xmlns:a16="http://schemas.microsoft.com/office/drawing/2014/main" id="{43D8E987-A26A-CA1B-284F-BD296BCA76B4}"/>
              </a:ext>
            </a:extLst>
          </p:cNvPr>
          <p:cNvPicPr>
            <a:picLocks noGrp="1" noChangeAspect="1"/>
          </p:cNvPicPr>
          <p:nvPr>
            <p:ph idx="1"/>
          </p:nvPr>
        </p:nvPicPr>
        <p:blipFill rotWithShape="1">
          <a:blip r:embed="rId2"/>
          <a:srcRect t="10856" b="4875"/>
          <a:stretch/>
        </p:blipFill>
        <p:spPr>
          <a:xfrm>
            <a:off x="20" y="10"/>
            <a:ext cx="12191980" cy="6857990"/>
          </a:xfrm>
          <a:prstGeom prst="rect">
            <a:avLst/>
          </a:prstGeom>
        </p:spPr>
      </p:pic>
    </p:spTree>
    <p:extLst>
      <p:ext uri="{BB962C8B-B14F-4D97-AF65-F5344CB8AC3E}">
        <p14:creationId xmlns:p14="http://schemas.microsoft.com/office/powerpoint/2010/main" val="939013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room with shelves full of books&#10;&#10;Description automatically generated">
            <a:extLst>
              <a:ext uri="{FF2B5EF4-FFF2-40B4-BE49-F238E27FC236}">
                <a16:creationId xmlns:a16="http://schemas.microsoft.com/office/drawing/2014/main" id="{98C2473F-78E1-0A67-496B-595B5552D49E}"/>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5516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ADC4F84-175A-4AB1-916C-1E5796E1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bstract blurred public library with bookshelves">
            <a:extLst>
              <a:ext uri="{FF2B5EF4-FFF2-40B4-BE49-F238E27FC236}">
                <a16:creationId xmlns:a16="http://schemas.microsoft.com/office/drawing/2014/main" id="{2B0F1FE9-2A05-BB04-33B9-BEE3D6D32219}"/>
              </a:ext>
            </a:extLst>
          </p:cNvPr>
          <p:cNvPicPr>
            <a:picLocks noChangeAspect="1"/>
          </p:cNvPicPr>
          <p:nvPr/>
        </p:nvPicPr>
        <p:blipFill rotWithShape="1">
          <a:blip r:embed="rId2">
            <a:alphaModFix amt="25000"/>
          </a:blip>
          <a:srcRect t="1310" b="14420"/>
          <a:stretch/>
        </p:blipFill>
        <p:spPr>
          <a:xfrm>
            <a:off x="20" y="10"/>
            <a:ext cx="12191980" cy="6857990"/>
          </a:xfrm>
          <a:prstGeom prst="rect">
            <a:avLst/>
          </a:prstGeom>
        </p:spPr>
      </p:pic>
      <p:sp>
        <p:nvSpPr>
          <p:cNvPr id="2" name="Title 1">
            <a:extLst>
              <a:ext uri="{FF2B5EF4-FFF2-40B4-BE49-F238E27FC236}">
                <a16:creationId xmlns:a16="http://schemas.microsoft.com/office/drawing/2014/main" id="{5394DA66-EFA2-9E86-730A-B5B8FDC06B3A}"/>
              </a:ext>
            </a:extLst>
          </p:cNvPr>
          <p:cNvSpPr>
            <a:spLocks noGrp="1"/>
          </p:cNvSpPr>
          <p:nvPr>
            <p:ph type="title"/>
          </p:nvPr>
        </p:nvSpPr>
        <p:spPr>
          <a:xfrm>
            <a:off x="252918" y="1123837"/>
            <a:ext cx="3051113" cy="4601183"/>
          </a:xfrm>
        </p:spPr>
        <p:txBody>
          <a:bodyPr>
            <a:normAutofit/>
          </a:bodyPr>
          <a:lstStyle/>
          <a:p>
            <a:r>
              <a:rPr lang="en-GB">
                <a:solidFill>
                  <a:schemeClr val="tx1"/>
                </a:solidFill>
              </a:rPr>
              <a:t>Content</a:t>
            </a:r>
            <a:endParaRPr lang="en-US" dirty="0">
              <a:solidFill>
                <a:schemeClr val="tx1"/>
              </a:solidFill>
            </a:endParaRPr>
          </a:p>
        </p:txBody>
      </p:sp>
      <p:sp>
        <p:nvSpPr>
          <p:cNvPr id="24" name="Content Placeholder 2">
            <a:extLst>
              <a:ext uri="{FF2B5EF4-FFF2-40B4-BE49-F238E27FC236}">
                <a16:creationId xmlns:a16="http://schemas.microsoft.com/office/drawing/2014/main" id="{2D155C47-E574-223D-437F-7F4E44CC31A7}"/>
              </a:ext>
            </a:extLst>
          </p:cNvPr>
          <p:cNvSpPr>
            <a:spLocks noGrp="1"/>
          </p:cNvSpPr>
          <p:nvPr>
            <p:ph idx="1"/>
          </p:nvPr>
        </p:nvSpPr>
        <p:spPr>
          <a:xfrm>
            <a:off x="2715905" y="654990"/>
            <a:ext cx="8495859" cy="5548020"/>
          </a:xfrm>
        </p:spPr>
        <p:txBody>
          <a:bodyPr>
            <a:normAutofit/>
          </a:bodyPr>
          <a:lstStyle/>
          <a:p>
            <a:r>
              <a:rPr lang="en-GB" sz="2800" dirty="0">
                <a:solidFill>
                  <a:schemeClr val="tx1"/>
                </a:solidFill>
              </a:rPr>
              <a:t>Overview</a:t>
            </a:r>
          </a:p>
          <a:p>
            <a:r>
              <a:rPr lang="en-GB" sz="2800" dirty="0">
                <a:solidFill>
                  <a:schemeClr val="tx1"/>
                </a:solidFill>
              </a:rPr>
              <a:t>What you must consider before starting a library project</a:t>
            </a:r>
          </a:p>
          <a:p>
            <a:r>
              <a:rPr lang="en-GB" sz="2800" dirty="0">
                <a:solidFill>
                  <a:schemeClr val="tx1"/>
                </a:solidFill>
              </a:rPr>
              <a:t>How it started</a:t>
            </a:r>
          </a:p>
          <a:p>
            <a:r>
              <a:rPr lang="en-US" sz="2800" dirty="0">
                <a:solidFill>
                  <a:schemeClr val="tx1"/>
                </a:solidFill>
              </a:rPr>
              <a:t>The second library set up :Planning the Process </a:t>
            </a:r>
          </a:p>
          <a:p>
            <a:r>
              <a:rPr lang="en-US" sz="2800" dirty="0">
                <a:solidFill>
                  <a:schemeClr val="tx1"/>
                </a:solidFill>
              </a:rPr>
              <a:t>The library 3D layout</a:t>
            </a:r>
          </a:p>
          <a:p>
            <a:r>
              <a:rPr lang="en-US" sz="2800" dirty="0">
                <a:solidFill>
                  <a:schemeClr val="tx1"/>
                </a:solidFill>
              </a:rPr>
              <a:t>The current NGF library in pictures</a:t>
            </a:r>
          </a:p>
          <a:p>
            <a:r>
              <a:rPr lang="en-US" sz="2800" dirty="0">
                <a:solidFill>
                  <a:schemeClr val="tx1"/>
                </a:solidFill>
              </a:rPr>
              <a:t>Sustainability of the library after setting up</a:t>
            </a:r>
          </a:p>
          <a:p>
            <a:r>
              <a:rPr lang="en-US" sz="2800" b="0" i="0" dirty="0">
                <a:solidFill>
                  <a:schemeClr val="tx1"/>
                </a:solidFill>
                <a:effectLst/>
                <a:latin typeface="Google Sans"/>
              </a:rPr>
              <a:t>General Challenges of setting up a library</a:t>
            </a:r>
            <a:br>
              <a:rPr lang="en-US" sz="2800" b="0" i="0" dirty="0">
                <a:solidFill>
                  <a:schemeClr val="bg1"/>
                </a:solidFill>
                <a:effectLst/>
                <a:latin typeface="Google Sans"/>
              </a:rPr>
            </a:br>
            <a:br>
              <a:rPr lang="en-US" sz="2800" b="0" i="0" dirty="0">
                <a:solidFill>
                  <a:schemeClr val="bg1"/>
                </a:solidFill>
                <a:effectLst/>
                <a:latin typeface="Google Sans"/>
              </a:rPr>
            </a:br>
            <a:endParaRPr lang="en-GB" sz="2800" dirty="0">
              <a:solidFill>
                <a:schemeClr val="tx1"/>
              </a:solidFill>
            </a:endParaRPr>
          </a:p>
          <a:p>
            <a:endParaRPr lang="en-GB" sz="2800"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20737080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with a large screen and chairs&#10;&#10;Description automatically generated">
            <a:extLst>
              <a:ext uri="{FF2B5EF4-FFF2-40B4-BE49-F238E27FC236}">
                <a16:creationId xmlns:a16="http://schemas.microsoft.com/office/drawing/2014/main" id="{1C9205E7-3C1F-819D-B01E-6436DB833958}"/>
              </a:ext>
            </a:extLst>
          </p:cNvPr>
          <p:cNvPicPr>
            <a:picLocks noGrp="1" noChangeAspect="1"/>
          </p:cNvPicPr>
          <p:nvPr>
            <p:ph idx="1"/>
          </p:nvPr>
        </p:nvPicPr>
        <p:blipFill rotWithShape="1">
          <a:blip r:embed="rId2"/>
          <a:srcRect t="17445" b="7555"/>
          <a:stretch/>
        </p:blipFill>
        <p:spPr>
          <a:xfrm>
            <a:off x="20" y="10"/>
            <a:ext cx="12191980" cy="6857990"/>
          </a:xfrm>
          <a:prstGeom prst="rect">
            <a:avLst/>
          </a:prstGeom>
        </p:spPr>
      </p:pic>
    </p:spTree>
    <p:extLst>
      <p:ext uri="{BB962C8B-B14F-4D97-AF65-F5344CB8AC3E}">
        <p14:creationId xmlns:p14="http://schemas.microsoft.com/office/powerpoint/2010/main" val="3316853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looking at a screen&#10;&#10;Description automatically generated">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t="10217" b="5514"/>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FE1F858-2A30-4F73-962A-B70A9326A7C2}"/>
              </a:ext>
            </a:extLst>
          </p:cNvPr>
          <p:cNvSpPr>
            <a:spLocks noGrp="1"/>
          </p:cNvSpPr>
          <p:nvPr>
            <p:ph type="title"/>
          </p:nvPr>
        </p:nvSpPr>
        <p:spPr>
          <a:xfrm>
            <a:off x="27732" y="1123837"/>
            <a:ext cx="3172669" cy="1283461"/>
          </a:xfrm>
        </p:spPr>
        <p:txBody>
          <a:bodyPr anchor="b">
            <a:normAutofit/>
          </a:bodyPr>
          <a:lstStyle/>
          <a:p>
            <a:r>
              <a:rPr lang="en-GB" sz="2400" dirty="0"/>
              <a:t>S</a:t>
            </a:r>
            <a:r>
              <a:rPr lang="en-US" sz="2400" dirty="0"/>
              <a:t>ustainability of the library after setting up</a:t>
            </a:r>
          </a:p>
        </p:txBody>
      </p:sp>
      <p:sp>
        <p:nvSpPr>
          <p:cNvPr id="27" name="Rectangle 26">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7" name="Title 1">
            <a:extLst>
              <a:ext uri="{FF2B5EF4-FFF2-40B4-BE49-F238E27FC236}">
                <a16:creationId xmlns:a16="http://schemas.microsoft.com/office/drawing/2014/main" id="{E296E1E4-752D-C6E9-11A1-953DEBEC8B6C}"/>
              </a:ext>
            </a:extLst>
          </p:cNvPr>
          <p:cNvGraphicFramePr/>
          <p:nvPr>
            <p:extLst>
              <p:ext uri="{D42A27DB-BD31-4B8C-83A1-F6EECF244321}">
                <p14:modId xmlns:p14="http://schemas.microsoft.com/office/powerpoint/2010/main" val="3202937942"/>
              </p:ext>
            </p:extLst>
          </p:nvPr>
        </p:nvGraphicFramePr>
        <p:xfrm>
          <a:off x="150125" y="2470244"/>
          <a:ext cx="3275464" cy="3436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689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357A41-BBA7-4673-A16D-5807F0C0E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EFB607-1185-4C57-A8CC-7767B2FFC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alpha val="98000"/>
            </a:schemeClr>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39ED5D8-F446-4574-9E93-7D0B190B6FE5}"/>
              </a:ext>
            </a:extLst>
          </p:cNvPr>
          <p:cNvSpPr>
            <a:spLocks noGrp="1"/>
          </p:cNvSpPr>
          <p:nvPr>
            <p:ph type="title"/>
          </p:nvPr>
        </p:nvSpPr>
        <p:spPr>
          <a:xfrm>
            <a:off x="556098" y="4714471"/>
            <a:ext cx="11079804" cy="1469586"/>
          </a:xfrm>
        </p:spPr>
        <p:txBody>
          <a:bodyPr anchor="ctr">
            <a:normAutofit/>
          </a:bodyPr>
          <a:lstStyle/>
          <a:p>
            <a:pPr algn="ctr"/>
            <a:r>
              <a:rPr lang="en-US" sz="2800" b="0" i="0" dirty="0">
                <a:solidFill>
                  <a:schemeClr val="bg1"/>
                </a:solidFill>
                <a:effectLst/>
                <a:latin typeface="Google Sans"/>
              </a:rPr>
              <a:t>General Challenges of setting up a library</a:t>
            </a:r>
            <a:br>
              <a:rPr lang="en-US" sz="2800" b="0" i="0" dirty="0">
                <a:solidFill>
                  <a:schemeClr val="bg1"/>
                </a:solidFill>
                <a:effectLst/>
                <a:latin typeface="Google Sans"/>
              </a:rPr>
            </a:br>
            <a:br>
              <a:rPr lang="en-US" sz="2800" b="0" i="0" dirty="0">
                <a:solidFill>
                  <a:schemeClr val="bg1"/>
                </a:solidFill>
                <a:effectLst/>
                <a:latin typeface="Google Sans"/>
              </a:rPr>
            </a:br>
            <a:endParaRPr lang="en-US" sz="2800" dirty="0">
              <a:solidFill>
                <a:schemeClr val="bg1"/>
              </a:solidFill>
            </a:endParaRPr>
          </a:p>
        </p:txBody>
      </p:sp>
      <p:sp>
        <p:nvSpPr>
          <p:cNvPr id="3" name="Content Placeholder 2">
            <a:extLst>
              <a:ext uri="{FF2B5EF4-FFF2-40B4-BE49-F238E27FC236}">
                <a16:creationId xmlns:a16="http://schemas.microsoft.com/office/drawing/2014/main" id="{31193359-A721-8E8C-DECF-04BBB10E186C}"/>
              </a:ext>
            </a:extLst>
          </p:cNvPr>
          <p:cNvSpPr>
            <a:spLocks noGrp="1"/>
          </p:cNvSpPr>
          <p:nvPr>
            <p:ph idx="1"/>
          </p:nvPr>
        </p:nvSpPr>
        <p:spPr>
          <a:xfrm>
            <a:off x="253217" y="351692"/>
            <a:ext cx="11774660" cy="3879422"/>
          </a:xfrm>
        </p:spPr>
        <p:txBody>
          <a:bodyPr anchor="ctr">
            <a:normAutofit/>
          </a:bodyPr>
          <a:lstStyle/>
          <a:p>
            <a:pPr marL="0" indent="0">
              <a:buNone/>
            </a:pPr>
            <a:r>
              <a:rPr lang="en-US" sz="1400" b="0" i="0" dirty="0">
                <a:solidFill>
                  <a:schemeClr val="tx1"/>
                </a:solidFill>
                <a:effectLst/>
                <a:latin typeface="Arial" panose="020B0604020202020204" pitchFamily="34" charset="0"/>
              </a:rPr>
              <a:t>Setting up a library from scratch can be a challenging task, but it can also be a rewarding experience. Here are some of the challenges that one may face when setting up a library from scratch:</a:t>
            </a:r>
          </a:p>
          <a:p>
            <a:r>
              <a:rPr lang="en-US" sz="1400" b="1" i="0" dirty="0">
                <a:solidFill>
                  <a:schemeClr val="tx1"/>
                </a:solidFill>
                <a:effectLst/>
                <a:latin typeface="Arial" panose="020B0604020202020204" pitchFamily="34" charset="0"/>
              </a:rPr>
              <a:t>Not having a plan: </a:t>
            </a:r>
            <a:r>
              <a:rPr lang="en-US" sz="1400" b="0" i="0" dirty="0">
                <a:solidFill>
                  <a:schemeClr val="tx1"/>
                </a:solidFill>
                <a:effectLst/>
                <a:latin typeface="Arial" panose="020B0604020202020204" pitchFamily="34" charset="0"/>
              </a:rPr>
              <a:t>Working with no plan will lead to project failure.</a:t>
            </a:r>
          </a:p>
          <a:p>
            <a:r>
              <a:rPr lang="en-US" sz="1400" b="1" i="0" dirty="0">
                <a:solidFill>
                  <a:schemeClr val="tx1"/>
                </a:solidFill>
                <a:effectLst/>
                <a:latin typeface="Arial" panose="020B0604020202020204" pitchFamily="34" charset="0"/>
              </a:rPr>
              <a:t>Building a collection</a:t>
            </a:r>
            <a:r>
              <a:rPr lang="en-US" sz="1400" b="0" i="0" dirty="0">
                <a:solidFill>
                  <a:schemeClr val="tx1"/>
                </a:solidFill>
                <a:effectLst/>
                <a:latin typeface="Arial" panose="020B0604020202020204" pitchFamily="34" charset="0"/>
              </a:rPr>
              <a:t>: Building a collection from scratch requires a lot of effort and planning. It involves creating an acquisitions plan, determining the costs of building the collection, and considering the role of book donations</a:t>
            </a:r>
          </a:p>
          <a:p>
            <a:r>
              <a:rPr lang="en-US" sz="1400" b="1" i="0" dirty="0">
                <a:solidFill>
                  <a:schemeClr val="tx1"/>
                </a:solidFill>
                <a:effectLst/>
                <a:latin typeface="Arial" panose="020B0604020202020204" pitchFamily="34" charset="0"/>
              </a:rPr>
              <a:t>Funding</a:t>
            </a:r>
            <a:r>
              <a:rPr lang="en-US" sz="1400" b="0" i="0" dirty="0">
                <a:solidFill>
                  <a:schemeClr val="tx1"/>
                </a:solidFill>
                <a:effectLst/>
                <a:latin typeface="Arial" panose="020B0604020202020204" pitchFamily="34" charset="0"/>
              </a:rPr>
              <a:t>: Establishing a new library requires a funding plan and determining the sustainability of that plan.</a:t>
            </a:r>
            <a:endParaRPr lang="en-US" sz="1400" dirty="0">
              <a:solidFill>
                <a:schemeClr val="tx1"/>
              </a:solidFill>
              <a:latin typeface="Arial" panose="020B0604020202020204" pitchFamily="34" charset="0"/>
            </a:endParaRPr>
          </a:p>
          <a:p>
            <a:r>
              <a:rPr lang="en-US" sz="1400" b="1" i="0" dirty="0">
                <a:solidFill>
                  <a:schemeClr val="tx1"/>
                </a:solidFill>
                <a:effectLst/>
                <a:latin typeface="Arial" panose="020B0604020202020204" pitchFamily="34" charset="0"/>
              </a:rPr>
              <a:t>Marketing</a:t>
            </a:r>
            <a:r>
              <a:rPr lang="en-US" sz="1400" b="0" i="0" dirty="0">
                <a:solidFill>
                  <a:schemeClr val="tx1"/>
                </a:solidFill>
                <a:effectLst/>
                <a:latin typeface="Arial" panose="020B0604020202020204" pitchFamily="34" charset="0"/>
              </a:rPr>
              <a:t>: Connecting the new library with the community can be a challenge, and marketing plays a crucial role in getting the word out.</a:t>
            </a:r>
          </a:p>
          <a:p>
            <a:r>
              <a:rPr lang="en-US" sz="1400" b="1" i="0" dirty="0">
                <a:solidFill>
                  <a:schemeClr val="tx1"/>
                </a:solidFill>
                <a:effectLst/>
                <a:latin typeface="Arial" panose="020B0604020202020204" pitchFamily="34" charset="0"/>
              </a:rPr>
              <a:t>Policies and procedures</a:t>
            </a:r>
            <a:r>
              <a:rPr lang="en-US" sz="1400" b="0" i="0" dirty="0">
                <a:solidFill>
                  <a:schemeClr val="tx1"/>
                </a:solidFill>
                <a:effectLst/>
                <a:latin typeface="Arial" panose="020B0604020202020204" pitchFamily="34" charset="0"/>
              </a:rPr>
              <a:t>: Developing policies and procedures can be a challenging task, especially when starting from scratch. It requires careful planning and adaptation as the library grows and evolves.</a:t>
            </a:r>
            <a:endParaRPr lang="en-US" sz="1400" b="0" i="0"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endParaRPr>
          </a:p>
          <a:p>
            <a:r>
              <a:rPr lang="en-US" sz="1400" b="1" i="0" dirty="0">
                <a:solidFill>
                  <a:schemeClr val="tx1"/>
                </a:solidFill>
                <a:effectLst/>
                <a:latin typeface="Arial" panose="020B0604020202020204" pitchFamily="34" charset="0"/>
              </a:rPr>
              <a:t> Working with limited resources</a:t>
            </a:r>
            <a:r>
              <a:rPr lang="en-US" sz="1400" b="0" i="0" dirty="0">
                <a:solidFill>
                  <a:schemeClr val="tx1"/>
                </a:solidFill>
                <a:effectLst/>
                <a:latin typeface="Arial" panose="020B0604020202020204" pitchFamily="34" charset="0"/>
              </a:rPr>
              <a:t>: Starting a library from scratch often means working with limited resources, which can be a challenge. It requires creativity and resourcefulness to make the most of what is available.</a:t>
            </a:r>
            <a:br>
              <a:rPr lang="en-US" sz="1300" b="0" i="0" dirty="0">
                <a:effectLst/>
                <a:latin typeface="Arial" panose="020B0604020202020204" pitchFamily="34" charset="0"/>
                <a:hlinkClick r:id="rId3"/>
              </a:rPr>
            </a:br>
            <a:endParaRPr lang="en-US" sz="1300" dirty="0"/>
          </a:p>
        </p:txBody>
      </p:sp>
    </p:spTree>
    <p:extLst>
      <p:ext uri="{BB962C8B-B14F-4D97-AF65-F5344CB8AC3E}">
        <p14:creationId xmlns:p14="http://schemas.microsoft.com/office/powerpoint/2010/main" val="164988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7A35A4-4B10-4D69-9095-61912611B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21C227B-8D03-4140-A185-6F451223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0" y="0"/>
            <a:ext cx="5936776" cy="6810233"/>
          </a:xfrm>
          <a:solidFill>
            <a:schemeClr val="accent3"/>
          </a:solidFill>
        </p:spPr>
        <p:txBody>
          <a:bodyPr>
            <a:normAutofit/>
          </a:bodyPr>
          <a:lstStyle/>
          <a:p>
            <a:r>
              <a:rPr lang="en-US" sz="9600" dirty="0">
                <a:solidFill>
                  <a:schemeClr val="bg1"/>
                </a:solidFill>
              </a:rPr>
              <a:t>Thank</a:t>
            </a:r>
            <a:r>
              <a:rPr lang="en-US" sz="6000" dirty="0">
                <a:solidFill>
                  <a:schemeClr val="bg1"/>
                </a:solidFill>
              </a:rPr>
              <a:t> </a:t>
            </a:r>
            <a:r>
              <a:rPr lang="en-US" sz="9600" dirty="0">
                <a:solidFill>
                  <a:schemeClr val="bg1"/>
                </a:solidFill>
              </a:rPr>
              <a:t>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7534654" y="0"/>
            <a:ext cx="4657346" cy="1032093"/>
          </a:xfrm>
          <a:solidFill>
            <a:schemeClr val="tx1">
              <a:lumMod val="95000"/>
            </a:schemeClr>
          </a:solidFill>
        </p:spPr>
        <p:txBody>
          <a:bodyPr>
            <a:normAutofit/>
          </a:bodyPr>
          <a:lstStyle/>
          <a:p>
            <a:r>
              <a:rPr lang="en-GB" sz="6000" dirty="0">
                <a:solidFill>
                  <a:srgbClr val="C00000"/>
                </a:solidFill>
              </a:rPr>
              <a:t>Questions</a:t>
            </a:r>
            <a:endParaRPr lang="en-US" sz="6000" dirty="0">
              <a:solidFill>
                <a:srgbClr val="C00000"/>
              </a:solidFill>
            </a:endParaRPr>
          </a:p>
        </p:txBody>
      </p:sp>
      <p:pic>
        <p:nvPicPr>
          <p:cNvPr id="4" name="Picture 2" descr="Question mark Emoticon, Silly Question s, text, smiley png | PNGEgg">
            <a:extLst>
              <a:ext uri="{FF2B5EF4-FFF2-40B4-BE49-F238E27FC236}">
                <a16:creationId xmlns:a16="http://schemas.microsoft.com/office/drawing/2014/main" id="{EE640024-564E-1D96-CB00-CE4F8A7656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8099"/>
          <a:stretch/>
        </p:blipFill>
        <p:spPr bwMode="auto">
          <a:xfrm>
            <a:off x="7534655" y="900752"/>
            <a:ext cx="4657345" cy="595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169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4DA66-EFA2-9E86-730A-B5B8FDC06B3A}"/>
              </a:ext>
            </a:extLst>
          </p:cNvPr>
          <p:cNvSpPr>
            <a:spLocks noGrp="1"/>
          </p:cNvSpPr>
          <p:nvPr>
            <p:ph type="title"/>
          </p:nvPr>
        </p:nvSpPr>
        <p:spPr/>
        <p:txBody>
          <a:bodyPr/>
          <a:lstStyle/>
          <a:p>
            <a:r>
              <a:rPr lang="en-GB"/>
              <a:t>Overview</a:t>
            </a:r>
            <a:endParaRPr lang="en-US" dirty="0"/>
          </a:p>
        </p:txBody>
      </p:sp>
      <p:sp>
        <p:nvSpPr>
          <p:cNvPr id="3" name="Content Placeholder 2">
            <a:extLst>
              <a:ext uri="{FF2B5EF4-FFF2-40B4-BE49-F238E27FC236}">
                <a16:creationId xmlns:a16="http://schemas.microsoft.com/office/drawing/2014/main" id="{2D155C47-E574-223D-437F-7F4E44CC31A7}"/>
              </a:ext>
            </a:extLst>
          </p:cNvPr>
          <p:cNvSpPr>
            <a:spLocks noGrp="1"/>
          </p:cNvSpPr>
          <p:nvPr>
            <p:ph idx="1"/>
          </p:nvPr>
        </p:nvSpPr>
        <p:spPr>
          <a:xfrm>
            <a:off x="3630304" y="864108"/>
            <a:ext cx="7554164" cy="5120640"/>
          </a:xfrm>
        </p:spPr>
        <p:txBody>
          <a:bodyPr/>
          <a:lstStyle/>
          <a:p>
            <a:pPr marL="0" indent="0" algn="just">
              <a:buNone/>
            </a:pPr>
            <a:r>
              <a:rPr lang="en-GB" dirty="0">
                <a:solidFill>
                  <a:schemeClr val="tx1"/>
                </a:solidFill>
              </a:rPr>
              <a:t>One aspect of the library that any library staff should not overlook is how libraries are set up. Setting up a library requires careful planning, research, and the expertise of a librarian.  The Nigeria Governors’ Forum Special Library project was executed with careful consideration of the needs of the library patrons and ensuring that all aspects of the library set up aligned with the core values of the organization. </a:t>
            </a:r>
          </a:p>
          <a:p>
            <a:pPr marL="0" indent="0" algn="just">
              <a:buNone/>
            </a:pPr>
            <a:r>
              <a:rPr lang="en-GB" dirty="0">
                <a:solidFill>
                  <a:schemeClr val="tx1"/>
                </a:solidFill>
              </a:rPr>
              <a:t>The project commenced in August 2018 with the very first library in a small space with a few bookshelves and a reader's section. As library collections and patron usage continued to grow, there was a need to transform the library into a bigger and more modern library. This led to the transformation of the library in 2022.</a:t>
            </a:r>
            <a:endParaRPr lang="en-US" dirty="0">
              <a:solidFill>
                <a:schemeClr val="tx1"/>
              </a:solidFill>
            </a:endParaRPr>
          </a:p>
        </p:txBody>
      </p:sp>
    </p:spTree>
    <p:extLst>
      <p:ext uri="{BB962C8B-B14F-4D97-AF65-F5344CB8AC3E}">
        <p14:creationId xmlns:p14="http://schemas.microsoft.com/office/powerpoint/2010/main" val="1206576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C5B8-178E-2206-1B40-84294ACD9CC5}"/>
              </a:ext>
            </a:extLst>
          </p:cNvPr>
          <p:cNvSpPr>
            <a:spLocks noGrp="1"/>
          </p:cNvSpPr>
          <p:nvPr>
            <p:ph type="title"/>
          </p:nvPr>
        </p:nvSpPr>
        <p:spPr>
          <a:xfrm>
            <a:off x="252919" y="1123837"/>
            <a:ext cx="2947482" cy="4601183"/>
          </a:xfrm>
        </p:spPr>
        <p:txBody>
          <a:bodyPr>
            <a:normAutofit/>
          </a:bodyPr>
          <a:lstStyle/>
          <a:p>
            <a:r>
              <a:rPr lang="en-GB" dirty="0"/>
              <a:t>What you must consider before starting a library project!</a:t>
            </a:r>
            <a:endParaRPr lang="en-US" dirty="0"/>
          </a:p>
        </p:txBody>
      </p:sp>
      <p:graphicFrame>
        <p:nvGraphicFramePr>
          <p:cNvPr id="5" name="Content Placeholder 2">
            <a:extLst>
              <a:ext uri="{FF2B5EF4-FFF2-40B4-BE49-F238E27FC236}">
                <a16:creationId xmlns:a16="http://schemas.microsoft.com/office/drawing/2014/main" id="{EE79FA6A-4CEB-65C3-802D-A3698883D811}"/>
              </a:ext>
            </a:extLst>
          </p:cNvPr>
          <p:cNvGraphicFramePr>
            <a:graphicFrameLocks noGrp="1"/>
          </p:cNvGraphicFramePr>
          <p:nvPr>
            <p:ph idx="1"/>
            <p:extLst>
              <p:ext uri="{D42A27DB-BD31-4B8C-83A1-F6EECF244321}">
                <p14:modId xmlns:p14="http://schemas.microsoft.com/office/powerpoint/2010/main" val="390783249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348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a library&#10;&#10;Description automatically generated">
            <a:extLst>
              <a:ext uri="{FF2B5EF4-FFF2-40B4-BE49-F238E27FC236}">
                <a16:creationId xmlns:a16="http://schemas.microsoft.com/office/drawing/2014/main" id="{EC9F2583-2AB7-6437-0F9D-FEC314A98C2A}"/>
              </a:ext>
            </a:extLst>
          </p:cNvPr>
          <p:cNvPicPr>
            <a:picLocks noGrp="1" noChangeAspect="1"/>
          </p:cNvPicPr>
          <p:nvPr>
            <p:ph idx="1"/>
          </p:nvPr>
        </p:nvPicPr>
        <p:blipFill rotWithShape="1">
          <a:blip r:embed="rId2"/>
          <a:srcRect t="9071" r="9092" b="14013"/>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CEF8EFF-6D30-A04B-5B28-0299FA95D762}"/>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spc="-100" dirty="0">
                <a:solidFill>
                  <a:schemeClr val="tx1"/>
                </a:solidFill>
              </a:rPr>
              <a:t>How it started</a:t>
            </a:r>
          </a:p>
        </p:txBody>
      </p:sp>
    </p:spTree>
    <p:extLst>
      <p:ext uri="{BB962C8B-B14F-4D97-AF65-F5344CB8AC3E}">
        <p14:creationId xmlns:p14="http://schemas.microsoft.com/office/powerpoint/2010/main" val="251679055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A178560-78C9-4CB5-BE46-05302CDA8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C582F7A-0108-4267-A3E3-CA43CDA209C6}"/>
              </a:ext>
            </a:extLst>
          </p:cNvPr>
          <p:cNvPicPr>
            <a:picLocks noChangeAspect="1"/>
          </p:cNvPicPr>
          <p:nvPr/>
        </p:nvPicPr>
        <p:blipFill>
          <a:blip r:embed="rId3"/>
          <a:srcRect t="7802" b="7802"/>
          <a:stretch/>
        </p:blipFill>
        <p:spPr>
          <a:xfrm>
            <a:off x="0" y="0"/>
            <a:ext cx="12188932" cy="6858000"/>
          </a:xfrm>
          <a:prstGeom prst="rect">
            <a:avLst/>
          </a:prstGeom>
          <a:blipFill>
            <a:blip r:embed="rId4"/>
            <a:tile tx="0" ty="0" sx="100000" sy="100000" flip="none" algn="tl"/>
          </a:blipFill>
        </p:spPr>
      </p:pic>
      <p:sp>
        <p:nvSpPr>
          <p:cNvPr id="34" name="Rectangle 33">
            <a:extLst>
              <a:ext uri="{FF2B5EF4-FFF2-40B4-BE49-F238E27FC236}">
                <a16:creationId xmlns:a16="http://schemas.microsoft.com/office/drawing/2014/main" id="{69461EC9-A94F-4225-B526-5C862F340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136477" y="768097"/>
            <a:ext cx="3166281" cy="5073145"/>
          </a:xfrm>
          <a:solidFill>
            <a:schemeClr val="accent3"/>
          </a:solidFill>
        </p:spPr>
        <p:txBody>
          <a:bodyPr>
            <a:normAutofit/>
          </a:bodyPr>
          <a:lstStyle/>
          <a:p>
            <a:r>
              <a:rPr lang="en-US" dirty="0">
                <a:solidFill>
                  <a:schemeClr val="tx1"/>
                </a:solidFill>
              </a:rPr>
              <a:t>The second Library set up :Planning the Process </a:t>
            </a:r>
          </a:p>
        </p:txBody>
      </p:sp>
      <p:sp>
        <p:nvSpPr>
          <p:cNvPr id="36" name="Rectangle 35">
            <a:extLst>
              <a:ext uri="{FF2B5EF4-FFF2-40B4-BE49-F238E27FC236}">
                <a16:creationId xmlns:a16="http://schemas.microsoft.com/office/drawing/2014/main" id="{D87160F7-FCB2-48B7-8BB8-BEFF45F6B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E9282B84-621E-4580-80B7-222118AE4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 name="Content Placeholder 3" descr="Icon SmartArt placeholder ">
            <a:extLst>
              <a:ext uri="{FF2B5EF4-FFF2-40B4-BE49-F238E27FC236}">
                <a16:creationId xmlns:a16="http://schemas.microsoft.com/office/drawing/2014/main" id="{F5DF3745-CCEE-4BD3-9E49-A25F9124ACF6}"/>
              </a:ext>
            </a:extLst>
          </p:cNvPr>
          <p:cNvGraphicFramePr>
            <a:graphicFrameLocks noGrp="1"/>
          </p:cNvGraphicFramePr>
          <p:nvPr>
            <p:ph idx="1"/>
            <p:extLst>
              <p:ext uri="{D42A27DB-BD31-4B8C-83A1-F6EECF244321}">
                <p14:modId xmlns:p14="http://schemas.microsoft.com/office/powerpoint/2010/main" val="2566538748"/>
              </p:ext>
            </p:extLst>
          </p:nvPr>
        </p:nvGraphicFramePr>
        <p:xfrm>
          <a:off x="3972128" y="671236"/>
          <a:ext cx="7259979" cy="54326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D9AD30E0-D031-D343-D8A0-FC2BB589B118}"/>
              </a:ext>
            </a:extLst>
          </p:cNvPr>
          <p:cNvGraphicFramePr/>
          <p:nvPr>
            <p:extLst>
              <p:ext uri="{D42A27DB-BD31-4B8C-83A1-F6EECF244321}">
                <p14:modId xmlns:p14="http://schemas.microsoft.com/office/powerpoint/2010/main" val="884873498"/>
              </p:ext>
            </p:extLst>
          </p:nvPr>
        </p:nvGraphicFramePr>
        <p:xfrm>
          <a:off x="3070524" y="719666"/>
          <a:ext cx="708341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63835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9807983-A4D8-67FF-6B9D-F21A7CB04712}"/>
              </a:ext>
            </a:extLst>
          </p:cNvPr>
          <p:cNvGraphicFramePr>
            <a:graphicFrameLocks noGrp="1" noChangeAspect="1"/>
          </p:cNvGraphicFramePr>
          <p:nvPr>
            <p:ph idx="1"/>
            <p:extLst>
              <p:ext uri="{D42A27DB-BD31-4B8C-83A1-F6EECF244321}">
                <p14:modId xmlns:p14="http://schemas.microsoft.com/office/powerpoint/2010/main" val="112138229"/>
              </p:ext>
            </p:extLst>
          </p:nvPr>
        </p:nvGraphicFramePr>
        <p:xfrm>
          <a:off x="0" y="177421"/>
          <a:ext cx="12192000" cy="6441743"/>
        </p:xfrm>
        <a:graphic>
          <a:graphicData uri="http://schemas.openxmlformats.org/presentationml/2006/ole">
            <mc:AlternateContent xmlns:mc="http://schemas.openxmlformats.org/markup-compatibility/2006">
              <mc:Choice xmlns:v="urn:schemas-microsoft-com:vml" Requires="v">
                <p:oleObj name="Acrobat Document" r:id="rId2" imgW="8019753" imgH="5667178" progId="Acrobat.Document.DC">
                  <p:embed/>
                </p:oleObj>
              </mc:Choice>
              <mc:Fallback>
                <p:oleObj name="Acrobat Document" r:id="rId2" imgW="8019753" imgH="5667178" progId="Acrobat.Document.DC">
                  <p:embed/>
                  <p:pic>
                    <p:nvPicPr>
                      <p:cNvPr id="8" name="Content Placeholder 7">
                        <a:extLst>
                          <a:ext uri="{FF2B5EF4-FFF2-40B4-BE49-F238E27FC236}">
                            <a16:creationId xmlns:a16="http://schemas.microsoft.com/office/drawing/2014/main" id="{09807983-A4D8-67FF-6B9D-F21A7CB04712}"/>
                          </a:ext>
                        </a:extLst>
                      </p:cNvPr>
                      <p:cNvPicPr/>
                      <p:nvPr/>
                    </p:nvPicPr>
                    <p:blipFill>
                      <a:blip r:embed="rId3"/>
                      <a:stretch>
                        <a:fillRect/>
                      </a:stretch>
                    </p:blipFill>
                    <p:spPr>
                      <a:xfrm>
                        <a:off x="0" y="177421"/>
                        <a:ext cx="12192000" cy="6441743"/>
                      </a:xfrm>
                      <a:prstGeom prst="rect">
                        <a:avLst/>
                      </a:prstGeom>
                    </p:spPr>
                  </p:pic>
                </p:oleObj>
              </mc:Fallback>
            </mc:AlternateContent>
          </a:graphicData>
        </a:graphic>
      </p:graphicFrame>
    </p:spTree>
    <p:extLst>
      <p:ext uri="{BB962C8B-B14F-4D97-AF65-F5344CB8AC3E}">
        <p14:creationId xmlns:p14="http://schemas.microsoft.com/office/powerpoint/2010/main" val="315986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standing in front of a sign&#10;&#10;Description automatically generated">
            <a:extLst>
              <a:ext uri="{FF2B5EF4-FFF2-40B4-BE49-F238E27FC236}">
                <a16:creationId xmlns:a16="http://schemas.microsoft.com/office/drawing/2014/main" id="{D8DD1C75-6A96-886E-1254-91901D5CFD1F}"/>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25901312-10DD-0B4D-F01B-D769CDF11839}"/>
              </a:ext>
            </a:extLst>
          </p:cNvPr>
          <p:cNvSpPr>
            <a:spLocks noGrp="1"/>
          </p:cNvSpPr>
          <p:nvPr>
            <p:ph type="title"/>
          </p:nvPr>
        </p:nvSpPr>
        <p:spPr>
          <a:xfrm>
            <a:off x="1069847" y="758952"/>
            <a:ext cx="9055227" cy="3794760"/>
          </a:xfrm>
        </p:spPr>
        <p:txBody>
          <a:bodyPr vert="horz" lIns="91440" tIns="45720" rIns="91440" bIns="45720" rtlCol="0" anchor="b">
            <a:normAutofit/>
          </a:bodyPr>
          <a:lstStyle/>
          <a:p>
            <a:r>
              <a:rPr lang="en-US" sz="8800" spc="-100">
                <a:ln w="15875">
                  <a:solidFill>
                    <a:srgbClr val="FFFFFF"/>
                  </a:solidFill>
                </a:ln>
                <a:noFill/>
              </a:rPr>
              <a:t>The current NGF Library in Pictures</a:t>
            </a:r>
          </a:p>
        </p:txBody>
      </p:sp>
      <p:sp>
        <p:nvSpPr>
          <p:cNvPr id="74" name="Rectangle 73">
            <a:extLst>
              <a:ext uri="{FF2B5EF4-FFF2-40B4-BE49-F238E27FC236}">
                <a16:creationId xmlns:a16="http://schemas.microsoft.com/office/drawing/2014/main" id="{D4ABACDC-BD54-40F3-9047-8298C77C2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B76CB7CA-05C2-4EE8-A97F-B5F3A4F89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969231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om with a few tables and chairs&#10;&#10;Description automatically generated">
            <a:extLst>
              <a:ext uri="{FF2B5EF4-FFF2-40B4-BE49-F238E27FC236}">
                <a16:creationId xmlns:a16="http://schemas.microsoft.com/office/drawing/2014/main" id="{C04936E0-2E0B-1D92-E820-DD4B1DC37E37}"/>
              </a:ext>
            </a:extLst>
          </p:cNvPr>
          <p:cNvPicPr>
            <a:picLocks noGrp="1" noChangeAspect="1"/>
          </p:cNvPicPr>
          <p:nvPr>
            <p:ph idx="1"/>
          </p:nvPr>
        </p:nvPicPr>
        <p:blipFill rotWithShape="1">
          <a:blip r:embed="rId2"/>
          <a:srcRect t="6735" b="8995"/>
          <a:stretch/>
        </p:blipFill>
        <p:spPr>
          <a:xfrm>
            <a:off x="20" y="10"/>
            <a:ext cx="12191980" cy="6857990"/>
          </a:xfrm>
          <a:prstGeom prst="rect">
            <a:avLst/>
          </a:prstGeom>
        </p:spPr>
      </p:pic>
    </p:spTree>
    <p:extLst>
      <p:ext uri="{BB962C8B-B14F-4D97-AF65-F5344CB8AC3E}">
        <p14:creationId xmlns:p14="http://schemas.microsoft.com/office/powerpoint/2010/main" val="703176152"/>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2.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668657-C50E-4365-A5FD-AC07593EBE57}">
  <ds:schemaRefs>
    <ds:schemaRef ds:uri="71af3243-3dd4-4a8d-8c0d-dd76da1f02a5"/>
    <ds:schemaRef ds:uri="http://schemas.microsoft.com/office/2006/documentManagement/types"/>
    <ds:schemaRef ds:uri="http://purl.org/dc/elements/1.1/"/>
    <ds:schemaRef ds:uri="http://schemas.openxmlformats.org/package/2006/metadata/core-properties"/>
    <ds:schemaRef ds:uri="http://purl.org/dc/dcmitype/"/>
    <ds:schemaRef ds:uri="16c05727-aa75-4e4a-9b5f-8a80a1165891"/>
    <ds:schemaRef ds:uri="http://purl.org/dc/term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Architecture design</Template>
  <TotalTime>979</TotalTime>
  <Words>570</Words>
  <Application>Microsoft Office PowerPoint</Application>
  <PresentationFormat>Widescreen</PresentationFormat>
  <Paragraphs>51</Paragraphs>
  <Slides>23</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Corbel</vt:lpstr>
      <vt:lpstr>Google Sans</vt:lpstr>
      <vt:lpstr>Wingdings 2</vt:lpstr>
      <vt:lpstr>Frame</vt:lpstr>
      <vt:lpstr>Acrobat Document</vt:lpstr>
      <vt:lpstr>Sharing Experiences in Setting Up a Library: A  Case Study of the Nigeria Governors’ Forum Special Library Setup from Scratch. </vt:lpstr>
      <vt:lpstr>Content</vt:lpstr>
      <vt:lpstr>Overview</vt:lpstr>
      <vt:lpstr>What you must consider before starting a library project!</vt:lpstr>
      <vt:lpstr>How it started</vt:lpstr>
      <vt:lpstr>The second Library set up :Planning the Process </vt:lpstr>
      <vt:lpstr>PowerPoint Presentation</vt:lpstr>
      <vt:lpstr>The current NGF Library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of the library after setting up</vt:lpstr>
      <vt:lpstr>General Challenges of setting up a library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Experiences in Setting Up a Library: A  Case Study of the Nigeria Governors’ Forum Special Library Setup from Scratch</dc:title>
  <dc:creator>Naomi Tietie</dc:creator>
  <cp:lastModifiedBy>Naomi Tietie</cp:lastModifiedBy>
  <cp:revision>48</cp:revision>
  <dcterms:created xsi:type="dcterms:W3CDTF">2023-10-17T12:42:32Z</dcterms:created>
  <dcterms:modified xsi:type="dcterms:W3CDTF">2024-06-05T00:09:00Z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