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8"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 id="313" r:id="rId59"/>
  </p:sldIdLst>
  <p:sldSz cx="12192000" cy="6858000"/>
  <p:notesSz cx="6858000" cy="9144000"/>
  <p:embeddedFontLst>
    <p:embeddedFont>
      <p:font typeface="Calibri" panose="020F0502020204030204" pitchFamily="34" charset="0"/>
      <p:regular r:id="rId61"/>
      <p:bold r:id="rId62"/>
      <p:italic r:id="rId63"/>
      <p:boldItalic r:id="rId64"/>
    </p:embeddedFont>
    <p:embeddedFont>
      <p:font typeface="Cambria" panose="02040503050406030204" pitchFamily="18" charset="0"/>
      <p:regular r:id="rId65"/>
      <p:bold r:id="rId66"/>
      <p:italic r:id="rId67"/>
      <p:boldItalic r:id="rId68"/>
    </p:embeddedFont>
    <p:embeddedFont>
      <p:font typeface="Domine" panose="020B0604020202020204" charset="0"/>
      <p:regular r:id="rId69"/>
      <p:bold r:id="rId70"/>
    </p:embeddedFont>
    <p:embeddedFont>
      <p:font typeface="Helvetica Neue" panose="020B0604020202020204" charset="0"/>
      <p:regular r:id="rId71"/>
      <p:bold r:id="rId72"/>
      <p:italic r:id="rId73"/>
      <p:boldItalic r:id="rId74"/>
    </p:embeddedFont>
    <p:embeddedFont>
      <p:font typeface="Lato" panose="020F0502020204030203" pitchFamily="34" charset="0"/>
      <p:regular r:id="rId75"/>
      <p:bold r:id="rId76"/>
      <p:italic r:id="rId77"/>
      <p:boldItalic r:id="rId78"/>
    </p:embeddedFont>
    <p:embeddedFont>
      <p:font typeface="Open Sans" panose="020B0606030504020204" pitchFamily="34" charset="0"/>
      <p:regular r:id="rId79"/>
      <p:bold r:id="rId80"/>
      <p:italic r:id="rId81"/>
      <p:boldItalic r:id="rId82"/>
    </p:embeddedFont>
    <p:embeddedFont>
      <p:font typeface="Poppins" panose="00000500000000000000" pitchFamily="2" charset="0"/>
      <p:regular r:id="rId83"/>
      <p:bold r:id="rId84"/>
      <p:italic r:id="rId85"/>
      <p:boldItalic r:id="rId86"/>
    </p:embeddedFont>
    <p:embeddedFont>
      <p:font typeface="Raleway" pitchFamily="2" charset="0"/>
      <p:regular r:id="rId87"/>
      <p:bold r:id="rId88"/>
      <p:italic r:id="rId89"/>
      <p:boldItalic r:id="rId90"/>
    </p:embeddedFont>
    <p:embeddedFont>
      <p:font typeface="Roboto" panose="02000000000000000000" pitchFamily="2" charset="0"/>
      <p:regular r:id="rId91"/>
      <p:bold r:id="rId92"/>
      <p:italic r:id="rId93"/>
      <p:boldItalic r:id="rId94"/>
    </p:embeddedFont>
    <p:embeddedFont>
      <p:font typeface="Roboto Black" panose="02000000000000000000" pitchFamily="2" charset="0"/>
      <p:bold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iGfuDIfpIrnevdqLVTGz3SsT7G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font" Target="fonts/font24.fntdata"/><Relationship Id="rId89" Type="http://schemas.openxmlformats.org/officeDocument/2006/relationships/font" Target="fonts/font29.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3.xml"/><Relationship Id="rId90" Type="http://schemas.openxmlformats.org/officeDocument/2006/relationships/font" Target="fonts/font30.fntdata"/><Relationship Id="rId95" Type="http://schemas.openxmlformats.org/officeDocument/2006/relationships/font" Target="fonts/font35.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font" Target="fonts/font4.fntdata"/><Relationship Id="rId69" Type="http://schemas.openxmlformats.org/officeDocument/2006/relationships/font" Target="fonts/font9.fntdata"/><Relationship Id="rId80" Type="http://schemas.openxmlformats.org/officeDocument/2006/relationships/font" Target="fonts/font20.fntdata"/><Relationship Id="rId85" Type="http://schemas.openxmlformats.org/officeDocument/2006/relationships/font" Target="fonts/font25.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schemas.openxmlformats.org/officeDocument/2006/relationships/font" Target="fonts/font28.fntdata"/><Relationship Id="rId91" Type="http://schemas.openxmlformats.org/officeDocument/2006/relationships/font" Target="fonts/font31.fntdata"/><Relationship Id="rId96"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font" Target="fonts/font26.fntdata"/><Relationship Id="rId94" Type="http://schemas.openxmlformats.org/officeDocument/2006/relationships/font" Target="fonts/font34.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6.fntdata"/><Relationship Id="rId97" Type="http://customschemas.google.com/relationships/presentationmetadata" Target="metadata"/><Relationship Id="rId7" Type="http://schemas.openxmlformats.org/officeDocument/2006/relationships/slide" Target="slides/slide5.xml"/><Relationship Id="rId71" Type="http://schemas.openxmlformats.org/officeDocument/2006/relationships/font" Target="fonts/font11.fntdata"/><Relationship Id="rId92" Type="http://schemas.openxmlformats.org/officeDocument/2006/relationships/font" Target="fonts/font3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6.fntdata"/><Relationship Id="rId87" Type="http://schemas.openxmlformats.org/officeDocument/2006/relationships/font" Target="fonts/font27.fntdata"/><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7.fntdata"/><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2.fntdata"/><Relationship Id="rId93" Type="http://schemas.openxmlformats.org/officeDocument/2006/relationships/font" Target="fonts/font33.fntdata"/><Relationship Id="rId98"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fricacheck.org/fbcheck/no-breathing-steam-from-boiling-orange-or-lemon-peels-doesnt-cure-or-prevent-coronaviru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bbc.com/news/world-africa-51710617" TargetMode="External"/><Relationship Id="rId5" Type="http://schemas.openxmlformats.org/officeDocument/2006/relationships/hyperlink" Target="https://observers.france24.com/en/20200417-fake-covid-19-remedies-circulate-african-social-media" TargetMode="External"/><Relationship Id="rId4" Type="http://schemas.openxmlformats.org/officeDocument/2006/relationships/hyperlink" Target="https://www.reuters.com/article/uk-factcheck-steam-kills-coronavirus/false-claim-steam-therapy-kills-coronavirus-idUSKBN21H2LK"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healthdata.org/about" TargetMode="External"/><Relationship Id="rId13" Type="http://schemas.openxmlformats.org/officeDocument/2006/relationships/hyperlink" Target="https://ec.europa.eu/eurostat/statistics-explained/index.php/Glossary:Weighted_average" TargetMode="External"/><Relationship Id="rId3" Type="http://schemas.openxmlformats.org/officeDocument/2006/relationships/hyperlink" Target="https://www.britannica.com/science/prevalence" TargetMode="External"/><Relationship Id="rId7" Type="http://schemas.openxmlformats.org/officeDocument/2006/relationships/hyperlink" Target="http://www.healthdata.org/gbd/faq" TargetMode="External"/><Relationship Id="rId12" Type="http://schemas.openxmlformats.org/officeDocument/2006/relationships/hyperlink" Target="https://www.who.int/classifications/icd/revision/icd11faq/en/"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apps.who.int/iris/bitstream/handle/10665/254610/WHO-MSD-MER-2017.2-eng.pdf?sequence=1#page=9" TargetMode="External"/><Relationship Id="rId11" Type="http://schemas.openxmlformats.org/officeDocument/2006/relationships/hyperlink" Target="https://www.who.int/substance_abuse/terminology/diagnostic/en/" TargetMode="External"/><Relationship Id="rId5" Type="http://schemas.openxmlformats.org/officeDocument/2006/relationships/hyperlink" Target="https://www.afro.who.int/countries" TargetMode="External"/><Relationship Id="rId10" Type="http://schemas.openxmlformats.org/officeDocument/2006/relationships/hyperlink" Target="https://www.britannica.com/science/incidence-epidemiology" TargetMode="External"/><Relationship Id="rId4" Type="http://schemas.openxmlformats.org/officeDocument/2006/relationships/hyperlink" Target="https://apps.who.int/iris/bitstream/handle/10665/254610/WHO-MSD-MER-2017.2-eng.pdf?sequence=1#page=10" TargetMode="External"/><Relationship Id="rId9" Type="http://schemas.openxmlformats.org/officeDocument/2006/relationships/hyperlink" Target="http://www.healthdata.org/about/alize-ferrari" TargetMode="External"/><Relationship Id="rId14" Type="http://schemas.openxmlformats.org/officeDocument/2006/relationships/hyperlink" Target="http://ihmeuw.org/4zjz"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474f04546a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7" name="Google Shape;487;g1474f04546a_0_17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Further explain that establishing whether a statement is fact-checkable, is the first thing to do even before starting the fact-checking process. </a:t>
            </a:r>
            <a:endParaRPr sz="600"/>
          </a:p>
          <a:p>
            <a:pPr marL="0" lvl="0" indent="0" algn="l" rtl="0">
              <a:lnSpc>
                <a:spcPct val="100000"/>
              </a:lnSpc>
              <a:spcBef>
                <a:spcPts val="0"/>
              </a:spcBef>
              <a:spcAft>
                <a:spcPts val="0"/>
              </a:spcAft>
              <a:buSzPts val="1400"/>
              <a:buNone/>
            </a:pPr>
            <a:endParaRPr sz="600"/>
          </a:p>
          <a:p>
            <a:pPr marL="0" lvl="0" indent="0" algn="l" rtl="0">
              <a:lnSpc>
                <a:spcPct val="100000"/>
              </a:lnSpc>
              <a:spcBef>
                <a:spcPts val="0"/>
              </a:spcBef>
              <a:spcAft>
                <a:spcPts val="0"/>
              </a:spcAft>
              <a:buSzPts val="1400"/>
              <a:buNone/>
            </a:pPr>
            <a:r>
              <a:rPr lang="en-GB"/>
              <a:t>Explain why opinions and predictions can’t be fact-checked:  </a:t>
            </a:r>
            <a:endParaRPr sz="600"/>
          </a:p>
          <a:p>
            <a:pPr marL="0" lvl="0" indent="0" algn="l" rtl="0">
              <a:lnSpc>
                <a:spcPct val="100000"/>
              </a:lnSpc>
              <a:spcBef>
                <a:spcPts val="0"/>
              </a:spcBef>
              <a:spcAft>
                <a:spcPts val="0"/>
              </a:spcAft>
              <a:buSzPts val="1400"/>
              <a:buNone/>
            </a:pPr>
            <a:r>
              <a:rPr lang="en-GB"/>
              <a:t>“Public figures, like politicians, often make promises – especially in the lead-up to elections – for example, ‘We will build 5 000 houses in [add specific region/country] over the next three years.’ When these promises are made we can’t fact-check them as they still have to be fulfilled, BUT what you can do at that point is to make a note of the promise and then verify whether it did indeed happen three years down the line. </a:t>
            </a:r>
            <a:endParaRPr sz="600"/>
          </a:p>
          <a:p>
            <a:pPr marL="0" lvl="0" indent="0" algn="l" rtl="0">
              <a:lnSpc>
                <a:spcPct val="100000"/>
              </a:lnSpc>
              <a:spcBef>
                <a:spcPts val="0"/>
              </a:spcBef>
              <a:spcAft>
                <a:spcPts val="0"/>
              </a:spcAft>
              <a:buSzPts val="1400"/>
              <a:buNone/>
            </a:pPr>
            <a:r>
              <a:rPr lang="en-GB"/>
              <a:t>“At Africa Check we do this through a tool we call the Promise Tracker.” </a:t>
            </a:r>
            <a:endParaRPr sz="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474f04546a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g1474f04546a_0_17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Font typeface="Arial"/>
              <a:buNone/>
            </a:pPr>
            <a:r>
              <a:rPr lang="en-GB"/>
              <a:t>05/2022: Feel free to use a different example.  </a:t>
            </a:r>
            <a:endParaRPr/>
          </a:p>
          <a:p>
            <a:pPr marL="0" marR="0" lvl="0" indent="0" algn="l" rtl="0">
              <a:lnSpc>
                <a:spcPct val="100000"/>
              </a:lnSpc>
              <a:spcBef>
                <a:spcPts val="0"/>
              </a:spcBef>
              <a:spcAft>
                <a:spcPts val="0"/>
              </a:spcAft>
              <a:buSzPts val="1800"/>
              <a:buFont typeface="Arial"/>
              <a:buNone/>
            </a:pPr>
            <a:r>
              <a:rPr lang="en-GB" b="0"/>
              <a:t>Display these statements one by one and ask participants whether each statement is fact-checkable, discuss their feedback and clarify why/why not.  </a:t>
            </a:r>
            <a:endParaRPr/>
          </a:p>
          <a:p>
            <a:pPr marL="0" lvl="0" indent="-114300" algn="l" rtl="0">
              <a:lnSpc>
                <a:spcPct val="100000"/>
              </a:lnSpc>
              <a:spcBef>
                <a:spcPts val="0"/>
              </a:spcBef>
              <a:spcAft>
                <a:spcPts val="0"/>
              </a:spcAft>
              <a:buSzPts val="1800"/>
              <a:buFont typeface="Arial"/>
              <a:buChar char="•"/>
            </a:pPr>
            <a:r>
              <a:rPr lang="en-GB"/>
              <a:t>Update city and the day’s temperature in line with the country/s your audience are from. </a:t>
            </a: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474f04546a_0_1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3" name="Google Shape;503;g1474f04546a_0_17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05/22: Replace with relevant elections-related or your preferred examples.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Ask the participants if the following statements are fact-checkable or not, </a:t>
            </a:r>
            <a:r>
              <a:rPr lang="en-GB" b="1"/>
              <a:t>and why. </a:t>
            </a:r>
            <a:r>
              <a:rPr lang="en-GB"/>
              <a:t> </a:t>
            </a:r>
            <a:endParaRPr/>
          </a:p>
          <a:p>
            <a:pPr marL="0" lvl="0" indent="0" algn="l" rtl="0">
              <a:lnSpc>
                <a:spcPct val="100000"/>
              </a:lnSpc>
              <a:spcBef>
                <a:spcPts val="0"/>
              </a:spcBef>
              <a:spcAft>
                <a:spcPts val="0"/>
              </a:spcAft>
              <a:buSzPts val="1400"/>
              <a:buNone/>
            </a:pPr>
            <a:r>
              <a:rPr lang="en-GB"/>
              <a:t>(The slide is animated so the first statement will show and only once you click, the answer and so on.)</a:t>
            </a:r>
            <a:endParaRPr/>
          </a:p>
          <a:p>
            <a:pPr marL="0" lvl="0" indent="0" algn="l" rtl="0">
              <a:lnSpc>
                <a:spcPct val="100000"/>
              </a:lnSpc>
              <a:spcBef>
                <a:spcPts val="0"/>
              </a:spcBef>
              <a:spcAft>
                <a:spcPts val="0"/>
              </a:spcAft>
              <a:buSzPts val="1400"/>
              <a:buNone/>
            </a:pPr>
            <a:r>
              <a:rPr lang="en-GB"/>
              <a:t>Let participants look at each statement, answer and then discuss each answer (depending on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PLEASE NOTE: This could be confusing especially to journalists who have to distinguish between what one can report on vs. what one can fact-check. Explain to them that as a journalist you could, for example, report on the first and third statement but as a fact-checker you can’t verify the accuracy of those statements per se. </a:t>
            </a:r>
            <a:endParaRPr/>
          </a:p>
          <a:p>
            <a:pPr marL="0" lvl="0" indent="0" algn="l" rtl="0">
              <a:lnSpc>
                <a:spcPct val="100000"/>
              </a:lnSpc>
              <a:spcBef>
                <a:spcPts val="0"/>
              </a:spcBef>
              <a:spcAft>
                <a:spcPts val="0"/>
              </a:spcAft>
              <a:buSzPts val="1400"/>
              <a:buNone/>
            </a:pPr>
            <a:r>
              <a:rPr lang="en-GB"/>
              <a:t>If the minister of health says that government is aiming to have a certain number of citizens vaccinated by a specific time, as a journalist you can report on that. You can also speak to medical experts or people involved in the vaccine rollout to assess how likely it is that this target can be reached. </a:t>
            </a:r>
            <a:endParaRPr/>
          </a:p>
          <a:p>
            <a:pPr marL="0" lvl="0" indent="0" algn="l" rtl="0">
              <a:lnSpc>
                <a:spcPct val="100000"/>
              </a:lnSpc>
              <a:spcBef>
                <a:spcPts val="0"/>
              </a:spcBef>
              <a:spcAft>
                <a:spcPts val="0"/>
              </a:spcAft>
              <a:buSzPts val="1400"/>
              <a:buNone/>
            </a:pPr>
            <a:r>
              <a:rPr lang="en-GB"/>
              <a:t>The same goes for the third statement. If someone is saying that the WHO is “doing the best it can” </a:t>
            </a:r>
            <a:r>
              <a:rPr lang="en-GB" sz="1200">
                <a:solidFill>
                  <a:srgbClr val="3C3C3B"/>
                </a:solidFill>
                <a:latin typeface="Helvetica Neue"/>
                <a:ea typeface="Helvetica Neue"/>
                <a:cs typeface="Helvetica Neue"/>
                <a:sym typeface="Helvetica Neue"/>
              </a:rPr>
              <a:t>in the fight against the Covid-19 pandemic</a:t>
            </a:r>
            <a:r>
              <a:rPr lang="en-GB"/>
              <a:t>  </a:t>
            </a:r>
            <a:endParaRPr/>
          </a:p>
          <a:p>
            <a:pPr marL="0" lvl="0" indent="0" algn="ctr"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474f04546a_0_2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g1474f04546a_0_24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Talk through each of these questions, giving examples as often as possible. </a:t>
            </a:r>
            <a:endParaRPr sz="600"/>
          </a:p>
          <a:p>
            <a:pPr marL="0" lvl="0" indent="0" algn="l" rtl="0">
              <a:lnSpc>
                <a:spcPct val="100000"/>
              </a:lnSpc>
              <a:spcBef>
                <a:spcPts val="0"/>
              </a:spcBef>
              <a:spcAft>
                <a:spcPts val="0"/>
              </a:spcAft>
              <a:buSzPts val="1400"/>
              <a:buNone/>
            </a:pPr>
            <a:r>
              <a:rPr lang="en-GB"/>
              <a:t>Notes re. possible examples and talking points: </a:t>
            </a:r>
            <a:endParaRPr sz="600"/>
          </a:p>
          <a:p>
            <a:pPr marL="228600" lvl="0" indent="-228600" algn="l" rtl="0">
              <a:lnSpc>
                <a:spcPct val="100000"/>
              </a:lnSpc>
              <a:spcBef>
                <a:spcPts val="0"/>
              </a:spcBef>
              <a:spcAft>
                <a:spcPts val="0"/>
              </a:spcAft>
              <a:buSzPts val="1200"/>
              <a:buFont typeface="Calibri"/>
              <a:buAutoNum type="arabicPeriod"/>
            </a:pPr>
            <a:r>
              <a:rPr lang="en-GB"/>
              <a:t>Vaccine-related false information or false information that encourages violence/spread anger</a:t>
            </a:r>
            <a:endParaRPr sz="600"/>
          </a:p>
          <a:p>
            <a:pPr marL="228600" lvl="0" indent="-228600" algn="l" rtl="0">
              <a:lnSpc>
                <a:spcPct val="100000"/>
              </a:lnSpc>
              <a:spcBef>
                <a:spcPts val="0"/>
              </a:spcBef>
              <a:spcAft>
                <a:spcPts val="0"/>
              </a:spcAft>
              <a:buSzPts val="1200"/>
              <a:buFont typeface="Calibri"/>
              <a:buAutoNum type="arabicPeriod"/>
            </a:pPr>
            <a:r>
              <a:rPr lang="en-GB"/>
              <a:t>Here you can keep in mind the important decisions we have to make, for example, </a:t>
            </a:r>
            <a:r>
              <a:rPr lang="en-GB" b="1"/>
              <a:t>who we’re going to vote for in the election</a:t>
            </a:r>
            <a:r>
              <a:rPr lang="en-GB"/>
              <a:t> or how we’re going to protect ourselves and our children against Covid-19 and other diseases</a:t>
            </a:r>
            <a:endParaRPr sz="600"/>
          </a:p>
          <a:p>
            <a:pPr marL="228600" lvl="0" indent="-228600" algn="l" rtl="0">
              <a:lnSpc>
                <a:spcPct val="100000"/>
              </a:lnSpc>
              <a:spcBef>
                <a:spcPts val="0"/>
              </a:spcBef>
              <a:spcAft>
                <a:spcPts val="0"/>
              </a:spcAft>
              <a:buSzPts val="1200"/>
              <a:buFont typeface="Calibri"/>
              <a:buAutoNum type="arabicPeriod"/>
            </a:pPr>
            <a:r>
              <a:rPr lang="en-GB"/>
              <a:t>The more prominent and trusted a person or organisation, the more likely it is that the public will trust the information they’re supplied with and share it with others (people would often believe religious leaders when it comes to health-related issues so if a prominent religious leader says Covid-19 doesn’t exist it could have serious consequences) </a:t>
            </a:r>
            <a:endParaRPr sz="600"/>
          </a:p>
          <a:p>
            <a:pPr marL="228600" lvl="0" indent="-228600" algn="l" rtl="0">
              <a:lnSpc>
                <a:spcPct val="100000"/>
              </a:lnSpc>
              <a:spcBef>
                <a:spcPts val="0"/>
              </a:spcBef>
              <a:spcAft>
                <a:spcPts val="0"/>
              </a:spcAft>
              <a:buSzPts val="1200"/>
              <a:buFont typeface="Calibri"/>
              <a:buAutoNum type="arabicPeriod"/>
            </a:pPr>
            <a:r>
              <a:rPr lang="en-GB"/>
              <a:t>If a social media post, for example, has been online for a few days but the person who shared it has a small following and the post hasn’t gained a lot of traction, consider whether by fact-checking it you might not actually amplify the information. </a:t>
            </a:r>
            <a:endParaRPr sz="600"/>
          </a:p>
          <a:p>
            <a:pPr marL="228600" lvl="0" indent="-228600" algn="l" rtl="0">
              <a:lnSpc>
                <a:spcPct val="100000"/>
              </a:lnSpc>
              <a:spcBef>
                <a:spcPts val="0"/>
              </a:spcBef>
              <a:spcAft>
                <a:spcPts val="0"/>
              </a:spcAft>
              <a:buSzPts val="1200"/>
              <a:buFont typeface="Calibri"/>
              <a:buAutoNum type="arabicPeriod"/>
            </a:pPr>
            <a:r>
              <a:rPr lang="en-GB"/>
              <a:t>False claims related to violence (violent protests, police brutality, xenophobic attacks, etc.) often spreads unnecessary fear and distrust and it’s important to stop it in its track. </a:t>
            </a:r>
            <a:endParaRPr sz="600"/>
          </a:p>
          <a:p>
            <a:pPr marL="228600" lvl="0" indent="-228600" algn="l" rtl="0">
              <a:lnSpc>
                <a:spcPct val="100000"/>
              </a:lnSpc>
              <a:spcBef>
                <a:spcPts val="0"/>
              </a:spcBef>
              <a:spcAft>
                <a:spcPts val="0"/>
              </a:spcAft>
              <a:buSzPts val="1200"/>
              <a:buFont typeface="Calibri"/>
              <a:buAutoNum type="arabicPeriod"/>
            </a:pPr>
            <a:r>
              <a:rPr lang="en-GB"/>
              <a:t>This brings us back to the first discussion we had in this session. It’s important to determine whether something is fact-checkable or at least possibly fact-checkable before attempting to fact-check it.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b411eba6c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12b411eba6c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b41e07651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b41e07651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b8e8bba6a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b8e8bba6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8e8bba6a9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gb8e8bba6a9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7c1c302ec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27c1c302e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b8e8bba6a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gb8e8bba6a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b8e8bba6a9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gb8e8bba6a9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8e8bba6a9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gb8e8bba6a9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b8e8bba6a9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b8e8bba6a9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494ab18b1c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494ab18b1c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494ab18b1c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2494ab18b1c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5fcc61a4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f5fcc61a4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f5fcc61a4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494ab18b1c_1_6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6" name="Google Shape;616;g2494ab18b1c_1_6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latin typeface="Calibri"/>
                <a:ea typeface="Calibri"/>
                <a:cs typeface="Calibri"/>
                <a:sym typeface="Calibri"/>
              </a:rPr>
              <a:t>Quickly touch on these tips/questions and add anything you think would be valuable to share with participants.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a:t>
            </a:r>
            <a:r>
              <a:rPr lang="en-GB">
                <a:solidFill>
                  <a:srgbClr val="3C3C3B"/>
                </a:solidFill>
                <a:latin typeface="Helvetica Neue"/>
                <a:ea typeface="Helvetica Neue"/>
                <a:cs typeface="Helvetica Neue"/>
                <a:sym typeface="Helvetica Neue"/>
              </a:rPr>
              <a:t>It’s not easy to get rid of bias, but it certainly helps to be aware of it and ask yourself these questions:</a:t>
            </a:r>
            <a:endParaRPr/>
          </a:p>
          <a:p>
            <a:pPr marL="514350" lvl="0" indent="-514350" algn="l" rtl="0">
              <a:lnSpc>
                <a:spcPct val="100000"/>
              </a:lnSpc>
              <a:spcBef>
                <a:spcPts val="0"/>
              </a:spcBef>
              <a:spcAft>
                <a:spcPts val="0"/>
              </a:spcAft>
              <a:buClr>
                <a:srgbClr val="3C3C3B"/>
              </a:buClr>
              <a:buSzPts val="1200"/>
              <a:buFont typeface="Helvetica Neue"/>
              <a:buAutoNum type="arabicPeriod"/>
            </a:pPr>
            <a:r>
              <a:rPr lang="en-GB">
                <a:solidFill>
                  <a:srgbClr val="3C3C3B"/>
                </a:solidFill>
                <a:latin typeface="Helvetica Neue"/>
                <a:ea typeface="Helvetica Neue"/>
                <a:cs typeface="Helvetica Neue"/>
                <a:sym typeface="Helvetica Neue"/>
              </a:rPr>
              <a:t>Am I objective? </a:t>
            </a:r>
            <a:endParaRPr/>
          </a:p>
          <a:p>
            <a:pPr marL="514350" lvl="0" indent="-514350" algn="l" rtl="0">
              <a:lnSpc>
                <a:spcPct val="100000"/>
              </a:lnSpc>
              <a:spcBef>
                <a:spcPts val="0"/>
              </a:spcBef>
              <a:spcAft>
                <a:spcPts val="0"/>
              </a:spcAft>
              <a:buClr>
                <a:srgbClr val="3C3C3B"/>
              </a:buClr>
              <a:buSzPts val="1200"/>
              <a:buFont typeface="Helvetica Neue"/>
              <a:buAutoNum type="arabicPeriod"/>
            </a:pPr>
            <a:r>
              <a:rPr lang="en-GB">
                <a:solidFill>
                  <a:srgbClr val="3C3C3B"/>
                </a:solidFill>
                <a:latin typeface="Helvetica Neue"/>
                <a:ea typeface="Helvetica Neue"/>
                <a:cs typeface="Helvetica Neue"/>
                <a:sym typeface="Helvetica Neue"/>
              </a:rPr>
              <a:t>Am I giving all sides of the story? </a:t>
            </a:r>
            <a:endParaRPr/>
          </a:p>
          <a:p>
            <a:pPr marL="514350" lvl="0" indent="-514350" algn="l" rtl="0">
              <a:lnSpc>
                <a:spcPct val="100000"/>
              </a:lnSpc>
              <a:spcBef>
                <a:spcPts val="0"/>
              </a:spcBef>
              <a:spcAft>
                <a:spcPts val="0"/>
              </a:spcAft>
              <a:buClr>
                <a:srgbClr val="3C3C3B"/>
              </a:buClr>
              <a:buSzPts val="1200"/>
              <a:buFont typeface="Helvetica Neue"/>
              <a:buAutoNum type="arabicPeriod"/>
            </a:pPr>
            <a:r>
              <a:rPr lang="en-GB">
                <a:solidFill>
                  <a:srgbClr val="3C3C3B"/>
                </a:solidFill>
                <a:latin typeface="Helvetica Neue"/>
                <a:ea typeface="Helvetica Neue"/>
                <a:cs typeface="Helvetica Neue"/>
                <a:sym typeface="Helvetica Neue"/>
              </a:rPr>
              <a:t>Have I checked all the facts – whether I personally agree with them or not?”</a:t>
            </a:r>
            <a:endParaRPr/>
          </a:p>
          <a:p>
            <a:pPr marL="0" lvl="0" indent="0" algn="l" rtl="0">
              <a:lnSpc>
                <a:spcPct val="100000"/>
              </a:lnSpc>
              <a:spcBef>
                <a:spcPts val="0"/>
              </a:spcBef>
              <a:spcAft>
                <a:spcPts val="0"/>
              </a:spcAft>
              <a:buSzPts val="1400"/>
              <a:buNone/>
            </a:pPr>
            <a:r>
              <a:rPr lang="en-GB">
                <a:solidFill>
                  <a:srgbClr val="3C3C3B"/>
                </a:solidFill>
                <a:latin typeface="Helvetica Neue"/>
                <a:ea typeface="Helvetica Neue"/>
                <a:cs typeface="Helvetica Neue"/>
                <a:sym typeface="Helvetica Neue"/>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f5fcc61a45_0_18:notes"/>
          <p:cNvSpPr txBox="1">
            <a:spLocks noGrp="1"/>
          </p:cNvSpPr>
          <p:nvPr>
            <p:ph type="body" idx="1"/>
          </p:nvPr>
        </p:nvSpPr>
        <p:spPr>
          <a:xfrm>
            <a:off x="710407" y="4925407"/>
            <a:ext cx="5683200" cy="4029900"/>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f5fcc61a45_0_18:notes"/>
          <p:cNvSpPr>
            <a:spLocks noGrp="1" noRot="1" noChangeAspect="1"/>
          </p:cNvSpPr>
          <p:nvPr>
            <p:ph type="sldImg" idx="2"/>
          </p:nvPr>
        </p:nvSpPr>
        <p:spPr>
          <a:xfrm>
            <a:off x="482600" y="1279525"/>
            <a:ext cx="61404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f5fcc61a45_0_24:notes"/>
          <p:cNvSpPr txBox="1">
            <a:spLocks noGrp="1"/>
          </p:cNvSpPr>
          <p:nvPr>
            <p:ph type="body" idx="1"/>
          </p:nvPr>
        </p:nvSpPr>
        <p:spPr>
          <a:xfrm>
            <a:off x="710407" y="4925407"/>
            <a:ext cx="5683200" cy="4029900"/>
          </a:xfrm>
          <a:prstGeom prst="rect">
            <a:avLst/>
          </a:prstGeom>
          <a:noFill/>
          <a:ln>
            <a:noFill/>
          </a:ln>
        </p:spPr>
        <p:txBody>
          <a:bodyPr spcFirstLastPara="1" wrap="square" lIns="99050" tIns="49500" rIns="99050" bIns="49500" anchor="t" anchorCtr="0">
            <a:noAutofit/>
          </a:bodyPr>
          <a:lstStyle/>
          <a:p>
            <a:pPr marL="0" lvl="0" indent="0" algn="l" rtl="0">
              <a:lnSpc>
                <a:spcPct val="100000"/>
              </a:lnSpc>
              <a:spcBef>
                <a:spcPts val="0"/>
              </a:spcBef>
              <a:spcAft>
                <a:spcPts val="0"/>
              </a:spcAft>
              <a:buSzPts val="1400"/>
              <a:buNone/>
            </a:pPr>
            <a:endParaRPr b="0"/>
          </a:p>
        </p:txBody>
      </p:sp>
      <p:sp>
        <p:nvSpPr>
          <p:cNvPr id="630" name="Google Shape;630;gf5fcc61a45_0_24:notes"/>
          <p:cNvSpPr>
            <a:spLocks noGrp="1" noRot="1" noChangeAspect="1"/>
          </p:cNvSpPr>
          <p:nvPr>
            <p:ph type="sldImg" idx="2"/>
          </p:nvPr>
        </p:nvSpPr>
        <p:spPr>
          <a:xfrm>
            <a:off x="482600" y="1279525"/>
            <a:ext cx="6140400" cy="345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494ab18b1c_1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2494ab18b1c_1_6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5fcc61a4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GB"/>
              <a:t>Make sure of </a:t>
            </a:r>
            <a:r>
              <a:rPr lang="en-GB" b="1"/>
              <a:t>exact wording</a:t>
            </a:r>
            <a:r>
              <a:rPr lang="en-GB"/>
              <a:t>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GB"/>
              <a:t>Find </a:t>
            </a:r>
            <a:r>
              <a:rPr lang="en-GB" b="1"/>
              <a:t>audio/video clips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GB"/>
              <a:t>Contact person – were they </a:t>
            </a:r>
            <a:r>
              <a:rPr lang="en-GB" b="1"/>
              <a:t>quoted correctly?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GB" b="1"/>
              <a:t>What was their source</a:t>
            </a:r>
            <a:r>
              <a:rPr lang="en-GB"/>
              <a:t>?</a:t>
            </a:r>
            <a:endParaRPr/>
          </a:p>
          <a:p>
            <a:pPr marL="228600" lvl="0" indent="-228600" algn="l" rtl="0">
              <a:lnSpc>
                <a:spcPct val="100000"/>
              </a:lnSpc>
              <a:spcBef>
                <a:spcPts val="0"/>
              </a:spcBef>
              <a:spcAft>
                <a:spcPts val="0"/>
              </a:spcAft>
              <a:buClr>
                <a:schemeClr val="dk1"/>
              </a:buClr>
              <a:buSzPts val="1200"/>
              <a:buFont typeface="Calibri"/>
              <a:buAutoNum type="arabicPeriod"/>
            </a:pPr>
            <a:r>
              <a:rPr lang="en-GB"/>
              <a:t>MIGHT BE CHALLENGING  </a:t>
            </a:r>
            <a:endParaRPr/>
          </a:p>
        </p:txBody>
      </p:sp>
      <p:sp>
        <p:nvSpPr>
          <p:cNvPr id="637" name="Google Shape;637;gf5fcc61a4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f5fcc61a45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Build up a </a:t>
            </a:r>
            <a:r>
              <a:rPr lang="en-GB" b="1"/>
              <a:t>library of the latest reliable data – Vincent will discuss this in detail a bit later</a:t>
            </a:r>
            <a:r>
              <a:rPr lang="en-GB"/>
              <a:t>. We collect data in the countries we work in and put it together and make available on our website. </a:t>
            </a:r>
            <a:r>
              <a:rPr lang="en-GB" b="1"/>
              <a:t>– start building a database, starting with your contacts, reliable online sources and then adding experts as you go along</a:t>
            </a:r>
            <a:endParaRPr/>
          </a:p>
        </p:txBody>
      </p:sp>
      <p:sp>
        <p:nvSpPr>
          <p:cNvPr id="645" name="Google Shape;645;gf5fcc61a45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474f04546a_0_27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3" name="Google Shape;653;g1474f04546a_0_27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200"/>
              <a:buFont typeface="Calibri"/>
              <a:buNone/>
            </a:pPr>
            <a:r>
              <a:rPr lang="en-GB" b="1"/>
              <a:t>05/2022: The explanations at the bottom of the notes are applicable to the fact-checking examples that were used for last year’s Covid/health-focused training. You can explain this step by referring to the data sources you consulted in the example that you are using. </a:t>
            </a:r>
            <a:endParaRPr/>
          </a:p>
          <a:p>
            <a:pPr marL="0" marR="0" lvl="0" indent="0" algn="l" rtl="0">
              <a:lnSpc>
                <a:spcPct val="100000"/>
              </a:lnSpc>
              <a:spcBef>
                <a:spcPts val="0"/>
              </a:spcBef>
              <a:spcAft>
                <a:spcPts val="0"/>
              </a:spcAft>
              <a:buSzPts val="1200"/>
              <a:buFont typeface="Calibri"/>
              <a:buNone/>
            </a:pPr>
            <a:endParaRPr/>
          </a:p>
          <a:p>
            <a:pPr marL="0" marR="0" lvl="0" indent="0" algn="l" rtl="0">
              <a:lnSpc>
                <a:spcPct val="100000"/>
              </a:lnSpc>
              <a:spcBef>
                <a:spcPts val="0"/>
              </a:spcBef>
              <a:spcAft>
                <a:spcPts val="0"/>
              </a:spcAft>
              <a:buSzPts val="1200"/>
              <a:buFont typeface="Calibri"/>
              <a:buNone/>
            </a:pPr>
            <a:r>
              <a:rPr lang="en-GB"/>
              <a:t>“Build up a </a:t>
            </a:r>
            <a:r>
              <a:rPr lang="en-GB" b="1"/>
              <a:t>library of the latest reliable data. </a:t>
            </a:r>
            <a:r>
              <a:rPr lang="en-GB" b="0"/>
              <a:t>At Africa Check, we </a:t>
            </a:r>
            <a:r>
              <a:rPr lang="en-GB"/>
              <a:t>collect data in the countries we work in and put it together and make available on our website. </a:t>
            </a:r>
            <a:r>
              <a:rPr lang="en-GB" b="0"/>
              <a:t>– start building a database, starting with your contacts, reliable online sources and then adding experts as you go along.”</a:t>
            </a:r>
            <a:endParaRPr/>
          </a:p>
          <a:p>
            <a:pPr marL="0" lvl="0" indent="0" algn="l" rtl="0">
              <a:lnSpc>
                <a:spcPct val="100000"/>
              </a:lnSpc>
              <a:spcBef>
                <a:spcPts val="0"/>
              </a:spcBef>
              <a:spcAft>
                <a:spcPts val="0"/>
              </a:spcAft>
              <a:buSzPts val="1200"/>
              <a:buFont typeface="Calibri"/>
              <a:buNone/>
            </a:pPr>
            <a:endParaRPr b="1"/>
          </a:p>
          <a:p>
            <a:pPr marL="0" lvl="0" indent="0" algn="l" rtl="0">
              <a:lnSpc>
                <a:spcPct val="100000"/>
              </a:lnSpc>
              <a:spcBef>
                <a:spcPts val="0"/>
              </a:spcBef>
              <a:spcAft>
                <a:spcPts val="0"/>
              </a:spcAft>
              <a:buSzPts val="1200"/>
              <a:buFont typeface="Calibri"/>
              <a:buNone/>
            </a:pPr>
            <a:r>
              <a:rPr lang="en-GB"/>
              <a:t>In the Magufuli case, </a:t>
            </a:r>
            <a:r>
              <a:rPr lang="en-GB" b="0" i="0">
                <a:solidFill>
                  <a:srgbClr val="323232"/>
                </a:solidFill>
                <a:latin typeface="Open Sans"/>
                <a:ea typeface="Open Sans"/>
                <a:cs typeface="Open Sans"/>
                <a:sym typeface="Open Sans"/>
              </a:rPr>
              <a:t>we have previously fact-checked </a:t>
            </a:r>
            <a:r>
              <a:rPr lang="en-GB" b="0" i="0" u="sng" strike="noStrike">
                <a:solidFill>
                  <a:srgbClr val="DD7A29"/>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similar inhalation claims</a:t>
            </a:r>
            <a:r>
              <a:rPr lang="en-GB" b="0" i="0">
                <a:solidFill>
                  <a:srgbClr val="323232"/>
                </a:solidFill>
                <a:latin typeface="Open Sans"/>
                <a:ea typeface="Open Sans"/>
                <a:cs typeface="Open Sans"/>
                <a:sym typeface="Open Sans"/>
              </a:rPr>
              <a:t> and not found any evidence that it is a viable treatment for Covid-19. Other fact-checkers including</a:t>
            </a:r>
            <a:r>
              <a:rPr lang="en-GB" b="0" i="0" u="sng" strike="noStrike">
                <a:solidFill>
                  <a:srgbClr val="DD7A29"/>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Reuters</a:t>
            </a:r>
            <a:r>
              <a:rPr lang="en-GB" b="0" i="0">
                <a:solidFill>
                  <a:srgbClr val="323232"/>
                </a:solidFill>
                <a:latin typeface="Open Sans"/>
                <a:ea typeface="Open Sans"/>
                <a:cs typeface="Open Sans"/>
                <a:sym typeface="Open Sans"/>
              </a:rPr>
              <a:t>,</a:t>
            </a:r>
            <a:r>
              <a:rPr lang="en-GB" b="0" i="0" u="sng" strike="noStrike">
                <a:solidFill>
                  <a:srgbClr val="DD7A29"/>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 France24</a:t>
            </a:r>
            <a:r>
              <a:rPr lang="en-GB" b="0" i="0">
                <a:solidFill>
                  <a:srgbClr val="323232"/>
                </a:solidFill>
                <a:latin typeface="Open Sans"/>
                <a:ea typeface="Open Sans"/>
                <a:cs typeface="Open Sans"/>
                <a:sym typeface="Open Sans"/>
              </a:rPr>
              <a:t> and the</a:t>
            </a:r>
            <a:r>
              <a:rPr lang="en-GB" b="0" i="0" u="sng" strike="noStrike">
                <a:solidFill>
                  <a:srgbClr val="DD7A29"/>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 BBC</a:t>
            </a:r>
            <a:r>
              <a:rPr lang="en-GB" b="0" i="0">
                <a:solidFill>
                  <a:srgbClr val="323232"/>
                </a:solidFill>
                <a:latin typeface="Open Sans"/>
                <a:ea typeface="Open Sans"/>
                <a:cs typeface="Open Sans"/>
                <a:sym typeface="Open Sans"/>
              </a:rPr>
              <a:t> have also found no evidence to back up this resilient claim.</a:t>
            </a:r>
            <a:endParaRPr/>
          </a:p>
          <a:p>
            <a:pPr marL="0" lvl="0" indent="0" algn="l" rtl="0">
              <a:lnSpc>
                <a:spcPct val="100000"/>
              </a:lnSpc>
              <a:spcBef>
                <a:spcPts val="0"/>
              </a:spcBef>
              <a:spcAft>
                <a:spcPts val="0"/>
              </a:spcAft>
              <a:buClr>
                <a:srgbClr val="323232"/>
              </a:buClr>
              <a:buSzPts val="1200"/>
              <a:buFont typeface="Open Sans"/>
              <a:buNone/>
            </a:pPr>
            <a:r>
              <a:rPr lang="en-GB" b="0" i="0">
                <a:solidFill>
                  <a:srgbClr val="323232"/>
                </a:solidFill>
                <a:latin typeface="Open Sans"/>
                <a:ea typeface="Open Sans"/>
                <a:cs typeface="Open Sans"/>
                <a:sym typeface="Open Sans"/>
              </a:rPr>
              <a:t>Also consulted the World Health Organization site, which stated clearly that there’s no cure for Covid-19 yet. </a:t>
            </a:r>
            <a:endParaRPr/>
          </a:p>
          <a:p>
            <a:pPr marL="0" marR="0" lvl="0" indent="0" algn="l" rtl="0">
              <a:lnSpc>
                <a:spcPct val="100000"/>
              </a:lnSpc>
              <a:spcBef>
                <a:spcPts val="0"/>
              </a:spcBef>
              <a:spcAft>
                <a:spcPts val="0"/>
              </a:spcAft>
              <a:buSzPts val="1200"/>
              <a:buFont typeface="Calibri"/>
              <a:buNone/>
            </a:pPr>
            <a:endParaRPr b="0"/>
          </a:p>
          <a:p>
            <a:pPr marL="0" lvl="0" indent="0" algn="l" rtl="0">
              <a:lnSpc>
                <a:spcPct val="100000"/>
              </a:lnSpc>
              <a:spcBef>
                <a:spcPts val="0"/>
              </a:spcBef>
              <a:spcAft>
                <a:spcPts val="0"/>
              </a:spcAft>
              <a:buSzPts val="1200"/>
              <a:buFont typeface="Calibri"/>
              <a:buNone/>
            </a:pPr>
            <a:r>
              <a:rPr lang="en-GB"/>
              <a:t>Explain the data that was used in the Madonsela example by referring to the fact-check: africacheck.org/fact-checks/reports/do-one-four-women-africa-suffer-depression-we-checked </a:t>
            </a:r>
            <a:endParaRPr/>
          </a:p>
          <a:p>
            <a:pPr marL="0" lvl="0" indent="0" algn="l" rtl="0">
              <a:lnSpc>
                <a:spcPct val="100000"/>
              </a:lnSpc>
              <a:spcBef>
                <a:spcPts val="0"/>
              </a:spcBef>
              <a:spcAft>
                <a:spcPts val="0"/>
              </a:spcAft>
              <a:buSzPts val="1200"/>
              <a:buFont typeface="Calibri"/>
              <a:buNone/>
            </a:pPr>
            <a:endParaRPr/>
          </a:p>
        </p:txBody>
      </p:sp>
      <p:sp>
        <p:nvSpPr>
          <p:cNvPr id="654" name="Google Shape;654;g1474f04546a_0_27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f5fcc61a4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ASK: Who would you consider an expert? </a:t>
            </a:r>
            <a:endParaRPr/>
          </a:p>
          <a:p>
            <a:pPr marL="457200" lvl="1"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Contact </a:t>
            </a:r>
            <a:r>
              <a:rPr lang="en-GB" sz="1200" b="1" i="0" u="none" strike="noStrike" cap="none">
                <a:solidFill>
                  <a:schemeClr val="dk1"/>
                </a:solidFill>
                <a:latin typeface="Calibri"/>
                <a:ea typeface="Calibri"/>
                <a:cs typeface="Calibri"/>
                <a:sym typeface="Calibri"/>
              </a:rPr>
              <a:t>experts</a:t>
            </a:r>
            <a:r>
              <a:rPr lang="en-GB" sz="1200" b="0" i="0" u="none" strike="noStrike" cap="none">
                <a:solidFill>
                  <a:schemeClr val="dk1"/>
                </a:solidFill>
                <a:latin typeface="Calibri"/>
                <a:ea typeface="Calibri"/>
                <a:cs typeface="Calibri"/>
                <a:sym typeface="Calibri"/>
              </a:rPr>
              <a:t> in the field to verify/clarify information – good academic track record </a:t>
            </a:r>
            <a:endParaRPr sz="1200" b="0" i="0" u="none" strike="noStrike" cap="none">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GB" sz="1200" b="1" i="0" u="none" strike="noStrike" cap="none">
                <a:solidFill>
                  <a:schemeClr val="dk1"/>
                </a:solidFill>
                <a:latin typeface="Calibri"/>
                <a:ea typeface="Calibri"/>
                <a:cs typeface="Calibri"/>
                <a:sym typeface="Calibri"/>
              </a:rPr>
              <a:t>Ask which data sources or research you should consult.</a:t>
            </a:r>
            <a:endParaRPr/>
          </a:p>
          <a:p>
            <a:pPr marL="457200" lvl="1"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Always ask them: Is the </a:t>
            </a:r>
            <a:r>
              <a:rPr lang="en-GB" sz="1200" b="1" i="0" u="none" strike="noStrike" cap="none">
                <a:solidFill>
                  <a:schemeClr val="dk1"/>
                </a:solidFill>
                <a:latin typeface="Calibri"/>
                <a:ea typeface="Calibri"/>
                <a:cs typeface="Calibri"/>
                <a:sym typeface="Calibri"/>
              </a:rPr>
              <a:t>claim correct? How should the data be interpreted?</a:t>
            </a:r>
            <a:r>
              <a:rPr lang="en-GB" sz="1200" b="0" i="0" u="none" strike="noStrike" cap="none">
                <a:solidFill>
                  <a:schemeClr val="dk1"/>
                </a:solidFill>
                <a:latin typeface="Calibri"/>
                <a:ea typeface="Calibri"/>
                <a:cs typeface="Calibri"/>
                <a:sym typeface="Calibri"/>
              </a:rPr>
              <a:t> MAKE SURE YOU UNDERSTAND. Never assume. </a:t>
            </a:r>
            <a:endParaRPr/>
          </a:p>
          <a:p>
            <a:pPr marL="457200" lvl="1"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GB" b="0" i="0">
                <a:solidFill>
                  <a:srgbClr val="323232"/>
                </a:solidFill>
                <a:latin typeface="Open Sans"/>
                <a:ea typeface="Open Sans"/>
                <a:cs typeface="Open Sans"/>
                <a:sym typeface="Open Sans"/>
              </a:rPr>
              <a:t>Prevalence refers to </a:t>
            </a:r>
            <a:r>
              <a:rPr lang="en-GB" b="0" i="0" u="sng" strike="noStrike">
                <a:solidFill>
                  <a:srgbClr val="DD7A29"/>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the share of a population with an illness or condition</a:t>
            </a:r>
            <a:r>
              <a:rPr lang="en-GB" b="0" i="0">
                <a:solidFill>
                  <a:srgbClr val="323232"/>
                </a:solidFill>
                <a:latin typeface="Open Sans"/>
                <a:ea typeface="Open Sans"/>
                <a:cs typeface="Open Sans"/>
                <a:sym typeface="Open Sans"/>
              </a:rPr>
              <a:t>.</a:t>
            </a:r>
            <a:br>
              <a:rPr lang="en-GB"/>
            </a:br>
            <a:br>
              <a:rPr lang="en-GB"/>
            </a:br>
            <a:r>
              <a:rPr lang="en-GB" b="0" i="0">
                <a:solidFill>
                  <a:srgbClr val="323232"/>
                </a:solidFill>
                <a:latin typeface="Open Sans"/>
                <a:ea typeface="Open Sans"/>
                <a:cs typeface="Open Sans"/>
                <a:sym typeface="Open Sans"/>
              </a:rPr>
              <a:t>In 2017, the World Health Organization (WHO) estimated that </a:t>
            </a:r>
            <a:r>
              <a:rPr lang="en-GB" b="0" i="0" u="sng" strike="noStrike">
                <a:solidFill>
                  <a:srgbClr val="DD7A29"/>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5.9%</a:t>
            </a:r>
            <a:r>
              <a:rPr lang="en-GB" b="0" i="0">
                <a:solidFill>
                  <a:srgbClr val="323232"/>
                </a:solidFill>
                <a:latin typeface="Open Sans"/>
                <a:ea typeface="Open Sans"/>
                <a:cs typeface="Open Sans"/>
                <a:sym typeface="Open Sans"/>
              </a:rPr>
              <a:t> of women in its </a:t>
            </a:r>
            <a:r>
              <a:rPr lang="en-GB" b="0" i="0" u="sng" strike="noStrike">
                <a:solidFill>
                  <a:srgbClr val="DD7A29"/>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Africa region</a:t>
            </a:r>
            <a:r>
              <a:rPr lang="en-GB" b="0" i="0">
                <a:solidFill>
                  <a:srgbClr val="323232"/>
                </a:solidFill>
                <a:latin typeface="Open Sans"/>
                <a:ea typeface="Open Sans"/>
                <a:cs typeface="Open Sans"/>
                <a:sym typeface="Open Sans"/>
              </a:rPr>
              <a:t> (one in 17) suffered from </a:t>
            </a:r>
            <a:r>
              <a:rPr lang="en-GB" b="0" i="0" u="sng" strike="noStrike">
                <a:solidFill>
                  <a:srgbClr val="DD7A29"/>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depressive disorders</a:t>
            </a:r>
            <a:r>
              <a:rPr lang="en-GB" b="0" i="0">
                <a:solidFill>
                  <a:srgbClr val="323232"/>
                </a:solidFill>
                <a:latin typeface="Open Sans"/>
                <a:ea typeface="Open Sans"/>
                <a:cs typeface="Open Sans"/>
                <a:sym typeface="Open Sans"/>
              </a:rPr>
              <a:t>. This covers 47 African countries.</a:t>
            </a:r>
            <a:br>
              <a:rPr lang="en-GB"/>
            </a:br>
            <a:br>
              <a:rPr lang="en-GB"/>
            </a:br>
            <a:r>
              <a:rPr lang="en-GB" b="0" i="0">
                <a:solidFill>
                  <a:srgbClr val="323232"/>
                </a:solidFill>
                <a:latin typeface="Open Sans"/>
                <a:ea typeface="Open Sans"/>
                <a:cs typeface="Open Sans"/>
                <a:sym typeface="Open Sans"/>
              </a:rPr>
              <a:t>The rate was based on modelled prevalence estimates from the 2015 </a:t>
            </a:r>
            <a:r>
              <a:rPr lang="en-GB" b="0" i="0" u="sng" strike="noStrike">
                <a:solidFill>
                  <a:srgbClr val="DD7A29"/>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Global Burden of Disease Study</a:t>
            </a:r>
            <a:r>
              <a:rPr lang="en-GB" b="0" i="0">
                <a:solidFill>
                  <a:srgbClr val="323232"/>
                </a:solidFill>
                <a:latin typeface="Open Sans"/>
                <a:ea typeface="Open Sans"/>
                <a:cs typeface="Open Sans"/>
                <a:sym typeface="Open Sans"/>
              </a:rPr>
              <a:t> (GBD), led by the </a:t>
            </a:r>
            <a:r>
              <a:rPr lang="en-GB" b="0" i="0" u="sng" strike="noStrike">
                <a:solidFill>
                  <a:srgbClr val="DD7A29"/>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Institute for Health Metrics and Evaluation (IHME)</a:t>
            </a:r>
            <a:r>
              <a:rPr lang="en-GB" b="0" i="0">
                <a:solidFill>
                  <a:srgbClr val="323232"/>
                </a:solidFill>
                <a:latin typeface="Open Sans"/>
                <a:ea typeface="Open Sans"/>
                <a:cs typeface="Open Sans"/>
                <a:sym typeface="Open Sans"/>
              </a:rPr>
              <a:t> at the University of Washington in the US.</a:t>
            </a:r>
            <a:br>
              <a:rPr lang="en-GB"/>
            </a:br>
            <a:br>
              <a:rPr lang="en-GB"/>
            </a:br>
            <a:r>
              <a:rPr lang="en-GB" b="0" i="0">
                <a:solidFill>
                  <a:srgbClr val="323232"/>
                </a:solidFill>
                <a:latin typeface="Open Sans"/>
                <a:ea typeface="Open Sans"/>
                <a:cs typeface="Open Sans"/>
                <a:sym typeface="Open Sans"/>
              </a:rPr>
              <a:t>Asked why the WHO regarded the GBD as the best available source of data for this estimate, WHO communications officer Alison Brunier said the study is “unique in its comprehensiveness and the methodological approach used to deal with inconsistencies in data”.</a:t>
            </a:r>
            <a:br>
              <a:rPr lang="en-GB"/>
            </a:br>
            <a:br>
              <a:rPr lang="en-GB"/>
            </a:br>
            <a:r>
              <a:rPr lang="en-GB" b="0" i="0" u="sng" strike="noStrike">
                <a:solidFill>
                  <a:srgbClr val="DD7A29"/>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Dr Alize Ferrari</a:t>
            </a:r>
            <a:r>
              <a:rPr lang="en-GB" b="0" i="0">
                <a:solidFill>
                  <a:srgbClr val="323232"/>
                </a:solidFill>
                <a:latin typeface="Open Sans"/>
                <a:ea typeface="Open Sans"/>
                <a:cs typeface="Open Sans"/>
                <a:sym typeface="Open Sans"/>
              </a:rPr>
              <a:t>, leads the mental disorders component of the Global Burden of Disease Study on behalf of the IHME. She said its prevalence estimates are based on a review of existing data.</a:t>
            </a:r>
            <a:br>
              <a:rPr lang="en-GB"/>
            </a:br>
            <a:br>
              <a:rPr lang="en-GB"/>
            </a:br>
            <a:r>
              <a:rPr lang="en-GB" b="0" i="0">
                <a:solidFill>
                  <a:srgbClr val="323232"/>
                </a:solidFill>
                <a:latin typeface="Open Sans"/>
                <a:ea typeface="Open Sans"/>
                <a:cs typeface="Open Sans"/>
                <a:sym typeface="Open Sans"/>
              </a:rPr>
              <a:t>The study’s researchers look for survey data that is representative of the population and that has estimates of measures such as prevalence and </a:t>
            </a:r>
            <a:r>
              <a:rPr lang="en-GB" b="0" i="0" u="sng" strike="noStrike">
                <a:solidFill>
                  <a:srgbClr val="DD7A29"/>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incidence</a:t>
            </a:r>
            <a:r>
              <a:rPr lang="en-GB" b="0" i="0">
                <a:solidFill>
                  <a:srgbClr val="323232"/>
                </a:solidFill>
                <a:latin typeface="Open Sans"/>
                <a:ea typeface="Open Sans"/>
                <a:cs typeface="Open Sans"/>
                <a:sym typeface="Open Sans"/>
              </a:rPr>
              <a:t> (new cases of an illness). They apply the criteria for mental disorders provided in the</a:t>
            </a:r>
            <a:r>
              <a:rPr lang="en-GB" b="0" i="0" u="sng" strike="noStrike">
                <a:solidFill>
                  <a:srgbClr val="DD7A29"/>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 Diagnostic and Statistical Manual of Mental Disorders</a:t>
            </a:r>
            <a:r>
              <a:rPr lang="en-GB" b="0" i="0">
                <a:solidFill>
                  <a:srgbClr val="323232"/>
                </a:solidFill>
                <a:latin typeface="Open Sans"/>
                <a:ea typeface="Open Sans"/>
                <a:cs typeface="Open Sans"/>
                <a:sym typeface="Open Sans"/>
              </a:rPr>
              <a:t> or the</a:t>
            </a:r>
            <a:r>
              <a:rPr lang="en-GB" b="0" i="0" u="sng" strike="noStrike">
                <a:solidFill>
                  <a:srgbClr val="DD7A29"/>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 International Classification of Diseases</a:t>
            </a:r>
            <a:r>
              <a:rPr lang="en-GB" b="0" i="0">
                <a:solidFill>
                  <a:srgbClr val="323232"/>
                </a:solidFill>
                <a:latin typeface="Open Sans"/>
                <a:ea typeface="Open Sans"/>
                <a:cs typeface="Open Sans"/>
                <a:sym typeface="Open Sans"/>
              </a:rPr>
              <a:t>.</a:t>
            </a:r>
            <a:br>
              <a:rPr lang="en-GB"/>
            </a:br>
            <a:br>
              <a:rPr lang="en-GB"/>
            </a:br>
            <a:r>
              <a:rPr lang="en-GB" b="0" i="0">
                <a:solidFill>
                  <a:srgbClr val="323232"/>
                </a:solidFill>
                <a:latin typeface="Open Sans"/>
                <a:ea typeface="Open Sans"/>
                <a:cs typeface="Open Sans"/>
                <a:sym typeface="Open Sans"/>
              </a:rPr>
              <a:t>Data from individual studies is pooled to arrive at a </a:t>
            </a:r>
            <a:r>
              <a:rPr lang="en-GB" b="0" i="0" u="sng" strike="noStrike">
                <a:solidFill>
                  <a:srgbClr val="DD7A29"/>
                </a:solidFill>
                <a:latin typeface="Open Sans"/>
                <a:ea typeface="Open Sans"/>
                <a:cs typeface="Open Sans"/>
                <a:sym typeface="Open Sans"/>
                <a:hlinkClick r:id="rId13">
                  <a:extLst>
                    <a:ext uri="{A12FA001-AC4F-418D-AE19-62706E023703}">
                      <ahyp:hlinkClr xmlns:ahyp="http://schemas.microsoft.com/office/drawing/2018/hyperlinkcolor" val="tx"/>
                    </a:ext>
                  </a:extLst>
                </a:hlinkClick>
              </a:rPr>
              <a:t>weighted average</a:t>
            </a:r>
            <a:r>
              <a:rPr lang="en-GB" b="0" i="0">
                <a:solidFill>
                  <a:srgbClr val="323232"/>
                </a:solidFill>
                <a:latin typeface="Open Sans"/>
                <a:ea typeface="Open Sans"/>
                <a:cs typeface="Open Sans"/>
                <a:sym typeface="Open Sans"/>
              </a:rPr>
              <a:t>. The study was last updated in 2017.</a:t>
            </a:r>
            <a:br>
              <a:rPr lang="en-GB"/>
            </a:br>
            <a:br>
              <a:rPr lang="en-GB"/>
            </a:br>
            <a:r>
              <a:rPr lang="en-GB" b="0" i="0">
                <a:solidFill>
                  <a:srgbClr val="323232"/>
                </a:solidFill>
                <a:latin typeface="Open Sans"/>
                <a:ea typeface="Open Sans"/>
                <a:cs typeface="Open Sans"/>
                <a:sym typeface="Open Sans"/>
              </a:rPr>
              <a:t>The latest age-standardised estimate for the prevalence of depression in </a:t>
            </a:r>
            <a:r>
              <a:rPr lang="en-GB" b="0" i="0" u="sng" strike="noStrike">
                <a:solidFill>
                  <a:srgbClr val="DD7A29"/>
                </a:solidFill>
                <a:latin typeface="Open Sans"/>
                <a:ea typeface="Open Sans"/>
                <a:cs typeface="Open Sans"/>
                <a:sym typeface="Open Sans"/>
                <a:hlinkClick r:id="rId14">
                  <a:extLst>
                    <a:ext uri="{A12FA001-AC4F-418D-AE19-62706E023703}">
                      <ahyp:hlinkClr xmlns:ahyp="http://schemas.microsoft.com/office/drawing/2018/hyperlinkcolor" val="tx"/>
                    </a:ext>
                  </a:extLst>
                </a:hlinkClick>
              </a:rPr>
              <a:t>sub-Saharan Africa</a:t>
            </a:r>
            <a:r>
              <a:rPr lang="en-GB" b="0" i="0">
                <a:solidFill>
                  <a:srgbClr val="323232"/>
                </a:solidFill>
                <a:latin typeface="Open Sans"/>
                <a:ea typeface="Open Sans"/>
                <a:cs typeface="Open Sans"/>
                <a:sym typeface="Open Sans"/>
              </a:rPr>
              <a:t> is 4.3% (one in 23). “Estimates from sub-Saharan Africa represent our modelled results for the whole of Africa,” Ferrari explained.</a:t>
            </a:r>
            <a:br>
              <a:rPr lang="en-GB"/>
            </a:b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p:txBody>
      </p:sp>
      <p:sp>
        <p:nvSpPr>
          <p:cNvPr id="659" name="Google Shape;659;gf5fcc61a4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f5fcc61a45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GB"/>
              <a:t>Explain evidence </a:t>
            </a:r>
            <a:r>
              <a:rPr lang="en-GB" b="1"/>
              <a:t>step by step </a:t>
            </a:r>
            <a:r>
              <a:rPr lang="en-GB"/>
              <a:t>2. Always </a:t>
            </a:r>
            <a:r>
              <a:rPr lang="en-GB" b="1"/>
              <a:t>hyperlink to sources </a:t>
            </a:r>
            <a:r>
              <a:rPr lang="en-GB"/>
              <a:t>3. </a:t>
            </a:r>
            <a:r>
              <a:rPr lang="en-GB" b="1"/>
              <a:t>Inform the person you’ve fact-checked of your conclusion </a:t>
            </a:r>
            <a:r>
              <a:rPr lang="en-GB"/>
              <a:t>4. </a:t>
            </a:r>
            <a:r>
              <a:rPr lang="en-GB" b="1"/>
              <a:t>Someone reading your report needs to be able to reach the same conclusion following your process </a:t>
            </a:r>
            <a:r>
              <a:rPr lang="en-GB"/>
              <a:t>REMEMBER: </a:t>
            </a:r>
            <a:r>
              <a:rPr lang="en-GB" b="1"/>
              <a:t>peer review</a:t>
            </a:r>
            <a:r>
              <a:rPr lang="en-GB"/>
              <a:t>, more than one person must get the same finding </a:t>
            </a:r>
            <a:endParaRPr/>
          </a:p>
        </p:txBody>
      </p:sp>
      <p:sp>
        <p:nvSpPr>
          <p:cNvPr id="668" name="Google Shape;668;gf5fcc61a45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f5fcc61a45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Quickly touch on: we can’t always categorise something as correct or incorrect. These are the ratings Africa Check uses. If time allows you can refer to what some of them means.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76" name="Google Shape;676;gf5fcc61a45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474f04546a_0_3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4" name="Google Shape;684;g1474f04546a_0_30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Only discuss the different types of verdicts if there’s enough time.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474f04546a_0_3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1" name="Google Shape;691;g1474f04546a_0_30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Only discuss this if there’s enough time.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f5fcc61a45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f5fcc61a45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a:t>The next few slides are from a different presentation. </a:t>
            </a:r>
            <a:r>
              <a:rPr lang="en-GB" b="1"/>
              <a:t>You can either use your own tips on </a:t>
            </a:r>
            <a:r>
              <a:rPr lang="en-GB" sz="1800" b="1" i="0" u="none" strike="noStrike">
                <a:solidFill>
                  <a:srgbClr val="000000"/>
                </a:solidFill>
                <a:latin typeface="Cambria"/>
                <a:ea typeface="Cambria"/>
                <a:cs typeface="Cambria"/>
                <a:sym typeface="Cambria"/>
              </a:rPr>
              <a:t>ways in which journalists can apply fact-checking in their day-to-day</a:t>
            </a:r>
            <a:r>
              <a:rPr lang="en-GB" sz="1800" b="1" i="0" u="none" strike="noStrike">
                <a:solidFill>
                  <a:srgbClr val="000000"/>
                </a:solidFill>
                <a:latin typeface="Arial"/>
                <a:ea typeface="Arial"/>
                <a:cs typeface="Arial"/>
                <a:sym typeface="Arial"/>
              </a:rPr>
              <a:t> </a:t>
            </a:r>
            <a:r>
              <a:rPr lang="en-GB" sz="1800" b="1" i="0" u="none" strike="noStrike">
                <a:solidFill>
                  <a:srgbClr val="000000"/>
                </a:solidFill>
                <a:latin typeface="Cambria"/>
                <a:ea typeface="Cambria"/>
                <a:cs typeface="Cambria"/>
                <a:sym typeface="Cambria"/>
              </a:rPr>
              <a:t>work or use some of the information in these slides and delete the rest.</a:t>
            </a:r>
            <a:endParaRPr/>
          </a:p>
          <a:p>
            <a:pPr marL="0" lvl="0" indent="0" algn="l" rtl="0">
              <a:lnSpc>
                <a:spcPct val="100000"/>
              </a:lnSpc>
              <a:spcBef>
                <a:spcPts val="0"/>
              </a:spcBef>
              <a:spcAft>
                <a:spcPts val="0"/>
              </a:spcAft>
              <a:buSzPts val="1400"/>
              <a:buNone/>
            </a:pPr>
            <a:endParaRPr sz="1800" b="1" i="0" u="none" strike="noStrike">
              <a:solidFill>
                <a:srgbClr val="000000"/>
              </a:solidFill>
              <a:latin typeface="Cambria"/>
              <a:ea typeface="Cambria"/>
              <a:cs typeface="Cambria"/>
              <a:sym typeface="Cambria"/>
            </a:endParaRPr>
          </a:p>
          <a:p>
            <a:pPr marL="0" lvl="0" indent="0" algn="l" rtl="0">
              <a:lnSpc>
                <a:spcPct val="100000"/>
              </a:lnSpc>
              <a:spcBef>
                <a:spcPts val="0"/>
              </a:spcBef>
              <a:spcAft>
                <a:spcPts val="0"/>
              </a:spcAft>
              <a:buSzPts val="1400"/>
              <a:buNone/>
            </a:pPr>
            <a:r>
              <a:rPr lang="en-GB" sz="1800" b="1" i="0" u="none" strike="noStrike">
                <a:solidFill>
                  <a:srgbClr val="000000"/>
                </a:solidFill>
                <a:latin typeface="Cambria"/>
                <a:ea typeface="Cambria"/>
                <a:cs typeface="Cambria"/>
                <a:sym typeface="Cambria"/>
              </a:rPr>
              <a:t>Start by explaining that we realise journalists are working against tighter deadlines, which is why we look at ways in which they can apply fact-checking steps/processes in their daily work. </a:t>
            </a:r>
            <a:endParaRPr/>
          </a:p>
        </p:txBody>
      </p:sp>
      <p:sp>
        <p:nvSpPr>
          <p:cNvPr id="698" name="Google Shape;698;gf5fcc61a45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f5fcc61a45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f5fcc61a45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gf5fcc61a45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7c1c302ecf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7c1c302ecf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27c1c302ecf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5fcc61a45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gf5fcc61a45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gf5fcc61a45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f5fcc61a45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gf5fcc61a45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gf5fcc61a45_0_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5fcc61a45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f5fcc61a45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9" name="Google Shape;729;gf5fcc61a45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f5fcc61a45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f5fcc61a45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gf5fcc61a45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f5fcc61a45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gf5fcc61a45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gf5fcc61a45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f5fcc61a45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f5fcc61a45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gf5fcc61a45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f5fcc61a45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f5fcc61a45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gf5fcc61a45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f5fcc61a45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gf5fcc61a45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gf5fcc61a45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f5fcc61a45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f5fcc61a45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f5fcc61a45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f5fcc61a45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f5fcc61a45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gf5fcc61a45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2b411eba6c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12b411eba6c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474f04546a_0_3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7" name="Google Shape;797;g1474f04546a_0_33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07/2022</a:t>
            </a:r>
            <a:endParaRPr/>
          </a:p>
          <a:p>
            <a:pPr marL="0" lvl="0" indent="0" algn="l" rtl="0">
              <a:lnSpc>
                <a:spcPct val="100000"/>
              </a:lnSpc>
              <a:spcBef>
                <a:spcPts val="0"/>
              </a:spcBef>
              <a:spcAft>
                <a:spcPts val="0"/>
              </a:spcAft>
              <a:buSzPts val="1400"/>
              <a:buNone/>
            </a:pPr>
            <a:r>
              <a:rPr lang="en-GB" b="1"/>
              <a:t>These slides are very much Covid- and health-focused. Please adapt in line with the election-focus where possible and also include sources for elections-related information such as the sources on page 8 in the toolkit.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“Finding information online and knowing what is credible and what not can be very challenging. In this session, I’ll give you some advice on this topic.”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1474f04546a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3" name="Google Shape;803;g1474f04546a_0_33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Please adapt the list if necessary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Tell participants they can use the listed sources as a starting point to find data and talk a bit to each point highlighting those you think are most valuable. </a:t>
            </a:r>
            <a:endParaRPr/>
          </a:p>
          <a:p>
            <a:pPr marL="0" lvl="0" indent="0" algn="l" rtl="0">
              <a:lnSpc>
                <a:spcPct val="100000"/>
              </a:lnSpc>
              <a:spcBef>
                <a:spcPts val="0"/>
              </a:spcBef>
              <a:spcAft>
                <a:spcPts val="0"/>
              </a:spcAft>
              <a:buSzPts val="1400"/>
              <a:buNone/>
            </a:pPr>
            <a:r>
              <a:rPr lang="en-GB"/>
              <a:t>BUT also mention: </a:t>
            </a:r>
            <a:r>
              <a:rPr lang="en-GB" b="0"/>
              <a:t>“Even if a source is listed here, you can’t merely take any statement or fact and assume it’s the best and latest data about a topic. These sources can serve as a good start for trying to find the best data though.</a:t>
            </a:r>
            <a:endParaRPr/>
          </a:p>
          <a:p>
            <a:pPr marL="0" lvl="0" indent="0" algn="l" rtl="0">
              <a:lnSpc>
                <a:spcPct val="100000"/>
              </a:lnSpc>
              <a:spcBef>
                <a:spcPts val="0"/>
              </a:spcBef>
              <a:spcAft>
                <a:spcPts val="0"/>
              </a:spcAft>
              <a:buSzPts val="1400"/>
              <a:buNone/>
            </a:pPr>
            <a:r>
              <a:rPr lang="en-GB"/>
              <a:t>“When we find online data at Africa Check on, for example, Statistics ‘South Africa’s website, we will contact them to find out if new research has been done in the meantime to make sure we’re looking at the latest reliable data.” </a:t>
            </a:r>
            <a:endParaRPr/>
          </a:p>
          <a:p>
            <a:pPr marL="0" lvl="0" indent="0" algn="l" rtl="0">
              <a:lnSpc>
                <a:spcPct val="100000"/>
              </a:lnSpc>
              <a:spcBef>
                <a:spcPts val="0"/>
              </a:spcBef>
              <a:spcAft>
                <a:spcPts val="0"/>
              </a:spcAft>
              <a:buSzPts val="1400"/>
              <a:buNone/>
            </a:pPr>
            <a:r>
              <a:rPr lang="en-GB"/>
              <a:t>“Important to remember is that although fact-checking organisations can often lead you to valuable information and they often allow and encourage third parties to publish and link to their work, fact-checking reports aren’t the primary sources of the information.”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474f04546a_0_3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0" name="Google Shape;810;g1474f04546a_0_33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Briefly talk to these examples and the kind of information you can find on these sites.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474f04546a_0_3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5" name="Google Shape;825;g1474f04546a_0_37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Some examples you can touch on to explain the questions/points on the slide (feel free to add your own examples):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“When a minister of finance claims that a country’s unemployment has dropped by 15%, ask over what period? There’s a big difference between 15% over one year or over a decade.  </a:t>
            </a: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“Also look at the figures before and after the period mentioned. It might have decreased by 15% over the past year, but when you look at the figures over the past five years, you might see that unemployment numbers actually increased.”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“Always make sure you’re looking at the latest research.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“When reading through the research, is it clear what steps the researcher took to get to their results – where did they get their data and how did they analyse it?”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474f04546a_0_3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2" name="Google Shape;832;g1474f04546a_0_370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latin typeface="Calibri"/>
                <a:ea typeface="Calibri"/>
                <a:cs typeface="Calibri"/>
                <a:sym typeface="Calibri"/>
              </a:rPr>
              <a:t>“The larger the sample, the better. </a:t>
            </a: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“What does the sample size look like in terms of demographics – is the sample balanced in terms of gender, age, etc?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“If the researcher can benefit from the results of the study, that should immediately be considered a red flag.”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1200">
                <a:latin typeface="Calibri"/>
                <a:ea typeface="Calibri"/>
                <a:cs typeface="Calibri"/>
                <a:sym typeface="Calibri"/>
              </a:rPr>
              <a:t>“Taking these points into account, let’s look at a study that was published in the 1990s, despite several red flags, which still has serious consequences today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7ae92d233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9" name="Google Shape;839;g27ae92d2337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07/2022</a:t>
            </a:r>
            <a:endParaRPr/>
          </a:p>
          <a:p>
            <a:pPr marL="0" lvl="0" indent="0" algn="l" rtl="0">
              <a:lnSpc>
                <a:spcPct val="100000"/>
              </a:lnSpc>
              <a:spcBef>
                <a:spcPts val="0"/>
              </a:spcBef>
              <a:spcAft>
                <a:spcPts val="0"/>
              </a:spcAft>
              <a:buSzPts val="1400"/>
              <a:buNone/>
            </a:pPr>
            <a:r>
              <a:rPr lang="en-GB" b="1"/>
              <a:t>These slides are very much Covid- and health-focused. Please adapt in line with the election-focus where possible and also include sources for elections-related information such as the sources on page 8 in the toolkit.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“Finding information online and knowing what is credible and what not can be very challenging. In this session, I’ll give you some advice on this topic.”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7ae8bae1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7ae8bae17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g27ae8bae17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494ab18b1c_1_10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2494ab18b1c_1_10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Trainer to replace with their details </a:t>
            </a:r>
            <a:endParaRPr b="1"/>
          </a:p>
        </p:txBody>
      </p:sp>
      <p:sp>
        <p:nvSpPr>
          <p:cNvPr id="859" name="Google Shape;859;g2494ab18b1c_1_10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474f04546a_0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g1474f04546a_0_3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Before giving away the answer, ask participants to explain what they understand when you refer to the term “fact-checking”.</a:t>
            </a:r>
            <a:endParaRPr/>
          </a:p>
          <a:p>
            <a:pPr marL="0" lvl="0" indent="0" algn="l" rtl="0">
              <a:lnSpc>
                <a:spcPct val="100000"/>
              </a:lnSpc>
              <a:spcBef>
                <a:spcPts val="0"/>
              </a:spcBef>
              <a:spcAft>
                <a:spcPts val="0"/>
              </a:spcAft>
              <a:buSzPts val="1400"/>
              <a:buNone/>
            </a:pPr>
            <a:r>
              <a:rPr lang="en-GB"/>
              <a:t>(In online training allow them to unmute themselves if the group is not too big or talkative, or let them answer using the chat function on Zoom)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Go through their answers and give appropriate feedback. Then explain what we can refer to as the “evolution of fact-checking”</a:t>
            </a:r>
            <a:endParaRPr/>
          </a:p>
          <a:p>
            <a:pPr marL="0" lvl="0" indent="0" algn="l" rtl="0">
              <a:lnSpc>
                <a:spcPct val="100000"/>
              </a:lnSpc>
              <a:spcBef>
                <a:spcPts val="0"/>
              </a:spcBef>
              <a:spcAft>
                <a:spcPts val="0"/>
              </a:spcAft>
              <a:buSzPts val="1400"/>
              <a:buNone/>
            </a:pPr>
            <a:r>
              <a:rPr lang="en-GB"/>
              <a:t>Explain how internal fact-checking in newsrooms is different to what independent fact-checking organisations do. </a:t>
            </a:r>
            <a:endParaRPr/>
          </a:p>
          <a:p>
            <a:pPr marL="0" lvl="0" indent="0" algn="l" rtl="0">
              <a:lnSpc>
                <a:spcPct val="100000"/>
              </a:lnSpc>
              <a:spcBef>
                <a:spcPts val="0"/>
              </a:spcBef>
              <a:spcAft>
                <a:spcPts val="0"/>
              </a:spcAft>
              <a:buSzPts val="1400"/>
              <a:buNone/>
            </a:pPr>
            <a:r>
              <a:rPr lang="en-GB"/>
              <a:t>Speak to bullet point 1:</a:t>
            </a:r>
            <a:endParaRPr/>
          </a:p>
          <a:p>
            <a:pPr marL="0" lvl="0" indent="0" algn="l" rtl="0">
              <a:lnSpc>
                <a:spcPct val="100000"/>
              </a:lnSpc>
              <a:spcBef>
                <a:spcPts val="0"/>
              </a:spcBef>
              <a:spcAft>
                <a:spcPts val="0"/>
              </a:spcAft>
              <a:buSzPts val="1400"/>
              <a:buNone/>
            </a:pPr>
            <a:r>
              <a:rPr lang="en-GB"/>
              <a:t>“Twenty, or even 15 or 10 years ago when journalists spoke about fact-checking they were likely to be referring to internal fact-checking or what we know as subediting before publishing an article in a newspaper or broadcasting a story on radio or TV. This would include checking for grammar and spelling errors, making sure there aren’t any inconsistencies in a news story, making sure that the dates of historical events or other information that reporters might refer to are correct, and so on. </a:t>
            </a:r>
            <a:endParaRPr/>
          </a:p>
          <a:p>
            <a:pPr marL="0" lvl="0" indent="0" algn="l" rtl="0">
              <a:lnSpc>
                <a:spcPct val="100000"/>
              </a:lnSpc>
              <a:spcBef>
                <a:spcPts val="0"/>
              </a:spcBef>
              <a:spcAft>
                <a:spcPts val="0"/>
              </a:spcAft>
              <a:buSzPts val="1400"/>
              <a:buNone/>
            </a:pPr>
            <a:r>
              <a:rPr lang="en-GB"/>
              <a:t>Speak to bullet point 2: </a:t>
            </a:r>
            <a:endParaRPr/>
          </a:p>
          <a:p>
            <a:pPr marL="0" lvl="0" indent="0" algn="l" rtl="0">
              <a:lnSpc>
                <a:spcPct val="100000"/>
              </a:lnSpc>
              <a:spcBef>
                <a:spcPts val="0"/>
              </a:spcBef>
              <a:spcAft>
                <a:spcPts val="0"/>
              </a:spcAft>
              <a:buSzPts val="1400"/>
              <a:buNone/>
            </a:pPr>
            <a:r>
              <a:rPr lang="en-GB"/>
              <a:t>“These days when we talk about fact-checking, it’s very likely that we are referring to independent fact-checking, also sometimes referred to as ‘dedicated fact-checking’, as practised by fact-checking organisations like Africa Check. Dedicated fact-checking refers to </a:t>
            </a:r>
            <a:r>
              <a:rPr lang="en-GB" b="1"/>
              <a:t>verifying information that’s already in the public domain </a:t>
            </a:r>
            <a:r>
              <a:rPr lang="en-GB"/>
              <a:t>– this means we’re looking at the accuracy of something that has already been published, something that has already been said by public figures like politicians, for example.</a:t>
            </a:r>
            <a:endParaRPr/>
          </a:p>
          <a:p>
            <a:pPr marL="0" lvl="0" indent="0" algn="l" rtl="0">
              <a:lnSpc>
                <a:spcPct val="100000"/>
              </a:lnSpc>
              <a:spcBef>
                <a:spcPts val="0"/>
              </a:spcBef>
              <a:spcAft>
                <a:spcPts val="0"/>
              </a:spcAft>
              <a:buSzPts val="1400"/>
              <a:buNone/>
            </a:pPr>
            <a:r>
              <a:rPr lang="en-GB"/>
              <a:t>Speak to bullet point 3: </a:t>
            </a:r>
            <a:endParaRPr/>
          </a:p>
          <a:p>
            <a:pPr marL="0" lvl="0" indent="0" algn="l" rtl="0">
              <a:lnSpc>
                <a:spcPct val="100000"/>
              </a:lnSpc>
              <a:spcBef>
                <a:spcPts val="0"/>
              </a:spcBef>
              <a:spcAft>
                <a:spcPts val="0"/>
              </a:spcAft>
              <a:buSzPts val="1400"/>
              <a:buNone/>
            </a:pPr>
            <a:r>
              <a:rPr lang="en-GB"/>
              <a:t>“We therefore verify the accuracy of </a:t>
            </a:r>
            <a:r>
              <a:rPr lang="en-GB" b="1"/>
              <a:t>claims by public figures, organisations and the media, and also on social media on platforms such as Facebook and WhatsApp. </a:t>
            </a:r>
            <a:r>
              <a:rPr lang="en-GB"/>
              <a:t>And very importantly, we do this by using </a:t>
            </a:r>
            <a:r>
              <a:rPr lang="en-GB" b="1"/>
              <a:t>publicly available information and data</a:t>
            </a:r>
            <a:r>
              <a:rPr lang="en-GB"/>
              <a:t>.</a:t>
            </a:r>
            <a:endParaRPr/>
          </a:p>
          <a:p>
            <a:pPr marL="0" lvl="0" indent="0" algn="l" rtl="0">
              <a:lnSpc>
                <a:spcPct val="100000"/>
              </a:lnSpc>
              <a:spcBef>
                <a:spcPts val="0"/>
              </a:spcBef>
              <a:spcAft>
                <a:spcPts val="0"/>
              </a:spcAft>
              <a:buSzPts val="1400"/>
              <a:buNone/>
            </a:pPr>
            <a:r>
              <a:rPr lang="en-GB"/>
              <a:t>“When we refer to publicly available data, we are talking about information that anyone can access IF they know where to find it – something that we’ll share several tips on during this training.”</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474f04546a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g1474f04546a_0_7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07/2022: ADAPT THE SECOND EXAMPLE YOU WILL BE REFERRING TO A MORE RECENT ONE (IF POSSIBLE, RELATED TO ELECTIONS) AND UPDATE THE NUMBER OF YEARS BETWEEN THE TWO EXAMPLES </a:t>
            </a:r>
            <a:br>
              <a:rPr lang="en-GB" b="1"/>
            </a:br>
            <a:br>
              <a:rPr lang="en-GB"/>
            </a:br>
            <a:r>
              <a:rPr lang="en-GB"/>
              <a:t>Before giving away the answer, ask participants to explain why fact-checking is important. “Why do we at Africa Check do what we do? Why are we having this training session? …”</a:t>
            </a:r>
            <a:endParaRPr/>
          </a:p>
          <a:p>
            <a:pPr marL="0" lvl="0" indent="0" algn="l" rtl="0">
              <a:lnSpc>
                <a:spcPct val="100000"/>
              </a:lnSpc>
              <a:spcBef>
                <a:spcPts val="0"/>
              </a:spcBef>
              <a:spcAft>
                <a:spcPts val="0"/>
              </a:spcAft>
              <a:buSzPts val="1400"/>
              <a:buNone/>
            </a:pPr>
            <a:r>
              <a:rPr lang="en-GB"/>
              <a:t>(They are likely to answer that providing accurate information is important, that it’s the only way for them to remain credible – especially if they are journalists. BUT then let them dig deeper by asking why access to accurate information is so important.) </a:t>
            </a:r>
            <a:endParaRPr/>
          </a:p>
          <a:p>
            <a:pPr marL="0" lvl="0" indent="0" algn="l" rtl="0">
              <a:lnSpc>
                <a:spcPct val="100000"/>
              </a:lnSpc>
              <a:spcBef>
                <a:spcPts val="0"/>
              </a:spcBef>
              <a:spcAft>
                <a:spcPts val="0"/>
              </a:spcAft>
              <a:buSzPts val="1400"/>
              <a:buNone/>
            </a:pPr>
            <a:r>
              <a:rPr lang="en-GB"/>
              <a:t>“Why do the public, the people out there, need accurate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If, by this time, nobody has answered that they need accurate information to make well-informed decisions, show them the </a:t>
            </a:r>
            <a:r>
              <a:rPr lang="en-GB" b="1"/>
              <a:t>first bullet point and speak to it: </a:t>
            </a:r>
            <a:endParaRPr/>
          </a:p>
          <a:p>
            <a:pPr marL="0" lvl="0" indent="0" algn="l" rtl="0">
              <a:lnSpc>
                <a:spcPct val="100000"/>
              </a:lnSpc>
              <a:spcBef>
                <a:spcPts val="0"/>
              </a:spcBef>
              <a:spcAft>
                <a:spcPts val="0"/>
              </a:spcAft>
              <a:buSzPts val="1400"/>
              <a:buNone/>
            </a:pPr>
            <a:r>
              <a:rPr lang="en-GB"/>
              <a:t>“People make decisions every day – some of them almost automatically – like looking for oncoming traffic before crossing the road. Others require more effort and access to accurate information. We have to decide, for example, who we’re going to vote for in the next election, what we are going to spend our money on, how to ensure our children get the best possible education, whether I’m going to get the Covid-19 vaccination (when it becomes available), and so on. And this is why we do what we do – to help people sort fact from fiction and base their decisions on accurate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Second bullet point:</a:t>
            </a:r>
            <a:endParaRPr/>
          </a:p>
          <a:p>
            <a:pPr marL="0" lvl="0" indent="0" algn="l" rtl="0">
              <a:lnSpc>
                <a:spcPct val="100000"/>
              </a:lnSpc>
              <a:spcBef>
                <a:spcPts val="0"/>
              </a:spcBef>
              <a:spcAft>
                <a:spcPts val="0"/>
              </a:spcAft>
              <a:buSzPts val="1400"/>
              <a:buNone/>
            </a:pPr>
            <a:r>
              <a:rPr lang="en-GB"/>
              <a:t>“He said, she said reporting” refers to journalists correctly quoting sources but actually not verifying whether what the sources say is factually correct. Most journalists do this at some point. We go to press conferences and quote someone on what they said and then we talk to other people to get their point of view, and so forth. BUT IF you quote claims with no scientific basis – and you don’t include accurate information based on credible research, the information provided to your audience is not only misleading and possibly damaging, it can actually be life-threatening.”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Then speak to the last statement at the bottom: </a:t>
            </a:r>
            <a:endParaRPr/>
          </a:p>
          <a:p>
            <a:pPr marL="0" lvl="0" indent="0" algn="l" rtl="0">
              <a:lnSpc>
                <a:spcPct val="100000"/>
              </a:lnSpc>
              <a:spcBef>
                <a:spcPts val="0"/>
              </a:spcBef>
              <a:spcAft>
                <a:spcPts val="0"/>
              </a:spcAft>
              <a:buSzPts val="1400"/>
              <a:buNone/>
            </a:pPr>
            <a:r>
              <a:rPr lang="en-GB"/>
              <a:t>“False information is not new. It’s been around for years and has always had the potential to be very dangerous so l</a:t>
            </a:r>
            <a:r>
              <a:rPr lang="en-GB">
                <a:solidFill>
                  <a:srgbClr val="000000"/>
                </a:solidFill>
                <a:latin typeface="Calibri"/>
                <a:ea typeface="Calibri"/>
                <a:cs typeface="Calibri"/>
                <a:sym typeface="Calibri"/>
              </a:rPr>
              <a:t>et’s look at two examples … </a:t>
            </a:r>
            <a:r>
              <a:rPr lang="en-GB" b="1">
                <a:solidFill>
                  <a:srgbClr val="000000"/>
                </a:solidFill>
                <a:latin typeface="Calibri"/>
                <a:ea typeface="Calibri"/>
                <a:cs typeface="Calibri"/>
                <a:sym typeface="Calibri"/>
              </a:rPr>
              <a:t>17 years and two continents apart”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2b411eba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74" name="Google Shape;474;g12b411eba6c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474f04546a_0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9" name="Google Shape;479;g1474f04546a_0_14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Explain the difference between fact and opinion referring to the slides, and also why it’s so important to be able to distinguish between the two as a fact-checker.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fo_Slide_02">
  <p:cSld name="Info_Slide_02">
    <p:spTree>
      <p:nvGrpSpPr>
        <p:cNvPr id="1" name="Shape 16"/>
        <p:cNvGrpSpPr/>
        <p:nvPr/>
      </p:nvGrpSpPr>
      <p:grpSpPr>
        <a:xfrm>
          <a:off x="0" y="0"/>
          <a:ext cx="0" cy="0"/>
          <a:chOff x="0" y="0"/>
          <a:chExt cx="0" cy="0"/>
        </a:xfrm>
      </p:grpSpPr>
      <p:sp>
        <p:nvSpPr>
          <p:cNvPr id="17" name="Google Shape;17;p14"/>
          <p:cNvSpPr/>
          <p:nvPr/>
        </p:nvSpPr>
        <p:spPr>
          <a:xfrm>
            <a:off x="0" y="0"/>
            <a:ext cx="12192000" cy="6858000"/>
          </a:xfrm>
          <a:prstGeom prst="rect">
            <a:avLst/>
          </a:prstGeom>
          <a:gradFill>
            <a:gsLst>
              <a:gs pos="0">
                <a:schemeClr val="dk2"/>
              </a:gs>
              <a:gs pos="23000">
                <a:schemeClr val="dk1"/>
              </a:gs>
              <a:gs pos="69000">
                <a:srgbClr val="222A35"/>
              </a:gs>
              <a:gs pos="97000">
                <a:srgbClr val="222A35"/>
              </a:gs>
              <a:gs pos="100000">
                <a:srgbClr val="222A35"/>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4"/>
          <p:cNvPicPr preferRelativeResize="0"/>
          <p:nvPr/>
        </p:nvPicPr>
        <p:blipFill rotWithShape="1">
          <a:blip r:embed="rId2">
            <a:alphaModFix/>
          </a:blip>
          <a:srcRect/>
          <a:stretch/>
        </p:blipFill>
        <p:spPr>
          <a:xfrm>
            <a:off x="0" y="0"/>
            <a:ext cx="12179300" cy="6858000"/>
          </a:xfrm>
          <a:prstGeom prst="rect">
            <a:avLst/>
          </a:prstGeom>
          <a:noFill/>
          <a:ln>
            <a:noFill/>
          </a:ln>
        </p:spPr>
      </p:pic>
      <p:sp>
        <p:nvSpPr>
          <p:cNvPr id="19" name="Google Shape;19;p14"/>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100"/>
              <a:buNone/>
              <a:defRPr sz="11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body" idx="2"/>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500"/>
              <a:buNone/>
              <a:defRPr sz="5500" b="1" i="0">
                <a:solidFill>
                  <a:schemeClr val="lt1"/>
                </a:solidFill>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4"/>
          <p:cNvSpPr txBox="1">
            <a:spLocks noGrp="1"/>
          </p:cNvSpPr>
          <p:nvPr>
            <p:ph type="body" idx="3"/>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1100"/>
              <a:buNone/>
              <a:defRPr sz="11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fade">
                                      <p:cBhvr>
                                        <p:cTn id="13" dur="500"/>
                                        <p:tgtEl>
                                          <p:spTgt spid="1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fade">
                                      <p:cBhvr>
                                        <p:cTn id="16" dur="500"/>
                                        <p:tgtEl>
                                          <p:spTgt spid="1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fade">
                                      <p:cBhvr>
                                        <p:cTn id="19" dur="500"/>
                                        <p:tgtEl>
                                          <p:spTgt spid="1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fade">
                                      <p:cBhvr>
                                        <p:cTn id="22" dur="500"/>
                                        <p:tgtEl>
                                          <p:spTgt spid="1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animEffect transition="in" filter="fade">
                                      <p:cBhvr>
                                        <p:cTn id="25" dur="500"/>
                                        <p:tgtEl>
                                          <p:spTgt spid="1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xEl>
                                              <p:pRg st="7" end="7"/>
                                            </p:txEl>
                                          </p:spTgt>
                                        </p:tgtEl>
                                        <p:attrNameLst>
                                          <p:attrName>style.visibility</p:attrName>
                                        </p:attrNameLst>
                                      </p:cBhvr>
                                      <p:to>
                                        <p:strVal val="visible"/>
                                      </p:to>
                                    </p:set>
                                    <p:animEffect transition="in" filter="fade">
                                      <p:cBhvr>
                                        <p:cTn id="28" dur="500"/>
                                        <p:tgtEl>
                                          <p:spTgt spid="1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animEffect transition="in" filter="fade">
                                      <p:cBhvr>
                                        <p:cTn id="31" dur="500"/>
                                        <p:tgtEl>
                                          <p:spTgt spid="1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animEffect transition="in" filter="fade">
                                      <p:cBhvr>
                                        <p:cTn id="39" dur="500"/>
                                        <p:tgtEl>
                                          <p:spTgt spid="20">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Effect transition="in" filter="fade">
                                      <p:cBhvr>
                                        <p:cTn id="43" dur="500"/>
                                        <p:tgtEl>
                                          <p:spTgt spid="20">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fade">
                                      <p:cBhvr>
                                        <p:cTn id="47" dur="500"/>
                                        <p:tgtEl>
                                          <p:spTgt spid="20">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0">
                                            <p:txEl>
                                              <p:pRg st="4" end="4"/>
                                            </p:txEl>
                                          </p:spTgt>
                                        </p:tgtEl>
                                        <p:attrNameLst>
                                          <p:attrName>style.visibility</p:attrName>
                                        </p:attrNameLst>
                                      </p:cBhvr>
                                      <p:to>
                                        <p:strVal val="visible"/>
                                      </p:to>
                                    </p:set>
                                    <p:animEffect transition="in" filter="fade">
                                      <p:cBhvr>
                                        <p:cTn id="51" dur="500"/>
                                        <p:tgtEl>
                                          <p:spTgt spid="20">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
                                            <p:txEl>
                                              <p:pRg st="5" end="5"/>
                                            </p:txEl>
                                          </p:spTgt>
                                        </p:tgtEl>
                                        <p:attrNameLst>
                                          <p:attrName>style.visibility</p:attrName>
                                        </p:attrNameLst>
                                      </p:cBhvr>
                                      <p:to>
                                        <p:strVal val="visible"/>
                                      </p:to>
                                    </p:set>
                                    <p:animEffect transition="in" filter="fade">
                                      <p:cBhvr>
                                        <p:cTn id="55" dur="500"/>
                                        <p:tgtEl>
                                          <p:spTgt spid="20">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0">
                                            <p:txEl>
                                              <p:pRg st="6" end="6"/>
                                            </p:txEl>
                                          </p:spTgt>
                                        </p:tgtEl>
                                        <p:attrNameLst>
                                          <p:attrName>style.visibility</p:attrName>
                                        </p:attrNameLst>
                                      </p:cBhvr>
                                      <p:to>
                                        <p:strVal val="visible"/>
                                      </p:to>
                                    </p:set>
                                    <p:animEffect transition="in" filter="fade">
                                      <p:cBhvr>
                                        <p:cTn id="59" dur="500"/>
                                        <p:tgtEl>
                                          <p:spTgt spid="20">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0">
                                            <p:txEl>
                                              <p:pRg st="7" end="7"/>
                                            </p:txEl>
                                          </p:spTgt>
                                        </p:tgtEl>
                                        <p:attrNameLst>
                                          <p:attrName>style.visibility</p:attrName>
                                        </p:attrNameLst>
                                      </p:cBhvr>
                                      <p:to>
                                        <p:strVal val="visible"/>
                                      </p:to>
                                    </p:set>
                                    <p:animEffect transition="in" filter="fade">
                                      <p:cBhvr>
                                        <p:cTn id="63" dur="500"/>
                                        <p:tgtEl>
                                          <p:spTgt spid="20">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0">
                                            <p:txEl>
                                              <p:pRg st="8" end="8"/>
                                            </p:txEl>
                                          </p:spTgt>
                                        </p:tgtEl>
                                        <p:attrNameLst>
                                          <p:attrName>style.visibility</p:attrName>
                                        </p:attrNameLst>
                                      </p:cBhvr>
                                      <p:to>
                                        <p:strVal val="visible"/>
                                      </p:to>
                                    </p:set>
                                    <p:animEffect transition="in" filter="fade">
                                      <p:cBhvr>
                                        <p:cTn id="67" dur="500"/>
                                        <p:tgtEl>
                                          <p:spTgt spid="20">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1">
                                            <p:txEl>
                                              <p:pRg st="1" end="1"/>
                                            </p:txEl>
                                          </p:spTgt>
                                        </p:tgtEl>
                                        <p:attrNameLst>
                                          <p:attrName>style.visibility</p:attrName>
                                        </p:attrNameLst>
                                      </p:cBhvr>
                                      <p:to>
                                        <p:strVal val="visible"/>
                                      </p:to>
                                    </p:set>
                                    <p:animEffect transition="in" filter="fade">
                                      <p:cBhvr>
                                        <p:cTn id="75" dur="500"/>
                                        <p:tgtEl>
                                          <p:spTgt spid="21">
                                            <p:txEl>
                                              <p:p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1">
                                            <p:txEl>
                                              <p:pRg st="2" end="2"/>
                                            </p:txEl>
                                          </p:spTgt>
                                        </p:tgtEl>
                                        <p:attrNameLst>
                                          <p:attrName>style.visibility</p:attrName>
                                        </p:attrNameLst>
                                      </p:cBhvr>
                                      <p:to>
                                        <p:strVal val="visible"/>
                                      </p:to>
                                    </p:set>
                                    <p:animEffect transition="in" filter="fade">
                                      <p:cBhvr>
                                        <p:cTn id="79" dur="500"/>
                                        <p:tgtEl>
                                          <p:spTgt spid="21">
                                            <p:txEl>
                                              <p:pRg st="2" end="2"/>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500"/>
                                        <p:tgtEl>
                                          <p:spTgt spid="21">
                                            <p:txEl>
                                              <p:pRg st="3" end="3"/>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1">
                                            <p:txEl>
                                              <p:pRg st="4" end="4"/>
                                            </p:txEl>
                                          </p:spTgt>
                                        </p:tgtEl>
                                        <p:attrNameLst>
                                          <p:attrName>style.visibility</p:attrName>
                                        </p:attrNameLst>
                                      </p:cBhvr>
                                      <p:to>
                                        <p:strVal val="visible"/>
                                      </p:to>
                                    </p:set>
                                    <p:animEffect transition="in" filter="fade">
                                      <p:cBhvr>
                                        <p:cTn id="87" dur="500"/>
                                        <p:tgtEl>
                                          <p:spTgt spid="21">
                                            <p:txEl>
                                              <p:pRg st="4" end="4"/>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1">
                                            <p:txEl>
                                              <p:pRg st="5" end="5"/>
                                            </p:txEl>
                                          </p:spTgt>
                                        </p:tgtEl>
                                        <p:attrNameLst>
                                          <p:attrName>style.visibility</p:attrName>
                                        </p:attrNameLst>
                                      </p:cBhvr>
                                      <p:to>
                                        <p:strVal val="visible"/>
                                      </p:to>
                                    </p:set>
                                    <p:animEffect transition="in" filter="fade">
                                      <p:cBhvr>
                                        <p:cTn id="91" dur="500"/>
                                        <p:tgtEl>
                                          <p:spTgt spid="21">
                                            <p:txEl>
                                              <p:pRg st="5" end="5"/>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1">
                                            <p:txEl>
                                              <p:pRg st="6" end="6"/>
                                            </p:txEl>
                                          </p:spTgt>
                                        </p:tgtEl>
                                        <p:attrNameLst>
                                          <p:attrName>style.visibility</p:attrName>
                                        </p:attrNameLst>
                                      </p:cBhvr>
                                      <p:to>
                                        <p:strVal val="visible"/>
                                      </p:to>
                                    </p:set>
                                    <p:animEffect transition="in" filter="fade">
                                      <p:cBhvr>
                                        <p:cTn id="95" dur="500"/>
                                        <p:tgtEl>
                                          <p:spTgt spid="21">
                                            <p:txEl>
                                              <p:pRg st="6" end="6"/>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1">
                                            <p:txEl>
                                              <p:pRg st="7" end="7"/>
                                            </p:txEl>
                                          </p:spTgt>
                                        </p:tgtEl>
                                        <p:attrNameLst>
                                          <p:attrName>style.visibility</p:attrName>
                                        </p:attrNameLst>
                                      </p:cBhvr>
                                      <p:to>
                                        <p:strVal val="visible"/>
                                      </p:to>
                                    </p:set>
                                    <p:animEffect transition="in" filter="fade">
                                      <p:cBhvr>
                                        <p:cTn id="99" dur="500"/>
                                        <p:tgtEl>
                                          <p:spTgt spid="21">
                                            <p:txEl>
                                              <p:pRg st="7" end="7"/>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1">
                                            <p:txEl>
                                              <p:pRg st="8" end="8"/>
                                            </p:txEl>
                                          </p:spTgt>
                                        </p:tgtEl>
                                        <p:attrNameLst>
                                          <p:attrName>style.visibility</p:attrName>
                                        </p:attrNameLst>
                                      </p:cBhvr>
                                      <p:to>
                                        <p:strVal val="visible"/>
                                      </p:to>
                                    </p:set>
                                    <p:animEffect transition="in" filter="fade">
                                      <p:cBhvr>
                                        <p:cTn id="103"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72"/>
        <p:cNvGrpSpPr/>
        <p:nvPr/>
      </p:nvGrpSpPr>
      <p:grpSpPr>
        <a:xfrm>
          <a:off x="0" y="0"/>
          <a:ext cx="0" cy="0"/>
          <a:chOff x="0" y="0"/>
          <a:chExt cx="0" cy="0"/>
        </a:xfrm>
      </p:grpSpPr>
      <p:sp>
        <p:nvSpPr>
          <p:cNvPr id="73" name="Google Shape;73;g2494ab18b1c_1_616"/>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2494ab18b1c_1_616"/>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5" name="Google Shape;75;g2494ab18b1c_1_616"/>
          <p:cNvSpPr txBox="1">
            <a:spLocks noGrp="1"/>
          </p:cNvSpPr>
          <p:nvPr>
            <p:ph type="sldNum" idx="12"/>
          </p:nvPr>
        </p:nvSpPr>
        <p:spPr>
          <a:xfrm>
            <a:off x="11296610" y="6217622"/>
            <a:ext cx="731700" cy="27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s">
  <p:cSld name="Quotes">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1816363" y="2523664"/>
            <a:ext cx="8559281" cy="178855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4000"/>
              <a:buNone/>
              <a:defRPr sz="40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body" idx="2"/>
          </p:nvPr>
        </p:nvSpPr>
        <p:spPr>
          <a:xfrm>
            <a:off x="3940280" y="4442692"/>
            <a:ext cx="4322269" cy="20451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500"/>
                                        <p:tgtEl>
                                          <p:spTgt spid="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7">
                                            <p:txEl>
                                              <p:pRg st="1" end="1"/>
                                            </p:txEl>
                                          </p:spTgt>
                                        </p:tgtEl>
                                        <p:attrNameLst>
                                          <p:attrName>style.visibility</p:attrName>
                                        </p:attrNameLst>
                                      </p:cBhvr>
                                      <p:to>
                                        <p:strVal val="visible"/>
                                      </p:to>
                                    </p:set>
                                    <p:animEffect transition="in" filter="fade">
                                      <p:cBhvr>
                                        <p:cTn id="10" dur="500"/>
                                        <p:tgtEl>
                                          <p:spTgt spid="7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xEl>
                                              <p:pRg st="2" end="2"/>
                                            </p:txEl>
                                          </p:spTgt>
                                        </p:tgtEl>
                                        <p:attrNameLst>
                                          <p:attrName>style.visibility</p:attrName>
                                        </p:attrNameLst>
                                      </p:cBhvr>
                                      <p:to>
                                        <p:strVal val="visible"/>
                                      </p:to>
                                    </p:set>
                                    <p:animEffect transition="in" filter="fade">
                                      <p:cBhvr>
                                        <p:cTn id="13" dur="500"/>
                                        <p:tgtEl>
                                          <p:spTgt spid="7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xEl>
                                              <p:pRg st="3" end="3"/>
                                            </p:txEl>
                                          </p:spTgt>
                                        </p:tgtEl>
                                        <p:attrNameLst>
                                          <p:attrName>style.visibility</p:attrName>
                                        </p:attrNameLst>
                                      </p:cBhvr>
                                      <p:to>
                                        <p:strVal val="visible"/>
                                      </p:to>
                                    </p:set>
                                    <p:animEffect transition="in" filter="fade">
                                      <p:cBhvr>
                                        <p:cTn id="16" dur="500"/>
                                        <p:tgtEl>
                                          <p:spTgt spid="7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7">
                                            <p:txEl>
                                              <p:pRg st="4" end="4"/>
                                            </p:txEl>
                                          </p:spTgt>
                                        </p:tgtEl>
                                        <p:attrNameLst>
                                          <p:attrName>style.visibility</p:attrName>
                                        </p:attrNameLst>
                                      </p:cBhvr>
                                      <p:to>
                                        <p:strVal val="visible"/>
                                      </p:to>
                                    </p:set>
                                    <p:animEffect transition="in" filter="fade">
                                      <p:cBhvr>
                                        <p:cTn id="19" dur="500"/>
                                        <p:tgtEl>
                                          <p:spTgt spid="7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7">
                                            <p:txEl>
                                              <p:pRg st="5" end="5"/>
                                            </p:txEl>
                                          </p:spTgt>
                                        </p:tgtEl>
                                        <p:attrNameLst>
                                          <p:attrName>style.visibility</p:attrName>
                                        </p:attrNameLst>
                                      </p:cBhvr>
                                      <p:to>
                                        <p:strVal val="visible"/>
                                      </p:to>
                                    </p:set>
                                    <p:animEffect transition="in" filter="fade">
                                      <p:cBhvr>
                                        <p:cTn id="22" dur="500"/>
                                        <p:tgtEl>
                                          <p:spTgt spid="7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7">
                                            <p:txEl>
                                              <p:pRg st="6" end="6"/>
                                            </p:txEl>
                                          </p:spTgt>
                                        </p:tgtEl>
                                        <p:attrNameLst>
                                          <p:attrName>style.visibility</p:attrName>
                                        </p:attrNameLst>
                                      </p:cBhvr>
                                      <p:to>
                                        <p:strVal val="visible"/>
                                      </p:to>
                                    </p:set>
                                    <p:animEffect transition="in" filter="fade">
                                      <p:cBhvr>
                                        <p:cTn id="25" dur="500"/>
                                        <p:tgtEl>
                                          <p:spTgt spid="7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xEl>
                                              <p:pRg st="7" end="7"/>
                                            </p:txEl>
                                          </p:spTgt>
                                        </p:tgtEl>
                                        <p:attrNameLst>
                                          <p:attrName>style.visibility</p:attrName>
                                        </p:attrNameLst>
                                      </p:cBhvr>
                                      <p:to>
                                        <p:strVal val="visible"/>
                                      </p:to>
                                    </p:set>
                                    <p:animEffect transition="in" filter="fade">
                                      <p:cBhvr>
                                        <p:cTn id="28" dur="500"/>
                                        <p:tgtEl>
                                          <p:spTgt spid="7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xEl>
                                              <p:pRg st="8" end="8"/>
                                            </p:txEl>
                                          </p:spTgt>
                                        </p:tgtEl>
                                        <p:attrNameLst>
                                          <p:attrName>style.visibility</p:attrName>
                                        </p:attrNameLst>
                                      </p:cBhvr>
                                      <p:to>
                                        <p:strVal val="visible"/>
                                      </p:to>
                                    </p:set>
                                    <p:animEffect transition="in" filter="fade">
                                      <p:cBhvr>
                                        <p:cTn id="31" dur="500"/>
                                        <p:tgtEl>
                                          <p:spTgt spid="7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8">
                                            <p:txEl>
                                              <p:pRg st="0" end="0"/>
                                            </p:txEl>
                                          </p:spTgt>
                                        </p:tgtEl>
                                        <p:attrNameLst>
                                          <p:attrName>style.visibility</p:attrName>
                                        </p:attrNameLst>
                                      </p:cBhvr>
                                      <p:to>
                                        <p:strVal val="visible"/>
                                      </p:to>
                                    </p:set>
                                    <p:animEffect transition="in" filter="fade">
                                      <p:cBhvr>
                                        <p:cTn id="35" dur="500"/>
                                        <p:tgtEl>
                                          <p:spTgt spid="78">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8">
                                            <p:txEl>
                                              <p:pRg st="1" end="1"/>
                                            </p:txEl>
                                          </p:spTgt>
                                        </p:tgtEl>
                                        <p:attrNameLst>
                                          <p:attrName>style.visibility</p:attrName>
                                        </p:attrNameLst>
                                      </p:cBhvr>
                                      <p:to>
                                        <p:strVal val="visible"/>
                                      </p:to>
                                    </p:set>
                                    <p:animEffect transition="in" filter="fade">
                                      <p:cBhvr>
                                        <p:cTn id="39" dur="500"/>
                                        <p:tgtEl>
                                          <p:spTgt spid="78">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8">
                                            <p:txEl>
                                              <p:pRg st="2" end="2"/>
                                            </p:txEl>
                                          </p:spTgt>
                                        </p:tgtEl>
                                        <p:attrNameLst>
                                          <p:attrName>style.visibility</p:attrName>
                                        </p:attrNameLst>
                                      </p:cBhvr>
                                      <p:to>
                                        <p:strVal val="visible"/>
                                      </p:to>
                                    </p:set>
                                    <p:animEffect transition="in" filter="fade">
                                      <p:cBhvr>
                                        <p:cTn id="43" dur="500"/>
                                        <p:tgtEl>
                                          <p:spTgt spid="78">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8">
                                            <p:txEl>
                                              <p:pRg st="3" end="3"/>
                                            </p:txEl>
                                          </p:spTgt>
                                        </p:tgtEl>
                                        <p:attrNameLst>
                                          <p:attrName>style.visibility</p:attrName>
                                        </p:attrNameLst>
                                      </p:cBhvr>
                                      <p:to>
                                        <p:strVal val="visible"/>
                                      </p:to>
                                    </p:set>
                                    <p:animEffect transition="in" filter="fade">
                                      <p:cBhvr>
                                        <p:cTn id="47" dur="500"/>
                                        <p:tgtEl>
                                          <p:spTgt spid="78">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8">
                                            <p:txEl>
                                              <p:pRg st="4" end="4"/>
                                            </p:txEl>
                                          </p:spTgt>
                                        </p:tgtEl>
                                        <p:attrNameLst>
                                          <p:attrName>style.visibility</p:attrName>
                                        </p:attrNameLst>
                                      </p:cBhvr>
                                      <p:to>
                                        <p:strVal val="visible"/>
                                      </p:to>
                                    </p:set>
                                    <p:animEffect transition="in" filter="fade">
                                      <p:cBhvr>
                                        <p:cTn id="51" dur="500"/>
                                        <p:tgtEl>
                                          <p:spTgt spid="78">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8">
                                            <p:txEl>
                                              <p:pRg st="5" end="5"/>
                                            </p:txEl>
                                          </p:spTgt>
                                        </p:tgtEl>
                                        <p:attrNameLst>
                                          <p:attrName>style.visibility</p:attrName>
                                        </p:attrNameLst>
                                      </p:cBhvr>
                                      <p:to>
                                        <p:strVal val="visible"/>
                                      </p:to>
                                    </p:set>
                                    <p:animEffect transition="in" filter="fade">
                                      <p:cBhvr>
                                        <p:cTn id="55" dur="500"/>
                                        <p:tgtEl>
                                          <p:spTgt spid="78">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8">
                                            <p:txEl>
                                              <p:pRg st="6" end="6"/>
                                            </p:txEl>
                                          </p:spTgt>
                                        </p:tgtEl>
                                        <p:attrNameLst>
                                          <p:attrName>style.visibility</p:attrName>
                                        </p:attrNameLst>
                                      </p:cBhvr>
                                      <p:to>
                                        <p:strVal val="visible"/>
                                      </p:to>
                                    </p:set>
                                    <p:animEffect transition="in" filter="fade">
                                      <p:cBhvr>
                                        <p:cTn id="59" dur="500"/>
                                        <p:tgtEl>
                                          <p:spTgt spid="78">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8">
                                            <p:txEl>
                                              <p:pRg st="7" end="7"/>
                                            </p:txEl>
                                          </p:spTgt>
                                        </p:tgtEl>
                                        <p:attrNameLst>
                                          <p:attrName>style.visibility</p:attrName>
                                        </p:attrNameLst>
                                      </p:cBhvr>
                                      <p:to>
                                        <p:strVal val="visible"/>
                                      </p:to>
                                    </p:set>
                                    <p:animEffect transition="in" filter="fade">
                                      <p:cBhvr>
                                        <p:cTn id="63" dur="500"/>
                                        <p:tgtEl>
                                          <p:spTgt spid="78">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8">
                                            <p:txEl>
                                              <p:pRg st="8" end="8"/>
                                            </p:txEl>
                                          </p:spTgt>
                                        </p:tgtEl>
                                        <p:attrNameLst>
                                          <p:attrName>style.visibility</p:attrName>
                                        </p:attrNameLst>
                                      </p:cBhvr>
                                      <p:to>
                                        <p:strVal val="visible"/>
                                      </p:to>
                                    </p:set>
                                    <p:animEffect transition="in" filter="fade">
                                      <p:cBhvr>
                                        <p:cTn id="67" dur="500"/>
                                        <p:tgtEl>
                                          <p:spTgt spid="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_Slide 1">
  <p:cSld name="1_Info_Slide">
    <p:spTree>
      <p:nvGrpSpPr>
        <p:cNvPr id="1" name="Shape 79"/>
        <p:cNvGrpSpPr/>
        <p:nvPr/>
      </p:nvGrpSpPr>
      <p:grpSpPr>
        <a:xfrm>
          <a:off x="0" y="0"/>
          <a:ext cx="0" cy="0"/>
          <a:chOff x="0" y="0"/>
          <a:chExt cx="0" cy="0"/>
        </a:xfrm>
      </p:grpSpPr>
      <p:sp>
        <p:nvSpPr>
          <p:cNvPr id="80" name="Google Shape;80;gf5fcc61a45_0_460"/>
          <p:cNvSpPr/>
          <p:nvPr/>
        </p:nvSpPr>
        <p:spPr>
          <a:xfrm>
            <a:off x="0" y="0"/>
            <a:ext cx="12192000" cy="6858000"/>
          </a:xfrm>
          <a:prstGeom prst="rect">
            <a:avLst/>
          </a:prstGeom>
          <a:solidFill>
            <a:srgbClr val="FF66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81" name="Google Shape;81;gf5fcc61a45_0_460"/>
          <p:cNvPicPr preferRelativeResize="0"/>
          <p:nvPr/>
        </p:nvPicPr>
        <p:blipFill rotWithShape="1">
          <a:blip r:embed="rId2">
            <a:alphaModFix/>
          </a:blip>
          <a:srcRect/>
          <a:stretch/>
        </p:blipFill>
        <p:spPr>
          <a:xfrm>
            <a:off x="0" y="9940"/>
            <a:ext cx="12179302" cy="6858000"/>
          </a:xfrm>
          <a:prstGeom prst="rect">
            <a:avLst/>
          </a:prstGeom>
          <a:noFill/>
          <a:ln>
            <a:noFill/>
          </a:ln>
        </p:spPr>
      </p:pic>
      <p:sp>
        <p:nvSpPr>
          <p:cNvPr id="82" name="Google Shape;82;gf5fcc61a45_0_460"/>
          <p:cNvSpPr txBox="1">
            <a:spLocks noGrp="1"/>
          </p:cNvSpPr>
          <p:nvPr>
            <p:ph type="body" idx="1"/>
          </p:nvPr>
        </p:nvSpPr>
        <p:spPr>
          <a:xfrm>
            <a:off x="1218007" y="1493371"/>
            <a:ext cx="4322400" cy="204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100"/>
              <a:buNone/>
              <a:defRPr sz="11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gf5fcc61a45_0_460"/>
          <p:cNvSpPr txBox="1">
            <a:spLocks noGrp="1"/>
          </p:cNvSpPr>
          <p:nvPr>
            <p:ph type="body" idx="2"/>
          </p:nvPr>
        </p:nvSpPr>
        <p:spPr>
          <a:xfrm>
            <a:off x="1218007" y="1779517"/>
            <a:ext cx="5057400" cy="2528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500"/>
              <a:buNone/>
              <a:defRPr sz="5500" b="1" i="0">
                <a:solidFill>
                  <a:schemeClr val="lt1"/>
                </a:solidFill>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gf5fcc61a45_0_460"/>
          <p:cNvSpPr txBox="1">
            <a:spLocks noGrp="1"/>
          </p:cNvSpPr>
          <p:nvPr>
            <p:ph type="body" idx="3"/>
          </p:nvPr>
        </p:nvSpPr>
        <p:spPr>
          <a:xfrm>
            <a:off x="1218007" y="4808098"/>
            <a:ext cx="4322400" cy="8208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1100"/>
              <a:buNone/>
              <a:defRPr sz="11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500"/>
                                        <p:tgtEl>
                                          <p:spTgt spid="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
                                            <p:txEl>
                                              <p:pRg st="1" end="1"/>
                                            </p:txEl>
                                          </p:spTgt>
                                        </p:tgtEl>
                                        <p:attrNameLst>
                                          <p:attrName>style.visibility</p:attrName>
                                        </p:attrNameLst>
                                      </p:cBhvr>
                                      <p:to>
                                        <p:strVal val="visible"/>
                                      </p:to>
                                    </p:set>
                                    <p:animEffect transition="in" filter="fade">
                                      <p:cBhvr>
                                        <p:cTn id="10" dur="500"/>
                                        <p:tgtEl>
                                          <p:spTgt spid="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xEl>
                                              <p:pRg st="2" end="2"/>
                                            </p:txEl>
                                          </p:spTgt>
                                        </p:tgtEl>
                                        <p:attrNameLst>
                                          <p:attrName>style.visibility</p:attrName>
                                        </p:attrNameLst>
                                      </p:cBhvr>
                                      <p:to>
                                        <p:strVal val="visible"/>
                                      </p:to>
                                    </p:set>
                                    <p:animEffect transition="in" filter="fade">
                                      <p:cBhvr>
                                        <p:cTn id="13" dur="500"/>
                                        <p:tgtEl>
                                          <p:spTgt spid="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xEl>
                                              <p:pRg st="3" end="3"/>
                                            </p:txEl>
                                          </p:spTgt>
                                        </p:tgtEl>
                                        <p:attrNameLst>
                                          <p:attrName>style.visibility</p:attrName>
                                        </p:attrNameLst>
                                      </p:cBhvr>
                                      <p:to>
                                        <p:strVal val="visible"/>
                                      </p:to>
                                    </p:set>
                                    <p:animEffect transition="in" filter="fade">
                                      <p:cBhvr>
                                        <p:cTn id="16" dur="500"/>
                                        <p:tgtEl>
                                          <p:spTgt spid="8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2">
                                            <p:txEl>
                                              <p:pRg st="4" end="4"/>
                                            </p:txEl>
                                          </p:spTgt>
                                        </p:tgtEl>
                                        <p:attrNameLst>
                                          <p:attrName>style.visibility</p:attrName>
                                        </p:attrNameLst>
                                      </p:cBhvr>
                                      <p:to>
                                        <p:strVal val="visible"/>
                                      </p:to>
                                    </p:set>
                                    <p:animEffect transition="in" filter="fade">
                                      <p:cBhvr>
                                        <p:cTn id="19" dur="500"/>
                                        <p:tgtEl>
                                          <p:spTgt spid="8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2">
                                            <p:txEl>
                                              <p:pRg st="5" end="5"/>
                                            </p:txEl>
                                          </p:spTgt>
                                        </p:tgtEl>
                                        <p:attrNameLst>
                                          <p:attrName>style.visibility</p:attrName>
                                        </p:attrNameLst>
                                      </p:cBhvr>
                                      <p:to>
                                        <p:strVal val="visible"/>
                                      </p:to>
                                    </p:set>
                                    <p:animEffect transition="in" filter="fade">
                                      <p:cBhvr>
                                        <p:cTn id="22" dur="500"/>
                                        <p:tgtEl>
                                          <p:spTgt spid="8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2">
                                            <p:txEl>
                                              <p:pRg st="6" end="6"/>
                                            </p:txEl>
                                          </p:spTgt>
                                        </p:tgtEl>
                                        <p:attrNameLst>
                                          <p:attrName>style.visibility</p:attrName>
                                        </p:attrNameLst>
                                      </p:cBhvr>
                                      <p:to>
                                        <p:strVal val="visible"/>
                                      </p:to>
                                    </p:set>
                                    <p:animEffect transition="in" filter="fade">
                                      <p:cBhvr>
                                        <p:cTn id="25" dur="500"/>
                                        <p:tgtEl>
                                          <p:spTgt spid="8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2">
                                            <p:txEl>
                                              <p:pRg st="7" end="7"/>
                                            </p:txEl>
                                          </p:spTgt>
                                        </p:tgtEl>
                                        <p:attrNameLst>
                                          <p:attrName>style.visibility</p:attrName>
                                        </p:attrNameLst>
                                      </p:cBhvr>
                                      <p:to>
                                        <p:strVal val="visible"/>
                                      </p:to>
                                    </p:set>
                                    <p:animEffect transition="in" filter="fade">
                                      <p:cBhvr>
                                        <p:cTn id="28" dur="500"/>
                                        <p:tgtEl>
                                          <p:spTgt spid="8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2">
                                            <p:txEl>
                                              <p:pRg st="8" end="8"/>
                                            </p:txEl>
                                          </p:spTgt>
                                        </p:tgtEl>
                                        <p:attrNameLst>
                                          <p:attrName>style.visibility</p:attrName>
                                        </p:attrNameLst>
                                      </p:cBhvr>
                                      <p:to>
                                        <p:strVal val="visible"/>
                                      </p:to>
                                    </p:set>
                                    <p:animEffect transition="in" filter="fade">
                                      <p:cBhvr>
                                        <p:cTn id="31" dur="500"/>
                                        <p:tgtEl>
                                          <p:spTgt spid="8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3">
                                            <p:txEl>
                                              <p:pRg st="0" end="0"/>
                                            </p:txEl>
                                          </p:spTgt>
                                        </p:tgtEl>
                                        <p:attrNameLst>
                                          <p:attrName>style.visibility</p:attrName>
                                        </p:attrNameLst>
                                      </p:cBhvr>
                                      <p:to>
                                        <p:strVal val="visible"/>
                                      </p:to>
                                    </p:set>
                                    <p:animEffect transition="in" filter="fade">
                                      <p:cBhvr>
                                        <p:cTn id="35" dur="500"/>
                                        <p:tgtEl>
                                          <p:spTgt spid="8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83">
                                            <p:txEl>
                                              <p:pRg st="1" end="1"/>
                                            </p:txEl>
                                          </p:spTgt>
                                        </p:tgtEl>
                                        <p:attrNameLst>
                                          <p:attrName>style.visibility</p:attrName>
                                        </p:attrNameLst>
                                      </p:cBhvr>
                                      <p:to>
                                        <p:strVal val="visible"/>
                                      </p:to>
                                    </p:set>
                                    <p:animEffect transition="in" filter="fade">
                                      <p:cBhvr>
                                        <p:cTn id="39" dur="500"/>
                                        <p:tgtEl>
                                          <p:spTgt spid="8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83">
                                            <p:txEl>
                                              <p:pRg st="2" end="2"/>
                                            </p:txEl>
                                          </p:spTgt>
                                        </p:tgtEl>
                                        <p:attrNameLst>
                                          <p:attrName>style.visibility</p:attrName>
                                        </p:attrNameLst>
                                      </p:cBhvr>
                                      <p:to>
                                        <p:strVal val="visible"/>
                                      </p:to>
                                    </p:set>
                                    <p:animEffect transition="in" filter="fade">
                                      <p:cBhvr>
                                        <p:cTn id="43" dur="500"/>
                                        <p:tgtEl>
                                          <p:spTgt spid="8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83">
                                            <p:txEl>
                                              <p:pRg st="3" end="3"/>
                                            </p:txEl>
                                          </p:spTgt>
                                        </p:tgtEl>
                                        <p:attrNameLst>
                                          <p:attrName>style.visibility</p:attrName>
                                        </p:attrNameLst>
                                      </p:cBhvr>
                                      <p:to>
                                        <p:strVal val="visible"/>
                                      </p:to>
                                    </p:set>
                                    <p:animEffect transition="in" filter="fade">
                                      <p:cBhvr>
                                        <p:cTn id="47" dur="500"/>
                                        <p:tgtEl>
                                          <p:spTgt spid="8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83">
                                            <p:txEl>
                                              <p:pRg st="4" end="4"/>
                                            </p:txEl>
                                          </p:spTgt>
                                        </p:tgtEl>
                                        <p:attrNameLst>
                                          <p:attrName>style.visibility</p:attrName>
                                        </p:attrNameLst>
                                      </p:cBhvr>
                                      <p:to>
                                        <p:strVal val="visible"/>
                                      </p:to>
                                    </p:set>
                                    <p:animEffect transition="in" filter="fade">
                                      <p:cBhvr>
                                        <p:cTn id="51" dur="500"/>
                                        <p:tgtEl>
                                          <p:spTgt spid="8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83">
                                            <p:txEl>
                                              <p:pRg st="5" end="5"/>
                                            </p:txEl>
                                          </p:spTgt>
                                        </p:tgtEl>
                                        <p:attrNameLst>
                                          <p:attrName>style.visibility</p:attrName>
                                        </p:attrNameLst>
                                      </p:cBhvr>
                                      <p:to>
                                        <p:strVal val="visible"/>
                                      </p:to>
                                    </p:set>
                                    <p:animEffect transition="in" filter="fade">
                                      <p:cBhvr>
                                        <p:cTn id="55" dur="500"/>
                                        <p:tgtEl>
                                          <p:spTgt spid="8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83">
                                            <p:txEl>
                                              <p:pRg st="6" end="6"/>
                                            </p:txEl>
                                          </p:spTgt>
                                        </p:tgtEl>
                                        <p:attrNameLst>
                                          <p:attrName>style.visibility</p:attrName>
                                        </p:attrNameLst>
                                      </p:cBhvr>
                                      <p:to>
                                        <p:strVal val="visible"/>
                                      </p:to>
                                    </p:set>
                                    <p:animEffect transition="in" filter="fade">
                                      <p:cBhvr>
                                        <p:cTn id="59" dur="500"/>
                                        <p:tgtEl>
                                          <p:spTgt spid="8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3">
                                            <p:txEl>
                                              <p:pRg st="7" end="7"/>
                                            </p:txEl>
                                          </p:spTgt>
                                        </p:tgtEl>
                                        <p:attrNameLst>
                                          <p:attrName>style.visibility</p:attrName>
                                        </p:attrNameLst>
                                      </p:cBhvr>
                                      <p:to>
                                        <p:strVal val="visible"/>
                                      </p:to>
                                    </p:set>
                                    <p:animEffect transition="in" filter="fade">
                                      <p:cBhvr>
                                        <p:cTn id="63" dur="500"/>
                                        <p:tgtEl>
                                          <p:spTgt spid="8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83">
                                            <p:txEl>
                                              <p:pRg st="8" end="8"/>
                                            </p:txEl>
                                          </p:spTgt>
                                        </p:tgtEl>
                                        <p:attrNameLst>
                                          <p:attrName>style.visibility</p:attrName>
                                        </p:attrNameLst>
                                      </p:cBhvr>
                                      <p:to>
                                        <p:strVal val="visible"/>
                                      </p:to>
                                    </p:set>
                                    <p:animEffect transition="in" filter="fade">
                                      <p:cBhvr>
                                        <p:cTn id="67" dur="500"/>
                                        <p:tgtEl>
                                          <p:spTgt spid="83">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84">
                                            <p:txEl>
                                              <p:pRg st="0" end="0"/>
                                            </p:txEl>
                                          </p:spTgt>
                                        </p:tgtEl>
                                        <p:attrNameLst>
                                          <p:attrName>style.visibility</p:attrName>
                                        </p:attrNameLst>
                                      </p:cBhvr>
                                      <p:to>
                                        <p:strVal val="visible"/>
                                      </p:to>
                                    </p:set>
                                    <p:animEffect transition="in" filter="fade">
                                      <p:cBhvr>
                                        <p:cTn id="71" dur="500"/>
                                        <p:tgtEl>
                                          <p:spTgt spid="84">
                                            <p:txEl>
                                              <p:pRg st="0" end="0"/>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84">
                                            <p:txEl>
                                              <p:pRg st="1" end="1"/>
                                            </p:txEl>
                                          </p:spTgt>
                                        </p:tgtEl>
                                        <p:attrNameLst>
                                          <p:attrName>style.visibility</p:attrName>
                                        </p:attrNameLst>
                                      </p:cBhvr>
                                      <p:to>
                                        <p:strVal val="visible"/>
                                      </p:to>
                                    </p:set>
                                    <p:animEffect transition="in" filter="fade">
                                      <p:cBhvr>
                                        <p:cTn id="75" dur="500"/>
                                        <p:tgtEl>
                                          <p:spTgt spid="84">
                                            <p:txEl>
                                              <p:p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84">
                                            <p:txEl>
                                              <p:pRg st="2" end="2"/>
                                            </p:txEl>
                                          </p:spTgt>
                                        </p:tgtEl>
                                        <p:attrNameLst>
                                          <p:attrName>style.visibility</p:attrName>
                                        </p:attrNameLst>
                                      </p:cBhvr>
                                      <p:to>
                                        <p:strVal val="visible"/>
                                      </p:to>
                                    </p:set>
                                    <p:animEffect transition="in" filter="fade">
                                      <p:cBhvr>
                                        <p:cTn id="79" dur="500"/>
                                        <p:tgtEl>
                                          <p:spTgt spid="84">
                                            <p:txEl>
                                              <p:pRg st="2" end="2"/>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84">
                                            <p:txEl>
                                              <p:pRg st="3" end="3"/>
                                            </p:txEl>
                                          </p:spTgt>
                                        </p:tgtEl>
                                        <p:attrNameLst>
                                          <p:attrName>style.visibility</p:attrName>
                                        </p:attrNameLst>
                                      </p:cBhvr>
                                      <p:to>
                                        <p:strVal val="visible"/>
                                      </p:to>
                                    </p:set>
                                    <p:animEffect transition="in" filter="fade">
                                      <p:cBhvr>
                                        <p:cTn id="83" dur="500"/>
                                        <p:tgtEl>
                                          <p:spTgt spid="84">
                                            <p:txEl>
                                              <p:pRg st="3" end="3"/>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84">
                                            <p:txEl>
                                              <p:pRg st="4" end="4"/>
                                            </p:txEl>
                                          </p:spTgt>
                                        </p:tgtEl>
                                        <p:attrNameLst>
                                          <p:attrName>style.visibility</p:attrName>
                                        </p:attrNameLst>
                                      </p:cBhvr>
                                      <p:to>
                                        <p:strVal val="visible"/>
                                      </p:to>
                                    </p:set>
                                    <p:animEffect transition="in" filter="fade">
                                      <p:cBhvr>
                                        <p:cTn id="87" dur="500"/>
                                        <p:tgtEl>
                                          <p:spTgt spid="84">
                                            <p:txEl>
                                              <p:pRg st="4" end="4"/>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84">
                                            <p:txEl>
                                              <p:pRg st="5" end="5"/>
                                            </p:txEl>
                                          </p:spTgt>
                                        </p:tgtEl>
                                        <p:attrNameLst>
                                          <p:attrName>style.visibility</p:attrName>
                                        </p:attrNameLst>
                                      </p:cBhvr>
                                      <p:to>
                                        <p:strVal val="visible"/>
                                      </p:to>
                                    </p:set>
                                    <p:animEffect transition="in" filter="fade">
                                      <p:cBhvr>
                                        <p:cTn id="91" dur="500"/>
                                        <p:tgtEl>
                                          <p:spTgt spid="84">
                                            <p:txEl>
                                              <p:pRg st="5" end="5"/>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84">
                                            <p:txEl>
                                              <p:pRg st="6" end="6"/>
                                            </p:txEl>
                                          </p:spTgt>
                                        </p:tgtEl>
                                        <p:attrNameLst>
                                          <p:attrName>style.visibility</p:attrName>
                                        </p:attrNameLst>
                                      </p:cBhvr>
                                      <p:to>
                                        <p:strVal val="visible"/>
                                      </p:to>
                                    </p:set>
                                    <p:animEffect transition="in" filter="fade">
                                      <p:cBhvr>
                                        <p:cTn id="95" dur="500"/>
                                        <p:tgtEl>
                                          <p:spTgt spid="84">
                                            <p:txEl>
                                              <p:pRg st="6" end="6"/>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84">
                                            <p:txEl>
                                              <p:pRg st="7" end="7"/>
                                            </p:txEl>
                                          </p:spTgt>
                                        </p:tgtEl>
                                        <p:attrNameLst>
                                          <p:attrName>style.visibility</p:attrName>
                                        </p:attrNameLst>
                                      </p:cBhvr>
                                      <p:to>
                                        <p:strVal val="visible"/>
                                      </p:to>
                                    </p:set>
                                    <p:animEffect transition="in" filter="fade">
                                      <p:cBhvr>
                                        <p:cTn id="99" dur="500"/>
                                        <p:tgtEl>
                                          <p:spTgt spid="84">
                                            <p:txEl>
                                              <p:pRg st="7" end="7"/>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84">
                                            <p:txEl>
                                              <p:pRg st="8" end="8"/>
                                            </p:txEl>
                                          </p:spTgt>
                                        </p:tgtEl>
                                        <p:attrNameLst>
                                          <p:attrName>style.visibility</p:attrName>
                                        </p:attrNameLst>
                                      </p:cBhvr>
                                      <p:to>
                                        <p:strVal val="visible"/>
                                      </p:to>
                                    </p:set>
                                    <p:animEffect transition="in" filter="fade">
                                      <p:cBhvr>
                                        <p:cTn id="103" dur="500"/>
                                        <p:tgtEl>
                                          <p:spTgt spid="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s 1">
  <p:cSld name="1_Quotes">
    <p:spTree>
      <p:nvGrpSpPr>
        <p:cNvPr id="1" name="Shape 89"/>
        <p:cNvGrpSpPr/>
        <p:nvPr/>
      </p:nvGrpSpPr>
      <p:grpSpPr>
        <a:xfrm>
          <a:off x="0" y="0"/>
          <a:ext cx="0" cy="0"/>
          <a:chOff x="0" y="0"/>
          <a:chExt cx="0" cy="0"/>
        </a:xfrm>
      </p:grpSpPr>
      <p:sp>
        <p:nvSpPr>
          <p:cNvPr id="90" name="Google Shape;90;gf5fcc61a45_0_466"/>
          <p:cNvSpPr txBox="1">
            <a:spLocks noGrp="1"/>
          </p:cNvSpPr>
          <p:nvPr>
            <p:ph type="body" idx="1"/>
          </p:nvPr>
        </p:nvSpPr>
        <p:spPr>
          <a:xfrm>
            <a:off x="1816363" y="2523664"/>
            <a:ext cx="8559300" cy="17886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4000"/>
              <a:buNone/>
              <a:defRPr sz="40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gf5fcc61a45_0_466"/>
          <p:cNvSpPr txBox="1">
            <a:spLocks noGrp="1"/>
          </p:cNvSpPr>
          <p:nvPr>
            <p:ph type="body" idx="2"/>
          </p:nvPr>
        </p:nvSpPr>
        <p:spPr>
          <a:xfrm>
            <a:off x="3940280" y="4442692"/>
            <a:ext cx="4322400" cy="2046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
                                            <p:txEl>
                                              <p:pRg st="1" end="1"/>
                                            </p:txEl>
                                          </p:spTgt>
                                        </p:tgtEl>
                                        <p:attrNameLst>
                                          <p:attrName>style.visibility</p:attrName>
                                        </p:attrNameLst>
                                      </p:cBhvr>
                                      <p:to>
                                        <p:strVal val="visible"/>
                                      </p:to>
                                    </p:set>
                                    <p:animEffect transition="in" filter="fade">
                                      <p:cBhvr>
                                        <p:cTn id="10" dur="500"/>
                                        <p:tgtEl>
                                          <p:spTgt spid="9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xEl>
                                              <p:pRg st="2" end="2"/>
                                            </p:txEl>
                                          </p:spTgt>
                                        </p:tgtEl>
                                        <p:attrNameLst>
                                          <p:attrName>style.visibility</p:attrName>
                                        </p:attrNameLst>
                                      </p:cBhvr>
                                      <p:to>
                                        <p:strVal val="visible"/>
                                      </p:to>
                                    </p:set>
                                    <p:animEffect transition="in" filter="fade">
                                      <p:cBhvr>
                                        <p:cTn id="13" dur="500"/>
                                        <p:tgtEl>
                                          <p:spTgt spid="9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0">
                                            <p:txEl>
                                              <p:pRg st="3" end="3"/>
                                            </p:txEl>
                                          </p:spTgt>
                                        </p:tgtEl>
                                        <p:attrNameLst>
                                          <p:attrName>style.visibility</p:attrName>
                                        </p:attrNameLst>
                                      </p:cBhvr>
                                      <p:to>
                                        <p:strVal val="visible"/>
                                      </p:to>
                                    </p:set>
                                    <p:animEffect transition="in" filter="fade">
                                      <p:cBhvr>
                                        <p:cTn id="16" dur="500"/>
                                        <p:tgtEl>
                                          <p:spTgt spid="9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0">
                                            <p:txEl>
                                              <p:pRg st="4" end="4"/>
                                            </p:txEl>
                                          </p:spTgt>
                                        </p:tgtEl>
                                        <p:attrNameLst>
                                          <p:attrName>style.visibility</p:attrName>
                                        </p:attrNameLst>
                                      </p:cBhvr>
                                      <p:to>
                                        <p:strVal val="visible"/>
                                      </p:to>
                                    </p:set>
                                    <p:animEffect transition="in" filter="fade">
                                      <p:cBhvr>
                                        <p:cTn id="19" dur="500"/>
                                        <p:tgtEl>
                                          <p:spTgt spid="9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0">
                                            <p:txEl>
                                              <p:pRg st="5" end="5"/>
                                            </p:txEl>
                                          </p:spTgt>
                                        </p:tgtEl>
                                        <p:attrNameLst>
                                          <p:attrName>style.visibility</p:attrName>
                                        </p:attrNameLst>
                                      </p:cBhvr>
                                      <p:to>
                                        <p:strVal val="visible"/>
                                      </p:to>
                                    </p:set>
                                    <p:animEffect transition="in" filter="fade">
                                      <p:cBhvr>
                                        <p:cTn id="22" dur="500"/>
                                        <p:tgtEl>
                                          <p:spTgt spid="9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0">
                                            <p:txEl>
                                              <p:pRg st="6" end="6"/>
                                            </p:txEl>
                                          </p:spTgt>
                                        </p:tgtEl>
                                        <p:attrNameLst>
                                          <p:attrName>style.visibility</p:attrName>
                                        </p:attrNameLst>
                                      </p:cBhvr>
                                      <p:to>
                                        <p:strVal val="visible"/>
                                      </p:to>
                                    </p:set>
                                    <p:animEffect transition="in" filter="fade">
                                      <p:cBhvr>
                                        <p:cTn id="25" dur="500"/>
                                        <p:tgtEl>
                                          <p:spTgt spid="9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0">
                                            <p:txEl>
                                              <p:pRg st="7" end="7"/>
                                            </p:txEl>
                                          </p:spTgt>
                                        </p:tgtEl>
                                        <p:attrNameLst>
                                          <p:attrName>style.visibility</p:attrName>
                                        </p:attrNameLst>
                                      </p:cBhvr>
                                      <p:to>
                                        <p:strVal val="visible"/>
                                      </p:to>
                                    </p:set>
                                    <p:animEffect transition="in" filter="fade">
                                      <p:cBhvr>
                                        <p:cTn id="28" dur="500"/>
                                        <p:tgtEl>
                                          <p:spTgt spid="9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0">
                                            <p:txEl>
                                              <p:pRg st="8" end="8"/>
                                            </p:txEl>
                                          </p:spTgt>
                                        </p:tgtEl>
                                        <p:attrNameLst>
                                          <p:attrName>style.visibility</p:attrName>
                                        </p:attrNameLst>
                                      </p:cBhvr>
                                      <p:to>
                                        <p:strVal val="visible"/>
                                      </p:to>
                                    </p:set>
                                    <p:animEffect transition="in" filter="fade">
                                      <p:cBhvr>
                                        <p:cTn id="31" dur="500"/>
                                        <p:tgtEl>
                                          <p:spTgt spid="90">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1">
                                            <p:txEl>
                                              <p:pRg st="0" end="0"/>
                                            </p:txEl>
                                          </p:spTgt>
                                        </p:tgtEl>
                                        <p:attrNameLst>
                                          <p:attrName>style.visibility</p:attrName>
                                        </p:attrNameLst>
                                      </p:cBhvr>
                                      <p:to>
                                        <p:strVal val="visible"/>
                                      </p:to>
                                    </p:set>
                                    <p:animEffect transition="in" filter="fade">
                                      <p:cBhvr>
                                        <p:cTn id="35" dur="500"/>
                                        <p:tgtEl>
                                          <p:spTgt spid="91">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91">
                                            <p:txEl>
                                              <p:pRg st="1" end="1"/>
                                            </p:txEl>
                                          </p:spTgt>
                                        </p:tgtEl>
                                        <p:attrNameLst>
                                          <p:attrName>style.visibility</p:attrName>
                                        </p:attrNameLst>
                                      </p:cBhvr>
                                      <p:to>
                                        <p:strVal val="visible"/>
                                      </p:to>
                                    </p:set>
                                    <p:animEffect transition="in" filter="fade">
                                      <p:cBhvr>
                                        <p:cTn id="39" dur="500"/>
                                        <p:tgtEl>
                                          <p:spTgt spid="91">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91">
                                            <p:txEl>
                                              <p:pRg st="2" end="2"/>
                                            </p:txEl>
                                          </p:spTgt>
                                        </p:tgtEl>
                                        <p:attrNameLst>
                                          <p:attrName>style.visibility</p:attrName>
                                        </p:attrNameLst>
                                      </p:cBhvr>
                                      <p:to>
                                        <p:strVal val="visible"/>
                                      </p:to>
                                    </p:set>
                                    <p:animEffect transition="in" filter="fade">
                                      <p:cBhvr>
                                        <p:cTn id="43" dur="500"/>
                                        <p:tgtEl>
                                          <p:spTgt spid="91">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91">
                                            <p:txEl>
                                              <p:pRg st="3" end="3"/>
                                            </p:txEl>
                                          </p:spTgt>
                                        </p:tgtEl>
                                        <p:attrNameLst>
                                          <p:attrName>style.visibility</p:attrName>
                                        </p:attrNameLst>
                                      </p:cBhvr>
                                      <p:to>
                                        <p:strVal val="visible"/>
                                      </p:to>
                                    </p:set>
                                    <p:animEffect transition="in" filter="fade">
                                      <p:cBhvr>
                                        <p:cTn id="47" dur="500"/>
                                        <p:tgtEl>
                                          <p:spTgt spid="91">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1">
                                            <p:txEl>
                                              <p:pRg st="4" end="4"/>
                                            </p:txEl>
                                          </p:spTgt>
                                        </p:tgtEl>
                                        <p:attrNameLst>
                                          <p:attrName>style.visibility</p:attrName>
                                        </p:attrNameLst>
                                      </p:cBhvr>
                                      <p:to>
                                        <p:strVal val="visible"/>
                                      </p:to>
                                    </p:set>
                                    <p:animEffect transition="in" filter="fade">
                                      <p:cBhvr>
                                        <p:cTn id="51" dur="500"/>
                                        <p:tgtEl>
                                          <p:spTgt spid="91">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91">
                                            <p:txEl>
                                              <p:pRg st="5" end="5"/>
                                            </p:txEl>
                                          </p:spTgt>
                                        </p:tgtEl>
                                        <p:attrNameLst>
                                          <p:attrName>style.visibility</p:attrName>
                                        </p:attrNameLst>
                                      </p:cBhvr>
                                      <p:to>
                                        <p:strVal val="visible"/>
                                      </p:to>
                                    </p:set>
                                    <p:animEffect transition="in" filter="fade">
                                      <p:cBhvr>
                                        <p:cTn id="55" dur="500"/>
                                        <p:tgtEl>
                                          <p:spTgt spid="91">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91">
                                            <p:txEl>
                                              <p:pRg st="6" end="6"/>
                                            </p:txEl>
                                          </p:spTgt>
                                        </p:tgtEl>
                                        <p:attrNameLst>
                                          <p:attrName>style.visibility</p:attrName>
                                        </p:attrNameLst>
                                      </p:cBhvr>
                                      <p:to>
                                        <p:strVal val="visible"/>
                                      </p:to>
                                    </p:set>
                                    <p:animEffect transition="in" filter="fade">
                                      <p:cBhvr>
                                        <p:cTn id="59" dur="500"/>
                                        <p:tgtEl>
                                          <p:spTgt spid="91">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91">
                                            <p:txEl>
                                              <p:pRg st="7" end="7"/>
                                            </p:txEl>
                                          </p:spTgt>
                                        </p:tgtEl>
                                        <p:attrNameLst>
                                          <p:attrName>style.visibility</p:attrName>
                                        </p:attrNameLst>
                                      </p:cBhvr>
                                      <p:to>
                                        <p:strVal val="visible"/>
                                      </p:to>
                                    </p:set>
                                    <p:animEffect transition="in" filter="fade">
                                      <p:cBhvr>
                                        <p:cTn id="63" dur="500"/>
                                        <p:tgtEl>
                                          <p:spTgt spid="91">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91">
                                            <p:txEl>
                                              <p:pRg st="8" end="8"/>
                                            </p:txEl>
                                          </p:spTgt>
                                        </p:tgtEl>
                                        <p:attrNameLst>
                                          <p:attrName>style.visibility</p:attrName>
                                        </p:attrNameLst>
                                      </p:cBhvr>
                                      <p:to>
                                        <p:strVal val="visible"/>
                                      </p:to>
                                    </p:set>
                                    <p:animEffect transition="in" filter="fade">
                                      <p:cBhvr>
                                        <p:cTn id="67" dur="500"/>
                                        <p:tgtEl>
                                          <p:spTgt spid="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Title and Content 3">
    <p:bg>
      <p:bgPr>
        <a:solidFill>
          <a:srgbClr val="FFFFFF"/>
        </a:solidFill>
        <a:effectLst/>
      </p:bgPr>
    </p:bg>
    <p:spTree>
      <p:nvGrpSpPr>
        <p:cNvPr id="1" name="Shape 98"/>
        <p:cNvGrpSpPr/>
        <p:nvPr/>
      </p:nvGrpSpPr>
      <p:grpSpPr>
        <a:xfrm>
          <a:off x="0" y="0"/>
          <a:ext cx="0" cy="0"/>
          <a:chOff x="0" y="0"/>
          <a:chExt cx="0" cy="0"/>
        </a:xfrm>
      </p:grpSpPr>
      <p:sp>
        <p:nvSpPr>
          <p:cNvPr id="99" name="Google Shape;99;g1474f04546a_0_3696"/>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44546A"/>
              </a:buClr>
              <a:buSzPts val="4400"/>
              <a:buFont typeface="Helvetica Neue"/>
              <a:buNone/>
              <a:defRPr>
                <a:latin typeface="Helvetica Neue"/>
                <a:ea typeface="Helvetica Neue"/>
                <a:cs typeface="Helvetica Neue"/>
                <a:sym typeface="Helvetica Neue"/>
              </a:defRPr>
            </a:lvl1pPr>
            <a:lvl2pPr lvl="1" algn="l">
              <a:lnSpc>
                <a:spcPct val="90000"/>
              </a:lnSpc>
              <a:spcBef>
                <a:spcPts val="0"/>
              </a:spcBef>
              <a:spcAft>
                <a:spcPts val="0"/>
              </a:spcAft>
              <a:buClr>
                <a:srgbClr val="44546A"/>
              </a:buClr>
              <a:buSzPts val="1800"/>
              <a:buNone/>
              <a:defRPr/>
            </a:lvl2pPr>
            <a:lvl3pPr lvl="2" algn="l">
              <a:lnSpc>
                <a:spcPct val="90000"/>
              </a:lnSpc>
              <a:spcBef>
                <a:spcPts val="0"/>
              </a:spcBef>
              <a:spcAft>
                <a:spcPts val="0"/>
              </a:spcAft>
              <a:buClr>
                <a:srgbClr val="44546A"/>
              </a:buClr>
              <a:buSzPts val="1800"/>
              <a:buNone/>
              <a:defRPr/>
            </a:lvl3pPr>
            <a:lvl4pPr lvl="3" algn="l">
              <a:lnSpc>
                <a:spcPct val="90000"/>
              </a:lnSpc>
              <a:spcBef>
                <a:spcPts val="0"/>
              </a:spcBef>
              <a:spcAft>
                <a:spcPts val="0"/>
              </a:spcAft>
              <a:buClr>
                <a:srgbClr val="44546A"/>
              </a:buClr>
              <a:buSzPts val="1800"/>
              <a:buNone/>
              <a:defRPr/>
            </a:lvl4pPr>
            <a:lvl5pPr lvl="4" algn="l">
              <a:lnSpc>
                <a:spcPct val="90000"/>
              </a:lnSpc>
              <a:spcBef>
                <a:spcPts val="0"/>
              </a:spcBef>
              <a:spcAft>
                <a:spcPts val="0"/>
              </a:spcAft>
              <a:buClr>
                <a:srgbClr val="44546A"/>
              </a:buClr>
              <a:buSzPts val="1800"/>
              <a:buNone/>
              <a:defRPr/>
            </a:lvl5pPr>
            <a:lvl6pPr lvl="5" algn="l">
              <a:lnSpc>
                <a:spcPct val="90000"/>
              </a:lnSpc>
              <a:spcBef>
                <a:spcPts val="0"/>
              </a:spcBef>
              <a:spcAft>
                <a:spcPts val="0"/>
              </a:spcAft>
              <a:buClr>
                <a:srgbClr val="44546A"/>
              </a:buClr>
              <a:buSzPts val="1800"/>
              <a:buNone/>
              <a:defRPr/>
            </a:lvl6pPr>
            <a:lvl7pPr lvl="6" algn="l">
              <a:lnSpc>
                <a:spcPct val="90000"/>
              </a:lnSpc>
              <a:spcBef>
                <a:spcPts val="0"/>
              </a:spcBef>
              <a:spcAft>
                <a:spcPts val="0"/>
              </a:spcAft>
              <a:buClr>
                <a:srgbClr val="44546A"/>
              </a:buClr>
              <a:buSzPts val="1800"/>
              <a:buNone/>
              <a:defRPr/>
            </a:lvl7pPr>
            <a:lvl8pPr lvl="7" algn="l">
              <a:lnSpc>
                <a:spcPct val="90000"/>
              </a:lnSpc>
              <a:spcBef>
                <a:spcPts val="0"/>
              </a:spcBef>
              <a:spcAft>
                <a:spcPts val="0"/>
              </a:spcAft>
              <a:buClr>
                <a:srgbClr val="44546A"/>
              </a:buClr>
              <a:buSzPts val="1800"/>
              <a:buNone/>
              <a:defRPr/>
            </a:lvl8pPr>
            <a:lvl9pPr lvl="8" algn="l">
              <a:lnSpc>
                <a:spcPct val="90000"/>
              </a:lnSpc>
              <a:spcBef>
                <a:spcPts val="0"/>
              </a:spcBef>
              <a:spcAft>
                <a:spcPts val="0"/>
              </a:spcAft>
              <a:buClr>
                <a:srgbClr val="44546A"/>
              </a:buClr>
              <a:buSzPts val="1800"/>
              <a:buNone/>
              <a:defRPr/>
            </a:lvl9pPr>
          </a:lstStyle>
          <a:p>
            <a:endParaRPr/>
          </a:p>
        </p:txBody>
      </p:sp>
      <p:sp>
        <p:nvSpPr>
          <p:cNvPr id="100" name="Google Shape;100;g1474f04546a_0_3696"/>
          <p:cNvSpPr txBox="1">
            <a:spLocks noGrp="1"/>
          </p:cNvSpPr>
          <p:nvPr>
            <p:ph type="body" idx="1"/>
          </p:nvPr>
        </p:nvSpPr>
        <p:spPr>
          <a:xfrm>
            <a:off x="838200" y="1825625"/>
            <a:ext cx="10515600" cy="4351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44546A"/>
              </a:buClr>
              <a:buSzPts val="1800"/>
              <a:buChar char="•"/>
              <a:defRPr/>
            </a:lvl1pPr>
            <a:lvl2pPr marL="914400" lvl="1" indent="-342900" algn="l">
              <a:lnSpc>
                <a:spcPct val="90000"/>
              </a:lnSpc>
              <a:spcBef>
                <a:spcPts val="1000"/>
              </a:spcBef>
              <a:spcAft>
                <a:spcPts val="0"/>
              </a:spcAft>
              <a:buClr>
                <a:srgbClr val="44546A"/>
              </a:buClr>
              <a:buSzPts val="1800"/>
              <a:buChar char="•"/>
              <a:defRPr/>
            </a:lvl2pPr>
            <a:lvl3pPr marL="1371600" lvl="2" indent="-342900" algn="l">
              <a:lnSpc>
                <a:spcPct val="90000"/>
              </a:lnSpc>
              <a:spcBef>
                <a:spcPts val="1000"/>
              </a:spcBef>
              <a:spcAft>
                <a:spcPts val="0"/>
              </a:spcAft>
              <a:buClr>
                <a:srgbClr val="44546A"/>
              </a:buClr>
              <a:buSzPts val="1800"/>
              <a:buChar char="•"/>
              <a:defRPr/>
            </a:lvl3pPr>
            <a:lvl4pPr marL="1828800" lvl="3" indent="-342900" algn="l">
              <a:lnSpc>
                <a:spcPct val="90000"/>
              </a:lnSpc>
              <a:spcBef>
                <a:spcPts val="1000"/>
              </a:spcBef>
              <a:spcAft>
                <a:spcPts val="0"/>
              </a:spcAft>
              <a:buClr>
                <a:srgbClr val="44546A"/>
              </a:buClr>
              <a:buSzPts val="1800"/>
              <a:buChar char="•"/>
              <a:defRPr/>
            </a:lvl4pPr>
            <a:lvl5pPr marL="2286000" lvl="4" indent="-342900" algn="l">
              <a:lnSpc>
                <a:spcPct val="90000"/>
              </a:lnSpc>
              <a:spcBef>
                <a:spcPts val="1000"/>
              </a:spcBef>
              <a:spcAft>
                <a:spcPts val="0"/>
              </a:spcAft>
              <a:buClr>
                <a:srgbClr val="44546A"/>
              </a:buClr>
              <a:buSzPts val="1800"/>
              <a:buChar char="•"/>
              <a:defRPr/>
            </a:lvl5pPr>
            <a:lvl6pPr marL="2743200" lvl="5" indent="-342900" algn="l">
              <a:lnSpc>
                <a:spcPct val="90000"/>
              </a:lnSpc>
              <a:spcBef>
                <a:spcPts val="1000"/>
              </a:spcBef>
              <a:spcAft>
                <a:spcPts val="0"/>
              </a:spcAft>
              <a:buClr>
                <a:srgbClr val="44546A"/>
              </a:buClr>
              <a:buSzPts val="1800"/>
              <a:buChar char="•"/>
              <a:defRPr/>
            </a:lvl6pPr>
            <a:lvl7pPr marL="3200400" lvl="6" indent="-342900" algn="l">
              <a:lnSpc>
                <a:spcPct val="90000"/>
              </a:lnSpc>
              <a:spcBef>
                <a:spcPts val="1000"/>
              </a:spcBef>
              <a:spcAft>
                <a:spcPts val="0"/>
              </a:spcAft>
              <a:buClr>
                <a:srgbClr val="44546A"/>
              </a:buClr>
              <a:buSzPts val="1800"/>
              <a:buChar char="•"/>
              <a:defRPr/>
            </a:lvl7pPr>
            <a:lvl8pPr marL="3657600" lvl="7" indent="-342900" algn="l">
              <a:lnSpc>
                <a:spcPct val="90000"/>
              </a:lnSpc>
              <a:spcBef>
                <a:spcPts val="1000"/>
              </a:spcBef>
              <a:spcAft>
                <a:spcPts val="0"/>
              </a:spcAft>
              <a:buClr>
                <a:srgbClr val="44546A"/>
              </a:buClr>
              <a:buSzPts val="1800"/>
              <a:buChar char="•"/>
              <a:defRPr/>
            </a:lvl8pPr>
            <a:lvl9pPr marL="4114800" lvl="8" indent="-342900" algn="l">
              <a:lnSpc>
                <a:spcPct val="90000"/>
              </a:lnSpc>
              <a:spcBef>
                <a:spcPts val="1000"/>
              </a:spcBef>
              <a:spcAft>
                <a:spcPts val="0"/>
              </a:spcAft>
              <a:buClr>
                <a:srgbClr val="44546A"/>
              </a:buClr>
              <a:buSzPts val="1800"/>
              <a:buChar char="•"/>
              <a:defRPr/>
            </a:lvl9pPr>
          </a:lstStyle>
          <a:p>
            <a:endParaRPr/>
          </a:p>
        </p:txBody>
      </p:sp>
      <p:sp>
        <p:nvSpPr>
          <p:cNvPr id="101" name="Google Shape;101;g1474f04546a_0_3696"/>
          <p:cNvSpPr txBox="1">
            <a:spLocks noGrp="1"/>
          </p:cNvSpPr>
          <p:nvPr>
            <p:ph type="sldNum" idx="12"/>
          </p:nvPr>
        </p:nvSpPr>
        <p:spPr>
          <a:xfrm>
            <a:off x="11095176" y="6414760"/>
            <a:ext cx="258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_Image">
  <p:cSld name="Full_Image">
    <p:spTree>
      <p:nvGrpSpPr>
        <p:cNvPr id="1" name="Shape 102"/>
        <p:cNvGrpSpPr/>
        <p:nvPr/>
      </p:nvGrpSpPr>
      <p:grpSpPr>
        <a:xfrm>
          <a:off x="0" y="0"/>
          <a:ext cx="0" cy="0"/>
          <a:chOff x="0" y="0"/>
          <a:chExt cx="0" cy="0"/>
        </a:xfrm>
      </p:grpSpPr>
      <p:sp>
        <p:nvSpPr>
          <p:cNvPr id="103" name="Google Shape;103;p32"/>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g13fd68a2f67_0_163"/>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13fd68a2f67_0_163"/>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13fd68a2f67_0_163"/>
          <p:cNvSpPr txBox="1">
            <a:spLocks noGrp="1"/>
          </p:cNvSpPr>
          <p:nvPr>
            <p:ph type="title"/>
          </p:nvPr>
        </p:nvSpPr>
        <p:spPr>
          <a:xfrm>
            <a:off x="629200" y="984967"/>
            <a:ext cx="10962900" cy="1023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3fd68a2f67_0_163"/>
          <p:cNvSpPr txBox="1">
            <a:spLocks noGrp="1"/>
          </p:cNvSpPr>
          <p:nvPr>
            <p:ph type="body" idx="1"/>
          </p:nvPr>
        </p:nvSpPr>
        <p:spPr>
          <a:xfrm>
            <a:off x="629200" y="2558767"/>
            <a:ext cx="5333100" cy="36135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109" name="Google Shape;109;g13fd68a2f67_0_163"/>
          <p:cNvSpPr txBox="1">
            <a:spLocks noGrp="1"/>
          </p:cNvSpPr>
          <p:nvPr>
            <p:ph type="body" idx="2"/>
          </p:nvPr>
        </p:nvSpPr>
        <p:spPr>
          <a:xfrm>
            <a:off x="6259000" y="2558767"/>
            <a:ext cx="5333100" cy="36135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110" name="Google Shape;110;g13fd68a2f67_0_163"/>
          <p:cNvSpPr txBox="1">
            <a:spLocks noGrp="1"/>
          </p:cNvSpPr>
          <p:nvPr>
            <p:ph type="sldNum" idx="12"/>
          </p:nvPr>
        </p:nvSpPr>
        <p:spPr>
          <a:xfrm>
            <a:off x="11364722" y="6260831"/>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bstract_Showcase_02">
  <p:cSld name="Abstract_Showcase_02">
    <p:spTree>
      <p:nvGrpSpPr>
        <p:cNvPr id="1" name="Shape 111"/>
        <p:cNvGrpSpPr/>
        <p:nvPr/>
      </p:nvGrpSpPr>
      <p:grpSpPr>
        <a:xfrm>
          <a:off x="0" y="0"/>
          <a:ext cx="0" cy="0"/>
          <a:chOff x="0" y="0"/>
          <a:chExt cx="0" cy="0"/>
        </a:xfrm>
      </p:grpSpPr>
      <p:grpSp>
        <p:nvGrpSpPr>
          <p:cNvPr id="112" name="Google Shape;112;p19"/>
          <p:cNvGrpSpPr/>
          <p:nvPr/>
        </p:nvGrpSpPr>
        <p:grpSpPr>
          <a:xfrm>
            <a:off x="1313580" y="4500919"/>
            <a:ext cx="2997957" cy="11431"/>
            <a:chOff x="1313580" y="4500919"/>
            <a:chExt cx="2997957" cy="11431"/>
          </a:xfrm>
        </p:grpSpPr>
        <p:cxnSp>
          <p:nvCxnSpPr>
            <p:cNvPr id="113" name="Google Shape;113;p19"/>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114" name="Google Shape;114;p19"/>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115" name="Google Shape;115;p19"/>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9"/>
          <p:cNvSpPr txBox="1">
            <a:spLocks noGrp="1"/>
          </p:cNvSpPr>
          <p:nvPr>
            <p:ph type="body" idx="2"/>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9"/>
          <p:cNvSpPr txBox="1">
            <a:spLocks noGrp="1"/>
          </p:cNvSpPr>
          <p:nvPr>
            <p:ph type="body" idx="3"/>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9"/>
          <p:cNvSpPr>
            <a:spLocks noGrp="1"/>
          </p:cNvSpPr>
          <p:nvPr>
            <p:ph type="pic" idx="4"/>
          </p:nvPr>
        </p:nvSpPr>
        <p:spPr>
          <a:xfrm>
            <a:off x="5962389" y="0"/>
            <a:ext cx="6229611" cy="6341065"/>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xEl>
                                              <p:pRg st="2" end="2"/>
                                            </p:txEl>
                                          </p:spTgt>
                                        </p:tgtEl>
                                        <p:attrNameLst>
                                          <p:attrName>style.visibility</p:attrName>
                                        </p:attrNameLst>
                                      </p:cBhvr>
                                      <p:to>
                                        <p:strVal val="visible"/>
                                      </p:to>
                                    </p:set>
                                    <p:animEffect transition="in" filter="fade">
                                      <p:cBhvr>
                                        <p:cTn id="13" dur="500"/>
                                        <p:tgtEl>
                                          <p:spTgt spid="1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xEl>
                                              <p:pRg st="3" end="3"/>
                                            </p:txEl>
                                          </p:spTgt>
                                        </p:tgtEl>
                                        <p:attrNameLst>
                                          <p:attrName>style.visibility</p:attrName>
                                        </p:attrNameLst>
                                      </p:cBhvr>
                                      <p:to>
                                        <p:strVal val="visible"/>
                                      </p:to>
                                    </p:set>
                                    <p:animEffect transition="in" filter="fade">
                                      <p:cBhvr>
                                        <p:cTn id="16" dur="500"/>
                                        <p:tgtEl>
                                          <p:spTgt spid="1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5">
                                            <p:txEl>
                                              <p:pRg st="4" end="4"/>
                                            </p:txEl>
                                          </p:spTgt>
                                        </p:tgtEl>
                                        <p:attrNameLst>
                                          <p:attrName>style.visibility</p:attrName>
                                        </p:attrNameLst>
                                      </p:cBhvr>
                                      <p:to>
                                        <p:strVal val="visible"/>
                                      </p:to>
                                    </p:set>
                                    <p:animEffect transition="in" filter="fade">
                                      <p:cBhvr>
                                        <p:cTn id="19" dur="500"/>
                                        <p:tgtEl>
                                          <p:spTgt spid="11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xEl>
                                              <p:pRg st="5" end="5"/>
                                            </p:txEl>
                                          </p:spTgt>
                                        </p:tgtEl>
                                        <p:attrNameLst>
                                          <p:attrName>style.visibility</p:attrName>
                                        </p:attrNameLst>
                                      </p:cBhvr>
                                      <p:to>
                                        <p:strVal val="visible"/>
                                      </p:to>
                                    </p:set>
                                    <p:animEffect transition="in" filter="fade">
                                      <p:cBhvr>
                                        <p:cTn id="22" dur="500"/>
                                        <p:tgtEl>
                                          <p:spTgt spid="11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5">
                                            <p:txEl>
                                              <p:pRg st="6" end="6"/>
                                            </p:txEl>
                                          </p:spTgt>
                                        </p:tgtEl>
                                        <p:attrNameLst>
                                          <p:attrName>style.visibility</p:attrName>
                                        </p:attrNameLst>
                                      </p:cBhvr>
                                      <p:to>
                                        <p:strVal val="visible"/>
                                      </p:to>
                                    </p:set>
                                    <p:animEffect transition="in" filter="fade">
                                      <p:cBhvr>
                                        <p:cTn id="25" dur="500"/>
                                        <p:tgtEl>
                                          <p:spTgt spid="11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5">
                                            <p:txEl>
                                              <p:pRg st="7" end="7"/>
                                            </p:txEl>
                                          </p:spTgt>
                                        </p:tgtEl>
                                        <p:attrNameLst>
                                          <p:attrName>style.visibility</p:attrName>
                                        </p:attrNameLst>
                                      </p:cBhvr>
                                      <p:to>
                                        <p:strVal val="visible"/>
                                      </p:to>
                                    </p:set>
                                    <p:animEffect transition="in" filter="fade">
                                      <p:cBhvr>
                                        <p:cTn id="28" dur="500"/>
                                        <p:tgtEl>
                                          <p:spTgt spid="11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5">
                                            <p:txEl>
                                              <p:pRg st="8" end="8"/>
                                            </p:txEl>
                                          </p:spTgt>
                                        </p:tgtEl>
                                        <p:attrNameLst>
                                          <p:attrName>style.visibility</p:attrName>
                                        </p:attrNameLst>
                                      </p:cBhvr>
                                      <p:to>
                                        <p:strVal val="visible"/>
                                      </p:to>
                                    </p:set>
                                    <p:animEffect transition="in" filter="fade">
                                      <p:cBhvr>
                                        <p:cTn id="31" dur="500"/>
                                        <p:tgtEl>
                                          <p:spTgt spid="11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16">
                                            <p:txEl>
                                              <p:pRg st="0" end="0"/>
                                            </p:txEl>
                                          </p:spTgt>
                                        </p:tgtEl>
                                        <p:attrNameLst>
                                          <p:attrName>style.visibility</p:attrName>
                                        </p:attrNameLst>
                                      </p:cBhvr>
                                      <p:to>
                                        <p:strVal val="visible"/>
                                      </p:to>
                                    </p:set>
                                    <p:animEffect transition="in" filter="fade">
                                      <p:cBhvr>
                                        <p:cTn id="35" dur="500"/>
                                        <p:tgtEl>
                                          <p:spTgt spid="11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16">
                                            <p:txEl>
                                              <p:pRg st="1" end="1"/>
                                            </p:txEl>
                                          </p:spTgt>
                                        </p:tgtEl>
                                        <p:attrNameLst>
                                          <p:attrName>style.visibility</p:attrName>
                                        </p:attrNameLst>
                                      </p:cBhvr>
                                      <p:to>
                                        <p:strVal val="visible"/>
                                      </p:to>
                                    </p:set>
                                    <p:animEffect transition="in" filter="fade">
                                      <p:cBhvr>
                                        <p:cTn id="39" dur="500"/>
                                        <p:tgtEl>
                                          <p:spTgt spid="116">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16">
                                            <p:txEl>
                                              <p:pRg st="2" end="2"/>
                                            </p:txEl>
                                          </p:spTgt>
                                        </p:tgtEl>
                                        <p:attrNameLst>
                                          <p:attrName>style.visibility</p:attrName>
                                        </p:attrNameLst>
                                      </p:cBhvr>
                                      <p:to>
                                        <p:strVal val="visible"/>
                                      </p:to>
                                    </p:set>
                                    <p:animEffect transition="in" filter="fade">
                                      <p:cBhvr>
                                        <p:cTn id="43" dur="500"/>
                                        <p:tgtEl>
                                          <p:spTgt spid="116">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16">
                                            <p:txEl>
                                              <p:pRg st="3" end="3"/>
                                            </p:txEl>
                                          </p:spTgt>
                                        </p:tgtEl>
                                        <p:attrNameLst>
                                          <p:attrName>style.visibility</p:attrName>
                                        </p:attrNameLst>
                                      </p:cBhvr>
                                      <p:to>
                                        <p:strVal val="visible"/>
                                      </p:to>
                                    </p:set>
                                    <p:animEffect transition="in" filter="fade">
                                      <p:cBhvr>
                                        <p:cTn id="47" dur="500"/>
                                        <p:tgtEl>
                                          <p:spTgt spid="116">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16">
                                            <p:txEl>
                                              <p:pRg st="4" end="4"/>
                                            </p:txEl>
                                          </p:spTgt>
                                        </p:tgtEl>
                                        <p:attrNameLst>
                                          <p:attrName>style.visibility</p:attrName>
                                        </p:attrNameLst>
                                      </p:cBhvr>
                                      <p:to>
                                        <p:strVal val="visible"/>
                                      </p:to>
                                    </p:set>
                                    <p:animEffect transition="in" filter="fade">
                                      <p:cBhvr>
                                        <p:cTn id="51" dur="500"/>
                                        <p:tgtEl>
                                          <p:spTgt spid="116">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16">
                                            <p:txEl>
                                              <p:pRg st="5" end="5"/>
                                            </p:txEl>
                                          </p:spTgt>
                                        </p:tgtEl>
                                        <p:attrNameLst>
                                          <p:attrName>style.visibility</p:attrName>
                                        </p:attrNameLst>
                                      </p:cBhvr>
                                      <p:to>
                                        <p:strVal val="visible"/>
                                      </p:to>
                                    </p:set>
                                    <p:animEffect transition="in" filter="fade">
                                      <p:cBhvr>
                                        <p:cTn id="55" dur="500"/>
                                        <p:tgtEl>
                                          <p:spTgt spid="116">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16">
                                            <p:txEl>
                                              <p:pRg st="6" end="6"/>
                                            </p:txEl>
                                          </p:spTgt>
                                        </p:tgtEl>
                                        <p:attrNameLst>
                                          <p:attrName>style.visibility</p:attrName>
                                        </p:attrNameLst>
                                      </p:cBhvr>
                                      <p:to>
                                        <p:strVal val="visible"/>
                                      </p:to>
                                    </p:set>
                                    <p:animEffect transition="in" filter="fade">
                                      <p:cBhvr>
                                        <p:cTn id="59" dur="500"/>
                                        <p:tgtEl>
                                          <p:spTgt spid="116">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16">
                                            <p:txEl>
                                              <p:pRg st="7" end="7"/>
                                            </p:txEl>
                                          </p:spTgt>
                                        </p:tgtEl>
                                        <p:attrNameLst>
                                          <p:attrName>style.visibility</p:attrName>
                                        </p:attrNameLst>
                                      </p:cBhvr>
                                      <p:to>
                                        <p:strVal val="visible"/>
                                      </p:to>
                                    </p:set>
                                    <p:animEffect transition="in" filter="fade">
                                      <p:cBhvr>
                                        <p:cTn id="63" dur="500"/>
                                        <p:tgtEl>
                                          <p:spTgt spid="116">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16">
                                            <p:txEl>
                                              <p:pRg st="8" end="8"/>
                                            </p:txEl>
                                          </p:spTgt>
                                        </p:tgtEl>
                                        <p:attrNameLst>
                                          <p:attrName>style.visibility</p:attrName>
                                        </p:attrNameLst>
                                      </p:cBhvr>
                                      <p:to>
                                        <p:strVal val="visible"/>
                                      </p:to>
                                    </p:set>
                                    <p:animEffect transition="in" filter="fade">
                                      <p:cBhvr>
                                        <p:cTn id="67" dur="500"/>
                                        <p:tgtEl>
                                          <p:spTgt spid="116">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fade">
                                      <p:cBhvr>
                                        <p:cTn id="71" dur="500"/>
                                        <p:tgtEl>
                                          <p:spTgt spid="112"/>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117">
                                            <p:txEl>
                                              <p:pRg st="0" end="0"/>
                                            </p:txEl>
                                          </p:spTgt>
                                        </p:tgtEl>
                                        <p:attrNameLst>
                                          <p:attrName>style.visibility</p:attrName>
                                        </p:attrNameLst>
                                      </p:cBhvr>
                                      <p:to>
                                        <p:strVal val="visible"/>
                                      </p:to>
                                    </p:set>
                                    <p:animEffect transition="in" filter="fade">
                                      <p:cBhvr>
                                        <p:cTn id="75" dur="500"/>
                                        <p:tgtEl>
                                          <p:spTgt spid="117">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7">
                                            <p:txEl>
                                              <p:pRg st="1" end="1"/>
                                            </p:txEl>
                                          </p:spTgt>
                                        </p:tgtEl>
                                        <p:attrNameLst>
                                          <p:attrName>style.visibility</p:attrName>
                                        </p:attrNameLst>
                                      </p:cBhvr>
                                      <p:to>
                                        <p:strVal val="visible"/>
                                      </p:to>
                                    </p:set>
                                    <p:animEffect transition="in" filter="fade">
                                      <p:cBhvr>
                                        <p:cTn id="79" dur="500"/>
                                        <p:tgtEl>
                                          <p:spTgt spid="117">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117">
                                            <p:txEl>
                                              <p:pRg st="2" end="2"/>
                                            </p:txEl>
                                          </p:spTgt>
                                        </p:tgtEl>
                                        <p:attrNameLst>
                                          <p:attrName>style.visibility</p:attrName>
                                        </p:attrNameLst>
                                      </p:cBhvr>
                                      <p:to>
                                        <p:strVal val="visible"/>
                                      </p:to>
                                    </p:set>
                                    <p:animEffect transition="in" filter="fade">
                                      <p:cBhvr>
                                        <p:cTn id="83" dur="500"/>
                                        <p:tgtEl>
                                          <p:spTgt spid="117">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117">
                                            <p:txEl>
                                              <p:pRg st="3" end="3"/>
                                            </p:txEl>
                                          </p:spTgt>
                                        </p:tgtEl>
                                        <p:attrNameLst>
                                          <p:attrName>style.visibility</p:attrName>
                                        </p:attrNameLst>
                                      </p:cBhvr>
                                      <p:to>
                                        <p:strVal val="visible"/>
                                      </p:to>
                                    </p:set>
                                    <p:animEffect transition="in" filter="fade">
                                      <p:cBhvr>
                                        <p:cTn id="87" dur="500"/>
                                        <p:tgtEl>
                                          <p:spTgt spid="117">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117">
                                            <p:txEl>
                                              <p:pRg st="4" end="4"/>
                                            </p:txEl>
                                          </p:spTgt>
                                        </p:tgtEl>
                                        <p:attrNameLst>
                                          <p:attrName>style.visibility</p:attrName>
                                        </p:attrNameLst>
                                      </p:cBhvr>
                                      <p:to>
                                        <p:strVal val="visible"/>
                                      </p:to>
                                    </p:set>
                                    <p:animEffect transition="in" filter="fade">
                                      <p:cBhvr>
                                        <p:cTn id="91" dur="500"/>
                                        <p:tgtEl>
                                          <p:spTgt spid="117">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117">
                                            <p:txEl>
                                              <p:pRg st="5" end="5"/>
                                            </p:txEl>
                                          </p:spTgt>
                                        </p:tgtEl>
                                        <p:attrNameLst>
                                          <p:attrName>style.visibility</p:attrName>
                                        </p:attrNameLst>
                                      </p:cBhvr>
                                      <p:to>
                                        <p:strVal val="visible"/>
                                      </p:to>
                                    </p:set>
                                    <p:animEffect transition="in" filter="fade">
                                      <p:cBhvr>
                                        <p:cTn id="95" dur="500"/>
                                        <p:tgtEl>
                                          <p:spTgt spid="117">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117">
                                            <p:txEl>
                                              <p:pRg st="6" end="6"/>
                                            </p:txEl>
                                          </p:spTgt>
                                        </p:tgtEl>
                                        <p:attrNameLst>
                                          <p:attrName>style.visibility</p:attrName>
                                        </p:attrNameLst>
                                      </p:cBhvr>
                                      <p:to>
                                        <p:strVal val="visible"/>
                                      </p:to>
                                    </p:set>
                                    <p:animEffect transition="in" filter="fade">
                                      <p:cBhvr>
                                        <p:cTn id="99" dur="500"/>
                                        <p:tgtEl>
                                          <p:spTgt spid="117">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117">
                                            <p:txEl>
                                              <p:pRg st="7" end="7"/>
                                            </p:txEl>
                                          </p:spTgt>
                                        </p:tgtEl>
                                        <p:attrNameLst>
                                          <p:attrName>style.visibility</p:attrName>
                                        </p:attrNameLst>
                                      </p:cBhvr>
                                      <p:to>
                                        <p:strVal val="visible"/>
                                      </p:to>
                                    </p:set>
                                    <p:animEffect transition="in" filter="fade">
                                      <p:cBhvr>
                                        <p:cTn id="103" dur="500"/>
                                        <p:tgtEl>
                                          <p:spTgt spid="117">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117">
                                            <p:txEl>
                                              <p:pRg st="8" end="8"/>
                                            </p:txEl>
                                          </p:spTgt>
                                        </p:tgtEl>
                                        <p:attrNameLst>
                                          <p:attrName>style.visibility</p:attrName>
                                        </p:attrNameLst>
                                      </p:cBhvr>
                                      <p:to>
                                        <p:strVal val="visible"/>
                                      </p:to>
                                    </p:set>
                                    <p:animEffect transition="in" filter="fade">
                                      <p:cBhvr>
                                        <p:cTn id="107" dur="500"/>
                                        <p:tgtEl>
                                          <p:spTgt spid="117">
                                            <p:txEl>
                                              <p:pRg st="8" end="8"/>
                                            </p:txEl>
                                          </p:spTgt>
                                        </p:tgtEl>
                                      </p:cBhvr>
                                    </p:animEffect>
                                  </p:childTnLst>
                                </p:cTn>
                              </p:par>
                            </p:childTnLst>
                          </p:cTn>
                        </p:par>
                        <p:par>
                          <p:cTn id="108" fill="hold">
                            <p:stCondLst>
                              <p:cond delay="10000"/>
                            </p:stCondLst>
                            <p:childTnLst>
                              <p:par>
                                <p:cTn id="109" presetID="2" presetClass="entr" presetSubtype="8" fill="hold" nodeType="after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500"/>
                                        <p:tgtEl>
                                          <p:spTgt spid="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_Text_Right">
  <p:cSld name="Big_Text_Right">
    <p:spTree>
      <p:nvGrpSpPr>
        <p:cNvPr id="1" name="Shape 22"/>
        <p:cNvGrpSpPr/>
        <p:nvPr/>
      </p:nvGrpSpPr>
      <p:grpSpPr>
        <a:xfrm>
          <a:off x="0" y="0"/>
          <a:ext cx="0" cy="0"/>
          <a:chOff x="0" y="0"/>
          <a:chExt cx="0" cy="0"/>
        </a:xfrm>
      </p:grpSpPr>
      <p:grpSp>
        <p:nvGrpSpPr>
          <p:cNvPr id="23" name="Google Shape;23;p36"/>
          <p:cNvGrpSpPr/>
          <p:nvPr/>
        </p:nvGrpSpPr>
        <p:grpSpPr>
          <a:xfrm>
            <a:off x="6860104" y="4500919"/>
            <a:ext cx="2997957" cy="11431"/>
            <a:chOff x="1313580" y="4500919"/>
            <a:chExt cx="2997957" cy="11431"/>
          </a:xfrm>
        </p:grpSpPr>
        <p:cxnSp>
          <p:nvCxnSpPr>
            <p:cNvPr id="24" name="Google Shape;24;p36"/>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5" name="Google Shape;25;p36"/>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6" name="Google Shape;26;p36"/>
          <p:cNvSpPr txBox="1">
            <a:spLocks noGrp="1"/>
          </p:cNvSpPr>
          <p:nvPr>
            <p:ph type="body" idx="1"/>
          </p:nvPr>
        </p:nvSpPr>
        <p:spPr>
          <a:xfrm>
            <a:off x="6759476"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6"/>
          <p:cNvSpPr txBox="1">
            <a:spLocks noGrp="1"/>
          </p:cNvSpPr>
          <p:nvPr>
            <p:ph type="body" idx="2"/>
          </p:nvPr>
        </p:nvSpPr>
        <p:spPr>
          <a:xfrm>
            <a:off x="6767593"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6"/>
          <p:cNvSpPr txBox="1">
            <a:spLocks noGrp="1"/>
          </p:cNvSpPr>
          <p:nvPr>
            <p:ph type="body" idx="3"/>
          </p:nvPr>
        </p:nvSpPr>
        <p:spPr>
          <a:xfrm>
            <a:off x="6753190"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Effect transition="in" filter="fade">
                                      <p:cBhvr>
                                        <p:cTn id="13" dur="500"/>
                                        <p:tgtEl>
                                          <p:spTgt spid="2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xEl>
                                              <p:pRg st="3" end="3"/>
                                            </p:txEl>
                                          </p:spTgt>
                                        </p:tgtEl>
                                        <p:attrNameLst>
                                          <p:attrName>style.visibility</p:attrName>
                                        </p:attrNameLst>
                                      </p:cBhvr>
                                      <p:to>
                                        <p:strVal val="visible"/>
                                      </p:to>
                                    </p:set>
                                    <p:animEffect transition="in" filter="fade">
                                      <p:cBhvr>
                                        <p:cTn id="16" dur="500"/>
                                        <p:tgtEl>
                                          <p:spTgt spid="2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Effect transition="in" filter="fade">
                                      <p:cBhvr>
                                        <p:cTn id="19" dur="500"/>
                                        <p:tgtEl>
                                          <p:spTgt spid="2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xEl>
                                              <p:pRg st="5" end="5"/>
                                            </p:txEl>
                                          </p:spTgt>
                                        </p:tgtEl>
                                        <p:attrNameLst>
                                          <p:attrName>style.visibility</p:attrName>
                                        </p:attrNameLst>
                                      </p:cBhvr>
                                      <p:to>
                                        <p:strVal val="visible"/>
                                      </p:to>
                                    </p:set>
                                    <p:animEffect transition="in" filter="fade">
                                      <p:cBhvr>
                                        <p:cTn id="22" dur="500"/>
                                        <p:tgtEl>
                                          <p:spTgt spid="2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xEl>
                                              <p:pRg st="6" end="6"/>
                                            </p:txEl>
                                          </p:spTgt>
                                        </p:tgtEl>
                                        <p:attrNameLst>
                                          <p:attrName>style.visibility</p:attrName>
                                        </p:attrNameLst>
                                      </p:cBhvr>
                                      <p:to>
                                        <p:strVal val="visible"/>
                                      </p:to>
                                    </p:set>
                                    <p:animEffect transition="in" filter="fade">
                                      <p:cBhvr>
                                        <p:cTn id="25" dur="500"/>
                                        <p:tgtEl>
                                          <p:spTgt spid="2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xEl>
                                              <p:pRg st="7" end="7"/>
                                            </p:txEl>
                                          </p:spTgt>
                                        </p:tgtEl>
                                        <p:attrNameLst>
                                          <p:attrName>style.visibility</p:attrName>
                                        </p:attrNameLst>
                                      </p:cBhvr>
                                      <p:to>
                                        <p:strVal val="visible"/>
                                      </p:to>
                                    </p:set>
                                    <p:animEffect transition="in" filter="fade">
                                      <p:cBhvr>
                                        <p:cTn id="28" dur="500"/>
                                        <p:tgtEl>
                                          <p:spTgt spid="2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xEl>
                                              <p:pRg st="8" end="8"/>
                                            </p:txEl>
                                          </p:spTgt>
                                        </p:tgtEl>
                                        <p:attrNameLst>
                                          <p:attrName>style.visibility</p:attrName>
                                        </p:attrNameLst>
                                      </p:cBhvr>
                                      <p:to>
                                        <p:strVal val="visible"/>
                                      </p:to>
                                    </p:set>
                                    <p:animEffect transition="in" filter="fade">
                                      <p:cBhvr>
                                        <p:cTn id="31" dur="500"/>
                                        <p:tgtEl>
                                          <p:spTgt spid="2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fade">
                                      <p:cBhvr>
                                        <p:cTn id="35" dur="500"/>
                                        <p:tgtEl>
                                          <p:spTgt spid="2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7">
                                            <p:txEl>
                                              <p:pRg st="1" end="1"/>
                                            </p:txEl>
                                          </p:spTgt>
                                        </p:tgtEl>
                                        <p:attrNameLst>
                                          <p:attrName>style.visibility</p:attrName>
                                        </p:attrNameLst>
                                      </p:cBhvr>
                                      <p:to>
                                        <p:strVal val="visible"/>
                                      </p:to>
                                    </p:set>
                                    <p:animEffect transition="in" filter="fade">
                                      <p:cBhvr>
                                        <p:cTn id="39" dur="500"/>
                                        <p:tgtEl>
                                          <p:spTgt spid="2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7">
                                            <p:txEl>
                                              <p:pRg st="2" end="2"/>
                                            </p:txEl>
                                          </p:spTgt>
                                        </p:tgtEl>
                                        <p:attrNameLst>
                                          <p:attrName>style.visibility</p:attrName>
                                        </p:attrNameLst>
                                      </p:cBhvr>
                                      <p:to>
                                        <p:strVal val="visible"/>
                                      </p:to>
                                    </p:set>
                                    <p:animEffect transition="in" filter="fade">
                                      <p:cBhvr>
                                        <p:cTn id="43" dur="500"/>
                                        <p:tgtEl>
                                          <p:spTgt spid="2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7">
                                            <p:txEl>
                                              <p:pRg st="3" end="3"/>
                                            </p:txEl>
                                          </p:spTgt>
                                        </p:tgtEl>
                                        <p:attrNameLst>
                                          <p:attrName>style.visibility</p:attrName>
                                        </p:attrNameLst>
                                      </p:cBhvr>
                                      <p:to>
                                        <p:strVal val="visible"/>
                                      </p:to>
                                    </p:set>
                                    <p:animEffect transition="in" filter="fade">
                                      <p:cBhvr>
                                        <p:cTn id="47" dur="500"/>
                                        <p:tgtEl>
                                          <p:spTgt spid="2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7">
                                            <p:txEl>
                                              <p:pRg st="4" end="4"/>
                                            </p:txEl>
                                          </p:spTgt>
                                        </p:tgtEl>
                                        <p:attrNameLst>
                                          <p:attrName>style.visibility</p:attrName>
                                        </p:attrNameLst>
                                      </p:cBhvr>
                                      <p:to>
                                        <p:strVal val="visible"/>
                                      </p:to>
                                    </p:set>
                                    <p:animEffect transition="in" filter="fade">
                                      <p:cBhvr>
                                        <p:cTn id="51" dur="500"/>
                                        <p:tgtEl>
                                          <p:spTgt spid="2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7">
                                            <p:txEl>
                                              <p:pRg st="5" end="5"/>
                                            </p:txEl>
                                          </p:spTgt>
                                        </p:tgtEl>
                                        <p:attrNameLst>
                                          <p:attrName>style.visibility</p:attrName>
                                        </p:attrNameLst>
                                      </p:cBhvr>
                                      <p:to>
                                        <p:strVal val="visible"/>
                                      </p:to>
                                    </p:set>
                                    <p:animEffect transition="in" filter="fade">
                                      <p:cBhvr>
                                        <p:cTn id="55" dur="500"/>
                                        <p:tgtEl>
                                          <p:spTgt spid="2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xEl>
                                              <p:pRg st="6" end="6"/>
                                            </p:txEl>
                                          </p:spTgt>
                                        </p:tgtEl>
                                        <p:attrNameLst>
                                          <p:attrName>style.visibility</p:attrName>
                                        </p:attrNameLst>
                                      </p:cBhvr>
                                      <p:to>
                                        <p:strVal val="visible"/>
                                      </p:to>
                                    </p:set>
                                    <p:animEffect transition="in" filter="fade">
                                      <p:cBhvr>
                                        <p:cTn id="59" dur="500"/>
                                        <p:tgtEl>
                                          <p:spTgt spid="2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7">
                                            <p:txEl>
                                              <p:pRg st="7" end="7"/>
                                            </p:txEl>
                                          </p:spTgt>
                                        </p:tgtEl>
                                        <p:attrNameLst>
                                          <p:attrName>style.visibility</p:attrName>
                                        </p:attrNameLst>
                                      </p:cBhvr>
                                      <p:to>
                                        <p:strVal val="visible"/>
                                      </p:to>
                                    </p:set>
                                    <p:animEffect transition="in" filter="fade">
                                      <p:cBhvr>
                                        <p:cTn id="63" dur="500"/>
                                        <p:tgtEl>
                                          <p:spTgt spid="2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7">
                                            <p:txEl>
                                              <p:pRg st="8" end="8"/>
                                            </p:txEl>
                                          </p:spTgt>
                                        </p:tgtEl>
                                        <p:attrNameLst>
                                          <p:attrName>style.visibility</p:attrName>
                                        </p:attrNameLst>
                                      </p:cBhvr>
                                      <p:to>
                                        <p:strVal val="visible"/>
                                      </p:to>
                                    </p:set>
                                    <p:animEffect transition="in" filter="fade">
                                      <p:cBhvr>
                                        <p:cTn id="67" dur="500"/>
                                        <p:tgtEl>
                                          <p:spTgt spid="27">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500"/>
                                        <p:tgtEl>
                                          <p:spTgt spid="28">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8">
                                            <p:txEl>
                                              <p:pRg st="1" end="1"/>
                                            </p:txEl>
                                          </p:spTgt>
                                        </p:tgtEl>
                                        <p:attrNameLst>
                                          <p:attrName>style.visibility</p:attrName>
                                        </p:attrNameLst>
                                      </p:cBhvr>
                                      <p:to>
                                        <p:strVal val="visible"/>
                                      </p:to>
                                    </p:set>
                                    <p:animEffect transition="in" filter="fade">
                                      <p:cBhvr>
                                        <p:cTn id="79" dur="500"/>
                                        <p:tgtEl>
                                          <p:spTgt spid="28">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8">
                                            <p:txEl>
                                              <p:pRg st="2" end="2"/>
                                            </p:txEl>
                                          </p:spTgt>
                                        </p:tgtEl>
                                        <p:attrNameLst>
                                          <p:attrName>style.visibility</p:attrName>
                                        </p:attrNameLst>
                                      </p:cBhvr>
                                      <p:to>
                                        <p:strVal val="visible"/>
                                      </p:to>
                                    </p:set>
                                    <p:animEffect transition="in" filter="fade">
                                      <p:cBhvr>
                                        <p:cTn id="83" dur="500"/>
                                        <p:tgtEl>
                                          <p:spTgt spid="28">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8">
                                            <p:txEl>
                                              <p:pRg st="3" end="3"/>
                                            </p:txEl>
                                          </p:spTgt>
                                        </p:tgtEl>
                                        <p:attrNameLst>
                                          <p:attrName>style.visibility</p:attrName>
                                        </p:attrNameLst>
                                      </p:cBhvr>
                                      <p:to>
                                        <p:strVal val="visible"/>
                                      </p:to>
                                    </p:set>
                                    <p:animEffect transition="in" filter="fade">
                                      <p:cBhvr>
                                        <p:cTn id="87" dur="500"/>
                                        <p:tgtEl>
                                          <p:spTgt spid="28">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8">
                                            <p:txEl>
                                              <p:pRg st="4" end="4"/>
                                            </p:txEl>
                                          </p:spTgt>
                                        </p:tgtEl>
                                        <p:attrNameLst>
                                          <p:attrName>style.visibility</p:attrName>
                                        </p:attrNameLst>
                                      </p:cBhvr>
                                      <p:to>
                                        <p:strVal val="visible"/>
                                      </p:to>
                                    </p:set>
                                    <p:animEffect transition="in" filter="fade">
                                      <p:cBhvr>
                                        <p:cTn id="91" dur="500"/>
                                        <p:tgtEl>
                                          <p:spTgt spid="28">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8">
                                            <p:txEl>
                                              <p:pRg st="5" end="5"/>
                                            </p:txEl>
                                          </p:spTgt>
                                        </p:tgtEl>
                                        <p:attrNameLst>
                                          <p:attrName>style.visibility</p:attrName>
                                        </p:attrNameLst>
                                      </p:cBhvr>
                                      <p:to>
                                        <p:strVal val="visible"/>
                                      </p:to>
                                    </p:set>
                                    <p:animEffect transition="in" filter="fade">
                                      <p:cBhvr>
                                        <p:cTn id="95" dur="500"/>
                                        <p:tgtEl>
                                          <p:spTgt spid="28">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8">
                                            <p:txEl>
                                              <p:pRg st="6" end="6"/>
                                            </p:txEl>
                                          </p:spTgt>
                                        </p:tgtEl>
                                        <p:attrNameLst>
                                          <p:attrName>style.visibility</p:attrName>
                                        </p:attrNameLst>
                                      </p:cBhvr>
                                      <p:to>
                                        <p:strVal val="visible"/>
                                      </p:to>
                                    </p:set>
                                    <p:animEffect transition="in" filter="fade">
                                      <p:cBhvr>
                                        <p:cTn id="99" dur="500"/>
                                        <p:tgtEl>
                                          <p:spTgt spid="28">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8">
                                            <p:txEl>
                                              <p:pRg st="7" end="7"/>
                                            </p:txEl>
                                          </p:spTgt>
                                        </p:tgtEl>
                                        <p:attrNameLst>
                                          <p:attrName>style.visibility</p:attrName>
                                        </p:attrNameLst>
                                      </p:cBhvr>
                                      <p:to>
                                        <p:strVal val="visible"/>
                                      </p:to>
                                    </p:set>
                                    <p:animEffect transition="in" filter="fade">
                                      <p:cBhvr>
                                        <p:cTn id="103" dur="500"/>
                                        <p:tgtEl>
                                          <p:spTgt spid="28">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8">
                                            <p:txEl>
                                              <p:pRg st="8" end="8"/>
                                            </p:txEl>
                                          </p:spTgt>
                                        </p:tgtEl>
                                        <p:attrNameLst>
                                          <p:attrName>style.visibility</p:attrName>
                                        </p:attrNameLst>
                                      </p:cBhvr>
                                      <p:to>
                                        <p:strVal val="visible"/>
                                      </p:to>
                                    </p:set>
                                    <p:animEffect transition="in" filter="fade">
                                      <p:cBhvr>
                                        <p:cTn id="107" dur="500"/>
                                        <p:tgtEl>
                                          <p:spTgt spid="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197A0"/>
              </a:buClr>
              <a:buSzPts val="2400"/>
              <a:buNone/>
              <a:defRPr sz="2400">
                <a:solidFill>
                  <a:srgbClr val="9197A0"/>
                </a:solidFill>
              </a:defRPr>
            </a:lvl1pPr>
            <a:lvl2pPr marL="914400" lvl="1" indent="-228600" algn="l">
              <a:lnSpc>
                <a:spcPct val="90000"/>
              </a:lnSpc>
              <a:spcBef>
                <a:spcPts val="500"/>
              </a:spcBef>
              <a:spcAft>
                <a:spcPts val="0"/>
              </a:spcAft>
              <a:buClr>
                <a:srgbClr val="9197A0"/>
              </a:buClr>
              <a:buSzPts val="2000"/>
              <a:buNone/>
              <a:defRPr sz="2000">
                <a:solidFill>
                  <a:srgbClr val="9197A0"/>
                </a:solidFill>
              </a:defRPr>
            </a:lvl2pPr>
            <a:lvl3pPr marL="1371600" lvl="2" indent="-228600" algn="l">
              <a:lnSpc>
                <a:spcPct val="90000"/>
              </a:lnSpc>
              <a:spcBef>
                <a:spcPts val="500"/>
              </a:spcBef>
              <a:spcAft>
                <a:spcPts val="0"/>
              </a:spcAft>
              <a:buClr>
                <a:srgbClr val="9197A0"/>
              </a:buClr>
              <a:buSzPts val="1800"/>
              <a:buNone/>
              <a:defRPr sz="1800">
                <a:solidFill>
                  <a:srgbClr val="9197A0"/>
                </a:solidFill>
              </a:defRPr>
            </a:lvl3pPr>
            <a:lvl4pPr marL="1828800" lvl="3" indent="-228600" algn="l">
              <a:lnSpc>
                <a:spcPct val="90000"/>
              </a:lnSpc>
              <a:spcBef>
                <a:spcPts val="500"/>
              </a:spcBef>
              <a:spcAft>
                <a:spcPts val="0"/>
              </a:spcAft>
              <a:buClr>
                <a:srgbClr val="9197A0"/>
              </a:buClr>
              <a:buSzPts val="1600"/>
              <a:buNone/>
              <a:defRPr sz="1600">
                <a:solidFill>
                  <a:srgbClr val="9197A0"/>
                </a:solidFill>
              </a:defRPr>
            </a:lvl4pPr>
            <a:lvl5pPr marL="2286000" lvl="4" indent="-228600" algn="l">
              <a:lnSpc>
                <a:spcPct val="90000"/>
              </a:lnSpc>
              <a:spcBef>
                <a:spcPts val="500"/>
              </a:spcBef>
              <a:spcAft>
                <a:spcPts val="0"/>
              </a:spcAft>
              <a:buClr>
                <a:srgbClr val="9197A0"/>
              </a:buClr>
              <a:buSzPts val="1600"/>
              <a:buNone/>
              <a:defRPr sz="1600">
                <a:solidFill>
                  <a:srgbClr val="9197A0"/>
                </a:solidFill>
              </a:defRPr>
            </a:lvl5pPr>
            <a:lvl6pPr marL="2743200" lvl="5" indent="-228600" algn="l">
              <a:lnSpc>
                <a:spcPct val="90000"/>
              </a:lnSpc>
              <a:spcBef>
                <a:spcPts val="500"/>
              </a:spcBef>
              <a:spcAft>
                <a:spcPts val="0"/>
              </a:spcAft>
              <a:buClr>
                <a:srgbClr val="9197A0"/>
              </a:buClr>
              <a:buSzPts val="1600"/>
              <a:buNone/>
              <a:defRPr sz="1600">
                <a:solidFill>
                  <a:srgbClr val="9197A0"/>
                </a:solidFill>
              </a:defRPr>
            </a:lvl6pPr>
            <a:lvl7pPr marL="3200400" lvl="6" indent="-228600" algn="l">
              <a:lnSpc>
                <a:spcPct val="90000"/>
              </a:lnSpc>
              <a:spcBef>
                <a:spcPts val="500"/>
              </a:spcBef>
              <a:spcAft>
                <a:spcPts val="0"/>
              </a:spcAft>
              <a:buClr>
                <a:srgbClr val="9197A0"/>
              </a:buClr>
              <a:buSzPts val="1600"/>
              <a:buNone/>
              <a:defRPr sz="1600">
                <a:solidFill>
                  <a:srgbClr val="9197A0"/>
                </a:solidFill>
              </a:defRPr>
            </a:lvl7pPr>
            <a:lvl8pPr marL="3657600" lvl="7" indent="-228600" algn="l">
              <a:lnSpc>
                <a:spcPct val="90000"/>
              </a:lnSpc>
              <a:spcBef>
                <a:spcPts val="500"/>
              </a:spcBef>
              <a:spcAft>
                <a:spcPts val="0"/>
              </a:spcAft>
              <a:buClr>
                <a:srgbClr val="9197A0"/>
              </a:buClr>
              <a:buSzPts val="1600"/>
              <a:buNone/>
              <a:defRPr sz="1600">
                <a:solidFill>
                  <a:srgbClr val="9197A0"/>
                </a:solidFill>
              </a:defRPr>
            </a:lvl8pPr>
            <a:lvl9pPr marL="4114800" lvl="8" indent="-228600" algn="l">
              <a:lnSpc>
                <a:spcPct val="90000"/>
              </a:lnSpc>
              <a:spcBef>
                <a:spcPts val="500"/>
              </a:spcBef>
              <a:spcAft>
                <a:spcPts val="0"/>
              </a:spcAft>
              <a:buClr>
                <a:srgbClr val="9197A0"/>
              </a:buClr>
              <a:buSzPts val="1600"/>
              <a:buNone/>
              <a:defRPr sz="1600">
                <a:solidFill>
                  <a:srgbClr val="9197A0"/>
                </a:solidFill>
              </a:defRPr>
            </a:lvl9pPr>
          </a:lstStyle>
          <a:p>
            <a:endParaRPr/>
          </a:p>
        </p:txBody>
      </p:sp>
      <p:sp>
        <p:nvSpPr>
          <p:cNvPr id="122" name="Google Shape;1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9" name="Google Shape;149;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0" name="Google Shape;1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9"/>
          <p:cNvSpPr>
            <a:spLocks noGrp="1"/>
          </p:cNvSpPr>
          <p:nvPr>
            <p:ph type="pic" idx="2"/>
          </p:nvPr>
        </p:nvSpPr>
        <p:spPr>
          <a:xfrm>
            <a:off x="5183188" y="987425"/>
            <a:ext cx="6172200" cy="4873625"/>
          </a:xfrm>
          <a:prstGeom prst="rect">
            <a:avLst/>
          </a:prstGeom>
          <a:noFill/>
          <a:ln>
            <a:noFill/>
          </a:ln>
        </p:spPr>
      </p:sp>
      <p:sp>
        <p:nvSpPr>
          <p:cNvPr id="156" name="Google Shape;156;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2"/>
        <p:cNvGrpSpPr/>
        <p:nvPr/>
      </p:nvGrpSpPr>
      <p:grpSpPr>
        <a:xfrm>
          <a:off x="0" y="0"/>
          <a:ext cx="0" cy="0"/>
          <a:chOff x="0" y="0"/>
          <a:chExt cx="0" cy="0"/>
        </a:xfrm>
      </p:grpSpPr>
      <p:sp>
        <p:nvSpPr>
          <p:cNvPr id="173" name="Google Shape;173;p33"/>
          <p:cNvSpPr txBox="1">
            <a:spLocks noGrp="1"/>
          </p:cNvSpPr>
          <p:nvPr>
            <p:ph type="body" idx="1"/>
          </p:nvPr>
        </p:nvSpPr>
        <p:spPr>
          <a:xfrm>
            <a:off x="808722" y="575408"/>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3"/>
          <p:cNvSpPr txBox="1">
            <a:spLocks noGrp="1"/>
          </p:cNvSpPr>
          <p:nvPr>
            <p:ph type="body" idx="2"/>
          </p:nvPr>
        </p:nvSpPr>
        <p:spPr>
          <a:xfrm>
            <a:off x="809369" y="795170"/>
            <a:ext cx="10077979" cy="4778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200"/>
              <a:buNone/>
              <a:defRPr sz="32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5" name="Google Shape;175;p33"/>
          <p:cNvCxnSpPr/>
          <p:nvPr/>
        </p:nvCxnSpPr>
        <p:spPr>
          <a:xfrm rot="10800000">
            <a:off x="3276601" y="0"/>
            <a:ext cx="0" cy="6858000"/>
          </a:xfrm>
          <a:prstGeom prst="straightConnector1">
            <a:avLst/>
          </a:prstGeom>
          <a:noFill/>
          <a:ln w="9525" cap="flat" cmpd="sng">
            <a:solidFill>
              <a:schemeClr val="dk1">
                <a:alpha val="20000"/>
              </a:schemeClr>
            </a:solidFill>
            <a:prstDash val="solid"/>
            <a:miter lim="800000"/>
            <a:headEnd type="none" w="sm" len="sm"/>
            <a:tailEnd type="none" w="sm" len="sm"/>
          </a:ln>
        </p:spPr>
      </p:cxnSp>
      <p:cxnSp>
        <p:nvCxnSpPr>
          <p:cNvPr id="176" name="Google Shape;176;p33"/>
          <p:cNvCxnSpPr/>
          <p:nvPr/>
        </p:nvCxnSpPr>
        <p:spPr>
          <a:xfrm rot="10800000">
            <a:off x="6096000" y="0"/>
            <a:ext cx="0" cy="6858000"/>
          </a:xfrm>
          <a:prstGeom prst="straightConnector1">
            <a:avLst/>
          </a:prstGeom>
          <a:noFill/>
          <a:ln w="9525" cap="flat" cmpd="sng">
            <a:solidFill>
              <a:schemeClr val="dk1">
                <a:alpha val="20000"/>
              </a:schemeClr>
            </a:solidFill>
            <a:prstDash val="solid"/>
            <a:miter lim="800000"/>
            <a:headEnd type="none" w="sm" len="sm"/>
            <a:tailEnd type="none" w="sm" len="sm"/>
          </a:ln>
        </p:spPr>
      </p:cxnSp>
      <p:cxnSp>
        <p:nvCxnSpPr>
          <p:cNvPr id="177" name="Google Shape;177;p33"/>
          <p:cNvCxnSpPr/>
          <p:nvPr/>
        </p:nvCxnSpPr>
        <p:spPr>
          <a:xfrm rot="10800000">
            <a:off x="8915401" y="0"/>
            <a:ext cx="0" cy="6858000"/>
          </a:xfrm>
          <a:prstGeom prst="straightConnector1">
            <a:avLst/>
          </a:prstGeom>
          <a:noFill/>
          <a:ln w="9525" cap="flat" cmpd="sng">
            <a:solidFill>
              <a:schemeClr val="dk1">
                <a:alpha val="20000"/>
              </a:schemeClr>
            </a:solidFill>
            <a:prstDash val="solid"/>
            <a:miter lim="800000"/>
            <a:headEnd type="none" w="sm" len="sm"/>
            <a:tailEnd type="none" w="sm" len="sm"/>
          </a:ln>
        </p:spPr>
      </p:cxnSp>
      <p:sp>
        <p:nvSpPr>
          <p:cNvPr id="178" name="Google Shape;178;p33"/>
          <p:cNvSpPr txBox="1">
            <a:spLocks noGrp="1"/>
          </p:cNvSpPr>
          <p:nvPr>
            <p:ph type="body" idx="3"/>
          </p:nvPr>
        </p:nvSpPr>
        <p:spPr>
          <a:xfrm>
            <a:off x="1194888" y="2971802"/>
            <a:ext cx="2066473" cy="2042886"/>
          </a:xfrm>
          <a:prstGeom prst="rect">
            <a:avLst/>
          </a:prstGeom>
          <a:noFill/>
          <a:ln>
            <a:noFill/>
          </a:ln>
        </p:spPr>
        <p:txBody>
          <a:bodyPr spcFirstLastPara="1" wrap="square" lIns="91425" tIns="0" rIns="91425" bIns="45700" anchor="t" anchorCtr="0">
            <a:noAutofit/>
          </a:bodyPr>
          <a:lstStyle>
            <a:lvl1pPr marL="457200" lvl="0" indent="-228600" algn="l">
              <a:lnSpc>
                <a:spcPct val="145000"/>
              </a:lnSpc>
              <a:spcBef>
                <a:spcPts val="0"/>
              </a:spcBef>
              <a:spcAft>
                <a:spcPts val="0"/>
              </a:spcAft>
              <a:buClr>
                <a:schemeClr val="dk1"/>
              </a:buClr>
              <a:buSzPts val="1600"/>
              <a:buNone/>
              <a:defRPr sz="1600" b="0">
                <a:solidFill>
                  <a:schemeClr val="dk1"/>
                </a:solidFill>
                <a:latin typeface="Arial"/>
                <a:ea typeface="Arial"/>
                <a:cs typeface="Arial"/>
                <a:sym typeface="Arial"/>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3"/>
          <p:cNvSpPr txBox="1">
            <a:spLocks noGrp="1"/>
          </p:cNvSpPr>
          <p:nvPr>
            <p:ph type="body" idx="4"/>
          </p:nvPr>
        </p:nvSpPr>
        <p:spPr>
          <a:xfrm>
            <a:off x="1181105" y="5727700"/>
            <a:ext cx="2095500" cy="673100"/>
          </a:xfrm>
          <a:prstGeom prst="rect">
            <a:avLst/>
          </a:prstGeom>
          <a:noFill/>
          <a:ln>
            <a:noFill/>
          </a:ln>
        </p:spPr>
        <p:txBody>
          <a:bodyPr spcFirstLastPara="1" wrap="square" lIns="91425" tIns="73150" rIns="91425" bIns="45700" anchor="t" anchorCtr="0">
            <a:noAutofit/>
          </a:bodyPr>
          <a:lstStyle>
            <a:lvl1pPr marL="457200" lvl="0" indent="-228600" algn="l">
              <a:lnSpc>
                <a:spcPct val="145000"/>
              </a:lnSpc>
              <a:spcBef>
                <a:spcPts val="0"/>
              </a:spcBef>
              <a:spcAft>
                <a:spcPts val="0"/>
              </a:spcAft>
              <a:buClr>
                <a:schemeClr val="dk1"/>
              </a:buClr>
              <a:buSzPts val="1200"/>
              <a:buNone/>
              <a:defRPr sz="1200" b="1">
                <a:solidFill>
                  <a:schemeClr val="dk1"/>
                </a:solidFill>
                <a:latin typeface="Roboto"/>
                <a:ea typeface="Roboto"/>
                <a:cs typeface="Roboto"/>
                <a:sym typeface="Roboto"/>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3"/>
          <p:cNvSpPr txBox="1">
            <a:spLocks noGrp="1"/>
          </p:cNvSpPr>
          <p:nvPr>
            <p:ph type="body" idx="5"/>
          </p:nvPr>
        </p:nvSpPr>
        <p:spPr>
          <a:xfrm>
            <a:off x="3975101" y="2971802"/>
            <a:ext cx="2066473" cy="2042886"/>
          </a:xfrm>
          <a:prstGeom prst="rect">
            <a:avLst/>
          </a:prstGeom>
          <a:noFill/>
          <a:ln>
            <a:noFill/>
          </a:ln>
        </p:spPr>
        <p:txBody>
          <a:bodyPr spcFirstLastPara="1" wrap="square" lIns="91425" tIns="0" rIns="91425" bIns="45700" anchor="t" anchorCtr="0">
            <a:noAutofit/>
          </a:bodyPr>
          <a:lstStyle>
            <a:lvl1pPr marL="457200" lvl="0" indent="-228600" algn="l">
              <a:lnSpc>
                <a:spcPct val="145000"/>
              </a:lnSpc>
              <a:spcBef>
                <a:spcPts val="0"/>
              </a:spcBef>
              <a:spcAft>
                <a:spcPts val="0"/>
              </a:spcAft>
              <a:buClr>
                <a:schemeClr val="dk1"/>
              </a:buClr>
              <a:buSzPts val="1600"/>
              <a:buNone/>
              <a:defRPr sz="1600" b="0">
                <a:solidFill>
                  <a:schemeClr val="dk1"/>
                </a:solidFill>
                <a:latin typeface="Arial"/>
                <a:ea typeface="Arial"/>
                <a:cs typeface="Arial"/>
                <a:sym typeface="Arial"/>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3"/>
          <p:cNvSpPr txBox="1">
            <a:spLocks noGrp="1"/>
          </p:cNvSpPr>
          <p:nvPr>
            <p:ph type="body" idx="6"/>
          </p:nvPr>
        </p:nvSpPr>
        <p:spPr>
          <a:xfrm>
            <a:off x="3971480" y="5727700"/>
            <a:ext cx="2095500" cy="673100"/>
          </a:xfrm>
          <a:prstGeom prst="rect">
            <a:avLst/>
          </a:prstGeom>
          <a:noFill/>
          <a:ln>
            <a:noFill/>
          </a:ln>
        </p:spPr>
        <p:txBody>
          <a:bodyPr spcFirstLastPara="1" wrap="square" lIns="91425" tIns="73150" rIns="91425" bIns="45700" anchor="t" anchorCtr="0">
            <a:noAutofit/>
          </a:bodyPr>
          <a:lstStyle>
            <a:lvl1pPr marL="457200" lvl="0" indent="-228600" algn="l">
              <a:lnSpc>
                <a:spcPct val="145000"/>
              </a:lnSpc>
              <a:spcBef>
                <a:spcPts val="0"/>
              </a:spcBef>
              <a:spcAft>
                <a:spcPts val="0"/>
              </a:spcAft>
              <a:buClr>
                <a:schemeClr val="dk1"/>
              </a:buClr>
              <a:buSzPts val="1200"/>
              <a:buNone/>
              <a:defRPr sz="1200" b="1">
                <a:solidFill>
                  <a:schemeClr val="dk1"/>
                </a:solidFill>
                <a:latin typeface="Roboto"/>
                <a:ea typeface="Roboto"/>
                <a:cs typeface="Roboto"/>
                <a:sym typeface="Roboto"/>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33"/>
          <p:cNvSpPr txBox="1">
            <a:spLocks noGrp="1"/>
          </p:cNvSpPr>
          <p:nvPr>
            <p:ph type="body" idx="7"/>
          </p:nvPr>
        </p:nvSpPr>
        <p:spPr>
          <a:xfrm>
            <a:off x="6798130" y="2971802"/>
            <a:ext cx="2066473" cy="2042886"/>
          </a:xfrm>
          <a:prstGeom prst="rect">
            <a:avLst/>
          </a:prstGeom>
          <a:noFill/>
          <a:ln>
            <a:noFill/>
          </a:ln>
        </p:spPr>
        <p:txBody>
          <a:bodyPr spcFirstLastPara="1" wrap="square" lIns="91425" tIns="0" rIns="91425" bIns="45700" anchor="t" anchorCtr="0">
            <a:noAutofit/>
          </a:bodyPr>
          <a:lstStyle>
            <a:lvl1pPr marL="457200" lvl="0" indent="-228600" algn="l">
              <a:lnSpc>
                <a:spcPct val="145000"/>
              </a:lnSpc>
              <a:spcBef>
                <a:spcPts val="0"/>
              </a:spcBef>
              <a:spcAft>
                <a:spcPts val="0"/>
              </a:spcAft>
              <a:buClr>
                <a:schemeClr val="dk1"/>
              </a:buClr>
              <a:buSzPts val="1600"/>
              <a:buNone/>
              <a:defRPr sz="1600" b="0">
                <a:solidFill>
                  <a:schemeClr val="dk1"/>
                </a:solidFill>
                <a:latin typeface="Arial"/>
                <a:ea typeface="Arial"/>
                <a:cs typeface="Arial"/>
                <a:sym typeface="Arial"/>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33"/>
          <p:cNvSpPr txBox="1">
            <a:spLocks noGrp="1"/>
          </p:cNvSpPr>
          <p:nvPr>
            <p:ph type="body" idx="8"/>
          </p:nvPr>
        </p:nvSpPr>
        <p:spPr>
          <a:xfrm>
            <a:off x="6819907" y="5727700"/>
            <a:ext cx="2095500" cy="673100"/>
          </a:xfrm>
          <a:prstGeom prst="rect">
            <a:avLst/>
          </a:prstGeom>
          <a:noFill/>
          <a:ln>
            <a:noFill/>
          </a:ln>
        </p:spPr>
        <p:txBody>
          <a:bodyPr spcFirstLastPara="1" wrap="square" lIns="91425" tIns="73150" rIns="91425" bIns="45700" anchor="t" anchorCtr="0">
            <a:noAutofit/>
          </a:bodyPr>
          <a:lstStyle>
            <a:lvl1pPr marL="457200" lvl="0" indent="-228600" algn="l">
              <a:lnSpc>
                <a:spcPct val="145000"/>
              </a:lnSpc>
              <a:spcBef>
                <a:spcPts val="0"/>
              </a:spcBef>
              <a:spcAft>
                <a:spcPts val="0"/>
              </a:spcAft>
              <a:buClr>
                <a:schemeClr val="dk1"/>
              </a:buClr>
              <a:buSzPts val="1200"/>
              <a:buNone/>
              <a:defRPr sz="1200" b="1">
                <a:solidFill>
                  <a:schemeClr val="dk1"/>
                </a:solidFill>
                <a:latin typeface="Roboto"/>
                <a:ea typeface="Roboto"/>
                <a:cs typeface="Roboto"/>
                <a:sym typeface="Roboto"/>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3"/>
          <p:cNvSpPr txBox="1">
            <a:spLocks noGrp="1"/>
          </p:cNvSpPr>
          <p:nvPr>
            <p:ph type="body" idx="9"/>
          </p:nvPr>
        </p:nvSpPr>
        <p:spPr>
          <a:xfrm>
            <a:off x="9617528" y="2971802"/>
            <a:ext cx="2066473" cy="2042886"/>
          </a:xfrm>
          <a:prstGeom prst="rect">
            <a:avLst/>
          </a:prstGeom>
          <a:noFill/>
          <a:ln>
            <a:noFill/>
          </a:ln>
        </p:spPr>
        <p:txBody>
          <a:bodyPr spcFirstLastPara="1" wrap="square" lIns="91425" tIns="0" rIns="91425" bIns="45700" anchor="t" anchorCtr="0">
            <a:noAutofit/>
          </a:bodyPr>
          <a:lstStyle>
            <a:lvl1pPr marL="457200" lvl="0" indent="-228600" algn="l">
              <a:lnSpc>
                <a:spcPct val="145000"/>
              </a:lnSpc>
              <a:spcBef>
                <a:spcPts val="0"/>
              </a:spcBef>
              <a:spcAft>
                <a:spcPts val="0"/>
              </a:spcAft>
              <a:buClr>
                <a:schemeClr val="dk1"/>
              </a:buClr>
              <a:buSzPts val="1600"/>
              <a:buNone/>
              <a:defRPr sz="1600" b="0">
                <a:solidFill>
                  <a:schemeClr val="dk1"/>
                </a:solidFill>
                <a:latin typeface="Arial"/>
                <a:ea typeface="Arial"/>
                <a:cs typeface="Arial"/>
                <a:sym typeface="Arial"/>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33"/>
          <p:cNvSpPr txBox="1">
            <a:spLocks noGrp="1"/>
          </p:cNvSpPr>
          <p:nvPr>
            <p:ph type="body" idx="13"/>
          </p:nvPr>
        </p:nvSpPr>
        <p:spPr>
          <a:xfrm>
            <a:off x="9639307" y="5727700"/>
            <a:ext cx="2095500" cy="673100"/>
          </a:xfrm>
          <a:prstGeom prst="rect">
            <a:avLst/>
          </a:prstGeom>
          <a:noFill/>
          <a:ln>
            <a:noFill/>
          </a:ln>
        </p:spPr>
        <p:txBody>
          <a:bodyPr spcFirstLastPara="1" wrap="square" lIns="91425" tIns="73150" rIns="91425" bIns="45700" anchor="t" anchorCtr="0">
            <a:noAutofit/>
          </a:bodyPr>
          <a:lstStyle>
            <a:lvl1pPr marL="457200" lvl="0" indent="-228600" algn="l">
              <a:lnSpc>
                <a:spcPct val="145000"/>
              </a:lnSpc>
              <a:spcBef>
                <a:spcPts val="0"/>
              </a:spcBef>
              <a:spcAft>
                <a:spcPts val="0"/>
              </a:spcAft>
              <a:buClr>
                <a:schemeClr val="dk1"/>
              </a:buClr>
              <a:buSzPts val="1200"/>
              <a:buNone/>
              <a:defRPr sz="1200" b="1">
                <a:solidFill>
                  <a:schemeClr val="dk1"/>
                </a:solidFill>
                <a:latin typeface="Roboto"/>
                <a:ea typeface="Roboto"/>
                <a:cs typeface="Roboto"/>
                <a:sym typeface="Roboto"/>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15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3">
                                            <p:txEl>
                                              <p:pRg st="1" end="1"/>
                                            </p:txEl>
                                          </p:spTgt>
                                        </p:tgtEl>
                                        <p:attrNameLst>
                                          <p:attrName>style.visibility</p:attrName>
                                        </p:attrNameLst>
                                      </p:cBhvr>
                                      <p:to>
                                        <p:strVal val="visible"/>
                                      </p:to>
                                    </p:set>
                                    <p:animEffect transition="in" filter="fade">
                                      <p:cBhvr>
                                        <p:cTn id="10" dur="500"/>
                                        <p:tgtEl>
                                          <p:spTgt spid="17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3">
                                            <p:txEl>
                                              <p:pRg st="2" end="2"/>
                                            </p:txEl>
                                          </p:spTgt>
                                        </p:tgtEl>
                                        <p:attrNameLst>
                                          <p:attrName>style.visibility</p:attrName>
                                        </p:attrNameLst>
                                      </p:cBhvr>
                                      <p:to>
                                        <p:strVal val="visible"/>
                                      </p:to>
                                    </p:set>
                                    <p:animEffect transition="in" filter="fade">
                                      <p:cBhvr>
                                        <p:cTn id="13" dur="500"/>
                                        <p:tgtEl>
                                          <p:spTgt spid="17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3">
                                            <p:txEl>
                                              <p:pRg st="3" end="3"/>
                                            </p:txEl>
                                          </p:spTgt>
                                        </p:tgtEl>
                                        <p:attrNameLst>
                                          <p:attrName>style.visibility</p:attrName>
                                        </p:attrNameLst>
                                      </p:cBhvr>
                                      <p:to>
                                        <p:strVal val="visible"/>
                                      </p:to>
                                    </p:set>
                                    <p:animEffect transition="in" filter="fade">
                                      <p:cBhvr>
                                        <p:cTn id="16" dur="500"/>
                                        <p:tgtEl>
                                          <p:spTgt spid="17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3">
                                            <p:txEl>
                                              <p:pRg st="4" end="4"/>
                                            </p:txEl>
                                          </p:spTgt>
                                        </p:tgtEl>
                                        <p:attrNameLst>
                                          <p:attrName>style.visibility</p:attrName>
                                        </p:attrNameLst>
                                      </p:cBhvr>
                                      <p:to>
                                        <p:strVal val="visible"/>
                                      </p:to>
                                    </p:set>
                                    <p:animEffect transition="in" filter="fade">
                                      <p:cBhvr>
                                        <p:cTn id="19" dur="500"/>
                                        <p:tgtEl>
                                          <p:spTgt spid="17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3">
                                            <p:txEl>
                                              <p:pRg st="5" end="5"/>
                                            </p:txEl>
                                          </p:spTgt>
                                        </p:tgtEl>
                                        <p:attrNameLst>
                                          <p:attrName>style.visibility</p:attrName>
                                        </p:attrNameLst>
                                      </p:cBhvr>
                                      <p:to>
                                        <p:strVal val="visible"/>
                                      </p:to>
                                    </p:set>
                                    <p:animEffect transition="in" filter="fade">
                                      <p:cBhvr>
                                        <p:cTn id="22" dur="500"/>
                                        <p:tgtEl>
                                          <p:spTgt spid="17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3">
                                            <p:txEl>
                                              <p:pRg st="6" end="6"/>
                                            </p:txEl>
                                          </p:spTgt>
                                        </p:tgtEl>
                                        <p:attrNameLst>
                                          <p:attrName>style.visibility</p:attrName>
                                        </p:attrNameLst>
                                      </p:cBhvr>
                                      <p:to>
                                        <p:strVal val="visible"/>
                                      </p:to>
                                    </p:set>
                                    <p:animEffect transition="in" filter="fade">
                                      <p:cBhvr>
                                        <p:cTn id="25" dur="500"/>
                                        <p:tgtEl>
                                          <p:spTgt spid="17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3">
                                            <p:txEl>
                                              <p:pRg st="7" end="7"/>
                                            </p:txEl>
                                          </p:spTgt>
                                        </p:tgtEl>
                                        <p:attrNameLst>
                                          <p:attrName>style.visibility</p:attrName>
                                        </p:attrNameLst>
                                      </p:cBhvr>
                                      <p:to>
                                        <p:strVal val="visible"/>
                                      </p:to>
                                    </p:set>
                                    <p:animEffect transition="in" filter="fade">
                                      <p:cBhvr>
                                        <p:cTn id="28" dur="500"/>
                                        <p:tgtEl>
                                          <p:spTgt spid="17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3">
                                            <p:txEl>
                                              <p:pRg st="8" end="8"/>
                                            </p:txEl>
                                          </p:spTgt>
                                        </p:tgtEl>
                                        <p:attrNameLst>
                                          <p:attrName>style.visibility</p:attrName>
                                        </p:attrNameLst>
                                      </p:cBhvr>
                                      <p:to>
                                        <p:strVal val="visible"/>
                                      </p:to>
                                    </p:set>
                                    <p:animEffect transition="in" filter="fade">
                                      <p:cBhvr>
                                        <p:cTn id="31" dur="500"/>
                                        <p:tgtEl>
                                          <p:spTgt spid="17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74">
                                            <p:txEl>
                                              <p:pRg st="0" end="0"/>
                                            </p:txEl>
                                          </p:spTgt>
                                        </p:tgtEl>
                                        <p:attrNameLst>
                                          <p:attrName>style.visibility</p:attrName>
                                        </p:attrNameLst>
                                      </p:cBhvr>
                                      <p:to>
                                        <p:strVal val="visible"/>
                                      </p:to>
                                    </p:set>
                                    <p:animEffect transition="in" filter="fade">
                                      <p:cBhvr>
                                        <p:cTn id="35" dur="500"/>
                                        <p:tgtEl>
                                          <p:spTgt spid="17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74">
                                            <p:txEl>
                                              <p:pRg st="1" end="1"/>
                                            </p:txEl>
                                          </p:spTgt>
                                        </p:tgtEl>
                                        <p:attrNameLst>
                                          <p:attrName>style.visibility</p:attrName>
                                        </p:attrNameLst>
                                      </p:cBhvr>
                                      <p:to>
                                        <p:strVal val="visible"/>
                                      </p:to>
                                    </p:set>
                                    <p:animEffect transition="in" filter="fade">
                                      <p:cBhvr>
                                        <p:cTn id="39" dur="500"/>
                                        <p:tgtEl>
                                          <p:spTgt spid="174">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74">
                                            <p:txEl>
                                              <p:pRg st="2" end="2"/>
                                            </p:txEl>
                                          </p:spTgt>
                                        </p:tgtEl>
                                        <p:attrNameLst>
                                          <p:attrName>style.visibility</p:attrName>
                                        </p:attrNameLst>
                                      </p:cBhvr>
                                      <p:to>
                                        <p:strVal val="visible"/>
                                      </p:to>
                                    </p:set>
                                    <p:animEffect transition="in" filter="fade">
                                      <p:cBhvr>
                                        <p:cTn id="43" dur="500"/>
                                        <p:tgtEl>
                                          <p:spTgt spid="174">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74">
                                            <p:txEl>
                                              <p:pRg st="3" end="3"/>
                                            </p:txEl>
                                          </p:spTgt>
                                        </p:tgtEl>
                                        <p:attrNameLst>
                                          <p:attrName>style.visibility</p:attrName>
                                        </p:attrNameLst>
                                      </p:cBhvr>
                                      <p:to>
                                        <p:strVal val="visible"/>
                                      </p:to>
                                    </p:set>
                                    <p:animEffect transition="in" filter="fade">
                                      <p:cBhvr>
                                        <p:cTn id="47" dur="500"/>
                                        <p:tgtEl>
                                          <p:spTgt spid="174">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74">
                                            <p:txEl>
                                              <p:pRg st="4" end="4"/>
                                            </p:txEl>
                                          </p:spTgt>
                                        </p:tgtEl>
                                        <p:attrNameLst>
                                          <p:attrName>style.visibility</p:attrName>
                                        </p:attrNameLst>
                                      </p:cBhvr>
                                      <p:to>
                                        <p:strVal val="visible"/>
                                      </p:to>
                                    </p:set>
                                    <p:animEffect transition="in" filter="fade">
                                      <p:cBhvr>
                                        <p:cTn id="51" dur="500"/>
                                        <p:tgtEl>
                                          <p:spTgt spid="174">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74">
                                            <p:txEl>
                                              <p:pRg st="5" end="5"/>
                                            </p:txEl>
                                          </p:spTgt>
                                        </p:tgtEl>
                                        <p:attrNameLst>
                                          <p:attrName>style.visibility</p:attrName>
                                        </p:attrNameLst>
                                      </p:cBhvr>
                                      <p:to>
                                        <p:strVal val="visible"/>
                                      </p:to>
                                    </p:set>
                                    <p:animEffect transition="in" filter="fade">
                                      <p:cBhvr>
                                        <p:cTn id="55" dur="500"/>
                                        <p:tgtEl>
                                          <p:spTgt spid="174">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74">
                                            <p:txEl>
                                              <p:pRg st="6" end="6"/>
                                            </p:txEl>
                                          </p:spTgt>
                                        </p:tgtEl>
                                        <p:attrNameLst>
                                          <p:attrName>style.visibility</p:attrName>
                                        </p:attrNameLst>
                                      </p:cBhvr>
                                      <p:to>
                                        <p:strVal val="visible"/>
                                      </p:to>
                                    </p:set>
                                    <p:animEffect transition="in" filter="fade">
                                      <p:cBhvr>
                                        <p:cTn id="59" dur="500"/>
                                        <p:tgtEl>
                                          <p:spTgt spid="174">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74">
                                            <p:txEl>
                                              <p:pRg st="7" end="7"/>
                                            </p:txEl>
                                          </p:spTgt>
                                        </p:tgtEl>
                                        <p:attrNameLst>
                                          <p:attrName>style.visibility</p:attrName>
                                        </p:attrNameLst>
                                      </p:cBhvr>
                                      <p:to>
                                        <p:strVal val="visible"/>
                                      </p:to>
                                    </p:set>
                                    <p:animEffect transition="in" filter="fade">
                                      <p:cBhvr>
                                        <p:cTn id="63" dur="500"/>
                                        <p:tgtEl>
                                          <p:spTgt spid="174">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74">
                                            <p:txEl>
                                              <p:pRg st="8" end="8"/>
                                            </p:txEl>
                                          </p:spTgt>
                                        </p:tgtEl>
                                        <p:attrNameLst>
                                          <p:attrName>style.visibility</p:attrName>
                                        </p:attrNameLst>
                                      </p:cBhvr>
                                      <p:to>
                                        <p:strVal val="visible"/>
                                      </p:to>
                                    </p:set>
                                    <p:animEffect transition="in" filter="fade">
                                      <p:cBhvr>
                                        <p:cTn id="67" dur="500"/>
                                        <p:tgtEl>
                                          <p:spTgt spid="174">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fade">
                                      <p:cBhvr>
                                        <p:cTn id="71" dur="500"/>
                                        <p:tgtEl>
                                          <p:spTgt spid="175"/>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176"/>
                                        </p:tgtEl>
                                        <p:attrNameLst>
                                          <p:attrName>style.visibility</p:attrName>
                                        </p:attrNameLst>
                                      </p:cBhvr>
                                      <p:to>
                                        <p:strVal val="visible"/>
                                      </p:to>
                                    </p:set>
                                    <p:animEffect transition="in" filter="fade">
                                      <p:cBhvr>
                                        <p:cTn id="75" dur="500"/>
                                        <p:tgtEl>
                                          <p:spTgt spid="176"/>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fade">
                                      <p:cBhvr>
                                        <p:cTn id="79" dur="500"/>
                                        <p:tgtEl>
                                          <p:spTgt spid="177"/>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178">
                                            <p:txEl>
                                              <p:pRg st="0" end="0"/>
                                            </p:txEl>
                                          </p:spTgt>
                                        </p:tgtEl>
                                        <p:attrNameLst>
                                          <p:attrName>style.visibility</p:attrName>
                                        </p:attrNameLst>
                                      </p:cBhvr>
                                      <p:to>
                                        <p:strVal val="visible"/>
                                      </p:to>
                                    </p:set>
                                    <p:animEffect transition="in" filter="fade">
                                      <p:cBhvr>
                                        <p:cTn id="83" dur="500"/>
                                        <p:tgtEl>
                                          <p:spTgt spid="178">
                                            <p:txEl>
                                              <p:pRg st="0" end="0"/>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178">
                                            <p:txEl>
                                              <p:pRg st="1" end="1"/>
                                            </p:txEl>
                                          </p:spTgt>
                                        </p:tgtEl>
                                        <p:attrNameLst>
                                          <p:attrName>style.visibility</p:attrName>
                                        </p:attrNameLst>
                                      </p:cBhvr>
                                      <p:to>
                                        <p:strVal val="visible"/>
                                      </p:to>
                                    </p:set>
                                    <p:animEffect transition="in" filter="fade">
                                      <p:cBhvr>
                                        <p:cTn id="87" dur="500"/>
                                        <p:tgtEl>
                                          <p:spTgt spid="178">
                                            <p:txEl>
                                              <p:pRg st="1" end="1"/>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178">
                                            <p:txEl>
                                              <p:pRg st="2" end="2"/>
                                            </p:txEl>
                                          </p:spTgt>
                                        </p:tgtEl>
                                        <p:attrNameLst>
                                          <p:attrName>style.visibility</p:attrName>
                                        </p:attrNameLst>
                                      </p:cBhvr>
                                      <p:to>
                                        <p:strVal val="visible"/>
                                      </p:to>
                                    </p:set>
                                    <p:animEffect transition="in" filter="fade">
                                      <p:cBhvr>
                                        <p:cTn id="91" dur="500"/>
                                        <p:tgtEl>
                                          <p:spTgt spid="178">
                                            <p:txEl>
                                              <p:pRg st="2" end="2"/>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178">
                                            <p:txEl>
                                              <p:pRg st="3" end="3"/>
                                            </p:txEl>
                                          </p:spTgt>
                                        </p:tgtEl>
                                        <p:attrNameLst>
                                          <p:attrName>style.visibility</p:attrName>
                                        </p:attrNameLst>
                                      </p:cBhvr>
                                      <p:to>
                                        <p:strVal val="visible"/>
                                      </p:to>
                                    </p:set>
                                    <p:animEffect transition="in" filter="fade">
                                      <p:cBhvr>
                                        <p:cTn id="95" dur="500"/>
                                        <p:tgtEl>
                                          <p:spTgt spid="178">
                                            <p:txEl>
                                              <p:pRg st="3" end="3"/>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178">
                                            <p:txEl>
                                              <p:pRg st="4" end="4"/>
                                            </p:txEl>
                                          </p:spTgt>
                                        </p:tgtEl>
                                        <p:attrNameLst>
                                          <p:attrName>style.visibility</p:attrName>
                                        </p:attrNameLst>
                                      </p:cBhvr>
                                      <p:to>
                                        <p:strVal val="visible"/>
                                      </p:to>
                                    </p:set>
                                    <p:animEffect transition="in" filter="fade">
                                      <p:cBhvr>
                                        <p:cTn id="99" dur="500"/>
                                        <p:tgtEl>
                                          <p:spTgt spid="178">
                                            <p:txEl>
                                              <p:pRg st="4" end="4"/>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178">
                                            <p:txEl>
                                              <p:pRg st="5" end="5"/>
                                            </p:txEl>
                                          </p:spTgt>
                                        </p:tgtEl>
                                        <p:attrNameLst>
                                          <p:attrName>style.visibility</p:attrName>
                                        </p:attrNameLst>
                                      </p:cBhvr>
                                      <p:to>
                                        <p:strVal val="visible"/>
                                      </p:to>
                                    </p:set>
                                    <p:animEffect transition="in" filter="fade">
                                      <p:cBhvr>
                                        <p:cTn id="103" dur="500"/>
                                        <p:tgtEl>
                                          <p:spTgt spid="178">
                                            <p:txEl>
                                              <p:pRg st="5" end="5"/>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178">
                                            <p:txEl>
                                              <p:pRg st="6" end="6"/>
                                            </p:txEl>
                                          </p:spTgt>
                                        </p:tgtEl>
                                        <p:attrNameLst>
                                          <p:attrName>style.visibility</p:attrName>
                                        </p:attrNameLst>
                                      </p:cBhvr>
                                      <p:to>
                                        <p:strVal val="visible"/>
                                      </p:to>
                                    </p:set>
                                    <p:animEffect transition="in" filter="fade">
                                      <p:cBhvr>
                                        <p:cTn id="107" dur="500"/>
                                        <p:tgtEl>
                                          <p:spTgt spid="178">
                                            <p:txEl>
                                              <p:pRg st="6" end="6"/>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178">
                                            <p:txEl>
                                              <p:pRg st="7" end="7"/>
                                            </p:txEl>
                                          </p:spTgt>
                                        </p:tgtEl>
                                        <p:attrNameLst>
                                          <p:attrName>style.visibility</p:attrName>
                                        </p:attrNameLst>
                                      </p:cBhvr>
                                      <p:to>
                                        <p:strVal val="visible"/>
                                      </p:to>
                                    </p:set>
                                    <p:animEffect transition="in" filter="fade">
                                      <p:cBhvr>
                                        <p:cTn id="111" dur="500"/>
                                        <p:tgtEl>
                                          <p:spTgt spid="178">
                                            <p:txEl>
                                              <p:pRg st="7" end="7"/>
                                            </p:txEl>
                                          </p:spTgt>
                                        </p:tgtEl>
                                      </p:cBhvr>
                                    </p:animEffect>
                                  </p:childTnLst>
                                </p:cTn>
                              </p:par>
                            </p:childTnLst>
                          </p:cTn>
                        </p:par>
                        <p:par>
                          <p:cTn id="112" fill="hold">
                            <p:stCondLst>
                              <p:cond delay="10500"/>
                            </p:stCondLst>
                            <p:childTnLst>
                              <p:par>
                                <p:cTn id="113" presetID="10" presetClass="entr" presetSubtype="0" fill="hold" nodeType="afterEffect">
                                  <p:stCondLst>
                                    <p:cond delay="0"/>
                                  </p:stCondLst>
                                  <p:childTnLst>
                                    <p:set>
                                      <p:cBhvr>
                                        <p:cTn id="114" dur="1" fill="hold">
                                          <p:stCondLst>
                                            <p:cond delay="0"/>
                                          </p:stCondLst>
                                        </p:cTn>
                                        <p:tgtEl>
                                          <p:spTgt spid="178">
                                            <p:txEl>
                                              <p:pRg st="8" end="8"/>
                                            </p:txEl>
                                          </p:spTgt>
                                        </p:tgtEl>
                                        <p:attrNameLst>
                                          <p:attrName>style.visibility</p:attrName>
                                        </p:attrNameLst>
                                      </p:cBhvr>
                                      <p:to>
                                        <p:strVal val="visible"/>
                                      </p:to>
                                    </p:set>
                                    <p:animEffect transition="in" filter="fade">
                                      <p:cBhvr>
                                        <p:cTn id="115" dur="500"/>
                                        <p:tgtEl>
                                          <p:spTgt spid="178">
                                            <p:txEl>
                                              <p:pRg st="8" end="8"/>
                                            </p:txEl>
                                          </p:spTgt>
                                        </p:tgtEl>
                                      </p:cBhvr>
                                    </p:animEffect>
                                  </p:childTnLst>
                                </p:cTn>
                              </p:par>
                            </p:childTnLst>
                          </p:cTn>
                        </p:par>
                        <p:par>
                          <p:cTn id="116" fill="hold">
                            <p:stCondLst>
                              <p:cond delay="11000"/>
                            </p:stCondLst>
                            <p:childTnLst>
                              <p:par>
                                <p:cTn id="117" presetID="10" presetClass="entr" presetSubtype="0" fill="hold" nodeType="afterEffect">
                                  <p:stCondLst>
                                    <p:cond delay="0"/>
                                  </p:stCondLst>
                                  <p:childTnLst>
                                    <p:set>
                                      <p:cBhvr>
                                        <p:cTn id="118" dur="1" fill="hold">
                                          <p:stCondLst>
                                            <p:cond delay="0"/>
                                          </p:stCondLst>
                                        </p:cTn>
                                        <p:tgtEl>
                                          <p:spTgt spid="179">
                                            <p:txEl>
                                              <p:pRg st="0" end="0"/>
                                            </p:txEl>
                                          </p:spTgt>
                                        </p:tgtEl>
                                        <p:attrNameLst>
                                          <p:attrName>style.visibility</p:attrName>
                                        </p:attrNameLst>
                                      </p:cBhvr>
                                      <p:to>
                                        <p:strVal val="visible"/>
                                      </p:to>
                                    </p:set>
                                    <p:animEffect transition="in" filter="fade">
                                      <p:cBhvr>
                                        <p:cTn id="119" dur="500"/>
                                        <p:tgtEl>
                                          <p:spTgt spid="179">
                                            <p:txEl>
                                              <p:pRg st="0" end="0"/>
                                            </p:txEl>
                                          </p:spTgt>
                                        </p:tgtEl>
                                      </p:cBhvr>
                                    </p:animEffect>
                                  </p:childTnLst>
                                </p:cTn>
                              </p:par>
                            </p:childTnLst>
                          </p:cTn>
                        </p:par>
                        <p:par>
                          <p:cTn id="120" fill="hold">
                            <p:stCondLst>
                              <p:cond delay="11500"/>
                            </p:stCondLst>
                            <p:childTnLst>
                              <p:par>
                                <p:cTn id="121" presetID="10" presetClass="entr" presetSubtype="0" fill="hold" nodeType="afterEffect">
                                  <p:stCondLst>
                                    <p:cond delay="0"/>
                                  </p:stCondLst>
                                  <p:childTnLst>
                                    <p:set>
                                      <p:cBhvr>
                                        <p:cTn id="122" dur="1" fill="hold">
                                          <p:stCondLst>
                                            <p:cond delay="0"/>
                                          </p:stCondLst>
                                        </p:cTn>
                                        <p:tgtEl>
                                          <p:spTgt spid="179">
                                            <p:txEl>
                                              <p:pRg st="1" end="1"/>
                                            </p:txEl>
                                          </p:spTgt>
                                        </p:tgtEl>
                                        <p:attrNameLst>
                                          <p:attrName>style.visibility</p:attrName>
                                        </p:attrNameLst>
                                      </p:cBhvr>
                                      <p:to>
                                        <p:strVal val="visible"/>
                                      </p:to>
                                    </p:set>
                                    <p:animEffect transition="in" filter="fade">
                                      <p:cBhvr>
                                        <p:cTn id="123" dur="500"/>
                                        <p:tgtEl>
                                          <p:spTgt spid="179">
                                            <p:txEl>
                                              <p:pRg st="1" end="1"/>
                                            </p:txEl>
                                          </p:spTgt>
                                        </p:tgtEl>
                                      </p:cBhvr>
                                    </p:animEffect>
                                  </p:childTnLst>
                                </p:cTn>
                              </p:par>
                            </p:childTnLst>
                          </p:cTn>
                        </p:par>
                        <p:par>
                          <p:cTn id="124" fill="hold">
                            <p:stCondLst>
                              <p:cond delay="12000"/>
                            </p:stCondLst>
                            <p:childTnLst>
                              <p:par>
                                <p:cTn id="125" presetID="10" presetClass="entr" presetSubtype="0" fill="hold" nodeType="afterEffect">
                                  <p:stCondLst>
                                    <p:cond delay="0"/>
                                  </p:stCondLst>
                                  <p:childTnLst>
                                    <p:set>
                                      <p:cBhvr>
                                        <p:cTn id="126" dur="1" fill="hold">
                                          <p:stCondLst>
                                            <p:cond delay="0"/>
                                          </p:stCondLst>
                                        </p:cTn>
                                        <p:tgtEl>
                                          <p:spTgt spid="179">
                                            <p:txEl>
                                              <p:pRg st="2" end="2"/>
                                            </p:txEl>
                                          </p:spTgt>
                                        </p:tgtEl>
                                        <p:attrNameLst>
                                          <p:attrName>style.visibility</p:attrName>
                                        </p:attrNameLst>
                                      </p:cBhvr>
                                      <p:to>
                                        <p:strVal val="visible"/>
                                      </p:to>
                                    </p:set>
                                    <p:animEffect transition="in" filter="fade">
                                      <p:cBhvr>
                                        <p:cTn id="127" dur="500"/>
                                        <p:tgtEl>
                                          <p:spTgt spid="179">
                                            <p:txEl>
                                              <p:pRg st="2" end="2"/>
                                            </p:txEl>
                                          </p:spTgt>
                                        </p:tgtEl>
                                      </p:cBhvr>
                                    </p:animEffect>
                                  </p:childTnLst>
                                </p:cTn>
                              </p:par>
                            </p:childTnLst>
                          </p:cTn>
                        </p:par>
                        <p:par>
                          <p:cTn id="128" fill="hold">
                            <p:stCondLst>
                              <p:cond delay="12500"/>
                            </p:stCondLst>
                            <p:childTnLst>
                              <p:par>
                                <p:cTn id="129" presetID="10" presetClass="entr" presetSubtype="0" fill="hold" nodeType="afterEffect">
                                  <p:stCondLst>
                                    <p:cond delay="0"/>
                                  </p:stCondLst>
                                  <p:childTnLst>
                                    <p:set>
                                      <p:cBhvr>
                                        <p:cTn id="130" dur="1" fill="hold">
                                          <p:stCondLst>
                                            <p:cond delay="0"/>
                                          </p:stCondLst>
                                        </p:cTn>
                                        <p:tgtEl>
                                          <p:spTgt spid="179">
                                            <p:txEl>
                                              <p:pRg st="3" end="3"/>
                                            </p:txEl>
                                          </p:spTgt>
                                        </p:tgtEl>
                                        <p:attrNameLst>
                                          <p:attrName>style.visibility</p:attrName>
                                        </p:attrNameLst>
                                      </p:cBhvr>
                                      <p:to>
                                        <p:strVal val="visible"/>
                                      </p:to>
                                    </p:set>
                                    <p:animEffect transition="in" filter="fade">
                                      <p:cBhvr>
                                        <p:cTn id="131" dur="500"/>
                                        <p:tgtEl>
                                          <p:spTgt spid="179">
                                            <p:txEl>
                                              <p:pRg st="3" end="3"/>
                                            </p:txEl>
                                          </p:spTgt>
                                        </p:tgtEl>
                                      </p:cBhvr>
                                    </p:animEffect>
                                  </p:childTnLst>
                                </p:cTn>
                              </p:par>
                            </p:childTnLst>
                          </p:cTn>
                        </p:par>
                        <p:par>
                          <p:cTn id="132" fill="hold">
                            <p:stCondLst>
                              <p:cond delay="13000"/>
                            </p:stCondLst>
                            <p:childTnLst>
                              <p:par>
                                <p:cTn id="133" presetID="10" presetClass="entr" presetSubtype="0" fill="hold" nodeType="afterEffect">
                                  <p:stCondLst>
                                    <p:cond delay="0"/>
                                  </p:stCondLst>
                                  <p:childTnLst>
                                    <p:set>
                                      <p:cBhvr>
                                        <p:cTn id="134" dur="1" fill="hold">
                                          <p:stCondLst>
                                            <p:cond delay="0"/>
                                          </p:stCondLst>
                                        </p:cTn>
                                        <p:tgtEl>
                                          <p:spTgt spid="179">
                                            <p:txEl>
                                              <p:pRg st="4" end="4"/>
                                            </p:txEl>
                                          </p:spTgt>
                                        </p:tgtEl>
                                        <p:attrNameLst>
                                          <p:attrName>style.visibility</p:attrName>
                                        </p:attrNameLst>
                                      </p:cBhvr>
                                      <p:to>
                                        <p:strVal val="visible"/>
                                      </p:to>
                                    </p:set>
                                    <p:animEffect transition="in" filter="fade">
                                      <p:cBhvr>
                                        <p:cTn id="135" dur="500"/>
                                        <p:tgtEl>
                                          <p:spTgt spid="179">
                                            <p:txEl>
                                              <p:pRg st="4" end="4"/>
                                            </p:txEl>
                                          </p:spTgt>
                                        </p:tgtEl>
                                      </p:cBhvr>
                                    </p:animEffect>
                                  </p:childTnLst>
                                </p:cTn>
                              </p:par>
                            </p:childTnLst>
                          </p:cTn>
                        </p:par>
                        <p:par>
                          <p:cTn id="136" fill="hold">
                            <p:stCondLst>
                              <p:cond delay="13500"/>
                            </p:stCondLst>
                            <p:childTnLst>
                              <p:par>
                                <p:cTn id="137" presetID="10" presetClass="entr" presetSubtype="0" fill="hold" nodeType="afterEffect">
                                  <p:stCondLst>
                                    <p:cond delay="0"/>
                                  </p:stCondLst>
                                  <p:childTnLst>
                                    <p:set>
                                      <p:cBhvr>
                                        <p:cTn id="138" dur="1" fill="hold">
                                          <p:stCondLst>
                                            <p:cond delay="0"/>
                                          </p:stCondLst>
                                        </p:cTn>
                                        <p:tgtEl>
                                          <p:spTgt spid="179">
                                            <p:txEl>
                                              <p:pRg st="5" end="5"/>
                                            </p:txEl>
                                          </p:spTgt>
                                        </p:tgtEl>
                                        <p:attrNameLst>
                                          <p:attrName>style.visibility</p:attrName>
                                        </p:attrNameLst>
                                      </p:cBhvr>
                                      <p:to>
                                        <p:strVal val="visible"/>
                                      </p:to>
                                    </p:set>
                                    <p:animEffect transition="in" filter="fade">
                                      <p:cBhvr>
                                        <p:cTn id="139" dur="500"/>
                                        <p:tgtEl>
                                          <p:spTgt spid="179">
                                            <p:txEl>
                                              <p:pRg st="5" end="5"/>
                                            </p:txEl>
                                          </p:spTgt>
                                        </p:tgtEl>
                                      </p:cBhvr>
                                    </p:animEffect>
                                  </p:childTnLst>
                                </p:cTn>
                              </p:par>
                            </p:childTnLst>
                          </p:cTn>
                        </p:par>
                        <p:par>
                          <p:cTn id="140" fill="hold">
                            <p:stCondLst>
                              <p:cond delay="14000"/>
                            </p:stCondLst>
                            <p:childTnLst>
                              <p:par>
                                <p:cTn id="141" presetID="10" presetClass="entr" presetSubtype="0" fill="hold" nodeType="afterEffect">
                                  <p:stCondLst>
                                    <p:cond delay="0"/>
                                  </p:stCondLst>
                                  <p:childTnLst>
                                    <p:set>
                                      <p:cBhvr>
                                        <p:cTn id="142" dur="1" fill="hold">
                                          <p:stCondLst>
                                            <p:cond delay="0"/>
                                          </p:stCondLst>
                                        </p:cTn>
                                        <p:tgtEl>
                                          <p:spTgt spid="179">
                                            <p:txEl>
                                              <p:pRg st="6" end="6"/>
                                            </p:txEl>
                                          </p:spTgt>
                                        </p:tgtEl>
                                        <p:attrNameLst>
                                          <p:attrName>style.visibility</p:attrName>
                                        </p:attrNameLst>
                                      </p:cBhvr>
                                      <p:to>
                                        <p:strVal val="visible"/>
                                      </p:to>
                                    </p:set>
                                    <p:animEffect transition="in" filter="fade">
                                      <p:cBhvr>
                                        <p:cTn id="143" dur="500"/>
                                        <p:tgtEl>
                                          <p:spTgt spid="179">
                                            <p:txEl>
                                              <p:pRg st="6" end="6"/>
                                            </p:txEl>
                                          </p:spTgt>
                                        </p:tgtEl>
                                      </p:cBhvr>
                                    </p:animEffect>
                                  </p:childTnLst>
                                </p:cTn>
                              </p:par>
                            </p:childTnLst>
                          </p:cTn>
                        </p:par>
                        <p:par>
                          <p:cTn id="144" fill="hold">
                            <p:stCondLst>
                              <p:cond delay="14500"/>
                            </p:stCondLst>
                            <p:childTnLst>
                              <p:par>
                                <p:cTn id="145" presetID="10" presetClass="entr" presetSubtype="0" fill="hold" nodeType="afterEffect">
                                  <p:stCondLst>
                                    <p:cond delay="0"/>
                                  </p:stCondLst>
                                  <p:childTnLst>
                                    <p:set>
                                      <p:cBhvr>
                                        <p:cTn id="146" dur="1" fill="hold">
                                          <p:stCondLst>
                                            <p:cond delay="0"/>
                                          </p:stCondLst>
                                        </p:cTn>
                                        <p:tgtEl>
                                          <p:spTgt spid="179">
                                            <p:txEl>
                                              <p:pRg st="7" end="7"/>
                                            </p:txEl>
                                          </p:spTgt>
                                        </p:tgtEl>
                                        <p:attrNameLst>
                                          <p:attrName>style.visibility</p:attrName>
                                        </p:attrNameLst>
                                      </p:cBhvr>
                                      <p:to>
                                        <p:strVal val="visible"/>
                                      </p:to>
                                    </p:set>
                                    <p:animEffect transition="in" filter="fade">
                                      <p:cBhvr>
                                        <p:cTn id="147" dur="500"/>
                                        <p:tgtEl>
                                          <p:spTgt spid="179">
                                            <p:txEl>
                                              <p:pRg st="7" end="7"/>
                                            </p:txEl>
                                          </p:spTgt>
                                        </p:tgtEl>
                                      </p:cBhvr>
                                    </p:animEffect>
                                  </p:childTnLst>
                                </p:cTn>
                              </p:par>
                            </p:childTnLst>
                          </p:cTn>
                        </p:par>
                        <p:par>
                          <p:cTn id="148" fill="hold">
                            <p:stCondLst>
                              <p:cond delay="15000"/>
                            </p:stCondLst>
                            <p:childTnLst>
                              <p:par>
                                <p:cTn id="149" presetID="10" presetClass="entr" presetSubtype="0" fill="hold" nodeType="afterEffect">
                                  <p:stCondLst>
                                    <p:cond delay="0"/>
                                  </p:stCondLst>
                                  <p:childTnLst>
                                    <p:set>
                                      <p:cBhvr>
                                        <p:cTn id="150" dur="1" fill="hold">
                                          <p:stCondLst>
                                            <p:cond delay="0"/>
                                          </p:stCondLst>
                                        </p:cTn>
                                        <p:tgtEl>
                                          <p:spTgt spid="179">
                                            <p:txEl>
                                              <p:pRg st="8" end="8"/>
                                            </p:txEl>
                                          </p:spTgt>
                                        </p:tgtEl>
                                        <p:attrNameLst>
                                          <p:attrName>style.visibility</p:attrName>
                                        </p:attrNameLst>
                                      </p:cBhvr>
                                      <p:to>
                                        <p:strVal val="visible"/>
                                      </p:to>
                                    </p:set>
                                    <p:animEffect transition="in" filter="fade">
                                      <p:cBhvr>
                                        <p:cTn id="151" dur="500"/>
                                        <p:tgtEl>
                                          <p:spTgt spid="179">
                                            <p:txEl>
                                              <p:pRg st="8" end="8"/>
                                            </p:txEl>
                                          </p:spTgt>
                                        </p:tgtEl>
                                      </p:cBhvr>
                                    </p:animEffect>
                                  </p:childTnLst>
                                </p:cTn>
                              </p:par>
                            </p:childTnLst>
                          </p:cTn>
                        </p:par>
                        <p:par>
                          <p:cTn id="152" fill="hold">
                            <p:stCondLst>
                              <p:cond delay="15500"/>
                            </p:stCondLst>
                            <p:childTnLst>
                              <p:par>
                                <p:cTn id="153" presetID="10" presetClass="entr" presetSubtype="0" fill="hold" nodeType="afterEffect">
                                  <p:stCondLst>
                                    <p:cond delay="0"/>
                                  </p:stCondLst>
                                  <p:childTnLst>
                                    <p:set>
                                      <p:cBhvr>
                                        <p:cTn id="154" dur="1" fill="hold">
                                          <p:stCondLst>
                                            <p:cond delay="0"/>
                                          </p:stCondLst>
                                        </p:cTn>
                                        <p:tgtEl>
                                          <p:spTgt spid="180">
                                            <p:txEl>
                                              <p:pRg st="0" end="0"/>
                                            </p:txEl>
                                          </p:spTgt>
                                        </p:tgtEl>
                                        <p:attrNameLst>
                                          <p:attrName>style.visibility</p:attrName>
                                        </p:attrNameLst>
                                      </p:cBhvr>
                                      <p:to>
                                        <p:strVal val="visible"/>
                                      </p:to>
                                    </p:set>
                                    <p:animEffect transition="in" filter="fade">
                                      <p:cBhvr>
                                        <p:cTn id="155" dur="500"/>
                                        <p:tgtEl>
                                          <p:spTgt spid="180">
                                            <p:txEl>
                                              <p:pRg st="0" end="0"/>
                                            </p:txEl>
                                          </p:spTgt>
                                        </p:tgtEl>
                                      </p:cBhvr>
                                    </p:animEffect>
                                  </p:childTnLst>
                                </p:cTn>
                              </p:par>
                            </p:childTnLst>
                          </p:cTn>
                        </p:par>
                        <p:par>
                          <p:cTn id="156" fill="hold">
                            <p:stCondLst>
                              <p:cond delay="16000"/>
                            </p:stCondLst>
                            <p:childTnLst>
                              <p:par>
                                <p:cTn id="157" presetID="10" presetClass="entr" presetSubtype="0" fill="hold" nodeType="afterEffect">
                                  <p:stCondLst>
                                    <p:cond delay="0"/>
                                  </p:stCondLst>
                                  <p:childTnLst>
                                    <p:set>
                                      <p:cBhvr>
                                        <p:cTn id="158" dur="1" fill="hold">
                                          <p:stCondLst>
                                            <p:cond delay="0"/>
                                          </p:stCondLst>
                                        </p:cTn>
                                        <p:tgtEl>
                                          <p:spTgt spid="180">
                                            <p:txEl>
                                              <p:pRg st="1" end="1"/>
                                            </p:txEl>
                                          </p:spTgt>
                                        </p:tgtEl>
                                        <p:attrNameLst>
                                          <p:attrName>style.visibility</p:attrName>
                                        </p:attrNameLst>
                                      </p:cBhvr>
                                      <p:to>
                                        <p:strVal val="visible"/>
                                      </p:to>
                                    </p:set>
                                    <p:animEffect transition="in" filter="fade">
                                      <p:cBhvr>
                                        <p:cTn id="159" dur="500"/>
                                        <p:tgtEl>
                                          <p:spTgt spid="180">
                                            <p:txEl>
                                              <p:pRg st="1" end="1"/>
                                            </p:txEl>
                                          </p:spTgt>
                                        </p:tgtEl>
                                      </p:cBhvr>
                                    </p:animEffect>
                                  </p:childTnLst>
                                </p:cTn>
                              </p:par>
                            </p:childTnLst>
                          </p:cTn>
                        </p:par>
                        <p:par>
                          <p:cTn id="160" fill="hold">
                            <p:stCondLst>
                              <p:cond delay="16500"/>
                            </p:stCondLst>
                            <p:childTnLst>
                              <p:par>
                                <p:cTn id="161" presetID="10" presetClass="entr" presetSubtype="0" fill="hold" nodeType="afterEffect">
                                  <p:stCondLst>
                                    <p:cond delay="0"/>
                                  </p:stCondLst>
                                  <p:childTnLst>
                                    <p:set>
                                      <p:cBhvr>
                                        <p:cTn id="162" dur="1" fill="hold">
                                          <p:stCondLst>
                                            <p:cond delay="0"/>
                                          </p:stCondLst>
                                        </p:cTn>
                                        <p:tgtEl>
                                          <p:spTgt spid="180">
                                            <p:txEl>
                                              <p:pRg st="2" end="2"/>
                                            </p:txEl>
                                          </p:spTgt>
                                        </p:tgtEl>
                                        <p:attrNameLst>
                                          <p:attrName>style.visibility</p:attrName>
                                        </p:attrNameLst>
                                      </p:cBhvr>
                                      <p:to>
                                        <p:strVal val="visible"/>
                                      </p:to>
                                    </p:set>
                                    <p:animEffect transition="in" filter="fade">
                                      <p:cBhvr>
                                        <p:cTn id="163" dur="500"/>
                                        <p:tgtEl>
                                          <p:spTgt spid="180">
                                            <p:txEl>
                                              <p:pRg st="2" end="2"/>
                                            </p:txEl>
                                          </p:spTgt>
                                        </p:tgtEl>
                                      </p:cBhvr>
                                    </p:animEffect>
                                  </p:childTnLst>
                                </p:cTn>
                              </p:par>
                            </p:childTnLst>
                          </p:cTn>
                        </p:par>
                        <p:par>
                          <p:cTn id="164" fill="hold">
                            <p:stCondLst>
                              <p:cond delay="17000"/>
                            </p:stCondLst>
                            <p:childTnLst>
                              <p:par>
                                <p:cTn id="165" presetID="10" presetClass="entr" presetSubtype="0" fill="hold" nodeType="afterEffect">
                                  <p:stCondLst>
                                    <p:cond delay="0"/>
                                  </p:stCondLst>
                                  <p:childTnLst>
                                    <p:set>
                                      <p:cBhvr>
                                        <p:cTn id="166" dur="1" fill="hold">
                                          <p:stCondLst>
                                            <p:cond delay="0"/>
                                          </p:stCondLst>
                                        </p:cTn>
                                        <p:tgtEl>
                                          <p:spTgt spid="180">
                                            <p:txEl>
                                              <p:pRg st="3" end="3"/>
                                            </p:txEl>
                                          </p:spTgt>
                                        </p:tgtEl>
                                        <p:attrNameLst>
                                          <p:attrName>style.visibility</p:attrName>
                                        </p:attrNameLst>
                                      </p:cBhvr>
                                      <p:to>
                                        <p:strVal val="visible"/>
                                      </p:to>
                                    </p:set>
                                    <p:animEffect transition="in" filter="fade">
                                      <p:cBhvr>
                                        <p:cTn id="167" dur="500"/>
                                        <p:tgtEl>
                                          <p:spTgt spid="180">
                                            <p:txEl>
                                              <p:pRg st="3" end="3"/>
                                            </p:txEl>
                                          </p:spTgt>
                                        </p:tgtEl>
                                      </p:cBhvr>
                                    </p:animEffect>
                                  </p:childTnLst>
                                </p:cTn>
                              </p:par>
                            </p:childTnLst>
                          </p:cTn>
                        </p:par>
                        <p:par>
                          <p:cTn id="168" fill="hold">
                            <p:stCondLst>
                              <p:cond delay="17500"/>
                            </p:stCondLst>
                            <p:childTnLst>
                              <p:par>
                                <p:cTn id="169" presetID="10" presetClass="entr" presetSubtype="0" fill="hold" nodeType="afterEffect">
                                  <p:stCondLst>
                                    <p:cond delay="0"/>
                                  </p:stCondLst>
                                  <p:childTnLst>
                                    <p:set>
                                      <p:cBhvr>
                                        <p:cTn id="170" dur="1" fill="hold">
                                          <p:stCondLst>
                                            <p:cond delay="0"/>
                                          </p:stCondLst>
                                        </p:cTn>
                                        <p:tgtEl>
                                          <p:spTgt spid="180">
                                            <p:txEl>
                                              <p:pRg st="4" end="4"/>
                                            </p:txEl>
                                          </p:spTgt>
                                        </p:tgtEl>
                                        <p:attrNameLst>
                                          <p:attrName>style.visibility</p:attrName>
                                        </p:attrNameLst>
                                      </p:cBhvr>
                                      <p:to>
                                        <p:strVal val="visible"/>
                                      </p:to>
                                    </p:set>
                                    <p:animEffect transition="in" filter="fade">
                                      <p:cBhvr>
                                        <p:cTn id="171" dur="500"/>
                                        <p:tgtEl>
                                          <p:spTgt spid="180">
                                            <p:txEl>
                                              <p:pRg st="4" end="4"/>
                                            </p:txEl>
                                          </p:spTgt>
                                        </p:tgtEl>
                                      </p:cBhvr>
                                    </p:animEffect>
                                  </p:childTnLst>
                                </p:cTn>
                              </p:par>
                            </p:childTnLst>
                          </p:cTn>
                        </p:par>
                        <p:par>
                          <p:cTn id="172" fill="hold">
                            <p:stCondLst>
                              <p:cond delay="18000"/>
                            </p:stCondLst>
                            <p:childTnLst>
                              <p:par>
                                <p:cTn id="173" presetID="10" presetClass="entr" presetSubtype="0" fill="hold" nodeType="afterEffect">
                                  <p:stCondLst>
                                    <p:cond delay="0"/>
                                  </p:stCondLst>
                                  <p:childTnLst>
                                    <p:set>
                                      <p:cBhvr>
                                        <p:cTn id="174" dur="1" fill="hold">
                                          <p:stCondLst>
                                            <p:cond delay="0"/>
                                          </p:stCondLst>
                                        </p:cTn>
                                        <p:tgtEl>
                                          <p:spTgt spid="180">
                                            <p:txEl>
                                              <p:pRg st="5" end="5"/>
                                            </p:txEl>
                                          </p:spTgt>
                                        </p:tgtEl>
                                        <p:attrNameLst>
                                          <p:attrName>style.visibility</p:attrName>
                                        </p:attrNameLst>
                                      </p:cBhvr>
                                      <p:to>
                                        <p:strVal val="visible"/>
                                      </p:to>
                                    </p:set>
                                    <p:animEffect transition="in" filter="fade">
                                      <p:cBhvr>
                                        <p:cTn id="175" dur="500"/>
                                        <p:tgtEl>
                                          <p:spTgt spid="180">
                                            <p:txEl>
                                              <p:pRg st="5" end="5"/>
                                            </p:txEl>
                                          </p:spTgt>
                                        </p:tgtEl>
                                      </p:cBhvr>
                                    </p:animEffect>
                                  </p:childTnLst>
                                </p:cTn>
                              </p:par>
                            </p:childTnLst>
                          </p:cTn>
                        </p:par>
                        <p:par>
                          <p:cTn id="176" fill="hold">
                            <p:stCondLst>
                              <p:cond delay="18500"/>
                            </p:stCondLst>
                            <p:childTnLst>
                              <p:par>
                                <p:cTn id="177" presetID="10" presetClass="entr" presetSubtype="0" fill="hold" nodeType="afterEffect">
                                  <p:stCondLst>
                                    <p:cond delay="0"/>
                                  </p:stCondLst>
                                  <p:childTnLst>
                                    <p:set>
                                      <p:cBhvr>
                                        <p:cTn id="178" dur="1" fill="hold">
                                          <p:stCondLst>
                                            <p:cond delay="0"/>
                                          </p:stCondLst>
                                        </p:cTn>
                                        <p:tgtEl>
                                          <p:spTgt spid="180">
                                            <p:txEl>
                                              <p:pRg st="6" end="6"/>
                                            </p:txEl>
                                          </p:spTgt>
                                        </p:tgtEl>
                                        <p:attrNameLst>
                                          <p:attrName>style.visibility</p:attrName>
                                        </p:attrNameLst>
                                      </p:cBhvr>
                                      <p:to>
                                        <p:strVal val="visible"/>
                                      </p:to>
                                    </p:set>
                                    <p:animEffect transition="in" filter="fade">
                                      <p:cBhvr>
                                        <p:cTn id="179" dur="500"/>
                                        <p:tgtEl>
                                          <p:spTgt spid="180">
                                            <p:txEl>
                                              <p:pRg st="6" end="6"/>
                                            </p:txEl>
                                          </p:spTgt>
                                        </p:tgtEl>
                                      </p:cBhvr>
                                    </p:animEffect>
                                  </p:childTnLst>
                                </p:cTn>
                              </p:par>
                            </p:childTnLst>
                          </p:cTn>
                        </p:par>
                        <p:par>
                          <p:cTn id="180" fill="hold">
                            <p:stCondLst>
                              <p:cond delay="19000"/>
                            </p:stCondLst>
                            <p:childTnLst>
                              <p:par>
                                <p:cTn id="181" presetID="10" presetClass="entr" presetSubtype="0" fill="hold" nodeType="afterEffect">
                                  <p:stCondLst>
                                    <p:cond delay="0"/>
                                  </p:stCondLst>
                                  <p:childTnLst>
                                    <p:set>
                                      <p:cBhvr>
                                        <p:cTn id="182" dur="1" fill="hold">
                                          <p:stCondLst>
                                            <p:cond delay="0"/>
                                          </p:stCondLst>
                                        </p:cTn>
                                        <p:tgtEl>
                                          <p:spTgt spid="180">
                                            <p:txEl>
                                              <p:pRg st="7" end="7"/>
                                            </p:txEl>
                                          </p:spTgt>
                                        </p:tgtEl>
                                        <p:attrNameLst>
                                          <p:attrName>style.visibility</p:attrName>
                                        </p:attrNameLst>
                                      </p:cBhvr>
                                      <p:to>
                                        <p:strVal val="visible"/>
                                      </p:to>
                                    </p:set>
                                    <p:animEffect transition="in" filter="fade">
                                      <p:cBhvr>
                                        <p:cTn id="183" dur="500"/>
                                        <p:tgtEl>
                                          <p:spTgt spid="180">
                                            <p:txEl>
                                              <p:pRg st="7" end="7"/>
                                            </p:txEl>
                                          </p:spTgt>
                                        </p:tgtEl>
                                      </p:cBhvr>
                                    </p:animEffect>
                                  </p:childTnLst>
                                </p:cTn>
                              </p:par>
                            </p:childTnLst>
                          </p:cTn>
                        </p:par>
                        <p:par>
                          <p:cTn id="184" fill="hold">
                            <p:stCondLst>
                              <p:cond delay="19500"/>
                            </p:stCondLst>
                            <p:childTnLst>
                              <p:par>
                                <p:cTn id="185" presetID="10" presetClass="entr" presetSubtype="0" fill="hold" nodeType="afterEffect">
                                  <p:stCondLst>
                                    <p:cond delay="0"/>
                                  </p:stCondLst>
                                  <p:childTnLst>
                                    <p:set>
                                      <p:cBhvr>
                                        <p:cTn id="186" dur="1" fill="hold">
                                          <p:stCondLst>
                                            <p:cond delay="0"/>
                                          </p:stCondLst>
                                        </p:cTn>
                                        <p:tgtEl>
                                          <p:spTgt spid="180">
                                            <p:txEl>
                                              <p:pRg st="8" end="8"/>
                                            </p:txEl>
                                          </p:spTgt>
                                        </p:tgtEl>
                                        <p:attrNameLst>
                                          <p:attrName>style.visibility</p:attrName>
                                        </p:attrNameLst>
                                      </p:cBhvr>
                                      <p:to>
                                        <p:strVal val="visible"/>
                                      </p:to>
                                    </p:set>
                                    <p:animEffect transition="in" filter="fade">
                                      <p:cBhvr>
                                        <p:cTn id="187" dur="500"/>
                                        <p:tgtEl>
                                          <p:spTgt spid="180">
                                            <p:txEl>
                                              <p:pRg st="8" end="8"/>
                                            </p:txEl>
                                          </p:spTgt>
                                        </p:tgtEl>
                                      </p:cBhvr>
                                    </p:animEffect>
                                  </p:childTnLst>
                                </p:cTn>
                              </p:par>
                            </p:childTnLst>
                          </p:cTn>
                        </p:par>
                        <p:par>
                          <p:cTn id="188" fill="hold">
                            <p:stCondLst>
                              <p:cond delay="20000"/>
                            </p:stCondLst>
                            <p:childTnLst>
                              <p:par>
                                <p:cTn id="189" presetID="10" presetClass="entr" presetSubtype="0" fill="hold" nodeType="afterEffect">
                                  <p:stCondLst>
                                    <p:cond delay="0"/>
                                  </p:stCondLst>
                                  <p:childTnLst>
                                    <p:set>
                                      <p:cBhvr>
                                        <p:cTn id="190" dur="1" fill="hold">
                                          <p:stCondLst>
                                            <p:cond delay="0"/>
                                          </p:stCondLst>
                                        </p:cTn>
                                        <p:tgtEl>
                                          <p:spTgt spid="181">
                                            <p:txEl>
                                              <p:pRg st="0" end="0"/>
                                            </p:txEl>
                                          </p:spTgt>
                                        </p:tgtEl>
                                        <p:attrNameLst>
                                          <p:attrName>style.visibility</p:attrName>
                                        </p:attrNameLst>
                                      </p:cBhvr>
                                      <p:to>
                                        <p:strVal val="visible"/>
                                      </p:to>
                                    </p:set>
                                    <p:animEffect transition="in" filter="fade">
                                      <p:cBhvr>
                                        <p:cTn id="191" dur="500"/>
                                        <p:tgtEl>
                                          <p:spTgt spid="181">
                                            <p:txEl>
                                              <p:pRg st="0" end="0"/>
                                            </p:txEl>
                                          </p:spTgt>
                                        </p:tgtEl>
                                      </p:cBhvr>
                                    </p:animEffect>
                                  </p:childTnLst>
                                </p:cTn>
                              </p:par>
                            </p:childTnLst>
                          </p:cTn>
                        </p:par>
                        <p:par>
                          <p:cTn id="192" fill="hold">
                            <p:stCondLst>
                              <p:cond delay="20500"/>
                            </p:stCondLst>
                            <p:childTnLst>
                              <p:par>
                                <p:cTn id="193" presetID="10" presetClass="entr" presetSubtype="0" fill="hold" nodeType="afterEffect">
                                  <p:stCondLst>
                                    <p:cond delay="0"/>
                                  </p:stCondLst>
                                  <p:childTnLst>
                                    <p:set>
                                      <p:cBhvr>
                                        <p:cTn id="194" dur="1" fill="hold">
                                          <p:stCondLst>
                                            <p:cond delay="0"/>
                                          </p:stCondLst>
                                        </p:cTn>
                                        <p:tgtEl>
                                          <p:spTgt spid="181">
                                            <p:txEl>
                                              <p:pRg st="1" end="1"/>
                                            </p:txEl>
                                          </p:spTgt>
                                        </p:tgtEl>
                                        <p:attrNameLst>
                                          <p:attrName>style.visibility</p:attrName>
                                        </p:attrNameLst>
                                      </p:cBhvr>
                                      <p:to>
                                        <p:strVal val="visible"/>
                                      </p:to>
                                    </p:set>
                                    <p:animEffect transition="in" filter="fade">
                                      <p:cBhvr>
                                        <p:cTn id="195" dur="500"/>
                                        <p:tgtEl>
                                          <p:spTgt spid="181">
                                            <p:txEl>
                                              <p:pRg st="1" end="1"/>
                                            </p:txEl>
                                          </p:spTgt>
                                        </p:tgtEl>
                                      </p:cBhvr>
                                    </p:animEffect>
                                  </p:childTnLst>
                                </p:cTn>
                              </p:par>
                            </p:childTnLst>
                          </p:cTn>
                        </p:par>
                        <p:par>
                          <p:cTn id="196" fill="hold">
                            <p:stCondLst>
                              <p:cond delay="21000"/>
                            </p:stCondLst>
                            <p:childTnLst>
                              <p:par>
                                <p:cTn id="197" presetID="10" presetClass="entr" presetSubtype="0" fill="hold" nodeType="afterEffect">
                                  <p:stCondLst>
                                    <p:cond delay="0"/>
                                  </p:stCondLst>
                                  <p:childTnLst>
                                    <p:set>
                                      <p:cBhvr>
                                        <p:cTn id="198" dur="1" fill="hold">
                                          <p:stCondLst>
                                            <p:cond delay="0"/>
                                          </p:stCondLst>
                                        </p:cTn>
                                        <p:tgtEl>
                                          <p:spTgt spid="181">
                                            <p:txEl>
                                              <p:pRg st="2" end="2"/>
                                            </p:txEl>
                                          </p:spTgt>
                                        </p:tgtEl>
                                        <p:attrNameLst>
                                          <p:attrName>style.visibility</p:attrName>
                                        </p:attrNameLst>
                                      </p:cBhvr>
                                      <p:to>
                                        <p:strVal val="visible"/>
                                      </p:to>
                                    </p:set>
                                    <p:animEffect transition="in" filter="fade">
                                      <p:cBhvr>
                                        <p:cTn id="199" dur="500"/>
                                        <p:tgtEl>
                                          <p:spTgt spid="181">
                                            <p:txEl>
                                              <p:pRg st="2" end="2"/>
                                            </p:txEl>
                                          </p:spTgt>
                                        </p:tgtEl>
                                      </p:cBhvr>
                                    </p:animEffect>
                                  </p:childTnLst>
                                </p:cTn>
                              </p:par>
                            </p:childTnLst>
                          </p:cTn>
                        </p:par>
                        <p:par>
                          <p:cTn id="200" fill="hold">
                            <p:stCondLst>
                              <p:cond delay="21500"/>
                            </p:stCondLst>
                            <p:childTnLst>
                              <p:par>
                                <p:cTn id="201" presetID="10" presetClass="entr" presetSubtype="0" fill="hold" nodeType="afterEffect">
                                  <p:stCondLst>
                                    <p:cond delay="0"/>
                                  </p:stCondLst>
                                  <p:childTnLst>
                                    <p:set>
                                      <p:cBhvr>
                                        <p:cTn id="202" dur="1" fill="hold">
                                          <p:stCondLst>
                                            <p:cond delay="0"/>
                                          </p:stCondLst>
                                        </p:cTn>
                                        <p:tgtEl>
                                          <p:spTgt spid="181">
                                            <p:txEl>
                                              <p:pRg st="3" end="3"/>
                                            </p:txEl>
                                          </p:spTgt>
                                        </p:tgtEl>
                                        <p:attrNameLst>
                                          <p:attrName>style.visibility</p:attrName>
                                        </p:attrNameLst>
                                      </p:cBhvr>
                                      <p:to>
                                        <p:strVal val="visible"/>
                                      </p:to>
                                    </p:set>
                                    <p:animEffect transition="in" filter="fade">
                                      <p:cBhvr>
                                        <p:cTn id="203" dur="500"/>
                                        <p:tgtEl>
                                          <p:spTgt spid="181">
                                            <p:txEl>
                                              <p:pRg st="3" end="3"/>
                                            </p:txEl>
                                          </p:spTgt>
                                        </p:tgtEl>
                                      </p:cBhvr>
                                    </p:animEffect>
                                  </p:childTnLst>
                                </p:cTn>
                              </p:par>
                            </p:childTnLst>
                          </p:cTn>
                        </p:par>
                        <p:par>
                          <p:cTn id="204" fill="hold">
                            <p:stCondLst>
                              <p:cond delay="22000"/>
                            </p:stCondLst>
                            <p:childTnLst>
                              <p:par>
                                <p:cTn id="205" presetID="10" presetClass="entr" presetSubtype="0" fill="hold" nodeType="afterEffect">
                                  <p:stCondLst>
                                    <p:cond delay="0"/>
                                  </p:stCondLst>
                                  <p:childTnLst>
                                    <p:set>
                                      <p:cBhvr>
                                        <p:cTn id="206" dur="1" fill="hold">
                                          <p:stCondLst>
                                            <p:cond delay="0"/>
                                          </p:stCondLst>
                                        </p:cTn>
                                        <p:tgtEl>
                                          <p:spTgt spid="181">
                                            <p:txEl>
                                              <p:pRg st="4" end="4"/>
                                            </p:txEl>
                                          </p:spTgt>
                                        </p:tgtEl>
                                        <p:attrNameLst>
                                          <p:attrName>style.visibility</p:attrName>
                                        </p:attrNameLst>
                                      </p:cBhvr>
                                      <p:to>
                                        <p:strVal val="visible"/>
                                      </p:to>
                                    </p:set>
                                    <p:animEffect transition="in" filter="fade">
                                      <p:cBhvr>
                                        <p:cTn id="207" dur="500"/>
                                        <p:tgtEl>
                                          <p:spTgt spid="181">
                                            <p:txEl>
                                              <p:pRg st="4" end="4"/>
                                            </p:txEl>
                                          </p:spTgt>
                                        </p:tgtEl>
                                      </p:cBhvr>
                                    </p:animEffect>
                                  </p:childTnLst>
                                </p:cTn>
                              </p:par>
                            </p:childTnLst>
                          </p:cTn>
                        </p:par>
                        <p:par>
                          <p:cTn id="208" fill="hold">
                            <p:stCondLst>
                              <p:cond delay="22500"/>
                            </p:stCondLst>
                            <p:childTnLst>
                              <p:par>
                                <p:cTn id="209" presetID="10" presetClass="entr" presetSubtype="0" fill="hold" nodeType="afterEffect">
                                  <p:stCondLst>
                                    <p:cond delay="0"/>
                                  </p:stCondLst>
                                  <p:childTnLst>
                                    <p:set>
                                      <p:cBhvr>
                                        <p:cTn id="210" dur="1" fill="hold">
                                          <p:stCondLst>
                                            <p:cond delay="0"/>
                                          </p:stCondLst>
                                        </p:cTn>
                                        <p:tgtEl>
                                          <p:spTgt spid="181">
                                            <p:txEl>
                                              <p:pRg st="5" end="5"/>
                                            </p:txEl>
                                          </p:spTgt>
                                        </p:tgtEl>
                                        <p:attrNameLst>
                                          <p:attrName>style.visibility</p:attrName>
                                        </p:attrNameLst>
                                      </p:cBhvr>
                                      <p:to>
                                        <p:strVal val="visible"/>
                                      </p:to>
                                    </p:set>
                                    <p:animEffect transition="in" filter="fade">
                                      <p:cBhvr>
                                        <p:cTn id="211" dur="500"/>
                                        <p:tgtEl>
                                          <p:spTgt spid="181">
                                            <p:txEl>
                                              <p:pRg st="5" end="5"/>
                                            </p:txEl>
                                          </p:spTgt>
                                        </p:tgtEl>
                                      </p:cBhvr>
                                    </p:animEffect>
                                  </p:childTnLst>
                                </p:cTn>
                              </p:par>
                            </p:childTnLst>
                          </p:cTn>
                        </p:par>
                        <p:par>
                          <p:cTn id="212" fill="hold">
                            <p:stCondLst>
                              <p:cond delay="23000"/>
                            </p:stCondLst>
                            <p:childTnLst>
                              <p:par>
                                <p:cTn id="213" presetID="10" presetClass="entr" presetSubtype="0" fill="hold" nodeType="afterEffect">
                                  <p:stCondLst>
                                    <p:cond delay="0"/>
                                  </p:stCondLst>
                                  <p:childTnLst>
                                    <p:set>
                                      <p:cBhvr>
                                        <p:cTn id="214" dur="1" fill="hold">
                                          <p:stCondLst>
                                            <p:cond delay="0"/>
                                          </p:stCondLst>
                                        </p:cTn>
                                        <p:tgtEl>
                                          <p:spTgt spid="181">
                                            <p:txEl>
                                              <p:pRg st="6" end="6"/>
                                            </p:txEl>
                                          </p:spTgt>
                                        </p:tgtEl>
                                        <p:attrNameLst>
                                          <p:attrName>style.visibility</p:attrName>
                                        </p:attrNameLst>
                                      </p:cBhvr>
                                      <p:to>
                                        <p:strVal val="visible"/>
                                      </p:to>
                                    </p:set>
                                    <p:animEffect transition="in" filter="fade">
                                      <p:cBhvr>
                                        <p:cTn id="215" dur="500"/>
                                        <p:tgtEl>
                                          <p:spTgt spid="181">
                                            <p:txEl>
                                              <p:pRg st="6" end="6"/>
                                            </p:txEl>
                                          </p:spTgt>
                                        </p:tgtEl>
                                      </p:cBhvr>
                                    </p:animEffect>
                                  </p:childTnLst>
                                </p:cTn>
                              </p:par>
                            </p:childTnLst>
                          </p:cTn>
                        </p:par>
                        <p:par>
                          <p:cTn id="216" fill="hold">
                            <p:stCondLst>
                              <p:cond delay="23500"/>
                            </p:stCondLst>
                            <p:childTnLst>
                              <p:par>
                                <p:cTn id="217" presetID="10" presetClass="entr" presetSubtype="0" fill="hold" nodeType="afterEffect">
                                  <p:stCondLst>
                                    <p:cond delay="0"/>
                                  </p:stCondLst>
                                  <p:childTnLst>
                                    <p:set>
                                      <p:cBhvr>
                                        <p:cTn id="218" dur="1" fill="hold">
                                          <p:stCondLst>
                                            <p:cond delay="0"/>
                                          </p:stCondLst>
                                        </p:cTn>
                                        <p:tgtEl>
                                          <p:spTgt spid="181">
                                            <p:txEl>
                                              <p:pRg st="7" end="7"/>
                                            </p:txEl>
                                          </p:spTgt>
                                        </p:tgtEl>
                                        <p:attrNameLst>
                                          <p:attrName>style.visibility</p:attrName>
                                        </p:attrNameLst>
                                      </p:cBhvr>
                                      <p:to>
                                        <p:strVal val="visible"/>
                                      </p:to>
                                    </p:set>
                                    <p:animEffect transition="in" filter="fade">
                                      <p:cBhvr>
                                        <p:cTn id="219" dur="500"/>
                                        <p:tgtEl>
                                          <p:spTgt spid="181">
                                            <p:txEl>
                                              <p:pRg st="7" end="7"/>
                                            </p:txEl>
                                          </p:spTgt>
                                        </p:tgtEl>
                                      </p:cBhvr>
                                    </p:animEffect>
                                  </p:childTnLst>
                                </p:cTn>
                              </p:par>
                            </p:childTnLst>
                          </p:cTn>
                        </p:par>
                        <p:par>
                          <p:cTn id="220" fill="hold">
                            <p:stCondLst>
                              <p:cond delay="24000"/>
                            </p:stCondLst>
                            <p:childTnLst>
                              <p:par>
                                <p:cTn id="221" presetID="10" presetClass="entr" presetSubtype="0" fill="hold" nodeType="afterEffect">
                                  <p:stCondLst>
                                    <p:cond delay="0"/>
                                  </p:stCondLst>
                                  <p:childTnLst>
                                    <p:set>
                                      <p:cBhvr>
                                        <p:cTn id="222" dur="1" fill="hold">
                                          <p:stCondLst>
                                            <p:cond delay="0"/>
                                          </p:stCondLst>
                                        </p:cTn>
                                        <p:tgtEl>
                                          <p:spTgt spid="181">
                                            <p:txEl>
                                              <p:pRg st="8" end="8"/>
                                            </p:txEl>
                                          </p:spTgt>
                                        </p:tgtEl>
                                        <p:attrNameLst>
                                          <p:attrName>style.visibility</p:attrName>
                                        </p:attrNameLst>
                                      </p:cBhvr>
                                      <p:to>
                                        <p:strVal val="visible"/>
                                      </p:to>
                                    </p:set>
                                    <p:animEffect transition="in" filter="fade">
                                      <p:cBhvr>
                                        <p:cTn id="223" dur="500"/>
                                        <p:tgtEl>
                                          <p:spTgt spid="181">
                                            <p:txEl>
                                              <p:pRg st="8" end="8"/>
                                            </p:txEl>
                                          </p:spTgt>
                                        </p:tgtEl>
                                      </p:cBhvr>
                                    </p:animEffect>
                                  </p:childTnLst>
                                </p:cTn>
                              </p:par>
                            </p:childTnLst>
                          </p:cTn>
                        </p:par>
                        <p:par>
                          <p:cTn id="224" fill="hold">
                            <p:stCondLst>
                              <p:cond delay="24500"/>
                            </p:stCondLst>
                            <p:childTnLst>
                              <p:par>
                                <p:cTn id="225" presetID="10" presetClass="entr" presetSubtype="0" fill="hold" nodeType="afterEffect">
                                  <p:stCondLst>
                                    <p:cond delay="0"/>
                                  </p:stCondLst>
                                  <p:childTnLst>
                                    <p:set>
                                      <p:cBhvr>
                                        <p:cTn id="226" dur="1" fill="hold">
                                          <p:stCondLst>
                                            <p:cond delay="0"/>
                                          </p:stCondLst>
                                        </p:cTn>
                                        <p:tgtEl>
                                          <p:spTgt spid="182">
                                            <p:txEl>
                                              <p:pRg st="0" end="0"/>
                                            </p:txEl>
                                          </p:spTgt>
                                        </p:tgtEl>
                                        <p:attrNameLst>
                                          <p:attrName>style.visibility</p:attrName>
                                        </p:attrNameLst>
                                      </p:cBhvr>
                                      <p:to>
                                        <p:strVal val="visible"/>
                                      </p:to>
                                    </p:set>
                                    <p:animEffect transition="in" filter="fade">
                                      <p:cBhvr>
                                        <p:cTn id="227" dur="500"/>
                                        <p:tgtEl>
                                          <p:spTgt spid="182">
                                            <p:txEl>
                                              <p:pRg st="0" end="0"/>
                                            </p:txEl>
                                          </p:spTgt>
                                        </p:tgtEl>
                                      </p:cBhvr>
                                    </p:animEffect>
                                  </p:childTnLst>
                                </p:cTn>
                              </p:par>
                            </p:childTnLst>
                          </p:cTn>
                        </p:par>
                        <p:par>
                          <p:cTn id="228" fill="hold">
                            <p:stCondLst>
                              <p:cond delay="25000"/>
                            </p:stCondLst>
                            <p:childTnLst>
                              <p:par>
                                <p:cTn id="229" presetID="10" presetClass="entr" presetSubtype="0" fill="hold" nodeType="afterEffect">
                                  <p:stCondLst>
                                    <p:cond delay="0"/>
                                  </p:stCondLst>
                                  <p:childTnLst>
                                    <p:set>
                                      <p:cBhvr>
                                        <p:cTn id="230" dur="1" fill="hold">
                                          <p:stCondLst>
                                            <p:cond delay="0"/>
                                          </p:stCondLst>
                                        </p:cTn>
                                        <p:tgtEl>
                                          <p:spTgt spid="182">
                                            <p:txEl>
                                              <p:pRg st="1" end="1"/>
                                            </p:txEl>
                                          </p:spTgt>
                                        </p:tgtEl>
                                        <p:attrNameLst>
                                          <p:attrName>style.visibility</p:attrName>
                                        </p:attrNameLst>
                                      </p:cBhvr>
                                      <p:to>
                                        <p:strVal val="visible"/>
                                      </p:to>
                                    </p:set>
                                    <p:animEffect transition="in" filter="fade">
                                      <p:cBhvr>
                                        <p:cTn id="231" dur="500"/>
                                        <p:tgtEl>
                                          <p:spTgt spid="182">
                                            <p:txEl>
                                              <p:pRg st="1" end="1"/>
                                            </p:txEl>
                                          </p:spTgt>
                                        </p:tgtEl>
                                      </p:cBhvr>
                                    </p:animEffect>
                                  </p:childTnLst>
                                </p:cTn>
                              </p:par>
                            </p:childTnLst>
                          </p:cTn>
                        </p:par>
                        <p:par>
                          <p:cTn id="232" fill="hold">
                            <p:stCondLst>
                              <p:cond delay="25500"/>
                            </p:stCondLst>
                            <p:childTnLst>
                              <p:par>
                                <p:cTn id="233" presetID="10" presetClass="entr" presetSubtype="0" fill="hold" nodeType="afterEffect">
                                  <p:stCondLst>
                                    <p:cond delay="0"/>
                                  </p:stCondLst>
                                  <p:childTnLst>
                                    <p:set>
                                      <p:cBhvr>
                                        <p:cTn id="234" dur="1" fill="hold">
                                          <p:stCondLst>
                                            <p:cond delay="0"/>
                                          </p:stCondLst>
                                        </p:cTn>
                                        <p:tgtEl>
                                          <p:spTgt spid="182">
                                            <p:txEl>
                                              <p:pRg st="2" end="2"/>
                                            </p:txEl>
                                          </p:spTgt>
                                        </p:tgtEl>
                                        <p:attrNameLst>
                                          <p:attrName>style.visibility</p:attrName>
                                        </p:attrNameLst>
                                      </p:cBhvr>
                                      <p:to>
                                        <p:strVal val="visible"/>
                                      </p:to>
                                    </p:set>
                                    <p:animEffect transition="in" filter="fade">
                                      <p:cBhvr>
                                        <p:cTn id="235" dur="500"/>
                                        <p:tgtEl>
                                          <p:spTgt spid="182">
                                            <p:txEl>
                                              <p:pRg st="2" end="2"/>
                                            </p:txEl>
                                          </p:spTgt>
                                        </p:tgtEl>
                                      </p:cBhvr>
                                    </p:animEffect>
                                  </p:childTnLst>
                                </p:cTn>
                              </p:par>
                            </p:childTnLst>
                          </p:cTn>
                        </p:par>
                        <p:par>
                          <p:cTn id="236" fill="hold">
                            <p:stCondLst>
                              <p:cond delay="26000"/>
                            </p:stCondLst>
                            <p:childTnLst>
                              <p:par>
                                <p:cTn id="237" presetID="10" presetClass="entr" presetSubtype="0" fill="hold" nodeType="afterEffect">
                                  <p:stCondLst>
                                    <p:cond delay="0"/>
                                  </p:stCondLst>
                                  <p:childTnLst>
                                    <p:set>
                                      <p:cBhvr>
                                        <p:cTn id="238" dur="1" fill="hold">
                                          <p:stCondLst>
                                            <p:cond delay="0"/>
                                          </p:stCondLst>
                                        </p:cTn>
                                        <p:tgtEl>
                                          <p:spTgt spid="182">
                                            <p:txEl>
                                              <p:pRg st="3" end="3"/>
                                            </p:txEl>
                                          </p:spTgt>
                                        </p:tgtEl>
                                        <p:attrNameLst>
                                          <p:attrName>style.visibility</p:attrName>
                                        </p:attrNameLst>
                                      </p:cBhvr>
                                      <p:to>
                                        <p:strVal val="visible"/>
                                      </p:to>
                                    </p:set>
                                    <p:animEffect transition="in" filter="fade">
                                      <p:cBhvr>
                                        <p:cTn id="239" dur="500"/>
                                        <p:tgtEl>
                                          <p:spTgt spid="182">
                                            <p:txEl>
                                              <p:pRg st="3" end="3"/>
                                            </p:txEl>
                                          </p:spTgt>
                                        </p:tgtEl>
                                      </p:cBhvr>
                                    </p:animEffect>
                                  </p:childTnLst>
                                </p:cTn>
                              </p:par>
                            </p:childTnLst>
                          </p:cTn>
                        </p:par>
                        <p:par>
                          <p:cTn id="240" fill="hold">
                            <p:stCondLst>
                              <p:cond delay="26500"/>
                            </p:stCondLst>
                            <p:childTnLst>
                              <p:par>
                                <p:cTn id="241" presetID="10" presetClass="entr" presetSubtype="0" fill="hold" nodeType="afterEffect">
                                  <p:stCondLst>
                                    <p:cond delay="0"/>
                                  </p:stCondLst>
                                  <p:childTnLst>
                                    <p:set>
                                      <p:cBhvr>
                                        <p:cTn id="242" dur="1" fill="hold">
                                          <p:stCondLst>
                                            <p:cond delay="0"/>
                                          </p:stCondLst>
                                        </p:cTn>
                                        <p:tgtEl>
                                          <p:spTgt spid="182">
                                            <p:txEl>
                                              <p:pRg st="4" end="4"/>
                                            </p:txEl>
                                          </p:spTgt>
                                        </p:tgtEl>
                                        <p:attrNameLst>
                                          <p:attrName>style.visibility</p:attrName>
                                        </p:attrNameLst>
                                      </p:cBhvr>
                                      <p:to>
                                        <p:strVal val="visible"/>
                                      </p:to>
                                    </p:set>
                                    <p:animEffect transition="in" filter="fade">
                                      <p:cBhvr>
                                        <p:cTn id="243" dur="500"/>
                                        <p:tgtEl>
                                          <p:spTgt spid="182">
                                            <p:txEl>
                                              <p:pRg st="4" end="4"/>
                                            </p:txEl>
                                          </p:spTgt>
                                        </p:tgtEl>
                                      </p:cBhvr>
                                    </p:animEffect>
                                  </p:childTnLst>
                                </p:cTn>
                              </p:par>
                            </p:childTnLst>
                          </p:cTn>
                        </p:par>
                        <p:par>
                          <p:cTn id="244" fill="hold">
                            <p:stCondLst>
                              <p:cond delay="27000"/>
                            </p:stCondLst>
                            <p:childTnLst>
                              <p:par>
                                <p:cTn id="245" presetID="10" presetClass="entr" presetSubtype="0" fill="hold" nodeType="afterEffect">
                                  <p:stCondLst>
                                    <p:cond delay="0"/>
                                  </p:stCondLst>
                                  <p:childTnLst>
                                    <p:set>
                                      <p:cBhvr>
                                        <p:cTn id="246" dur="1" fill="hold">
                                          <p:stCondLst>
                                            <p:cond delay="0"/>
                                          </p:stCondLst>
                                        </p:cTn>
                                        <p:tgtEl>
                                          <p:spTgt spid="182">
                                            <p:txEl>
                                              <p:pRg st="5" end="5"/>
                                            </p:txEl>
                                          </p:spTgt>
                                        </p:tgtEl>
                                        <p:attrNameLst>
                                          <p:attrName>style.visibility</p:attrName>
                                        </p:attrNameLst>
                                      </p:cBhvr>
                                      <p:to>
                                        <p:strVal val="visible"/>
                                      </p:to>
                                    </p:set>
                                    <p:animEffect transition="in" filter="fade">
                                      <p:cBhvr>
                                        <p:cTn id="247" dur="500"/>
                                        <p:tgtEl>
                                          <p:spTgt spid="182">
                                            <p:txEl>
                                              <p:pRg st="5" end="5"/>
                                            </p:txEl>
                                          </p:spTgt>
                                        </p:tgtEl>
                                      </p:cBhvr>
                                    </p:animEffect>
                                  </p:childTnLst>
                                </p:cTn>
                              </p:par>
                            </p:childTnLst>
                          </p:cTn>
                        </p:par>
                        <p:par>
                          <p:cTn id="248" fill="hold">
                            <p:stCondLst>
                              <p:cond delay="27500"/>
                            </p:stCondLst>
                            <p:childTnLst>
                              <p:par>
                                <p:cTn id="249" presetID="10" presetClass="entr" presetSubtype="0" fill="hold" nodeType="afterEffect">
                                  <p:stCondLst>
                                    <p:cond delay="0"/>
                                  </p:stCondLst>
                                  <p:childTnLst>
                                    <p:set>
                                      <p:cBhvr>
                                        <p:cTn id="250" dur="1" fill="hold">
                                          <p:stCondLst>
                                            <p:cond delay="0"/>
                                          </p:stCondLst>
                                        </p:cTn>
                                        <p:tgtEl>
                                          <p:spTgt spid="182">
                                            <p:txEl>
                                              <p:pRg st="6" end="6"/>
                                            </p:txEl>
                                          </p:spTgt>
                                        </p:tgtEl>
                                        <p:attrNameLst>
                                          <p:attrName>style.visibility</p:attrName>
                                        </p:attrNameLst>
                                      </p:cBhvr>
                                      <p:to>
                                        <p:strVal val="visible"/>
                                      </p:to>
                                    </p:set>
                                    <p:animEffect transition="in" filter="fade">
                                      <p:cBhvr>
                                        <p:cTn id="251" dur="500"/>
                                        <p:tgtEl>
                                          <p:spTgt spid="182">
                                            <p:txEl>
                                              <p:pRg st="6" end="6"/>
                                            </p:txEl>
                                          </p:spTgt>
                                        </p:tgtEl>
                                      </p:cBhvr>
                                    </p:animEffect>
                                  </p:childTnLst>
                                </p:cTn>
                              </p:par>
                            </p:childTnLst>
                          </p:cTn>
                        </p:par>
                        <p:par>
                          <p:cTn id="252" fill="hold">
                            <p:stCondLst>
                              <p:cond delay="28000"/>
                            </p:stCondLst>
                            <p:childTnLst>
                              <p:par>
                                <p:cTn id="253" presetID="10" presetClass="entr" presetSubtype="0" fill="hold" nodeType="afterEffect">
                                  <p:stCondLst>
                                    <p:cond delay="0"/>
                                  </p:stCondLst>
                                  <p:childTnLst>
                                    <p:set>
                                      <p:cBhvr>
                                        <p:cTn id="254" dur="1" fill="hold">
                                          <p:stCondLst>
                                            <p:cond delay="0"/>
                                          </p:stCondLst>
                                        </p:cTn>
                                        <p:tgtEl>
                                          <p:spTgt spid="182">
                                            <p:txEl>
                                              <p:pRg st="7" end="7"/>
                                            </p:txEl>
                                          </p:spTgt>
                                        </p:tgtEl>
                                        <p:attrNameLst>
                                          <p:attrName>style.visibility</p:attrName>
                                        </p:attrNameLst>
                                      </p:cBhvr>
                                      <p:to>
                                        <p:strVal val="visible"/>
                                      </p:to>
                                    </p:set>
                                    <p:animEffect transition="in" filter="fade">
                                      <p:cBhvr>
                                        <p:cTn id="255" dur="500"/>
                                        <p:tgtEl>
                                          <p:spTgt spid="182">
                                            <p:txEl>
                                              <p:pRg st="7" end="7"/>
                                            </p:txEl>
                                          </p:spTgt>
                                        </p:tgtEl>
                                      </p:cBhvr>
                                    </p:animEffect>
                                  </p:childTnLst>
                                </p:cTn>
                              </p:par>
                            </p:childTnLst>
                          </p:cTn>
                        </p:par>
                        <p:par>
                          <p:cTn id="256" fill="hold">
                            <p:stCondLst>
                              <p:cond delay="28500"/>
                            </p:stCondLst>
                            <p:childTnLst>
                              <p:par>
                                <p:cTn id="257" presetID="10" presetClass="entr" presetSubtype="0" fill="hold" nodeType="afterEffect">
                                  <p:stCondLst>
                                    <p:cond delay="0"/>
                                  </p:stCondLst>
                                  <p:childTnLst>
                                    <p:set>
                                      <p:cBhvr>
                                        <p:cTn id="258" dur="1" fill="hold">
                                          <p:stCondLst>
                                            <p:cond delay="0"/>
                                          </p:stCondLst>
                                        </p:cTn>
                                        <p:tgtEl>
                                          <p:spTgt spid="182">
                                            <p:txEl>
                                              <p:pRg st="8" end="8"/>
                                            </p:txEl>
                                          </p:spTgt>
                                        </p:tgtEl>
                                        <p:attrNameLst>
                                          <p:attrName>style.visibility</p:attrName>
                                        </p:attrNameLst>
                                      </p:cBhvr>
                                      <p:to>
                                        <p:strVal val="visible"/>
                                      </p:to>
                                    </p:set>
                                    <p:animEffect transition="in" filter="fade">
                                      <p:cBhvr>
                                        <p:cTn id="259" dur="500"/>
                                        <p:tgtEl>
                                          <p:spTgt spid="182">
                                            <p:txEl>
                                              <p:pRg st="8" end="8"/>
                                            </p:txEl>
                                          </p:spTgt>
                                        </p:tgtEl>
                                      </p:cBhvr>
                                    </p:animEffect>
                                  </p:childTnLst>
                                </p:cTn>
                              </p:par>
                            </p:childTnLst>
                          </p:cTn>
                        </p:par>
                        <p:par>
                          <p:cTn id="260" fill="hold">
                            <p:stCondLst>
                              <p:cond delay="29000"/>
                            </p:stCondLst>
                            <p:childTnLst>
                              <p:par>
                                <p:cTn id="261" presetID="10" presetClass="entr" presetSubtype="0" fill="hold" nodeType="afterEffect">
                                  <p:stCondLst>
                                    <p:cond delay="0"/>
                                  </p:stCondLst>
                                  <p:childTnLst>
                                    <p:set>
                                      <p:cBhvr>
                                        <p:cTn id="262" dur="1" fill="hold">
                                          <p:stCondLst>
                                            <p:cond delay="0"/>
                                          </p:stCondLst>
                                        </p:cTn>
                                        <p:tgtEl>
                                          <p:spTgt spid="183">
                                            <p:txEl>
                                              <p:pRg st="0" end="0"/>
                                            </p:txEl>
                                          </p:spTgt>
                                        </p:tgtEl>
                                        <p:attrNameLst>
                                          <p:attrName>style.visibility</p:attrName>
                                        </p:attrNameLst>
                                      </p:cBhvr>
                                      <p:to>
                                        <p:strVal val="visible"/>
                                      </p:to>
                                    </p:set>
                                    <p:animEffect transition="in" filter="fade">
                                      <p:cBhvr>
                                        <p:cTn id="263" dur="500"/>
                                        <p:tgtEl>
                                          <p:spTgt spid="183">
                                            <p:txEl>
                                              <p:pRg st="0" end="0"/>
                                            </p:txEl>
                                          </p:spTgt>
                                        </p:tgtEl>
                                      </p:cBhvr>
                                    </p:animEffect>
                                  </p:childTnLst>
                                </p:cTn>
                              </p:par>
                            </p:childTnLst>
                          </p:cTn>
                        </p:par>
                        <p:par>
                          <p:cTn id="264" fill="hold">
                            <p:stCondLst>
                              <p:cond delay="29500"/>
                            </p:stCondLst>
                            <p:childTnLst>
                              <p:par>
                                <p:cTn id="265" presetID="10" presetClass="entr" presetSubtype="0" fill="hold" nodeType="afterEffect">
                                  <p:stCondLst>
                                    <p:cond delay="0"/>
                                  </p:stCondLst>
                                  <p:childTnLst>
                                    <p:set>
                                      <p:cBhvr>
                                        <p:cTn id="266" dur="1" fill="hold">
                                          <p:stCondLst>
                                            <p:cond delay="0"/>
                                          </p:stCondLst>
                                        </p:cTn>
                                        <p:tgtEl>
                                          <p:spTgt spid="183">
                                            <p:txEl>
                                              <p:pRg st="1" end="1"/>
                                            </p:txEl>
                                          </p:spTgt>
                                        </p:tgtEl>
                                        <p:attrNameLst>
                                          <p:attrName>style.visibility</p:attrName>
                                        </p:attrNameLst>
                                      </p:cBhvr>
                                      <p:to>
                                        <p:strVal val="visible"/>
                                      </p:to>
                                    </p:set>
                                    <p:animEffect transition="in" filter="fade">
                                      <p:cBhvr>
                                        <p:cTn id="267" dur="500"/>
                                        <p:tgtEl>
                                          <p:spTgt spid="183">
                                            <p:txEl>
                                              <p:pRg st="1" end="1"/>
                                            </p:txEl>
                                          </p:spTgt>
                                        </p:tgtEl>
                                      </p:cBhvr>
                                    </p:animEffect>
                                  </p:childTnLst>
                                </p:cTn>
                              </p:par>
                            </p:childTnLst>
                          </p:cTn>
                        </p:par>
                        <p:par>
                          <p:cTn id="268" fill="hold">
                            <p:stCondLst>
                              <p:cond delay="30000"/>
                            </p:stCondLst>
                            <p:childTnLst>
                              <p:par>
                                <p:cTn id="269" presetID="10" presetClass="entr" presetSubtype="0" fill="hold" nodeType="afterEffect">
                                  <p:stCondLst>
                                    <p:cond delay="0"/>
                                  </p:stCondLst>
                                  <p:childTnLst>
                                    <p:set>
                                      <p:cBhvr>
                                        <p:cTn id="270" dur="1" fill="hold">
                                          <p:stCondLst>
                                            <p:cond delay="0"/>
                                          </p:stCondLst>
                                        </p:cTn>
                                        <p:tgtEl>
                                          <p:spTgt spid="183">
                                            <p:txEl>
                                              <p:pRg st="2" end="2"/>
                                            </p:txEl>
                                          </p:spTgt>
                                        </p:tgtEl>
                                        <p:attrNameLst>
                                          <p:attrName>style.visibility</p:attrName>
                                        </p:attrNameLst>
                                      </p:cBhvr>
                                      <p:to>
                                        <p:strVal val="visible"/>
                                      </p:to>
                                    </p:set>
                                    <p:animEffect transition="in" filter="fade">
                                      <p:cBhvr>
                                        <p:cTn id="271" dur="500"/>
                                        <p:tgtEl>
                                          <p:spTgt spid="183">
                                            <p:txEl>
                                              <p:pRg st="2" end="2"/>
                                            </p:txEl>
                                          </p:spTgt>
                                        </p:tgtEl>
                                      </p:cBhvr>
                                    </p:animEffect>
                                  </p:childTnLst>
                                </p:cTn>
                              </p:par>
                            </p:childTnLst>
                          </p:cTn>
                        </p:par>
                        <p:par>
                          <p:cTn id="272" fill="hold">
                            <p:stCondLst>
                              <p:cond delay="30500"/>
                            </p:stCondLst>
                            <p:childTnLst>
                              <p:par>
                                <p:cTn id="273" presetID="10" presetClass="entr" presetSubtype="0" fill="hold" nodeType="afterEffect">
                                  <p:stCondLst>
                                    <p:cond delay="0"/>
                                  </p:stCondLst>
                                  <p:childTnLst>
                                    <p:set>
                                      <p:cBhvr>
                                        <p:cTn id="274" dur="1" fill="hold">
                                          <p:stCondLst>
                                            <p:cond delay="0"/>
                                          </p:stCondLst>
                                        </p:cTn>
                                        <p:tgtEl>
                                          <p:spTgt spid="183">
                                            <p:txEl>
                                              <p:pRg st="3" end="3"/>
                                            </p:txEl>
                                          </p:spTgt>
                                        </p:tgtEl>
                                        <p:attrNameLst>
                                          <p:attrName>style.visibility</p:attrName>
                                        </p:attrNameLst>
                                      </p:cBhvr>
                                      <p:to>
                                        <p:strVal val="visible"/>
                                      </p:to>
                                    </p:set>
                                    <p:animEffect transition="in" filter="fade">
                                      <p:cBhvr>
                                        <p:cTn id="275" dur="500"/>
                                        <p:tgtEl>
                                          <p:spTgt spid="183">
                                            <p:txEl>
                                              <p:pRg st="3" end="3"/>
                                            </p:txEl>
                                          </p:spTgt>
                                        </p:tgtEl>
                                      </p:cBhvr>
                                    </p:animEffect>
                                  </p:childTnLst>
                                </p:cTn>
                              </p:par>
                            </p:childTnLst>
                          </p:cTn>
                        </p:par>
                        <p:par>
                          <p:cTn id="276" fill="hold">
                            <p:stCondLst>
                              <p:cond delay="31000"/>
                            </p:stCondLst>
                            <p:childTnLst>
                              <p:par>
                                <p:cTn id="277" presetID="10" presetClass="entr" presetSubtype="0" fill="hold" nodeType="afterEffect">
                                  <p:stCondLst>
                                    <p:cond delay="0"/>
                                  </p:stCondLst>
                                  <p:childTnLst>
                                    <p:set>
                                      <p:cBhvr>
                                        <p:cTn id="278" dur="1" fill="hold">
                                          <p:stCondLst>
                                            <p:cond delay="0"/>
                                          </p:stCondLst>
                                        </p:cTn>
                                        <p:tgtEl>
                                          <p:spTgt spid="183">
                                            <p:txEl>
                                              <p:pRg st="4" end="4"/>
                                            </p:txEl>
                                          </p:spTgt>
                                        </p:tgtEl>
                                        <p:attrNameLst>
                                          <p:attrName>style.visibility</p:attrName>
                                        </p:attrNameLst>
                                      </p:cBhvr>
                                      <p:to>
                                        <p:strVal val="visible"/>
                                      </p:to>
                                    </p:set>
                                    <p:animEffect transition="in" filter="fade">
                                      <p:cBhvr>
                                        <p:cTn id="279" dur="500"/>
                                        <p:tgtEl>
                                          <p:spTgt spid="183">
                                            <p:txEl>
                                              <p:pRg st="4" end="4"/>
                                            </p:txEl>
                                          </p:spTgt>
                                        </p:tgtEl>
                                      </p:cBhvr>
                                    </p:animEffect>
                                  </p:childTnLst>
                                </p:cTn>
                              </p:par>
                            </p:childTnLst>
                          </p:cTn>
                        </p:par>
                        <p:par>
                          <p:cTn id="280" fill="hold">
                            <p:stCondLst>
                              <p:cond delay="31500"/>
                            </p:stCondLst>
                            <p:childTnLst>
                              <p:par>
                                <p:cTn id="281" presetID="10" presetClass="entr" presetSubtype="0" fill="hold" nodeType="afterEffect">
                                  <p:stCondLst>
                                    <p:cond delay="0"/>
                                  </p:stCondLst>
                                  <p:childTnLst>
                                    <p:set>
                                      <p:cBhvr>
                                        <p:cTn id="282" dur="1" fill="hold">
                                          <p:stCondLst>
                                            <p:cond delay="0"/>
                                          </p:stCondLst>
                                        </p:cTn>
                                        <p:tgtEl>
                                          <p:spTgt spid="183">
                                            <p:txEl>
                                              <p:pRg st="5" end="5"/>
                                            </p:txEl>
                                          </p:spTgt>
                                        </p:tgtEl>
                                        <p:attrNameLst>
                                          <p:attrName>style.visibility</p:attrName>
                                        </p:attrNameLst>
                                      </p:cBhvr>
                                      <p:to>
                                        <p:strVal val="visible"/>
                                      </p:to>
                                    </p:set>
                                    <p:animEffect transition="in" filter="fade">
                                      <p:cBhvr>
                                        <p:cTn id="283" dur="500"/>
                                        <p:tgtEl>
                                          <p:spTgt spid="183">
                                            <p:txEl>
                                              <p:pRg st="5" end="5"/>
                                            </p:txEl>
                                          </p:spTgt>
                                        </p:tgtEl>
                                      </p:cBhvr>
                                    </p:animEffect>
                                  </p:childTnLst>
                                </p:cTn>
                              </p:par>
                            </p:childTnLst>
                          </p:cTn>
                        </p:par>
                        <p:par>
                          <p:cTn id="284" fill="hold">
                            <p:stCondLst>
                              <p:cond delay="32000"/>
                            </p:stCondLst>
                            <p:childTnLst>
                              <p:par>
                                <p:cTn id="285" presetID="10" presetClass="entr" presetSubtype="0" fill="hold" nodeType="afterEffect">
                                  <p:stCondLst>
                                    <p:cond delay="0"/>
                                  </p:stCondLst>
                                  <p:childTnLst>
                                    <p:set>
                                      <p:cBhvr>
                                        <p:cTn id="286" dur="1" fill="hold">
                                          <p:stCondLst>
                                            <p:cond delay="0"/>
                                          </p:stCondLst>
                                        </p:cTn>
                                        <p:tgtEl>
                                          <p:spTgt spid="183">
                                            <p:txEl>
                                              <p:pRg st="6" end="6"/>
                                            </p:txEl>
                                          </p:spTgt>
                                        </p:tgtEl>
                                        <p:attrNameLst>
                                          <p:attrName>style.visibility</p:attrName>
                                        </p:attrNameLst>
                                      </p:cBhvr>
                                      <p:to>
                                        <p:strVal val="visible"/>
                                      </p:to>
                                    </p:set>
                                    <p:animEffect transition="in" filter="fade">
                                      <p:cBhvr>
                                        <p:cTn id="287" dur="500"/>
                                        <p:tgtEl>
                                          <p:spTgt spid="183">
                                            <p:txEl>
                                              <p:pRg st="6" end="6"/>
                                            </p:txEl>
                                          </p:spTgt>
                                        </p:tgtEl>
                                      </p:cBhvr>
                                    </p:animEffect>
                                  </p:childTnLst>
                                </p:cTn>
                              </p:par>
                            </p:childTnLst>
                          </p:cTn>
                        </p:par>
                        <p:par>
                          <p:cTn id="288" fill="hold">
                            <p:stCondLst>
                              <p:cond delay="32500"/>
                            </p:stCondLst>
                            <p:childTnLst>
                              <p:par>
                                <p:cTn id="289" presetID="10" presetClass="entr" presetSubtype="0" fill="hold" nodeType="afterEffect">
                                  <p:stCondLst>
                                    <p:cond delay="0"/>
                                  </p:stCondLst>
                                  <p:childTnLst>
                                    <p:set>
                                      <p:cBhvr>
                                        <p:cTn id="290" dur="1" fill="hold">
                                          <p:stCondLst>
                                            <p:cond delay="0"/>
                                          </p:stCondLst>
                                        </p:cTn>
                                        <p:tgtEl>
                                          <p:spTgt spid="183">
                                            <p:txEl>
                                              <p:pRg st="7" end="7"/>
                                            </p:txEl>
                                          </p:spTgt>
                                        </p:tgtEl>
                                        <p:attrNameLst>
                                          <p:attrName>style.visibility</p:attrName>
                                        </p:attrNameLst>
                                      </p:cBhvr>
                                      <p:to>
                                        <p:strVal val="visible"/>
                                      </p:to>
                                    </p:set>
                                    <p:animEffect transition="in" filter="fade">
                                      <p:cBhvr>
                                        <p:cTn id="291" dur="500"/>
                                        <p:tgtEl>
                                          <p:spTgt spid="183">
                                            <p:txEl>
                                              <p:pRg st="7" end="7"/>
                                            </p:txEl>
                                          </p:spTgt>
                                        </p:tgtEl>
                                      </p:cBhvr>
                                    </p:animEffect>
                                  </p:childTnLst>
                                </p:cTn>
                              </p:par>
                            </p:childTnLst>
                          </p:cTn>
                        </p:par>
                        <p:par>
                          <p:cTn id="292" fill="hold">
                            <p:stCondLst>
                              <p:cond delay="33000"/>
                            </p:stCondLst>
                            <p:childTnLst>
                              <p:par>
                                <p:cTn id="293" presetID="10" presetClass="entr" presetSubtype="0" fill="hold" nodeType="afterEffect">
                                  <p:stCondLst>
                                    <p:cond delay="0"/>
                                  </p:stCondLst>
                                  <p:childTnLst>
                                    <p:set>
                                      <p:cBhvr>
                                        <p:cTn id="294" dur="1" fill="hold">
                                          <p:stCondLst>
                                            <p:cond delay="0"/>
                                          </p:stCondLst>
                                        </p:cTn>
                                        <p:tgtEl>
                                          <p:spTgt spid="183">
                                            <p:txEl>
                                              <p:pRg st="8" end="8"/>
                                            </p:txEl>
                                          </p:spTgt>
                                        </p:tgtEl>
                                        <p:attrNameLst>
                                          <p:attrName>style.visibility</p:attrName>
                                        </p:attrNameLst>
                                      </p:cBhvr>
                                      <p:to>
                                        <p:strVal val="visible"/>
                                      </p:to>
                                    </p:set>
                                    <p:animEffect transition="in" filter="fade">
                                      <p:cBhvr>
                                        <p:cTn id="295" dur="500"/>
                                        <p:tgtEl>
                                          <p:spTgt spid="183">
                                            <p:txEl>
                                              <p:pRg st="8" end="8"/>
                                            </p:txEl>
                                          </p:spTgt>
                                        </p:tgtEl>
                                      </p:cBhvr>
                                    </p:animEffect>
                                  </p:childTnLst>
                                </p:cTn>
                              </p:par>
                            </p:childTnLst>
                          </p:cTn>
                        </p:par>
                        <p:par>
                          <p:cTn id="296" fill="hold">
                            <p:stCondLst>
                              <p:cond delay="33500"/>
                            </p:stCondLst>
                            <p:childTnLst>
                              <p:par>
                                <p:cTn id="297" presetID="10" presetClass="entr" presetSubtype="0" fill="hold" nodeType="afterEffect">
                                  <p:stCondLst>
                                    <p:cond delay="0"/>
                                  </p:stCondLst>
                                  <p:childTnLst>
                                    <p:set>
                                      <p:cBhvr>
                                        <p:cTn id="298" dur="1" fill="hold">
                                          <p:stCondLst>
                                            <p:cond delay="0"/>
                                          </p:stCondLst>
                                        </p:cTn>
                                        <p:tgtEl>
                                          <p:spTgt spid="184">
                                            <p:txEl>
                                              <p:pRg st="0" end="0"/>
                                            </p:txEl>
                                          </p:spTgt>
                                        </p:tgtEl>
                                        <p:attrNameLst>
                                          <p:attrName>style.visibility</p:attrName>
                                        </p:attrNameLst>
                                      </p:cBhvr>
                                      <p:to>
                                        <p:strVal val="visible"/>
                                      </p:to>
                                    </p:set>
                                    <p:animEffect transition="in" filter="fade">
                                      <p:cBhvr>
                                        <p:cTn id="299" dur="500"/>
                                        <p:tgtEl>
                                          <p:spTgt spid="184">
                                            <p:txEl>
                                              <p:pRg st="0" end="0"/>
                                            </p:txEl>
                                          </p:spTgt>
                                        </p:tgtEl>
                                      </p:cBhvr>
                                    </p:animEffect>
                                  </p:childTnLst>
                                </p:cTn>
                              </p:par>
                            </p:childTnLst>
                          </p:cTn>
                        </p:par>
                        <p:par>
                          <p:cTn id="300" fill="hold">
                            <p:stCondLst>
                              <p:cond delay="34000"/>
                            </p:stCondLst>
                            <p:childTnLst>
                              <p:par>
                                <p:cTn id="301" presetID="10" presetClass="entr" presetSubtype="0" fill="hold" nodeType="afterEffect">
                                  <p:stCondLst>
                                    <p:cond delay="0"/>
                                  </p:stCondLst>
                                  <p:childTnLst>
                                    <p:set>
                                      <p:cBhvr>
                                        <p:cTn id="302" dur="1" fill="hold">
                                          <p:stCondLst>
                                            <p:cond delay="0"/>
                                          </p:stCondLst>
                                        </p:cTn>
                                        <p:tgtEl>
                                          <p:spTgt spid="184">
                                            <p:txEl>
                                              <p:pRg st="1" end="1"/>
                                            </p:txEl>
                                          </p:spTgt>
                                        </p:tgtEl>
                                        <p:attrNameLst>
                                          <p:attrName>style.visibility</p:attrName>
                                        </p:attrNameLst>
                                      </p:cBhvr>
                                      <p:to>
                                        <p:strVal val="visible"/>
                                      </p:to>
                                    </p:set>
                                    <p:animEffect transition="in" filter="fade">
                                      <p:cBhvr>
                                        <p:cTn id="303" dur="500"/>
                                        <p:tgtEl>
                                          <p:spTgt spid="184">
                                            <p:txEl>
                                              <p:pRg st="1" end="1"/>
                                            </p:txEl>
                                          </p:spTgt>
                                        </p:tgtEl>
                                      </p:cBhvr>
                                    </p:animEffect>
                                  </p:childTnLst>
                                </p:cTn>
                              </p:par>
                            </p:childTnLst>
                          </p:cTn>
                        </p:par>
                        <p:par>
                          <p:cTn id="304" fill="hold">
                            <p:stCondLst>
                              <p:cond delay="34500"/>
                            </p:stCondLst>
                            <p:childTnLst>
                              <p:par>
                                <p:cTn id="305" presetID="10" presetClass="entr" presetSubtype="0" fill="hold" nodeType="afterEffect">
                                  <p:stCondLst>
                                    <p:cond delay="0"/>
                                  </p:stCondLst>
                                  <p:childTnLst>
                                    <p:set>
                                      <p:cBhvr>
                                        <p:cTn id="306" dur="1" fill="hold">
                                          <p:stCondLst>
                                            <p:cond delay="0"/>
                                          </p:stCondLst>
                                        </p:cTn>
                                        <p:tgtEl>
                                          <p:spTgt spid="184">
                                            <p:txEl>
                                              <p:pRg st="2" end="2"/>
                                            </p:txEl>
                                          </p:spTgt>
                                        </p:tgtEl>
                                        <p:attrNameLst>
                                          <p:attrName>style.visibility</p:attrName>
                                        </p:attrNameLst>
                                      </p:cBhvr>
                                      <p:to>
                                        <p:strVal val="visible"/>
                                      </p:to>
                                    </p:set>
                                    <p:animEffect transition="in" filter="fade">
                                      <p:cBhvr>
                                        <p:cTn id="307" dur="500"/>
                                        <p:tgtEl>
                                          <p:spTgt spid="184">
                                            <p:txEl>
                                              <p:pRg st="2" end="2"/>
                                            </p:txEl>
                                          </p:spTgt>
                                        </p:tgtEl>
                                      </p:cBhvr>
                                    </p:animEffect>
                                  </p:childTnLst>
                                </p:cTn>
                              </p:par>
                            </p:childTnLst>
                          </p:cTn>
                        </p:par>
                        <p:par>
                          <p:cTn id="308" fill="hold">
                            <p:stCondLst>
                              <p:cond delay="35000"/>
                            </p:stCondLst>
                            <p:childTnLst>
                              <p:par>
                                <p:cTn id="309" presetID="10" presetClass="entr" presetSubtype="0" fill="hold" nodeType="afterEffect">
                                  <p:stCondLst>
                                    <p:cond delay="0"/>
                                  </p:stCondLst>
                                  <p:childTnLst>
                                    <p:set>
                                      <p:cBhvr>
                                        <p:cTn id="310" dur="1" fill="hold">
                                          <p:stCondLst>
                                            <p:cond delay="0"/>
                                          </p:stCondLst>
                                        </p:cTn>
                                        <p:tgtEl>
                                          <p:spTgt spid="184">
                                            <p:txEl>
                                              <p:pRg st="3" end="3"/>
                                            </p:txEl>
                                          </p:spTgt>
                                        </p:tgtEl>
                                        <p:attrNameLst>
                                          <p:attrName>style.visibility</p:attrName>
                                        </p:attrNameLst>
                                      </p:cBhvr>
                                      <p:to>
                                        <p:strVal val="visible"/>
                                      </p:to>
                                    </p:set>
                                    <p:animEffect transition="in" filter="fade">
                                      <p:cBhvr>
                                        <p:cTn id="311" dur="500"/>
                                        <p:tgtEl>
                                          <p:spTgt spid="184">
                                            <p:txEl>
                                              <p:pRg st="3" end="3"/>
                                            </p:txEl>
                                          </p:spTgt>
                                        </p:tgtEl>
                                      </p:cBhvr>
                                    </p:animEffect>
                                  </p:childTnLst>
                                </p:cTn>
                              </p:par>
                            </p:childTnLst>
                          </p:cTn>
                        </p:par>
                        <p:par>
                          <p:cTn id="312" fill="hold">
                            <p:stCondLst>
                              <p:cond delay="35500"/>
                            </p:stCondLst>
                            <p:childTnLst>
                              <p:par>
                                <p:cTn id="313" presetID="10" presetClass="entr" presetSubtype="0" fill="hold" nodeType="afterEffect">
                                  <p:stCondLst>
                                    <p:cond delay="0"/>
                                  </p:stCondLst>
                                  <p:childTnLst>
                                    <p:set>
                                      <p:cBhvr>
                                        <p:cTn id="314" dur="1" fill="hold">
                                          <p:stCondLst>
                                            <p:cond delay="0"/>
                                          </p:stCondLst>
                                        </p:cTn>
                                        <p:tgtEl>
                                          <p:spTgt spid="184">
                                            <p:txEl>
                                              <p:pRg st="4" end="4"/>
                                            </p:txEl>
                                          </p:spTgt>
                                        </p:tgtEl>
                                        <p:attrNameLst>
                                          <p:attrName>style.visibility</p:attrName>
                                        </p:attrNameLst>
                                      </p:cBhvr>
                                      <p:to>
                                        <p:strVal val="visible"/>
                                      </p:to>
                                    </p:set>
                                    <p:animEffect transition="in" filter="fade">
                                      <p:cBhvr>
                                        <p:cTn id="315" dur="500"/>
                                        <p:tgtEl>
                                          <p:spTgt spid="184">
                                            <p:txEl>
                                              <p:pRg st="4" end="4"/>
                                            </p:txEl>
                                          </p:spTgt>
                                        </p:tgtEl>
                                      </p:cBhvr>
                                    </p:animEffect>
                                  </p:childTnLst>
                                </p:cTn>
                              </p:par>
                            </p:childTnLst>
                          </p:cTn>
                        </p:par>
                        <p:par>
                          <p:cTn id="316" fill="hold">
                            <p:stCondLst>
                              <p:cond delay="36000"/>
                            </p:stCondLst>
                            <p:childTnLst>
                              <p:par>
                                <p:cTn id="317" presetID="10" presetClass="entr" presetSubtype="0" fill="hold" nodeType="afterEffect">
                                  <p:stCondLst>
                                    <p:cond delay="0"/>
                                  </p:stCondLst>
                                  <p:childTnLst>
                                    <p:set>
                                      <p:cBhvr>
                                        <p:cTn id="318" dur="1" fill="hold">
                                          <p:stCondLst>
                                            <p:cond delay="0"/>
                                          </p:stCondLst>
                                        </p:cTn>
                                        <p:tgtEl>
                                          <p:spTgt spid="184">
                                            <p:txEl>
                                              <p:pRg st="5" end="5"/>
                                            </p:txEl>
                                          </p:spTgt>
                                        </p:tgtEl>
                                        <p:attrNameLst>
                                          <p:attrName>style.visibility</p:attrName>
                                        </p:attrNameLst>
                                      </p:cBhvr>
                                      <p:to>
                                        <p:strVal val="visible"/>
                                      </p:to>
                                    </p:set>
                                    <p:animEffect transition="in" filter="fade">
                                      <p:cBhvr>
                                        <p:cTn id="319" dur="500"/>
                                        <p:tgtEl>
                                          <p:spTgt spid="184">
                                            <p:txEl>
                                              <p:pRg st="5" end="5"/>
                                            </p:txEl>
                                          </p:spTgt>
                                        </p:tgtEl>
                                      </p:cBhvr>
                                    </p:animEffect>
                                  </p:childTnLst>
                                </p:cTn>
                              </p:par>
                            </p:childTnLst>
                          </p:cTn>
                        </p:par>
                        <p:par>
                          <p:cTn id="320" fill="hold">
                            <p:stCondLst>
                              <p:cond delay="36500"/>
                            </p:stCondLst>
                            <p:childTnLst>
                              <p:par>
                                <p:cTn id="321" presetID="10" presetClass="entr" presetSubtype="0" fill="hold" nodeType="afterEffect">
                                  <p:stCondLst>
                                    <p:cond delay="0"/>
                                  </p:stCondLst>
                                  <p:childTnLst>
                                    <p:set>
                                      <p:cBhvr>
                                        <p:cTn id="322" dur="1" fill="hold">
                                          <p:stCondLst>
                                            <p:cond delay="0"/>
                                          </p:stCondLst>
                                        </p:cTn>
                                        <p:tgtEl>
                                          <p:spTgt spid="184">
                                            <p:txEl>
                                              <p:pRg st="6" end="6"/>
                                            </p:txEl>
                                          </p:spTgt>
                                        </p:tgtEl>
                                        <p:attrNameLst>
                                          <p:attrName>style.visibility</p:attrName>
                                        </p:attrNameLst>
                                      </p:cBhvr>
                                      <p:to>
                                        <p:strVal val="visible"/>
                                      </p:to>
                                    </p:set>
                                    <p:animEffect transition="in" filter="fade">
                                      <p:cBhvr>
                                        <p:cTn id="323" dur="500"/>
                                        <p:tgtEl>
                                          <p:spTgt spid="184">
                                            <p:txEl>
                                              <p:pRg st="6" end="6"/>
                                            </p:txEl>
                                          </p:spTgt>
                                        </p:tgtEl>
                                      </p:cBhvr>
                                    </p:animEffect>
                                  </p:childTnLst>
                                </p:cTn>
                              </p:par>
                            </p:childTnLst>
                          </p:cTn>
                        </p:par>
                        <p:par>
                          <p:cTn id="324" fill="hold">
                            <p:stCondLst>
                              <p:cond delay="37000"/>
                            </p:stCondLst>
                            <p:childTnLst>
                              <p:par>
                                <p:cTn id="325" presetID="10" presetClass="entr" presetSubtype="0" fill="hold" nodeType="afterEffect">
                                  <p:stCondLst>
                                    <p:cond delay="0"/>
                                  </p:stCondLst>
                                  <p:childTnLst>
                                    <p:set>
                                      <p:cBhvr>
                                        <p:cTn id="326" dur="1" fill="hold">
                                          <p:stCondLst>
                                            <p:cond delay="0"/>
                                          </p:stCondLst>
                                        </p:cTn>
                                        <p:tgtEl>
                                          <p:spTgt spid="184">
                                            <p:txEl>
                                              <p:pRg st="7" end="7"/>
                                            </p:txEl>
                                          </p:spTgt>
                                        </p:tgtEl>
                                        <p:attrNameLst>
                                          <p:attrName>style.visibility</p:attrName>
                                        </p:attrNameLst>
                                      </p:cBhvr>
                                      <p:to>
                                        <p:strVal val="visible"/>
                                      </p:to>
                                    </p:set>
                                    <p:animEffect transition="in" filter="fade">
                                      <p:cBhvr>
                                        <p:cTn id="327" dur="500"/>
                                        <p:tgtEl>
                                          <p:spTgt spid="184">
                                            <p:txEl>
                                              <p:pRg st="7" end="7"/>
                                            </p:txEl>
                                          </p:spTgt>
                                        </p:tgtEl>
                                      </p:cBhvr>
                                    </p:animEffect>
                                  </p:childTnLst>
                                </p:cTn>
                              </p:par>
                            </p:childTnLst>
                          </p:cTn>
                        </p:par>
                        <p:par>
                          <p:cTn id="328" fill="hold">
                            <p:stCondLst>
                              <p:cond delay="37500"/>
                            </p:stCondLst>
                            <p:childTnLst>
                              <p:par>
                                <p:cTn id="329" presetID="10" presetClass="entr" presetSubtype="0" fill="hold" nodeType="afterEffect">
                                  <p:stCondLst>
                                    <p:cond delay="0"/>
                                  </p:stCondLst>
                                  <p:childTnLst>
                                    <p:set>
                                      <p:cBhvr>
                                        <p:cTn id="330" dur="1" fill="hold">
                                          <p:stCondLst>
                                            <p:cond delay="0"/>
                                          </p:stCondLst>
                                        </p:cTn>
                                        <p:tgtEl>
                                          <p:spTgt spid="184">
                                            <p:txEl>
                                              <p:pRg st="8" end="8"/>
                                            </p:txEl>
                                          </p:spTgt>
                                        </p:tgtEl>
                                        <p:attrNameLst>
                                          <p:attrName>style.visibility</p:attrName>
                                        </p:attrNameLst>
                                      </p:cBhvr>
                                      <p:to>
                                        <p:strVal val="visible"/>
                                      </p:to>
                                    </p:set>
                                    <p:animEffect transition="in" filter="fade">
                                      <p:cBhvr>
                                        <p:cTn id="331" dur="500"/>
                                        <p:tgtEl>
                                          <p:spTgt spid="184">
                                            <p:txEl>
                                              <p:pRg st="8" end="8"/>
                                            </p:txEl>
                                          </p:spTgt>
                                        </p:tgtEl>
                                      </p:cBhvr>
                                    </p:animEffect>
                                  </p:childTnLst>
                                </p:cTn>
                              </p:par>
                            </p:childTnLst>
                          </p:cTn>
                        </p:par>
                        <p:par>
                          <p:cTn id="332" fill="hold">
                            <p:stCondLst>
                              <p:cond delay="38000"/>
                            </p:stCondLst>
                            <p:childTnLst>
                              <p:par>
                                <p:cTn id="333" presetID="10" presetClass="entr" presetSubtype="0" fill="hold" nodeType="afterEffect">
                                  <p:stCondLst>
                                    <p:cond delay="0"/>
                                  </p:stCondLst>
                                  <p:childTnLst>
                                    <p:set>
                                      <p:cBhvr>
                                        <p:cTn id="334" dur="1" fill="hold">
                                          <p:stCondLst>
                                            <p:cond delay="0"/>
                                          </p:stCondLst>
                                        </p:cTn>
                                        <p:tgtEl>
                                          <p:spTgt spid="185">
                                            <p:txEl>
                                              <p:pRg st="0" end="0"/>
                                            </p:txEl>
                                          </p:spTgt>
                                        </p:tgtEl>
                                        <p:attrNameLst>
                                          <p:attrName>style.visibility</p:attrName>
                                        </p:attrNameLst>
                                      </p:cBhvr>
                                      <p:to>
                                        <p:strVal val="visible"/>
                                      </p:to>
                                    </p:set>
                                    <p:animEffect transition="in" filter="fade">
                                      <p:cBhvr>
                                        <p:cTn id="335" dur="500"/>
                                        <p:tgtEl>
                                          <p:spTgt spid="185">
                                            <p:txEl>
                                              <p:pRg st="0" end="0"/>
                                            </p:txEl>
                                          </p:spTgt>
                                        </p:tgtEl>
                                      </p:cBhvr>
                                    </p:animEffect>
                                  </p:childTnLst>
                                </p:cTn>
                              </p:par>
                            </p:childTnLst>
                          </p:cTn>
                        </p:par>
                        <p:par>
                          <p:cTn id="336" fill="hold">
                            <p:stCondLst>
                              <p:cond delay="38500"/>
                            </p:stCondLst>
                            <p:childTnLst>
                              <p:par>
                                <p:cTn id="337" presetID="10" presetClass="entr" presetSubtype="0" fill="hold" nodeType="afterEffect">
                                  <p:stCondLst>
                                    <p:cond delay="0"/>
                                  </p:stCondLst>
                                  <p:childTnLst>
                                    <p:set>
                                      <p:cBhvr>
                                        <p:cTn id="338" dur="1" fill="hold">
                                          <p:stCondLst>
                                            <p:cond delay="0"/>
                                          </p:stCondLst>
                                        </p:cTn>
                                        <p:tgtEl>
                                          <p:spTgt spid="185">
                                            <p:txEl>
                                              <p:pRg st="1" end="1"/>
                                            </p:txEl>
                                          </p:spTgt>
                                        </p:tgtEl>
                                        <p:attrNameLst>
                                          <p:attrName>style.visibility</p:attrName>
                                        </p:attrNameLst>
                                      </p:cBhvr>
                                      <p:to>
                                        <p:strVal val="visible"/>
                                      </p:to>
                                    </p:set>
                                    <p:animEffect transition="in" filter="fade">
                                      <p:cBhvr>
                                        <p:cTn id="339" dur="500"/>
                                        <p:tgtEl>
                                          <p:spTgt spid="185">
                                            <p:txEl>
                                              <p:pRg st="1" end="1"/>
                                            </p:txEl>
                                          </p:spTgt>
                                        </p:tgtEl>
                                      </p:cBhvr>
                                    </p:animEffect>
                                  </p:childTnLst>
                                </p:cTn>
                              </p:par>
                            </p:childTnLst>
                          </p:cTn>
                        </p:par>
                        <p:par>
                          <p:cTn id="340" fill="hold">
                            <p:stCondLst>
                              <p:cond delay="39000"/>
                            </p:stCondLst>
                            <p:childTnLst>
                              <p:par>
                                <p:cTn id="341" presetID="10" presetClass="entr" presetSubtype="0" fill="hold" nodeType="afterEffect">
                                  <p:stCondLst>
                                    <p:cond delay="0"/>
                                  </p:stCondLst>
                                  <p:childTnLst>
                                    <p:set>
                                      <p:cBhvr>
                                        <p:cTn id="342" dur="1" fill="hold">
                                          <p:stCondLst>
                                            <p:cond delay="0"/>
                                          </p:stCondLst>
                                        </p:cTn>
                                        <p:tgtEl>
                                          <p:spTgt spid="185">
                                            <p:txEl>
                                              <p:pRg st="2" end="2"/>
                                            </p:txEl>
                                          </p:spTgt>
                                        </p:tgtEl>
                                        <p:attrNameLst>
                                          <p:attrName>style.visibility</p:attrName>
                                        </p:attrNameLst>
                                      </p:cBhvr>
                                      <p:to>
                                        <p:strVal val="visible"/>
                                      </p:to>
                                    </p:set>
                                    <p:animEffect transition="in" filter="fade">
                                      <p:cBhvr>
                                        <p:cTn id="343" dur="500"/>
                                        <p:tgtEl>
                                          <p:spTgt spid="185">
                                            <p:txEl>
                                              <p:pRg st="2" end="2"/>
                                            </p:txEl>
                                          </p:spTgt>
                                        </p:tgtEl>
                                      </p:cBhvr>
                                    </p:animEffect>
                                  </p:childTnLst>
                                </p:cTn>
                              </p:par>
                            </p:childTnLst>
                          </p:cTn>
                        </p:par>
                        <p:par>
                          <p:cTn id="344" fill="hold">
                            <p:stCondLst>
                              <p:cond delay="39500"/>
                            </p:stCondLst>
                            <p:childTnLst>
                              <p:par>
                                <p:cTn id="345" presetID="10" presetClass="entr" presetSubtype="0" fill="hold" nodeType="afterEffect">
                                  <p:stCondLst>
                                    <p:cond delay="0"/>
                                  </p:stCondLst>
                                  <p:childTnLst>
                                    <p:set>
                                      <p:cBhvr>
                                        <p:cTn id="346" dur="1" fill="hold">
                                          <p:stCondLst>
                                            <p:cond delay="0"/>
                                          </p:stCondLst>
                                        </p:cTn>
                                        <p:tgtEl>
                                          <p:spTgt spid="185">
                                            <p:txEl>
                                              <p:pRg st="3" end="3"/>
                                            </p:txEl>
                                          </p:spTgt>
                                        </p:tgtEl>
                                        <p:attrNameLst>
                                          <p:attrName>style.visibility</p:attrName>
                                        </p:attrNameLst>
                                      </p:cBhvr>
                                      <p:to>
                                        <p:strVal val="visible"/>
                                      </p:to>
                                    </p:set>
                                    <p:animEffect transition="in" filter="fade">
                                      <p:cBhvr>
                                        <p:cTn id="347" dur="500"/>
                                        <p:tgtEl>
                                          <p:spTgt spid="185">
                                            <p:txEl>
                                              <p:pRg st="3" end="3"/>
                                            </p:txEl>
                                          </p:spTgt>
                                        </p:tgtEl>
                                      </p:cBhvr>
                                    </p:animEffect>
                                  </p:childTnLst>
                                </p:cTn>
                              </p:par>
                            </p:childTnLst>
                          </p:cTn>
                        </p:par>
                        <p:par>
                          <p:cTn id="348" fill="hold">
                            <p:stCondLst>
                              <p:cond delay="40000"/>
                            </p:stCondLst>
                            <p:childTnLst>
                              <p:par>
                                <p:cTn id="349" presetID="10" presetClass="entr" presetSubtype="0" fill="hold" nodeType="afterEffect">
                                  <p:stCondLst>
                                    <p:cond delay="0"/>
                                  </p:stCondLst>
                                  <p:childTnLst>
                                    <p:set>
                                      <p:cBhvr>
                                        <p:cTn id="350" dur="1" fill="hold">
                                          <p:stCondLst>
                                            <p:cond delay="0"/>
                                          </p:stCondLst>
                                        </p:cTn>
                                        <p:tgtEl>
                                          <p:spTgt spid="185">
                                            <p:txEl>
                                              <p:pRg st="4" end="4"/>
                                            </p:txEl>
                                          </p:spTgt>
                                        </p:tgtEl>
                                        <p:attrNameLst>
                                          <p:attrName>style.visibility</p:attrName>
                                        </p:attrNameLst>
                                      </p:cBhvr>
                                      <p:to>
                                        <p:strVal val="visible"/>
                                      </p:to>
                                    </p:set>
                                    <p:animEffect transition="in" filter="fade">
                                      <p:cBhvr>
                                        <p:cTn id="351" dur="500"/>
                                        <p:tgtEl>
                                          <p:spTgt spid="185">
                                            <p:txEl>
                                              <p:pRg st="4" end="4"/>
                                            </p:txEl>
                                          </p:spTgt>
                                        </p:tgtEl>
                                      </p:cBhvr>
                                    </p:animEffect>
                                  </p:childTnLst>
                                </p:cTn>
                              </p:par>
                            </p:childTnLst>
                          </p:cTn>
                        </p:par>
                        <p:par>
                          <p:cTn id="352" fill="hold">
                            <p:stCondLst>
                              <p:cond delay="40500"/>
                            </p:stCondLst>
                            <p:childTnLst>
                              <p:par>
                                <p:cTn id="353" presetID="10" presetClass="entr" presetSubtype="0" fill="hold" nodeType="afterEffect">
                                  <p:stCondLst>
                                    <p:cond delay="0"/>
                                  </p:stCondLst>
                                  <p:childTnLst>
                                    <p:set>
                                      <p:cBhvr>
                                        <p:cTn id="354" dur="1" fill="hold">
                                          <p:stCondLst>
                                            <p:cond delay="0"/>
                                          </p:stCondLst>
                                        </p:cTn>
                                        <p:tgtEl>
                                          <p:spTgt spid="185">
                                            <p:txEl>
                                              <p:pRg st="5" end="5"/>
                                            </p:txEl>
                                          </p:spTgt>
                                        </p:tgtEl>
                                        <p:attrNameLst>
                                          <p:attrName>style.visibility</p:attrName>
                                        </p:attrNameLst>
                                      </p:cBhvr>
                                      <p:to>
                                        <p:strVal val="visible"/>
                                      </p:to>
                                    </p:set>
                                    <p:animEffect transition="in" filter="fade">
                                      <p:cBhvr>
                                        <p:cTn id="355" dur="500"/>
                                        <p:tgtEl>
                                          <p:spTgt spid="185">
                                            <p:txEl>
                                              <p:pRg st="5" end="5"/>
                                            </p:txEl>
                                          </p:spTgt>
                                        </p:tgtEl>
                                      </p:cBhvr>
                                    </p:animEffect>
                                  </p:childTnLst>
                                </p:cTn>
                              </p:par>
                            </p:childTnLst>
                          </p:cTn>
                        </p:par>
                        <p:par>
                          <p:cTn id="356" fill="hold">
                            <p:stCondLst>
                              <p:cond delay="41000"/>
                            </p:stCondLst>
                            <p:childTnLst>
                              <p:par>
                                <p:cTn id="357" presetID="10" presetClass="entr" presetSubtype="0" fill="hold" nodeType="afterEffect">
                                  <p:stCondLst>
                                    <p:cond delay="0"/>
                                  </p:stCondLst>
                                  <p:childTnLst>
                                    <p:set>
                                      <p:cBhvr>
                                        <p:cTn id="358" dur="1" fill="hold">
                                          <p:stCondLst>
                                            <p:cond delay="0"/>
                                          </p:stCondLst>
                                        </p:cTn>
                                        <p:tgtEl>
                                          <p:spTgt spid="185">
                                            <p:txEl>
                                              <p:pRg st="6" end="6"/>
                                            </p:txEl>
                                          </p:spTgt>
                                        </p:tgtEl>
                                        <p:attrNameLst>
                                          <p:attrName>style.visibility</p:attrName>
                                        </p:attrNameLst>
                                      </p:cBhvr>
                                      <p:to>
                                        <p:strVal val="visible"/>
                                      </p:to>
                                    </p:set>
                                    <p:animEffect transition="in" filter="fade">
                                      <p:cBhvr>
                                        <p:cTn id="359" dur="500"/>
                                        <p:tgtEl>
                                          <p:spTgt spid="185">
                                            <p:txEl>
                                              <p:pRg st="6" end="6"/>
                                            </p:txEl>
                                          </p:spTgt>
                                        </p:tgtEl>
                                      </p:cBhvr>
                                    </p:animEffect>
                                  </p:childTnLst>
                                </p:cTn>
                              </p:par>
                            </p:childTnLst>
                          </p:cTn>
                        </p:par>
                        <p:par>
                          <p:cTn id="360" fill="hold">
                            <p:stCondLst>
                              <p:cond delay="41500"/>
                            </p:stCondLst>
                            <p:childTnLst>
                              <p:par>
                                <p:cTn id="361" presetID="10" presetClass="entr" presetSubtype="0" fill="hold" nodeType="afterEffect">
                                  <p:stCondLst>
                                    <p:cond delay="0"/>
                                  </p:stCondLst>
                                  <p:childTnLst>
                                    <p:set>
                                      <p:cBhvr>
                                        <p:cTn id="362" dur="1" fill="hold">
                                          <p:stCondLst>
                                            <p:cond delay="0"/>
                                          </p:stCondLst>
                                        </p:cTn>
                                        <p:tgtEl>
                                          <p:spTgt spid="185">
                                            <p:txEl>
                                              <p:pRg st="7" end="7"/>
                                            </p:txEl>
                                          </p:spTgt>
                                        </p:tgtEl>
                                        <p:attrNameLst>
                                          <p:attrName>style.visibility</p:attrName>
                                        </p:attrNameLst>
                                      </p:cBhvr>
                                      <p:to>
                                        <p:strVal val="visible"/>
                                      </p:to>
                                    </p:set>
                                    <p:animEffect transition="in" filter="fade">
                                      <p:cBhvr>
                                        <p:cTn id="363" dur="500"/>
                                        <p:tgtEl>
                                          <p:spTgt spid="185">
                                            <p:txEl>
                                              <p:pRg st="7" end="7"/>
                                            </p:txEl>
                                          </p:spTgt>
                                        </p:tgtEl>
                                      </p:cBhvr>
                                    </p:animEffect>
                                  </p:childTnLst>
                                </p:cTn>
                              </p:par>
                            </p:childTnLst>
                          </p:cTn>
                        </p:par>
                        <p:par>
                          <p:cTn id="364" fill="hold">
                            <p:stCondLst>
                              <p:cond delay="42000"/>
                            </p:stCondLst>
                            <p:childTnLst>
                              <p:par>
                                <p:cTn id="365" presetID="10" presetClass="entr" presetSubtype="0" fill="hold" nodeType="afterEffect">
                                  <p:stCondLst>
                                    <p:cond delay="0"/>
                                  </p:stCondLst>
                                  <p:childTnLst>
                                    <p:set>
                                      <p:cBhvr>
                                        <p:cTn id="366" dur="1" fill="hold">
                                          <p:stCondLst>
                                            <p:cond delay="0"/>
                                          </p:stCondLst>
                                        </p:cTn>
                                        <p:tgtEl>
                                          <p:spTgt spid="185">
                                            <p:txEl>
                                              <p:pRg st="8" end="8"/>
                                            </p:txEl>
                                          </p:spTgt>
                                        </p:tgtEl>
                                        <p:attrNameLst>
                                          <p:attrName>style.visibility</p:attrName>
                                        </p:attrNameLst>
                                      </p:cBhvr>
                                      <p:to>
                                        <p:strVal val="visible"/>
                                      </p:to>
                                    </p:set>
                                    <p:animEffect transition="in" filter="fade">
                                      <p:cBhvr>
                                        <p:cTn id="367" dur="500"/>
                                        <p:tgtEl>
                                          <p:spTgt spid="1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Welcome_Message">
  <p:cSld name="Welcome_Message">
    <p:spTree>
      <p:nvGrpSpPr>
        <p:cNvPr id="1" name="Shape 186"/>
        <p:cNvGrpSpPr/>
        <p:nvPr/>
      </p:nvGrpSpPr>
      <p:grpSpPr>
        <a:xfrm>
          <a:off x="0" y="0"/>
          <a:ext cx="0" cy="0"/>
          <a:chOff x="0" y="0"/>
          <a:chExt cx="0" cy="0"/>
        </a:xfrm>
      </p:grpSpPr>
      <p:sp>
        <p:nvSpPr>
          <p:cNvPr id="187" name="Google Shape;187;p34"/>
          <p:cNvSpPr txBox="1">
            <a:spLocks noGrp="1"/>
          </p:cNvSpPr>
          <p:nvPr>
            <p:ph type="body" idx="1"/>
          </p:nvPr>
        </p:nvSpPr>
        <p:spPr>
          <a:xfrm>
            <a:off x="808722" y="575408"/>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4"/>
          <p:cNvSpPr txBox="1">
            <a:spLocks noGrp="1"/>
          </p:cNvSpPr>
          <p:nvPr>
            <p:ph type="body" idx="2"/>
          </p:nvPr>
        </p:nvSpPr>
        <p:spPr>
          <a:xfrm>
            <a:off x="809369" y="795170"/>
            <a:ext cx="10077979" cy="4778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200"/>
              <a:buNone/>
              <a:defRPr sz="32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4"/>
          <p:cNvSpPr>
            <a:spLocks noGrp="1"/>
          </p:cNvSpPr>
          <p:nvPr>
            <p:ph type="pic" idx="3"/>
          </p:nvPr>
        </p:nvSpPr>
        <p:spPr>
          <a:xfrm>
            <a:off x="5235049" y="913957"/>
            <a:ext cx="1733550" cy="1747838"/>
          </a:xfrm>
          <a:prstGeom prst="rect">
            <a:avLst/>
          </a:prstGeom>
          <a:solidFill>
            <a:schemeClr val="lt1"/>
          </a:solidFill>
          <a:ln>
            <a:noFill/>
          </a:ln>
        </p:spPr>
      </p:sp>
      <p:sp>
        <p:nvSpPr>
          <p:cNvPr id="190" name="Google Shape;190;p34"/>
          <p:cNvSpPr/>
          <p:nvPr/>
        </p:nvSpPr>
        <p:spPr>
          <a:xfrm>
            <a:off x="5324921" y="2391126"/>
            <a:ext cx="1452563" cy="541338"/>
          </a:xfrm>
          <a:custGeom>
            <a:avLst/>
            <a:gdLst/>
            <a:ahLst/>
            <a:cxnLst/>
            <a:rect l="l" t="t" r="r" b="b"/>
            <a:pathLst>
              <a:path w="129" h="48" extrusionOk="0">
                <a:moveTo>
                  <a:pt x="129" y="10"/>
                </a:moveTo>
                <a:cubicBezTo>
                  <a:pt x="128" y="10"/>
                  <a:pt x="128" y="10"/>
                  <a:pt x="127" y="10"/>
                </a:cubicBezTo>
                <a:cubicBezTo>
                  <a:pt x="127" y="10"/>
                  <a:pt x="127" y="10"/>
                  <a:pt x="127" y="10"/>
                </a:cubicBezTo>
                <a:cubicBezTo>
                  <a:pt x="90" y="42"/>
                  <a:pt x="34" y="37"/>
                  <a:pt x="2" y="0"/>
                </a:cubicBezTo>
                <a:cubicBezTo>
                  <a:pt x="2" y="0"/>
                  <a:pt x="1" y="0"/>
                  <a:pt x="1" y="0"/>
                </a:cubicBezTo>
                <a:cubicBezTo>
                  <a:pt x="0" y="1"/>
                  <a:pt x="0" y="1"/>
                  <a:pt x="0" y="2"/>
                </a:cubicBezTo>
                <a:cubicBezTo>
                  <a:pt x="16" y="20"/>
                  <a:pt x="37" y="31"/>
                  <a:pt x="59" y="33"/>
                </a:cubicBezTo>
                <a:cubicBezTo>
                  <a:pt x="67" y="47"/>
                  <a:pt x="67" y="47"/>
                  <a:pt x="67" y="47"/>
                </a:cubicBezTo>
                <a:cubicBezTo>
                  <a:pt x="67" y="48"/>
                  <a:pt x="69" y="48"/>
                  <a:pt x="69" y="47"/>
                </a:cubicBezTo>
                <a:cubicBezTo>
                  <a:pt x="77" y="34"/>
                  <a:pt x="77" y="34"/>
                  <a:pt x="77" y="34"/>
                </a:cubicBezTo>
                <a:cubicBezTo>
                  <a:pt x="95" y="32"/>
                  <a:pt x="113" y="25"/>
                  <a:pt x="128" y="12"/>
                </a:cubicBezTo>
                <a:cubicBezTo>
                  <a:pt x="128" y="12"/>
                  <a:pt x="129" y="12"/>
                  <a:pt x="129" y="12"/>
                </a:cubicBezTo>
                <a:cubicBezTo>
                  <a:pt x="129" y="12"/>
                  <a:pt x="129" y="12"/>
                  <a:pt x="129" y="12"/>
                </a:cubicBezTo>
                <a:cubicBezTo>
                  <a:pt x="129" y="12"/>
                  <a:pt x="129" y="11"/>
                  <a:pt x="129" y="1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34"/>
          <p:cNvSpPr txBox="1">
            <a:spLocks noGrp="1"/>
          </p:cNvSpPr>
          <p:nvPr>
            <p:ph type="body" idx="4"/>
          </p:nvPr>
        </p:nvSpPr>
        <p:spPr>
          <a:xfrm>
            <a:off x="3933335" y="3224490"/>
            <a:ext cx="4322269" cy="25774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200"/>
              <a:buNone/>
              <a:defRPr sz="12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4"/>
          <p:cNvSpPr txBox="1">
            <a:spLocks noGrp="1"/>
          </p:cNvSpPr>
          <p:nvPr>
            <p:ph type="body" idx="5"/>
          </p:nvPr>
        </p:nvSpPr>
        <p:spPr>
          <a:xfrm>
            <a:off x="3933334" y="3504070"/>
            <a:ext cx="4322269" cy="112429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3600"/>
              <a:buNone/>
              <a:defRPr sz="36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4"/>
          <p:cNvSpPr txBox="1">
            <a:spLocks noGrp="1"/>
          </p:cNvSpPr>
          <p:nvPr>
            <p:ph type="body" idx="6"/>
          </p:nvPr>
        </p:nvSpPr>
        <p:spPr>
          <a:xfrm>
            <a:off x="3933333" y="4632569"/>
            <a:ext cx="4322269" cy="820868"/>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dk1"/>
              </a:buClr>
              <a:buSzPts val="1200"/>
              <a:buNone/>
              <a:defRPr sz="12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500"/>
                                        <p:tgtEl>
                                          <p:spTgt spid="1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7">
                                            <p:txEl>
                                              <p:pRg st="1" end="1"/>
                                            </p:txEl>
                                          </p:spTgt>
                                        </p:tgtEl>
                                        <p:attrNameLst>
                                          <p:attrName>style.visibility</p:attrName>
                                        </p:attrNameLst>
                                      </p:cBhvr>
                                      <p:to>
                                        <p:strVal val="visible"/>
                                      </p:to>
                                    </p:set>
                                    <p:animEffect transition="in" filter="fade">
                                      <p:cBhvr>
                                        <p:cTn id="10" dur="500"/>
                                        <p:tgtEl>
                                          <p:spTgt spid="1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7">
                                            <p:txEl>
                                              <p:pRg st="2" end="2"/>
                                            </p:txEl>
                                          </p:spTgt>
                                        </p:tgtEl>
                                        <p:attrNameLst>
                                          <p:attrName>style.visibility</p:attrName>
                                        </p:attrNameLst>
                                      </p:cBhvr>
                                      <p:to>
                                        <p:strVal val="visible"/>
                                      </p:to>
                                    </p:set>
                                    <p:animEffect transition="in" filter="fade">
                                      <p:cBhvr>
                                        <p:cTn id="13" dur="500"/>
                                        <p:tgtEl>
                                          <p:spTgt spid="1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7">
                                            <p:txEl>
                                              <p:pRg st="3" end="3"/>
                                            </p:txEl>
                                          </p:spTgt>
                                        </p:tgtEl>
                                        <p:attrNameLst>
                                          <p:attrName>style.visibility</p:attrName>
                                        </p:attrNameLst>
                                      </p:cBhvr>
                                      <p:to>
                                        <p:strVal val="visible"/>
                                      </p:to>
                                    </p:set>
                                    <p:animEffect transition="in" filter="fade">
                                      <p:cBhvr>
                                        <p:cTn id="16" dur="500"/>
                                        <p:tgtEl>
                                          <p:spTgt spid="18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7">
                                            <p:txEl>
                                              <p:pRg st="4" end="4"/>
                                            </p:txEl>
                                          </p:spTgt>
                                        </p:tgtEl>
                                        <p:attrNameLst>
                                          <p:attrName>style.visibility</p:attrName>
                                        </p:attrNameLst>
                                      </p:cBhvr>
                                      <p:to>
                                        <p:strVal val="visible"/>
                                      </p:to>
                                    </p:set>
                                    <p:animEffect transition="in" filter="fade">
                                      <p:cBhvr>
                                        <p:cTn id="19" dur="500"/>
                                        <p:tgtEl>
                                          <p:spTgt spid="18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7">
                                            <p:txEl>
                                              <p:pRg st="5" end="5"/>
                                            </p:txEl>
                                          </p:spTgt>
                                        </p:tgtEl>
                                        <p:attrNameLst>
                                          <p:attrName>style.visibility</p:attrName>
                                        </p:attrNameLst>
                                      </p:cBhvr>
                                      <p:to>
                                        <p:strVal val="visible"/>
                                      </p:to>
                                    </p:set>
                                    <p:animEffect transition="in" filter="fade">
                                      <p:cBhvr>
                                        <p:cTn id="22" dur="500"/>
                                        <p:tgtEl>
                                          <p:spTgt spid="18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7">
                                            <p:txEl>
                                              <p:pRg st="6" end="6"/>
                                            </p:txEl>
                                          </p:spTgt>
                                        </p:tgtEl>
                                        <p:attrNameLst>
                                          <p:attrName>style.visibility</p:attrName>
                                        </p:attrNameLst>
                                      </p:cBhvr>
                                      <p:to>
                                        <p:strVal val="visible"/>
                                      </p:to>
                                    </p:set>
                                    <p:animEffect transition="in" filter="fade">
                                      <p:cBhvr>
                                        <p:cTn id="25" dur="500"/>
                                        <p:tgtEl>
                                          <p:spTgt spid="18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7">
                                            <p:txEl>
                                              <p:pRg st="7" end="7"/>
                                            </p:txEl>
                                          </p:spTgt>
                                        </p:tgtEl>
                                        <p:attrNameLst>
                                          <p:attrName>style.visibility</p:attrName>
                                        </p:attrNameLst>
                                      </p:cBhvr>
                                      <p:to>
                                        <p:strVal val="visible"/>
                                      </p:to>
                                    </p:set>
                                    <p:animEffect transition="in" filter="fade">
                                      <p:cBhvr>
                                        <p:cTn id="28" dur="500"/>
                                        <p:tgtEl>
                                          <p:spTgt spid="18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7">
                                            <p:txEl>
                                              <p:pRg st="8" end="8"/>
                                            </p:txEl>
                                          </p:spTgt>
                                        </p:tgtEl>
                                        <p:attrNameLst>
                                          <p:attrName>style.visibility</p:attrName>
                                        </p:attrNameLst>
                                      </p:cBhvr>
                                      <p:to>
                                        <p:strVal val="visible"/>
                                      </p:to>
                                    </p:set>
                                    <p:animEffect transition="in" filter="fade">
                                      <p:cBhvr>
                                        <p:cTn id="31" dur="500"/>
                                        <p:tgtEl>
                                          <p:spTgt spid="18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8">
                                            <p:txEl>
                                              <p:pRg st="0" end="0"/>
                                            </p:txEl>
                                          </p:spTgt>
                                        </p:tgtEl>
                                        <p:attrNameLst>
                                          <p:attrName>style.visibility</p:attrName>
                                        </p:attrNameLst>
                                      </p:cBhvr>
                                      <p:to>
                                        <p:strVal val="visible"/>
                                      </p:to>
                                    </p:set>
                                    <p:animEffect transition="in" filter="fade">
                                      <p:cBhvr>
                                        <p:cTn id="35" dur="500"/>
                                        <p:tgtEl>
                                          <p:spTgt spid="188">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88">
                                            <p:txEl>
                                              <p:pRg st="1" end="1"/>
                                            </p:txEl>
                                          </p:spTgt>
                                        </p:tgtEl>
                                        <p:attrNameLst>
                                          <p:attrName>style.visibility</p:attrName>
                                        </p:attrNameLst>
                                      </p:cBhvr>
                                      <p:to>
                                        <p:strVal val="visible"/>
                                      </p:to>
                                    </p:set>
                                    <p:animEffect transition="in" filter="fade">
                                      <p:cBhvr>
                                        <p:cTn id="39" dur="500"/>
                                        <p:tgtEl>
                                          <p:spTgt spid="188">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88">
                                            <p:txEl>
                                              <p:pRg st="2" end="2"/>
                                            </p:txEl>
                                          </p:spTgt>
                                        </p:tgtEl>
                                        <p:attrNameLst>
                                          <p:attrName>style.visibility</p:attrName>
                                        </p:attrNameLst>
                                      </p:cBhvr>
                                      <p:to>
                                        <p:strVal val="visible"/>
                                      </p:to>
                                    </p:set>
                                    <p:animEffect transition="in" filter="fade">
                                      <p:cBhvr>
                                        <p:cTn id="43" dur="500"/>
                                        <p:tgtEl>
                                          <p:spTgt spid="188">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88">
                                            <p:txEl>
                                              <p:pRg st="3" end="3"/>
                                            </p:txEl>
                                          </p:spTgt>
                                        </p:tgtEl>
                                        <p:attrNameLst>
                                          <p:attrName>style.visibility</p:attrName>
                                        </p:attrNameLst>
                                      </p:cBhvr>
                                      <p:to>
                                        <p:strVal val="visible"/>
                                      </p:to>
                                    </p:set>
                                    <p:animEffect transition="in" filter="fade">
                                      <p:cBhvr>
                                        <p:cTn id="47" dur="500"/>
                                        <p:tgtEl>
                                          <p:spTgt spid="188">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88">
                                            <p:txEl>
                                              <p:pRg st="4" end="4"/>
                                            </p:txEl>
                                          </p:spTgt>
                                        </p:tgtEl>
                                        <p:attrNameLst>
                                          <p:attrName>style.visibility</p:attrName>
                                        </p:attrNameLst>
                                      </p:cBhvr>
                                      <p:to>
                                        <p:strVal val="visible"/>
                                      </p:to>
                                    </p:set>
                                    <p:animEffect transition="in" filter="fade">
                                      <p:cBhvr>
                                        <p:cTn id="51" dur="500"/>
                                        <p:tgtEl>
                                          <p:spTgt spid="188">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88">
                                            <p:txEl>
                                              <p:pRg st="5" end="5"/>
                                            </p:txEl>
                                          </p:spTgt>
                                        </p:tgtEl>
                                        <p:attrNameLst>
                                          <p:attrName>style.visibility</p:attrName>
                                        </p:attrNameLst>
                                      </p:cBhvr>
                                      <p:to>
                                        <p:strVal val="visible"/>
                                      </p:to>
                                    </p:set>
                                    <p:animEffect transition="in" filter="fade">
                                      <p:cBhvr>
                                        <p:cTn id="55" dur="500"/>
                                        <p:tgtEl>
                                          <p:spTgt spid="188">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88">
                                            <p:txEl>
                                              <p:pRg st="6" end="6"/>
                                            </p:txEl>
                                          </p:spTgt>
                                        </p:tgtEl>
                                        <p:attrNameLst>
                                          <p:attrName>style.visibility</p:attrName>
                                        </p:attrNameLst>
                                      </p:cBhvr>
                                      <p:to>
                                        <p:strVal val="visible"/>
                                      </p:to>
                                    </p:set>
                                    <p:animEffect transition="in" filter="fade">
                                      <p:cBhvr>
                                        <p:cTn id="59" dur="500"/>
                                        <p:tgtEl>
                                          <p:spTgt spid="188">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88">
                                            <p:txEl>
                                              <p:pRg st="7" end="7"/>
                                            </p:txEl>
                                          </p:spTgt>
                                        </p:tgtEl>
                                        <p:attrNameLst>
                                          <p:attrName>style.visibility</p:attrName>
                                        </p:attrNameLst>
                                      </p:cBhvr>
                                      <p:to>
                                        <p:strVal val="visible"/>
                                      </p:to>
                                    </p:set>
                                    <p:animEffect transition="in" filter="fade">
                                      <p:cBhvr>
                                        <p:cTn id="63" dur="500"/>
                                        <p:tgtEl>
                                          <p:spTgt spid="188">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88">
                                            <p:txEl>
                                              <p:pRg st="8" end="8"/>
                                            </p:txEl>
                                          </p:spTgt>
                                        </p:tgtEl>
                                        <p:attrNameLst>
                                          <p:attrName>style.visibility</p:attrName>
                                        </p:attrNameLst>
                                      </p:cBhvr>
                                      <p:to>
                                        <p:strVal val="visible"/>
                                      </p:to>
                                    </p:set>
                                    <p:animEffect transition="in" filter="fade">
                                      <p:cBhvr>
                                        <p:cTn id="67" dur="500"/>
                                        <p:tgtEl>
                                          <p:spTgt spid="188">
                                            <p:txEl>
                                              <p:pRg st="8" end="8"/>
                                            </p:txEl>
                                          </p:spTgt>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89"/>
                                        </p:tgtEl>
                                        <p:attrNameLst>
                                          <p:attrName>style.visibility</p:attrName>
                                        </p:attrNameLst>
                                      </p:cBhvr>
                                      <p:to>
                                        <p:strVal val="visible"/>
                                      </p:to>
                                    </p:set>
                                    <p:anim calcmode="lin" valueType="num">
                                      <p:cBhvr additive="base">
                                        <p:cTn id="71" dur="500"/>
                                        <p:tgtEl>
                                          <p:spTgt spid="189"/>
                                        </p:tgtEl>
                                        <p:attrNameLst>
                                          <p:attrName>ppt_w</p:attrName>
                                        </p:attrNameLst>
                                      </p:cBhvr>
                                      <p:tavLst>
                                        <p:tav tm="0">
                                          <p:val>
                                            <p:strVal val="0"/>
                                          </p:val>
                                        </p:tav>
                                        <p:tav tm="100000">
                                          <p:val>
                                            <p:strVal val="#ppt_w"/>
                                          </p:val>
                                        </p:tav>
                                      </p:tavLst>
                                    </p:anim>
                                    <p:anim calcmode="lin" valueType="num">
                                      <p:cBhvr additive="base">
                                        <p:cTn id="72" dur="500"/>
                                        <p:tgtEl>
                                          <p:spTgt spid="189"/>
                                        </p:tgtEl>
                                        <p:attrNameLst>
                                          <p:attrName>ppt_h</p:attrName>
                                        </p:attrNameLst>
                                      </p:cBhvr>
                                      <p:tavLst>
                                        <p:tav tm="0">
                                          <p:val>
                                            <p:strVal val="0"/>
                                          </p:val>
                                        </p:tav>
                                        <p:tav tm="100000">
                                          <p:val>
                                            <p:strVal val="#ppt_h"/>
                                          </p:val>
                                        </p:tav>
                                      </p:tavLst>
                                    </p:anim>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190"/>
                                        </p:tgtEl>
                                        <p:attrNameLst>
                                          <p:attrName>style.visibility</p:attrName>
                                        </p:attrNameLst>
                                      </p:cBhvr>
                                      <p:to>
                                        <p:strVal val="visible"/>
                                      </p:to>
                                    </p:set>
                                    <p:animEffect transition="in" filter="fade">
                                      <p:cBhvr>
                                        <p:cTn id="76" dur="500"/>
                                        <p:tgtEl>
                                          <p:spTgt spid="190"/>
                                        </p:tgtEl>
                                      </p:cBhvr>
                                    </p:animEffect>
                                  </p:childTnLst>
                                </p:cTn>
                              </p:par>
                            </p:childTnLst>
                          </p:cTn>
                        </p:par>
                        <p:par>
                          <p:cTn id="77" fill="hold">
                            <p:stCondLst>
                              <p:cond delay="6000"/>
                            </p:stCondLst>
                            <p:childTnLst>
                              <p:par>
                                <p:cTn id="78" presetID="10" presetClass="entr" presetSubtype="0" fill="hold" nodeType="afterEffect">
                                  <p:stCondLst>
                                    <p:cond delay="0"/>
                                  </p:stCondLst>
                                  <p:childTnLst>
                                    <p:set>
                                      <p:cBhvr>
                                        <p:cTn id="79" dur="1" fill="hold">
                                          <p:stCondLst>
                                            <p:cond delay="0"/>
                                          </p:stCondLst>
                                        </p:cTn>
                                        <p:tgtEl>
                                          <p:spTgt spid="191">
                                            <p:txEl>
                                              <p:pRg st="0" end="0"/>
                                            </p:txEl>
                                          </p:spTgt>
                                        </p:tgtEl>
                                        <p:attrNameLst>
                                          <p:attrName>style.visibility</p:attrName>
                                        </p:attrNameLst>
                                      </p:cBhvr>
                                      <p:to>
                                        <p:strVal val="visible"/>
                                      </p:to>
                                    </p:set>
                                    <p:animEffect transition="in" filter="fade">
                                      <p:cBhvr>
                                        <p:cTn id="80" dur="500"/>
                                        <p:tgtEl>
                                          <p:spTgt spid="191">
                                            <p:txEl>
                                              <p:pRg st="0" end="0"/>
                                            </p:txEl>
                                          </p:spTgt>
                                        </p:tgtEl>
                                      </p:cBhvr>
                                    </p:animEffect>
                                  </p:childTnLst>
                                </p:cTn>
                              </p:par>
                            </p:childTnLst>
                          </p:cTn>
                        </p:par>
                        <p:par>
                          <p:cTn id="81" fill="hold">
                            <p:stCondLst>
                              <p:cond delay="6500"/>
                            </p:stCondLst>
                            <p:childTnLst>
                              <p:par>
                                <p:cTn id="82" presetID="10" presetClass="entr" presetSubtype="0" fill="hold" nodeType="afterEffect">
                                  <p:stCondLst>
                                    <p:cond delay="0"/>
                                  </p:stCondLst>
                                  <p:childTnLst>
                                    <p:set>
                                      <p:cBhvr>
                                        <p:cTn id="83" dur="1" fill="hold">
                                          <p:stCondLst>
                                            <p:cond delay="0"/>
                                          </p:stCondLst>
                                        </p:cTn>
                                        <p:tgtEl>
                                          <p:spTgt spid="191">
                                            <p:txEl>
                                              <p:pRg st="1" end="1"/>
                                            </p:txEl>
                                          </p:spTgt>
                                        </p:tgtEl>
                                        <p:attrNameLst>
                                          <p:attrName>style.visibility</p:attrName>
                                        </p:attrNameLst>
                                      </p:cBhvr>
                                      <p:to>
                                        <p:strVal val="visible"/>
                                      </p:to>
                                    </p:set>
                                    <p:animEffect transition="in" filter="fade">
                                      <p:cBhvr>
                                        <p:cTn id="84" dur="500"/>
                                        <p:tgtEl>
                                          <p:spTgt spid="191">
                                            <p:txEl>
                                              <p:pRg st="1" end="1"/>
                                            </p:txEl>
                                          </p:spTgt>
                                        </p:tgtEl>
                                      </p:cBhvr>
                                    </p:animEffect>
                                  </p:childTnLst>
                                </p:cTn>
                              </p:par>
                            </p:childTnLst>
                          </p:cTn>
                        </p:par>
                        <p:par>
                          <p:cTn id="85" fill="hold">
                            <p:stCondLst>
                              <p:cond delay="7000"/>
                            </p:stCondLst>
                            <p:childTnLst>
                              <p:par>
                                <p:cTn id="86" presetID="10" presetClass="entr" presetSubtype="0" fill="hold" nodeType="afterEffect">
                                  <p:stCondLst>
                                    <p:cond delay="0"/>
                                  </p:stCondLst>
                                  <p:childTnLst>
                                    <p:set>
                                      <p:cBhvr>
                                        <p:cTn id="87" dur="1" fill="hold">
                                          <p:stCondLst>
                                            <p:cond delay="0"/>
                                          </p:stCondLst>
                                        </p:cTn>
                                        <p:tgtEl>
                                          <p:spTgt spid="191">
                                            <p:txEl>
                                              <p:pRg st="2" end="2"/>
                                            </p:txEl>
                                          </p:spTgt>
                                        </p:tgtEl>
                                        <p:attrNameLst>
                                          <p:attrName>style.visibility</p:attrName>
                                        </p:attrNameLst>
                                      </p:cBhvr>
                                      <p:to>
                                        <p:strVal val="visible"/>
                                      </p:to>
                                    </p:set>
                                    <p:animEffect transition="in" filter="fade">
                                      <p:cBhvr>
                                        <p:cTn id="88" dur="500"/>
                                        <p:tgtEl>
                                          <p:spTgt spid="191">
                                            <p:txEl>
                                              <p:pRg st="2" end="2"/>
                                            </p:txEl>
                                          </p:spTgt>
                                        </p:tgtEl>
                                      </p:cBhvr>
                                    </p:animEffect>
                                  </p:childTnLst>
                                </p:cTn>
                              </p:par>
                            </p:childTnLst>
                          </p:cTn>
                        </p:par>
                        <p:par>
                          <p:cTn id="89" fill="hold">
                            <p:stCondLst>
                              <p:cond delay="7500"/>
                            </p:stCondLst>
                            <p:childTnLst>
                              <p:par>
                                <p:cTn id="90" presetID="10" presetClass="entr" presetSubtype="0" fill="hold" nodeType="afterEffect">
                                  <p:stCondLst>
                                    <p:cond delay="0"/>
                                  </p:stCondLst>
                                  <p:childTnLst>
                                    <p:set>
                                      <p:cBhvr>
                                        <p:cTn id="91" dur="1" fill="hold">
                                          <p:stCondLst>
                                            <p:cond delay="0"/>
                                          </p:stCondLst>
                                        </p:cTn>
                                        <p:tgtEl>
                                          <p:spTgt spid="191">
                                            <p:txEl>
                                              <p:pRg st="3" end="3"/>
                                            </p:txEl>
                                          </p:spTgt>
                                        </p:tgtEl>
                                        <p:attrNameLst>
                                          <p:attrName>style.visibility</p:attrName>
                                        </p:attrNameLst>
                                      </p:cBhvr>
                                      <p:to>
                                        <p:strVal val="visible"/>
                                      </p:to>
                                    </p:set>
                                    <p:animEffect transition="in" filter="fade">
                                      <p:cBhvr>
                                        <p:cTn id="92" dur="500"/>
                                        <p:tgtEl>
                                          <p:spTgt spid="191">
                                            <p:txEl>
                                              <p:pRg st="3" end="3"/>
                                            </p:txEl>
                                          </p:spTgt>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191">
                                            <p:txEl>
                                              <p:pRg st="4" end="4"/>
                                            </p:txEl>
                                          </p:spTgt>
                                        </p:tgtEl>
                                        <p:attrNameLst>
                                          <p:attrName>style.visibility</p:attrName>
                                        </p:attrNameLst>
                                      </p:cBhvr>
                                      <p:to>
                                        <p:strVal val="visible"/>
                                      </p:to>
                                    </p:set>
                                    <p:animEffect transition="in" filter="fade">
                                      <p:cBhvr>
                                        <p:cTn id="96" dur="500"/>
                                        <p:tgtEl>
                                          <p:spTgt spid="191">
                                            <p:txEl>
                                              <p:pRg st="4" end="4"/>
                                            </p:txEl>
                                          </p:spTgt>
                                        </p:tgtEl>
                                      </p:cBhvr>
                                    </p:animEffect>
                                  </p:childTnLst>
                                </p:cTn>
                              </p:par>
                            </p:childTnLst>
                          </p:cTn>
                        </p:par>
                        <p:par>
                          <p:cTn id="97" fill="hold">
                            <p:stCondLst>
                              <p:cond delay="8500"/>
                            </p:stCondLst>
                            <p:childTnLst>
                              <p:par>
                                <p:cTn id="98" presetID="10" presetClass="entr" presetSubtype="0" fill="hold" nodeType="afterEffect">
                                  <p:stCondLst>
                                    <p:cond delay="0"/>
                                  </p:stCondLst>
                                  <p:childTnLst>
                                    <p:set>
                                      <p:cBhvr>
                                        <p:cTn id="99" dur="1" fill="hold">
                                          <p:stCondLst>
                                            <p:cond delay="0"/>
                                          </p:stCondLst>
                                        </p:cTn>
                                        <p:tgtEl>
                                          <p:spTgt spid="191">
                                            <p:txEl>
                                              <p:pRg st="5" end="5"/>
                                            </p:txEl>
                                          </p:spTgt>
                                        </p:tgtEl>
                                        <p:attrNameLst>
                                          <p:attrName>style.visibility</p:attrName>
                                        </p:attrNameLst>
                                      </p:cBhvr>
                                      <p:to>
                                        <p:strVal val="visible"/>
                                      </p:to>
                                    </p:set>
                                    <p:animEffect transition="in" filter="fade">
                                      <p:cBhvr>
                                        <p:cTn id="100" dur="500"/>
                                        <p:tgtEl>
                                          <p:spTgt spid="191">
                                            <p:txEl>
                                              <p:pRg st="5" end="5"/>
                                            </p:txEl>
                                          </p:spTgt>
                                        </p:tgtEl>
                                      </p:cBhvr>
                                    </p:animEffect>
                                  </p:childTnLst>
                                </p:cTn>
                              </p:par>
                            </p:childTnLst>
                          </p:cTn>
                        </p:par>
                        <p:par>
                          <p:cTn id="101" fill="hold">
                            <p:stCondLst>
                              <p:cond delay="9000"/>
                            </p:stCondLst>
                            <p:childTnLst>
                              <p:par>
                                <p:cTn id="102" presetID="10" presetClass="entr" presetSubtype="0" fill="hold" nodeType="afterEffect">
                                  <p:stCondLst>
                                    <p:cond delay="0"/>
                                  </p:stCondLst>
                                  <p:childTnLst>
                                    <p:set>
                                      <p:cBhvr>
                                        <p:cTn id="103" dur="1" fill="hold">
                                          <p:stCondLst>
                                            <p:cond delay="0"/>
                                          </p:stCondLst>
                                        </p:cTn>
                                        <p:tgtEl>
                                          <p:spTgt spid="191">
                                            <p:txEl>
                                              <p:pRg st="6" end="6"/>
                                            </p:txEl>
                                          </p:spTgt>
                                        </p:tgtEl>
                                        <p:attrNameLst>
                                          <p:attrName>style.visibility</p:attrName>
                                        </p:attrNameLst>
                                      </p:cBhvr>
                                      <p:to>
                                        <p:strVal val="visible"/>
                                      </p:to>
                                    </p:set>
                                    <p:animEffect transition="in" filter="fade">
                                      <p:cBhvr>
                                        <p:cTn id="104" dur="500"/>
                                        <p:tgtEl>
                                          <p:spTgt spid="191">
                                            <p:txEl>
                                              <p:pRg st="6" end="6"/>
                                            </p:txEl>
                                          </p:spTgt>
                                        </p:tgtEl>
                                      </p:cBhvr>
                                    </p:animEffect>
                                  </p:childTnLst>
                                </p:cTn>
                              </p:par>
                            </p:childTnLst>
                          </p:cTn>
                        </p:par>
                        <p:par>
                          <p:cTn id="105" fill="hold">
                            <p:stCondLst>
                              <p:cond delay="9500"/>
                            </p:stCondLst>
                            <p:childTnLst>
                              <p:par>
                                <p:cTn id="106" presetID="10" presetClass="entr" presetSubtype="0" fill="hold" nodeType="afterEffect">
                                  <p:stCondLst>
                                    <p:cond delay="0"/>
                                  </p:stCondLst>
                                  <p:childTnLst>
                                    <p:set>
                                      <p:cBhvr>
                                        <p:cTn id="107" dur="1" fill="hold">
                                          <p:stCondLst>
                                            <p:cond delay="0"/>
                                          </p:stCondLst>
                                        </p:cTn>
                                        <p:tgtEl>
                                          <p:spTgt spid="191">
                                            <p:txEl>
                                              <p:pRg st="7" end="7"/>
                                            </p:txEl>
                                          </p:spTgt>
                                        </p:tgtEl>
                                        <p:attrNameLst>
                                          <p:attrName>style.visibility</p:attrName>
                                        </p:attrNameLst>
                                      </p:cBhvr>
                                      <p:to>
                                        <p:strVal val="visible"/>
                                      </p:to>
                                    </p:set>
                                    <p:animEffect transition="in" filter="fade">
                                      <p:cBhvr>
                                        <p:cTn id="108" dur="500"/>
                                        <p:tgtEl>
                                          <p:spTgt spid="191">
                                            <p:txEl>
                                              <p:pRg st="7" end="7"/>
                                            </p:txEl>
                                          </p:spTgt>
                                        </p:tgtEl>
                                      </p:cBhvr>
                                    </p:animEffect>
                                  </p:childTnLst>
                                </p:cTn>
                              </p:par>
                            </p:childTnLst>
                          </p:cTn>
                        </p:par>
                        <p:par>
                          <p:cTn id="109" fill="hold">
                            <p:stCondLst>
                              <p:cond delay="10000"/>
                            </p:stCondLst>
                            <p:childTnLst>
                              <p:par>
                                <p:cTn id="110" presetID="10" presetClass="entr" presetSubtype="0" fill="hold" nodeType="afterEffect">
                                  <p:stCondLst>
                                    <p:cond delay="0"/>
                                  </p:stCondLst>
                                  <p:childTnLst>
                                    <p:set>
                                      <p:cBhvr>
                                        <p:cTn id="111" dur="1" fill="hold">
                                          <p:stCondLst>
                                            <p:cond delay="0"/>
                                          </p:stCondLst>
                                        </p:cTn>
                                        <p:tgtEl>
                                          <p:spTgt spid="191">
                                            <p:txEl>
                                              <p:pRg st="8" end="8"/>
                                            </p:txEl>
                                          </p:spTgt>
                                        </p:tgtEl>
                                        <p:attrNameLst>
                                          <p:attrName>style.visibility</p:attrName>
                                        </p:attrNameLst>
                                      </p:cBhvr>
                                      <p:to>
                                        <p:strVal val="visible"/>
                                      </p:to>
                                    </p:set>
                                    <p:animEffect transition="in" filter="fade">
                                      <p:cBhvr>
                                        <p:cTn id="112" dur="500"/>
                                        <p:tgtEl>
                                          <p:spTgt spid="191">
                                            <p:txEl>
                                              <p:pRg st="8" end="8"/>
                                            </p:txEl>
                                          </p:spTgt>
                                        </p:tgtEl>
                                      </p:cBhvr>
                                    </p:animEffect>
                                  </p:childTnLst>
                                </p:cTn>
                              </p:par>
                            </p:childTnLst>
                          </p:cTn>
                        </p:par>
                        <p:par>
                          <p:cTn id="113" fill="hold">
                            <p:stCondLst>
                              <p:cond delay="10500"/>
                            </p:stCondLst>
                            <p:childTnLst>
                              <p:par>
                                <p:cTn id="114" presetID="10" presetClass="entr" presetSubtype="0" fill="hold" nodeType="afterEffect">
                                  <p:stCondLst>
                                    <p:cond delay="0"/>
                                  </p:stCondLst>
                                  <p:childTnLst>
                                    <p:set>
                                      <p:cBhvr>
                                        <p:cTn id="115" dur="1" fill="hold">
                                          <p:stCondLst>
                                            <p:cond delay="0"/>
                                          </p:stCondLst>
                                        </p:cTn>
                                        <p:tgtEl>
                                          <p:spTgt spid="192">
                                            <p:txEl>
                                              <p:pRg st="0" end="0"/>
                                            </p:txEl>
                                          </p:spTgt>
                                        </p:tgtEl>
                                        <p:attrNameLst>
                                          <p:attrName>style.visibility</p:attrName>
                                        </p:attrNameLst>
                                      </p:cBhvr>
                                      <p:to>
                                        <p:strVal val="visible"/>
                                      </p:to>
                                    </p:set>
                                    <p:animEffect transition="in" filter="fade">
                                      <p:cBhvr>
                                        <p:cTn id="116" dur="500"/>
                                        <p:tgtEl>
                                          <p:spTgt spid="192">
                                            <p:txEl>
                                              <p:pRg st="0" end="0"/>
                                            </p:txEl>
                                          </p:spTgt>
                                        </p:tgtEl>
                                      </p:cBhvr>
                                    </p:animEffect>
                                  </p:childTnLst>
                                </p:cTn>
                              </p:par>
                            </p:childTnLst>
                          </p:cTn>
                        </p:par>
                        <p:par>
                          <p:cTn id="117" fill="hold">
                            <p:stCondLst>
                              <p:cond delay="11000"/>
                            </p:stCondLst>
                            <p:childTnLst>
                              <p:par>
                                <p:cTn id="118" presetID="10" presetClass="entr" presetSubtype="0" fill="hold" nodeType="afterEffect">
                                  <p:stCondLst>
                                    <p:cond delay="0"/>
                                  </p:stCondLst>
                                  <p:childTnLst>
                                    <p:set>
                                      <p:cBhvr>
                                        <p:cTn id="119" dur="1" fill="hold">
                                          <p:stCondLst>
                                            <p:cond delay="0"/>
                                          </p:stCondLst>
                                        </p:cTn>
                                        <p:tgtEl>
                                          <p:spTgt spid="192">
                                            <p:txEl>
                                              <p:pRg st="1" end="1"/>
                                            </p:txEl>
                                          </p:spTgt>
                                        </p:tgtEl>
                                        <p:attrNameLst>
                                          <p:attrName>style.visibility</p:attrName>
                                        </p:attrNameLst>
                                      </p:cBhvr>
                                      <p:to>
                                        <p:strVal val="visible"/>
                                      </p:to>
                                    </p:set>
                                    <p:animEffect transition="in" filter="fade">
                                      <p:cBhvr>
                                        <p:cTn id="120" dur="500"/>
                                        <p:tgtEl>
                                          <p:spTgt spid="192">
                                            <p:txEl>
                                              <p:pRg st="1" end="1"/>
                                            </p:txEl>
                                          </p:spTgt>
                                        </p:tgtEl>
                                      </p:cBhvr>
                                    </p:animEffect>
                                  </p:childTnLst>
                                </p:cTn>
                              </p:par>
                            </p:childTnLst>
                          </p:cTn>
                        </p:par>
                        <p:par>
                          <p:cTn id="121" fill="hold">
                            <p:stCondLst>
                              <p:cond delay="11500"/>
                            </p:stCondLst>
                            <p:childTnLst>
                              <p:par>
                                <p:cTn id="122" presetID="10" presetClass="entr" presetSubtype="0" fill="hold" nodeType="afterEffect">
                                  <p:stCondLst>
                                    <p:cond delay="0"/>
                                  </p:stCondLst>
                                  <p:childTnLst>
                                    <p:set>
                                      <p:cBhvr>
                                        <p:cTn id="123" dur="1" fill="hold">
                                          <p:stCondLst>
                                            <p:cond delay="0"/>
                                          </p:stCondLst>
                                        </p:cTn>
                                        <p:tgtEl>
                                          <p:spTgt spid="192">
                                            <p:txEl>
                                              <p:pRg st="2" end="2"/>
                                            </p:txEl>
                                          </p:spTgt>
                                        </p:tgtEl>
                                        <p:attrNameLst>
                                          <p:attrName>style.visibility</p:attrName>
                                        </p:attrNameLst>
                                      </p:cBhvr>
                                      <p:to>
                                        <p:strVal val="visible"/>
                                      </p:to>
                                    </p:set>
                                    <p:animEffect transition="in" filter="fade">
                                      <p:cBhvr>
                                        <p:cTn id="124" dur="500"/>
                                        <p:tgtEl>
                                          <p:spTgt spid="192">
                                            <p:txEl>
                                              <p:pRg st="2" end="2"/>
                                            </p:txEl>
                                          </p:spTgt>
                                        </p:tgtEl>
                                      </p:cBhvr>
                                    </p:animEffect>
                                  </p:childTnLst>
                                </p:cTn>
                              </p:par>
                            </p:childTnLst>
                          </p:cTn>
                        </p:par>
                        <p:par>
                          <p:cTn id="125" fill="hold">
                            <p:stCondLst>
                              <p:cond delay="12000"/>
                            </p:stCondLst>
                            <p:childTnLst>
                              <p:par>
                                <p:cTn id="126" presetID="10" presetClass="entr" presetSubtype="0" fill="hold" nodeType="afterEffect">
                                  <p:stCondLst>
                                    <p:cond delay="0"/>
                                  </p:stCondLst>
                                  <p:childTnLst>
                                    <p:set>
                                      <p:cBhvr>
                                        <p:cTn id="127" dur="1" fill="hold">
                                          <p:stCondLst>
                                            <p:cond delay="0"/>
                                          </p:stCondLst>
                                        </p:cTn>
                                        <p:tgtEl>
                                          <p:spTgt spid="192">
                                            <p:txEl>
                                              <p:pRg st="3" end="3"/>
                                            </p:txEl>
                                          </p:spTgt>
                                        </p:tgtEl>
                                        <p:attrNameLst>
                                          <p:attrName>style.visibility</p:attrName>
                                        </p:attrNameLst>
                                      </p:cBhvr>
                                      <p:to>
                                        <p:strVal val="visible"/>
                                      </p:to>
                                    </p:set>
                                    <p:animEffect transition="in" filter="fade">
                                      <p:cBhvr>
                                        <p:cTn id="128" dur="500"/>
                                        <p:tgtEl>
                                          <p:spTgt spid="192">
                                            <p:txEl>
                                              <p:pRg st="3" end="3"/>
                                            </p:txEl>
                                          </p:spTgt>
                                        </p:tgtEl>
                                      </p:cBhvr>
                                    </p:animEffect>
                                  </p:childTnLst>
                                </p:cTn>
                              </p:par>
                            </p:childTnLst>
                          </p:cTn>
                        </p:par>
                        <p:par>
                          <p:cTn id="129" fill="hold">
                            <p:stCondLst>
                              <p:cond delay="12500"/>
                            </p:stCondLst>
                            <p:childTnLst>
                              <p:par>
                                <p:cTn id="130" presetID="10" presetClass="entr" presetSubtype="0" fill="hold" nodeType="afterEffect">
                                  <p:stCondLst>
                                    <p:cond delay="0"/>
                                  </p:stCondLst>
                                  <p:childTnLst>
                                    <p:set>
                                      <p:cBhvr>
                                        <p:cTn id="131" dur="1" fill="hold">
                                          <p:stCondLst>
                                            <p:cond delay="0"/>
                                          </p:stCondLst>
                                        </p:cTn>
                                        <p:tgtEl>
                                          <p:spTgt spid="192">
                                            <p:txEl>
                                              <p:pRg st="4" end="4"/>
                                            </p:txEl>
                                          </p:spTgt>
                                        </p:tgtEl>
                                        <p:attrNameLst>
                                          <p:attrName>style.visibility</p:attrName>
                                        </p:attrNameLst>
                                      </p:cBhvr>
                                      <p:to>
                                        <p:strVal val="visible"/>
                                      </p:to>
                                    </p:set>
                                    <p:animEffect transition="in" filter="fade">
                                      <p:cBhvr>
                                        <p:cTn id="132" dur="500"/>
                                        <p:tgtEl>
                                          <p:spTgt spid="192">
                                            <p:txEl>
                                              <p:pRg st="4" end="4"/>
                                            </p:txEl>
                                          </p:spTgt>
                                        </p:tgtEl>
                                      </p:cBhvr>
                                    </p:animEffect>
                                  </p:childTnLst>
                                </p:cTn>
                              </p:par>
                            </p:childTnLst>
                          </p:cTn>
                        </p:par>
                        <p:par>
                          <p:cTn id="133" fill="hold">
                            <p:stCondLst>
                              <p:cond delay="13000"/>
                            </p:stCondLst>
                            <p:childTnLst>
                              <p:par>
                                <p:cTn id="134" presetID="10" presetClass="entr" presetSubtype="0" fill="hold" nodeType="afterEffect">
                                  <p:stCondLst>
                                    <p:cond delay="0"/>
                                  </p:stCondLst>
                                  <p:childTnLst>
                                    <p:set>
                                      <p:cBhvr>
                                        <p:cTn id="135" dur="1" fill="hold">
                                          <p:stCondLst>
                                            <p:cond delay="0"/>
                                          </p:stCondLst>
                                        </p:cTn>
                                        <p:tgtEl>
                                          <p:spTgt spid="192">
                                            <p:txEl>
                                              <p:pRg st="5" end="5"/>
                                            </p:txEl>
                                          </p:spTgt>
                                        </p:tgtEl>
                                        <p:attrNameLst>
                                          <p:attrName>style.visibility</p:attrName>
                                        </p:attrNameLst>
                                      </p:cBhvr>
                                      <p:to>
                                        <p:strVal val="visible"/>
                                      </p:to>
                                    </p:set>
                                    <p:animEffect transition="in" filter="fade">
                                      <p:cBhvr>
                                        <p:cTn id="136" dur="500"/>
                                        <p:tgtEl>
                                          <p:spTgt spid="192">
                                            <p:txEl>
                                              <p:pRg st="5" end="5"/>
                                            </p:txEl>
                                          </p:spTgt>
                                        </p:tgtEl>
                                      </p:cBhvr>
                                    </p:animEffect>
                                  </p:childTnLst>
                                </p:cTn>
                              </p:par>
                            </p:childTnLst>
                          </p:cTn>
                        </p:par>
                        <p:par>
                          <p:cTn id="137" fill="hold">
                            <p:stCondLst>
                              <p:cond delay="13500"/>
                            </p:stCondLst>
                            <p:childTnLst>
                              <p:par>
                                <p:cTn id="138" presetID="10" presetClass="entr" presetSubtype="0" fill="hold" nodeType="afterEffect">
                                  <p:stCondLst>
                                    <p:cond delay="0"/>
                                  </p:stCondLst>
                                  <p:childTnLst>
                                    <p:set>
                                      <p:cBhvr>
                                        <p:cTn id="139" dur="1" fill="hold">
                                          <p:stCondLst>
                                            <p:cond delay="0"/>
                                          </p:stCondLst>
                                        </p:cTn>
                                        <p:tgtEl>
                                          <p:spTgt spid="192">
                                            <p:txEl>
                                              <p:pRg st="6" end="6"/>
                                            </p:txEl>
                                          </p:spTgt>
                                        </p:tgtEl>
                                        <p:attrNameLst>
                                          <p:attrName>style.visibility</p:attrName>
                                        </p:attrNameLst>
                                      </p:cBhvr>
                                      <p:to>
                                        <p:strVal val="visible"/>
                                      </p:to>
                                    </p:set>
                                    <p:animEffect transition="in" filter="fade">
                                      <p:cBhvr>
                                        <p:cTn id="140" dur="500"/>
                                        <p:tgtEl>
                                          <p:spTgt spid="192">
                                            <p:txEl>
                                              <p:pRg st="6" end="6"/>
                                            </p:txEl>
                                          </p:spTgt>
                                        </p:tgtEl>
                                      </p:cBhvr>
                                    </p:animEffect>
                                  </p:childTnLst>
                                </p:cTn>
                              </p:par>
                            </p:childTnLst>
                          </p:cTn>
                        </p:par>
                        <p:par>
                          <p:cTn id="141" fill="hold">
                            <p:stCondLst>
                              <p:cond delay="14000"/>
                            </p:stCondLst>
                            <p:childTnLst>
                              <p:par>
                                <p:cTn id="142" presetID="10" presetClass="entr" presetSubtype="0" fill="hold" nodeType="afterEffect">
                                  <p:stCondLst>
                                    <p:cond delay="0"/>
                                  </p:stCondLst>
                                  <p:childTnLst>
                                    <p:set>
                                      <p:cBhvr>
                                        <p:cTn id="143" dur="1" fill="hold">
                                          <p:stCondLst>
                                            <p:cond delay="0"/>
                                          </p:stCondLst>
                                        </p:cTn>
                                        <p:tgtEl>
                                          <p:spTgt spid="192">
                                            <p:txEl>
                                              <p:pRg st="7" end="7"/>
                                            </p:txEl>
                                          </p:spTgt>
                                        </p:tgtEl>
                                        <p:attrNameLst>
                                          <p:attrName>style.visibility</p:attrName>
                                        </p:attrNameLst>
                                      </p:cBhvr>
                                      <p:to>
                                        <p:strVal val="visible"/>
                                      </p:to>
                                    </p:set>
                                    <p:animEffect transition="in" filter="fade">
                                      <p:cBhvr>
                                        <p:cTn id="144" dur="500"/>
                                        <p:tgtEl>
                                          <p:spTgt spid="192">
                                            <p:txEl>
                                              <p:pRg st="7" end="7"/>
                                            </p:txEl>
                                          </p:spTgt>
                                        </p:tgtEl>
                                      </p:cBhvr>
                                    </p:animEffect>
                                  </p:childTnLst>
                                </p:cTn>
                              </p:par>
                            </p:childTnLst>
                          </p:cTn>
                        </p:par>
                        <p:par>
                          <p:cTn id="145" fill="hold">
                            <p:stCondLst>
                              <p:cond delay="14500"/>
                            </p:stCondLst>
                            <p:childTnLst>
                              <p:par>
                                <p:cTn id="146" presetID="10" presetClass="entr" presetSubtype="0" fill="hold" nodeType="afterEffect">
                                  <p:stCondLst>
                                    <p:cond delay="0"/>
                                  </p:stCondLst>
                                  <p:childTnLst>
                                    <p:set>
                                      <p:cBhvr>
                                        <p:cTn id="147" dur="1" fill="hold">
                                          <p:stCondLst>
                                            <p:cond delay="0"/>
                                          </p:stCondLst>
                                        </p:cTn>
                                        <p:tgtEl>
                                          <p:spTgt spid="192">
                                            <p:txEl>
                                              <p:pRg st="8" end="8"/>
                                            </p:txEl>
                                          </p:spTgt>
                                        </p:tgtEl>
                                        <p:attrNameLst>
                                          <p:attrName>style.visibility</p:attrName>
                                        </p:attrNameLst>
                                      </p:cBhvr>
                                      <p:to>
                                        <p:strVal val="visible"/>
                                      </p:to>
                                    </p:set>
                                    <p:animEffect transition="in" filter="fade">
                                      <p:cBhvr>
                                        <p:cTn id="148" dur="500"/>
                                        <p:tgtEl>
                                          <p:spTgt spid="192">
                                            <p:txEl>
                                              <p:pRg st="8" end="8"/>
                                            </p:txEl>
                                          </p:spTgt>
                                        </p:tgtEl>
                                      </p:cBhvr>
                                    </p:animEffect>
                                  </p:childTnLst>
                                </p:cTn>
                              </p:par>
                            </p:childTnLst>
                          </p:cTn>
                        </p:par>
                        <p:par>
                          <p:cTn id="149" fill="hold">
                            <p:stCondLst>
                              <p:cond delay="15000"/>
                            </p:stCondLst>
                            <p:childTnLst>
                              <p:par>
                                <p:cTn id="150" presetID="10" presetClass="entr" presetSubtype="0" fill="hold" nodeType="afterEffect">
                                  <p:stCondLst>
                                    <p:cond delay="0"/>
                                  </p:stCondLst>
                                  <p:childTnLst>
                                    <p:set>
                                      <p:cBhvr>
                                        <p:cTn id="151" dur="1" fill="hold">
                                          <p:stCondLst>
                                            <p:cond delay="0"/>
                                          </p:stCondLst>
                                        </p:cTn>
                                        <p:tgtEl>
                                          <p:spTgt spid="193">
                                            <p:txEl>
                                              <p:pRg st="0" end="0"/>
                                            </p:txEl>
                                          </p:spTgt>
                                        </p:tgtEl>
                                        <p:attrNameLst>
                                          <p:attrName>style.visibility</p:attrName>
                                        </p:attrNameLst>
                                      </p:cBhvr>
                                      <p:to>
                                        <p:strVal val="visible"/>
                                      </p:to>
                                    </p:set>
                                    <p:animEffect transition="in" filter="fade">
                                      <p:cBhvr>
                                        <p:cTn id="152" dur="500"/>
                                        <p:tgtEl>
                                          <p:spTgt spid="193">
                                            <p:txEl>
                                              <p:pRg st="0" end="0"/>
                                            </p:txEl>
                                          </p:spTgt>
                                        </p:tgtEl>
                                      </p:cBhvr>
                                    </p:animEffect>
                                  </p:childTnLst>
                                </p:cTn>
                              </p:par>
                            </p:childTnLst>
                          </p:cTn>
                        </p:par>
                        <p:par>
                          <p:cTn id="153" fill="hold">
                            <p:stCondLst>
                              <p:cond delay="15500"/>
                            </p:stCondLst>
                            <p:childTnLst>
                              <p:par>
                                <p:cTn id="154" presetID="10" presetClass="entr" presetSubtype="0" fill="hold" nodeType="afterEffect">
                                  <p:stCondLst>
                                    <p:cond delay="0"/>
                                  </p:stCondLst>
                                  <p:childTnLst>
                                    <p:set>
                                      <p:cBhvr>
                                        <p:cTn id="155" dur="1" fill="hold">
                                          <p:stCondLst>
                                            <p:cond delay="0"/>
                                          </p:stCondLst>
                                        </p:cTn>
                                        <p:tgtEl>
                                          <p:spTgt spid="193">
                                            <p:txEl>
                                              <p:pRg st="1" end="1"/>
                                            </p:txEl>
                                          </p:spTgt>
                                        </p:tgtEl>
                                        <p:attrNameLst>
                                          <p:attrName>style.visibility</p:attrName>
                                        </p:attrNameLst>
                                      </p:cBhvr>
                                      <p:to>
                                        <p:strVal val="visible"/>
                                      </p:to>
                                    </p:set>
                                    <p:animEffect transition="in" filter="fade">
                                      <p:cBhvr>
                                        <p:cTn id="156" dur="500"/>
                                        <p:tgtEl>
                                          <p:spTgt spid="193">
                                            <p:txEl>
                                              <p:pRg st="1" end="1"/>
                                            </p:txEl>
                                          </p:spTgt>
                                        </p:tgtEl>
                                      </p:cBhvr>
                                    </p:animEffect>
                                  </p:childTnLst>
                                </p:cTn>
                              </p:par>
                            </p:childTnLst>
                          </p:cTn>
                        </p:par>
                        <p:par>
                          <p:cTn id="157" fill="hold">
                            <p:stCondLst>
                              <p:cond delay="16000"/>
                            </p:stCondLst>
                            <p:childTnLst>
                              <p:par>
                                <p:cTn id="158" presetID="10" presetClass="entr" presetSubtype="0" fill="hold" nodeType="afterEffect">
                                  <p:stCondLst>
                                    <p:cond delay="0"/>
                                  </p:stCondLst>
                                  <p:childTnLst>
                                    <p:set>
                                      <p:cBhvr>
                                        <p:cTn id="159" dur="1" fill="hold">
                                          <p:stCondLst>
                                            <p:cond delay="0"/>
                                          </p:stCondLst>
                                        </p:cTn>
                                        <p:tgtEl>
                                          <p:spTgt spid="193">
                                            <p:txEl>
                                              <p:pRg st="2" end="2"/>
                                            </p:txEl>
                                          </p:spTgt>
                                        </p:tgtEl>
                                        <p:attrNameLst>
                                          <p:attrName>style.visibility</p:attrName>
                                        </p:attrNameLst>
                                      </p:cBhvr>
                                      <p:to>
                                        <p:strVal val="visible"/>
                                      </p:to>
                                    </p:set>
                                    <p:animEffect transition="in" filter="fade">
                                      <p:cBhvr>
                                        <p:cTn id="160" dur="500"/>
                                        <p:tgtEl>
                                          <p:spTgt spid="193">
                                            <p:txEl>
                                              <p:pRg st="2" end="2"/>
                                            </p:txEl>
                                          </p:spTgt>
                                        </p:tgtEl>
                                      </p:cBhvr>
                                    </p:animEffect>
                                  </p:childTnLst>
                                </p:cTn>
                              </p:par>
                            </p:childTnLst>
                          </p:cTn>
                        </p:par>
                        <p:par>
                          <p:cTn id="161" fill="hold">
                            <p:stCondLst>
                              <p:cond delay="16500"/>
                            </p:stCondLst>
                            <p:childTnLst>
                              <p:par>
                                <p:cTn id="162" presetID="10" presetClass="entr" presetSubtype="0" fill="hold" nodeType="afterEffect">
                                  <p:stCondLst>
                                    <p:cond delay="0"/>
                                  </p:stCondLst>
                                  <p:childTnLst>
                                    <p:set>
                                      <p:cBhvr>
                                        <p:cTn id="163" dur="1" fill="hold">
                                          <p:stCondLst>
                                            <p:cond delay="0"/>
                                          </p:stCondLst>
                                        </p:cTn>
                                        <p:tgtEl>
                                          <p:spTgt spid="193">
                                            <p:txEl>
                                              <p:pRg st="3" end="3"/>
                                            </p:txEl>
                                          </p:spTgt>
                                        </p:tgtEl>
                                        <p:attrNameLst>
                                          <p:attrName>style.visibility</p:attrName>
                                        </p:attrNameLst>
                                      </p:cBhvr>
                                      <p:to>
                                        <p:strVal val="visible"/>
                                      </p:to>
                                    </p:set>
                                    <p:animEffect transition="in" filter="fade">
                                      <p:cBhvr>
                                        <p:cTn id="164" dur="500"/>
                                        <p:tgtEl>
                                          <p:spTgt spid="193">
                                            <p:txEl>
                                              <p:pRg st="3" end="3"/>
                                            </p:txEl>
                                          </p:spTgt>
                                        </p:tgtEl>
                                      </p:cBhvr>
                                    </p:animEffect>
                                  </p:childTnLst>
                                </p:cTn>
                              </p:par>
                            </p:childTnLst>
                          </p:cTn>
                        </p:par>
                        <p:par>
                          <p:cTn id="165" fill="hold">
                            <p:stCondLst>
                              <p:cond delay="17000"/>
                            </p:stCondLst>
                            <p:childTnLst>
                              <p:par>
                                <p:cTn id="166" presetID="10" presetClass="entr" presetSubtype="0" fill="hold" nodeType="afterEffect">
                                  <p:stCondLst>
                                    <p:cond delay="0"/>
                                  </p:stCondLst>
                                  <p:childTnLst>
                                    <p:set>
                                      <p:cBhvr>
                                        <p:cTn id="167" dur="1" fill="hold">
                                          <p:stCondLst>
                                            <p:cond delay="0"/>
                                          </p:stCondLst>
                                        </p:cTn>
                                        <p:tgtEl>
                                          <p:spTgt spid="193">
                                            <p:txEl>
                                              <p:pRg st="4" end="4"/>
                                            </p:txEl>
                                          </p:spTgt>
                                        </p:tgtEl>
                                        <p:attrNameLst>
                                          <p:attrName>style.visibility</p:attrName>
                                        </p:attrNameLst>
                                      </p:cBhvr>
                                      <p:to>
                                        <p:strVal val="visible"/>
                                      </p:to>
                                    </p:set>
                                    <p:animEffect transition="in" filter="fade">
                                      <p:cBhvr>
                                        <p:cTn id="168" dur="500"/>
                                        <p:tgtEl>
                                          <p:spTgt spid="193">
                                            <p:txEl>
                                              <p:pRg st="4" end="4"/>
                                            </p:txEl>
                                          </p:spTgt>
                                        </p:tgtEl>
                                      </p:cBhvr>
                                    </p:animEffect>
                                  </p:childTnLst>
                                </p:cTn>
                              </p:par>
                            </p:childTnLst>
                          </p:cTn>
                        </p:par>
                        <p:par>
                          <p:cTn id="169" fill="hold">
                            <p:stCondLst>
                              <p:cond delay="17500"/>
                            </p:stCondLst>
                            <p:childTnLst>
                              <p:par>
                                <p:cTn id="170" presetID="10" presetClass="entr" presetSubtype="0" fill="hold" nodeType="afterEffect">
                                  <p:stCondLst>
                                    <p:cond delay="0"/>
                                  </p:stCondLst>
                                  <p:childTnLst>
                                    <p:set>
                                      <p:cBhvr>
                                        <p:cTn id="171" dur="1" fill="hold">
                                          <p:stCondLst>
                                            <p:cond delay="0"/>
                                          </p:stCondLst>
                                        </p:cTn>
                                        <p:tgtEl>
                                          <p:spTgt spid="193">
                                            <p:txEl>
                                              <p:pRg st="5" end="5"/>
                                            </p:txEl>
                                          </p:spTgt>
                                        </p:tgtEl>
                                        <p:attrNameLst>
                                          <p:attrName>style.visibility</p:attrName>
                                        </p:attrNameLst>
                                      </p:cBhvr>
                                      <p:to>
                                        <p:strVal val="visible"/>
                                      </p:to>
                                    </p:set>
                                    <p:animEffect transition="in" filter="fade">
                                      <p:cBhvr>
                                        <p:cTn id="172" dur="500"/>
                                        <p:tgtEl>
                                          <p:spTgt spid="193">
                                            <p:txEl>
                                              <p:pRg st="5" end="5"/>
                                            </p:txEl>
                                          </p:spTgt>
                                        </p:tgtEl>
                                      </p:cBhvr>
                                    </p:animEffect>
                                  </p:childTnLst>
                                </p:cTn>
                              </p:par>
                            </p:childTnLst>
                          </p:cTn>
                        </p:par>
                        <p:par>
                          <p:cTn id="173" fill="hold">
                            <p:stCondLst>
                              <p:cond delay="18000"/>
                            </p:stCondLst>
                            <p:childTnLst>
                              <p:par>
                                <p:cTn id="174" presetID="10" presetClass="entr" presetSubtype="0" fill="hold" nodeType="afterEffect">
                                  <p:stCondLst>
                                    <p:cond delay="0"/>
                                  </p:stCondLst>
                                  <p:childTnLst>
                                    <p:set>
                                      <p:cBhvr>
                                        <p:cTn id="175" dur="1" fill="hold">
                                          <p:stCondLst>
                                            <p:cond delay="0"/>
                                          </p:stCondLst>
                                        </p:cTn>
                                        <p:tgtEl>
                                          <p:spTgt spid="193">
                                            <p:txEl>
                                              <p:pRg st="6" end="6"/>
                                            </p:txEl>
                                          </p:spTgt>
                                        </p:tgtEl>
                                        <p:attrNameLst>
                                          <p:attrName>style.visibility</p:attrName>
                                        </p:attrNameLst>
                                      </p:cBhvr>
                                      <p:to>
                                        <p:strVal val="visible"/>
                                      </p:to>
                                    </p:set>
                                    <p:animEffect transition="in" filter="fade">
                                      <p:cBhvr>
                                        <p:cTn id="176" dur="500"/>
                                        <p:tgtEl>
                                          <p:spTgt spid="193">
                                            <p:txEl>
                                              <p:pRg st="6" end="6"/>
                                            </p:txEl>
                                          </p:spTgt>
                                        </p:tgtEl>
                                      </p:cBhvr>
                                    </p:animEffect>
                                  </p:childTnLst>
                                </p:cTn>
                              </p:par>
                            </p:childTnLst>
                          </p:cTn>
                        </p:par>
                        <p:par>
                          <p:cTn id="177" fill="hold">
                            <p:stCondLst>
                              <p:cond delay="18500"/>
                            </p:stCondLst>
                            <p:childTnLst>
                              <p:par>
                                <p:cTn id="178" presetID="10" presetClass="entr" presetSubtype="0" fill="hold" nodeType="afterEffect">
                                  <p:stCondLst>
                                    <p:cond delay="0"/>
                                  </p:stCondLst>
                                  <p:childTnLst>
                                    <p:set>
                                      <p:cBhvr>
                                        <p:cTn id="179" dur="1" fill="hold">
                                          <p:stCondLst>
                                            <p:cond delay="0"/>
                                          </p:stCondLst>
                                        </p:cTn>
                                        <p:tgtEl>
                                          <p:spTgt spid="193">
                                            <p:txEl>
                                              <p:pRg st="7" end="7"/>
                                            </p:txEl>
                                          </p:spTgt>
                                        </p:tgtEl>
                                        <p:attrNameLst>
                                          <p:attrName>style.visibility</p:attrName>
                                        </p:attrNameLst>
                                      </p:cBhvr>
                                      <p:to>
                                        <p:strVal val="visible"/>
                                      </p:to>
                                    </p:set>
                                    <p:animEffect transition="in" filter="fade">
                                      <p:cBhvr>
                                        <p:cTn id="180" dur="500"/>
                                        <p:tgtEl>
                                          <p:spTgt spid="193">
                                            <p:txEl>
                                              <p:pRg st="7" end="7"/>
                                            </p:txEl>
                                          </p:spTgt>
                                        </p:tgtEl>
                                      </p:cBhvr>
                                    </p:animEffect>
                                  </p:childTnLst>
                                </p:cTn>
                              </p:par>
                            </p:childTnLst>
                          </p:cTn>
                        </p:par>
                        <p:par>
                          <p:cTn id="181" fill="hold">
                            <p:stCondLst>
                              <p:cond delay="19000"/>
                            </p:stCondLst>
                            <p:childTnLst>
                              <p:par>
                                <p:cTn id="182" presetID="10" presetClass="entr" presetSubtype="0" fill="hold" nodeType="afterEffect">
                                  <p:stCondLst>
                                    <p:cond delay="0"/>
                                  </p:stCondLst>
                                  <p:childTnLst>
                                    <p:set>
                                      <p:cBhvr>
                                        <p:cTn id="183" dur="1" fill="hold">
                                          <p:stCondLst>
                                            <p:cond delay="0"/>
                                          </p:stCondLst>
                                        </p:cTn>
                                        <p:tgtEl>
                                          <p:spTgt spid="193">
                                            <p:txEl>
                                              <p:pRg st="8" end="8"/>
                                            </p:txEl>
                                          </p:spTgt>
                                        </p:tgtEl>
                                        <p:attrNameLst>
                                          <p:attrName>style.visibility</p:attrName>
                                        </p:attrNameLst>
                                      </p:cBhvr>
                                      <p:to>
                                        <p:strVal val="visible"/>
                                      </p:to>
                                    </p:set>
                                    <p:animEffect transition="in" filter="fade">
                                      <p:cBhvr>
                                        <p:cTn id="184" dur="500"/>
                                        <p:tgtEl>
                                          <p:spTgt spid="1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_Text_Left">
  <p:cSld name="Big_Text_Left">
    <p:spTree>
      <p:nvGrpSpPr>
        <p:cNvPr id="1" name="Shape 194"/>
        <p:cNvGrpSpPr/>
        <p:nvPr/>
      </p:nvGrpSpPr>
      <p:grpSpPr>
        <a:xfrm>
          <a:off x="0" y="0"/>
          <a:ext cx="0" cy="0"/>
          <a:chOff x="0" y="0"/>
          <a:chExt cx="0" cy="0"/>
        </a:xfrm>
      </p:grpSpPr>
      <p:grpSp>
        <p:nvGrpSpPr>
          <p:cNvPr id="195" name="Google Shape;195;p35"/>
          <p:cNvGrpSpPr/>
          <p:nvPr/>
        </p:nvGrpSpPr>
        <p:grpSpPr>
          <a:xfrm>
            <a:off x="1313580" y="4500919"/>
            <a:ext cx="2997957" cy="11431"/>
            <a:chOff x="1313580" y="4500919"/>
            <a:chExt cx="2997957" cy="11431"/>
          </a:xfrm>
        </p:grpSpPr>
        <p:cxnSp>
          <p:nvCxnSpPr>
            <p:cNvPr id="196" name="Google Shape;196;p35"/>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197" name="Google Shape;197;p35"/>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198" name="Google Shape;198;p35"/>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5"/>
          <p:cNvSpPr txBox="1">
            <a:spLocks noGrp="1"/>
          </p:cNvSpPr>
          <p:nvPr>
            <p:ph type="body" idx="2"/>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5"/>
          <p:cNvSpPr txBox="1">
            <a:spLocks noGrp="1"/>
          </p:cNvSpPr>
          <p:nvPr>
            <p:ph type="body" idx="3"/>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500"/>
                                        <p:tgtEl>
                                          <p:spTgt spid="19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8">
                                            <p:txEl>
                                              <p:pRg st="1" end="1"/>
                                            </p:txEl>
                                          </p:spTgt>
                                        </p:tgtEl>
                                        <p:attrNameLst>
                                          <p:attrName>style.visibility</p:attrName>
                                        </p:attrNameLst>
                                      </p:cBhvr>
                                      <p:to>
                                        <p:strVal val="visible"/>
                                      </p:to>
                                    </p:set>
                                    <p:animEffect transition="in" filter="fade">
                                      <p:cBhvr>
                                        <p:cTn id="10" dur="500"/>
                                        <p:tgtEl>
                                          <p:spTgt spid="19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8">
                                            <p:txEl>
                                              <p:pRg st="2" end="2"/>
                                            </p:txEl>
                                          </p:spTgt>
                                        </p:tgtEl>
                                        <p:attrNameLst>
                                          <p:attrName>style.visibility</p:attrName>
                                        </p:attrNameLst>
                                      </p:cBhvr>
                                      <p:to>
                                        <p:strVal val="visible"/>
                                      </p:to>
                                    </p:set>
                                    <p:animEffect transition="in" filter="fade">
                                      <p:cBhvr>
                                        <p:cTn id="13" dur="500"/>
                                        <p:tgtEl>
                                          <p:spTgt spid="19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8">
                                            <p:txEl>
                                              <p:pRg st="3" end="3"/>
                                            </p:txEl>
                                          </p:spTgt>
                                        </p:tgtEl>
                                        <p:attrNameLst>
                                          <p:attrName>style.visibility</p:attrName>
                                        </p:attrNameLst>
                                      </p:cBhvr>
                                      <p:to>
                                        <p:strVal val="visible"/>
                                      </p:to>
                                    </p:set>
                                    <p:animEffect transition="in" filter="fade">
                                      <p:cBhvr>
                                        <p:cTn id="16" dur="500"/>
                                        <p:tgtEl>
                                          <p:spTgt spid="19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8">
                                            <p:txEl>
                                              <p:pRg st="4" end="4"/>
                                            </p:txEl>
                                          </p:spTgt>
                                        </p:tgtEl>
                                        <p:attrNameLst>
                                          <p:attrName>style.visibility</p:attrName>
                                        </p:attrNameLst>
                                      </p:cBhvr>
                                      <p:to>
                                        <p:strVal val="visible"/>
                                      </p:to>
                                    </p:set>
                                    <p:animEffect transition="in" filter="fade">
                                      <p:cBhvr>
                                        <p:cTn id="19" dur="500"/>
                                        <p:tgtEl>
                                          <p:spTgt spid="19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8">
                                            <p:txEl>
                                              <p:pRg st="5" end="5"/>
                                            </p:txEl>
                                          </p:spTgt>
                                        </p:tgtEl>
                                        <p:attrNameLst>
                                          <p:attrName>style.visibility</p:attrName>
                                        </p:attrNameLst>
                                      </p:cBhvr>
                                      <p:to>
                                        <p:strVal val="visible"/>
                                      </p:to>
                                    </p:set>
                                    <p:animEffect transition="in" filter="fade">
                                      <p:cBhvr>
                                        <p:cTn id="22" dur="500"/>
                                        <p:tgtEl>
                                          <p:spTgt spid="19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8">
                                            <p:txEl>
                                              <p:pRg st="6" end="6"/>
                                            </p:txEl>
                                          </p:spTgt>
                                        </p:tgtEl>
                                        <p:attrNameLst>
                                          <p:attrName>style.visibility</p:attrName>
                                        </p:attrNameLst>
                                      </p:cBhvr>
                                      <p:to>
                                        <p:strVal val="visible"/>
                                      </p:to>
                                    </p:set>
                                    <p:animEffect transition="in" filter="fade">
                                      <p:cBhvr>
                                        <p:cTn id="25" dur="500"/>
                                        <p:tgtEl>
                                          <p:spTgt spid="19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8">
                                            <p:txEl>
                                              <p:pRg st="7" end="7"/>
                                            </p:txEl>
                                          </p:spTgt>
                                        </p:tgtEl>
                                        <p:attrNameLst>
                                          <p:attrName>style.visibility</p:attrName>
                                        </p:attrNameLst>
                                      </p:cBhvr>
                                      <p:to>
                                        <p:strVal val="visible"/>
                                      </p:to>
                                    </p:set>
                                    <p:animEffect transition="in" filter="fade">
                                      <p:cBhvr>
                                        <p:cTn id="28" dur="500"/>
                                        <p:tgtEl>
                                          <p:spTgt spid="19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8">
                                            <p:txEl>
                                              <p:pRg st="8" end="8"/>
                                            </p:txEl>
                                          </p:spTgt>
                                        </p:tgtEl>
                                        <p:attrNameLst>
                                          <p:attrName>style.visibility</p:attrName>
                                        </p:attrNameLst>
                                      </p:cBhvr>
                                      <p:to>
                                        <p:strVal val="visible"/>
                                      </p:to>
                                    </p:set>
                                    <p:animEffect transition="in" filter="fade">
                                      <p:cBhvr>
                                        <p:cTn id="31" dur="500"/>
                                        <p:tgtEl>
                                          <p:spTgt spid="19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99">
                                            <p:txEl>
                                              <p:pRg st="0" end="0"/>
                                            </p:txEl>
                                          </p:spTgt>
                                        </p:tgtEl>
                                        <p:attrNameLst>
                                          <p:attrName>style.visibility</p:attrName>
                                        </p:attrNameLst>
                                      </p:cBhvr>
                                      <p:to>
                                        <p:strVal val="visible"/>
                                      </p:to>
                                    </p:set>
                                    <p:animEffect transition="in" filter="fade">
                                      <p:cBhvr>
                                        <p:cTn id="35" dur="500"/>
                                        <p:tgtEl>
                                          <p:spTgt spid="19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99">
                                            <p:txEl>
                                              <p:pRg st="1" end="1"/>
                                            </p:txEl>
                                          </p:spTgt>
                                        </p:tgtEl>
                                        <p:attrNameLst>
                                          <p:attrName>style.visibility</p:attrName>
                                        </p:attrNameLst>
                                      </p:cBhvr>
                                      <p:to>
                                        <p:strVal val="visible"/>
                                      </p:to>
                                    </p:set>
                                    <p:animEffect transition="in" filter="fade">
                                      <p:cBhvr>
                                        <p:cTn id="39" dur="500"/>
                                        <p:tgtEl>
                                          <p:spTgt spid="19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99">
                                            <p:txEl>
                                              <p:pRg st="2" end="2"/>
                                            </p:txEl>
                                          </p:spTgt>
                                        </p:tgtEl>
                                        <p:attrNameLst>
                                          <p:attrName>style.visibility</p:attrName>
                                        </p:attrNameLst>
                                      </p:cBhvr>
                                      <p:to>
                                        <p:strVal val="visible"/>
                                      </p:to>
                                    </p:set>
                                    <p:animEffect transition="in" filter="fade">
                                      <p:cBhvr>
                                        <p:cTn id="43" dur="500"/>
                                        <p:tgtEl>
                                          <p:spTgt spid="19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99">
                                            <p:txEl>
                                              <p:pRg st="3" end="3"/>
                                            </p:txEl>
                                          </p:spTgt>
                                        </p:tgtEl>
                                        <p:attrNameLst>
                                          <p:attrName>style.visibility</p:attrName>
                                        </p:attrNameLst>
                                      </p:cBhvr>
                                      <p:to>
                                        <p:strVal val="visible"/>
                                      </p:to>
                                    </p:set>
                                    <p:animEffect transition="in" filter="fade">
                                      <p:cBhvr>
                                        <p:cTn id="47" dur="500"/>
                                        <p:tgtEl>
                                          <p:spTgt spid="19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99">
                                            <p:txEl>
                                              <p:pRg st="4" end="4"/>
                                            </p:txEl>
                                          </p:spTgt>
                                        </p:tgtEl>
                                        <p:attrNameLst>
                                          <p:attrName>style.visibility</p:attrName>
                                        </p:attrNameLst>
                                      </p:cBhvr>
                                      <p:to>
                                        <p:strVal val="visible"/>
                                      </p:to>
                                    </p:set>
                                    <p:animEffect transition="in" filter="fade">
                                      <p:cBhvr>
                                        <p:cTn id="51" dur="500"/>
                                        <p:tgtEl>
                                          <p:spTgt spid="19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99">
                                            <p:txEl>
                                              <p:pRg st="5" end="5"/>
                                            </p:txEl>
                                          </p:spTgt>
                                        </p:tgtEl>
                                        <p:attrNameLst>
                                          <p:attrName>style.visibility</p:attrName>
                                        </p:attrNameLst>
                                      </p:cBhvr>
                                      <p:to>
                                        <p:strVal val="visible"/>
                                      </p:to>
                                    </p:set>
                                    <p:animEffect transition="in" filter="fade">
                                      <p:cBhvr>
                                        <p:cTn id="55" dur="500"/>
                                        <p:tgtEl>
                                          <p:spTgt spid="19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9">
                                            <p:txEl>
                                              <p:pRg st="6" end="6"/>
                                            </p:txEl>
                                          </p:spTgt>
                                        </p:tgtEl>
                                        <p:attrNameLst>
                                          <p:attrName>style.visibility</p:attrName>
                                        </p:attrNameLst>
                                      </p:cBhvr>
                                      <p:to>
                                        <p:strVal val="visible"/>
                                      </p:to>
                                    </p:set>
                                    <p:animEffect transition="in" filter="fade">
                                      <p:cBhvr>
                                        <p:cTn id="59" dur="500"/>
                                        <p:tgtEl>
                                          <p:spTgt spid="19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99">
                                            <p:txEl>
                                              <p:pRg st="7" end="7"/>
                                            </p:txEl>
                                          </p:spTgt>
                                        </p:tgtEl>
                                        <p:attrNameLst>
                                          <p:attrName>style.visibility</p:attrName>
                                        </p:attrNameLst>
                                      </p:cBhvr>
                                      <p:to>
                                        <p:strVal val="visible"/>
                                      </p:to>
                                    </p:set>
                                    <p:animEffect transition="in" filter="fade">
                                      <p:cBhvr>
                                        <p:cTn id="63" dur="500"/>
                                        <p:tgtEl>
                                          <p:spTgt spid="19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99">
                                            <p:txEl>
                                              <p:pRg st="8" end="8"/>
                                            </p:txEl>
                                          </p:spTgt>
                                        </p:tgtEl>
                                        <p:attrNameLst>
                                          <p:attrName>style.visibility</p:attrName>
                                        </p:attrNameLst>
                                      </p:cBhvr>
                                      <p:to>
                                        <p:strVal val="visible"/>
                                      </p:to>
                                    </p:set>
                                    <p:animEffect transition="in" filter="fade">
                                      <p:cBhvr>
                                        <p:cTn id="67" dur="500"/>
                                        <p:tgtEl>
                                          <p:spTgt spid="199">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95"/>
                                        </p:tgtEl>
                                        <p:attrNameLst>
                                          <p:attrName>style.visibility</p:attrName>
                                        </p:attrNameLst>
                                      </p:cBhvr>
                                      <p:to>
                                        <p:strVal val="visible"/>
                                      </p:to>
                                    </p:set>
                                    <p:animEffect transition="in" filter="fade">
                                      <p:cBhvr>
                                        <p:cTn id="71" dur="500"/>
                                        <p:tgtEl>
                                          <p:spTgt spid="195"/>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00">
                                            <p:txEl>
                                              <p:pRg st="0" end="0"/>
                                            </p:txEl>
                                          </p:spTgt>
                                        </p:tgtEl>
                                        <p:attrNameLst>
                                          <p:attrName>style.visibility</p:attrName>
                                        </p:attrNameLst>
                                      </p:cBhvr>
                                      <p:to>
                                        <p:strVal val="visible"/>
                                      </p:to>
                                    </p:set>
                                    <p:animEffect transition="in" filter="fade">
                                      <p:cBhvr>
                                        <p:cTn id="75" dur="500"/>
                                        <p:tgtEl>
                                          <p:spTgt spid="200">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00">
                                            <p:txEl>
                                              <p:pRg st="1" end="1"/>
                                            </p:txEl>
                                          </p:spTgt>
                                        </p:tgtEl>
                                        <p:attrNameLst>
                                          <p:attrName>style.visibility</p:attrName>
                                        </p:attrNameLst>
                                      </p:cBhvr>
                                      <p:to>
                                        <p:strVal val="visible"/>
                                      </p:to>
                                    </p:set>
                                    <p:animEffect transition="in" filter="fade">
                                      <p:cBhvr>
                                        <p:cTn id="79" dur="500"/>
                                        <p:tgtEl>
                                          <p:spTgt spid="200">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00">
                                            <p:txEl>
                                              <p:pRg st="2" end="2"/>
                                            </p:txEl>
                                          </p:spTgt>
                                        </p:tgtEl>
                                        <p:attrNameLst>
                                          <p:attrName>style.visibility</p:attrName>
                                        </p:attrNameLst>
                                      </p:cBhvr>
                                      <p:to>
                                        <p:strVal val="visible"/>
                                      </p:to>
                                    </p:set>
                                    <p:animEffect transition="in" filter="fade">
                                      <p:cBhvr>
                                        <p:cTn id="83" dur="500"/>
                                        <p:tgtEl>
                                          <p:spTgt spid="200">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00">
                                            <p:txEl>
                                              <p:pRg st="3" end="3"/>
                                            </p:txEl>
                                          </p:spTgt>
                                        </p:tgtEl>
                                        <p:attrNameLst>
                                          <p:attrName>style.visibility</p:attrName>
                                        </p:attrNameLst>
                                      </p:cBhvr>
                                      <p:to>
                                        <p:strVal val="visible"/>
                                      </p:to>
                                    </p:set>
                                    <p:animEffect transition="in" filter="fade">
                                      <p:cBhvr>
                                        <p:cTn id="87" dur="500"/>
                                        <p:tgtEl>
                                          <p:spTgt spid="200">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00">
                                            <p:txEl>
                                              <p:pRg st="4" end="4"/>
                                            </p:txEl>
                                          </p:spTgt>
                                        </p:tgtEl>
                                        <p:attrNameLst>
                                          <p:attrName>style.visibility</p:attrName>
                                        </p:attrNameLst>
                                      </p:cBhvr>
                                      <p:to>
                                        <p:strVal val="visible"/>
                                      </p:to>
                                    </p:set>
                                    <p:animEffect transition="in" filter="fade">
                                      <p:cBhvr>
                                        <p:cTn id="91" dur="500"/>
                                        <p:tgtEl>
                                          <p:spTgt spid="200">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00">
                                            <p:txEl>
                                              <p:pRg st="5" end="5"/>
                                            </p:txEl>
                                          </p:spTgt>
                                        </p:tgtEl>
                                        <p:attrNameLst>
                                          <p:attrName>style.visibility</p:attrName>
                                        </p:attrNameLst>
                                      </p:cBhvr>
                                      <p:to>
                                        <p:strVal val="visible"/>
                                      </p:to>
                                    </p:set>
                                    <p:animEffect transition="in" filter="fade">
                                      <p:cBhvr>
                                        <p:cTn id="95" dur="500"/>
                                        <p:tgtEl>
                                          <p:spTgt spid="200">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00">
                                            <p:txEl>
                                              <p:pRg st="6" end="6"/>
                                            </p:txEl>
                                          </p:spTgt>
                                        </p:tgtEl>
                                        <p:attrNameLst>
                                          <p:attrName>style.visibility</p:attrName>
                                        </p:attrNameLst>
                                      </p:cBhvr>
                                      <p:to>
                                        <p:strVal val="visible"/>
                                      </p:to>
                                    </p:set>
                                    <p:animEffect transition="in" filter="fade">
                                      <p:cBhvr>
                                        <p:cTn id="99" dur="500"/>
                                        <p:tgtEl>
                                          <p:spTgt spid="200">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00">
                                            <p:txEl>
                                              <p:pRg st="7" end="7"/>
                                            </p:txEl>
                                          </p:spTgt>
                                        </p:tgtEl>
                                        <p:attrNameLst>
                                          <p:attrName>style.visibility</p:attrName>
                                        </p:attrNameLst>
                                      </p:cBhvr>
                                      <p:to>
                                        <p:strVal val="visible"/>
                                      </p:to>
                                    </p:set>
                                    <p:animEffect transition="in" filter="fade">
                                      <p:cBhvr>
                                        <p:cTn id="103" dur="500"/>
                                        <p:tgtEl>
                                          <p:spTgt spid="200">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00">
                                            <p:txEl>
                                              <p:pRg st="8" end="8"/>
                                            </p:txEl>
                                          </p:spTgt>
                                        </p:tgtEl>
                                        <p:attrNameLst>
                                          <p:attrName>style.visibility</p:attrName>
                                        </p:attrNameLst>
                                      </p:cBhvr>
                                      <p:to>
                                        <p:strVal val="visible"/>
                                      </p:to>
                                    </p:set>
                                    <p:animEffect transition="in" filter="fade">
                                      <p:cBhvr>
                                        <p:cTn id="107" dur="500"/>
                                        <p:tgtEl>
                                          <p:spTgt spid="2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_Members_Detail_02">
  <p:cSld name="Team_Members_Detail_02">
    <p:spTree>
      <p:nvGrpSpPr>
        <p:cNvPr id="1" name="Shape 201"/>
        <p:cNvGrpSpPr/>
        <p:nvPr/>
      </p:nvGrpSpPr>
      <p:grpSpPr>
        <a:xfrm>
          <a:off x="0" y="0"/>
          <a:ext cx="0" cy="0"/>
          <a:chOff x="0" y="0"/>
          <a:chExt cx="0" cy="0"/>
        </a:xfrm>
      </p:grpSpPr>
      <p:sp>
        <p:nvSpPr>
          <p:cNvPr id="202" name="Google Shape;202;p37"/>
          <p:cNvSpPr/>
          <p:nvPr/>
        </p:nvSpPr>
        <p:spPr>
          <a:xfrm>
            <a:off x="6745962" y="1585780"/>
            <a:ext cx="4276240" cy="4276240"/>
          </a:xfrm>
          <a:prstGeom prst="ellipse">
            <a:avLst/>
          </a:prstGeom>
          <a:solidFill>
            <a:schemeClr val="accent4">
              <a:alpha val="26666"/>
            </a:schemeClr>
          </a:solidFill>
          <a:ln>
            <a:noFill/>
          </a:ln>
          <a:effectLst>
            <a:outerShdw blurRad="101600" sx="14000" sy="14000" algn="ctr" rotWithShape="0">
              <a:schemeClr val="accent1">
                <a:alpha val="47843"/>
              </a:schemeClr>
            </a:outerShdw>
          </a:effectLst>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grpSp>
        <p:nvGrpSpPr>
          <p:cNvPr id="203" name="Google Shape;203;p37"/>
          <p:cNvGrpSpPr/>
          <p:nvPr/>
        </p:nvGrpSpPr>
        <p:grpSpPr>
          <a:xfrm>
            <a:off x="8083717" y="362149"/>
            <a:ext cx="3572001" cy="3572001"/>
            <a:chOff x="812107" y="330838"/>
            <a:chExt cx="3572001" cy="3572001"/>
          </a:xfrm>
        </p:grpSpPr>
        <p:sp>
          <p:nvSpPr>
            <p:cNvPr id="204" name="Google Shape;204;p37"/>
            <p:cNvSpPr/>
            <p:nvPr/>
          </p:nvSpPr>
          <p:spPr>
            <a:xfrm>
              <a:off x="812107" y="330838"/>
              <a:ext cx="3572001" cy="3572001"/>
            </a:xfrm>
            <a:prstGeom prst="ellipse">
              <a:avLst/>
            </a:prstGeom>
            <a:solidFill>
              <a:schemeClr val="accent4">
                <a:alpha val="26666"/>
              </a:schemeClr>
            </a:solidFill>
            <a:ln>
              <a:noFill/>
            </a:ln>
            <a:effectLst>
              <a:outerShdw blurRad="101600" sx="14000" sy="14000" algn="ctr" rotWithShape="0">
                <a:schemeClr val="accent1">
                  <a:alpha val="47843"/>
                </a:schemeClr>
              </a:outerShdw>
            </a:effectLst>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sp>
          <p:nvSpPr>
            <p:cNvPr id="205" name="Google Shape;205;p37"/>
            <p:cNvSpPr/>
            <p:nvPr/>
          </p:nvSpPr>
          <p:spPr>
            <a:xfrm>
              <a:off x="1335314" y="854045"/>
              <a:ext cx="2525587" cy="2525587"/>
            </a:xfrm>
            <a:prstGeom prst="ellipse">
              <a:avLst/>
            </a:prstGeom>
            <a:solidFill>
              <a:schemeClr val="accent4">
                <a:alpha val="26666"/>
              </a:schemeClr>
            </a:solid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sp>
          <p:nvSpPr>
            <p:cNvPr id="206" name="Google Shape;206;p37"/>
            <p:cNvSpPr/>
            <p:nvPr/>
          </p:nvSpPr>
          <p:spPr>
            <a:xfrm>
              <a:off x="2067419" y="1586150"/>
              <a:ext cx="1061370" cy="1061370"/>
            </a:xfrm>
            <a:prstGeom prst="ellipse">
              <a:avLst/>
            </a:prstGeom>
            <a:solidFill>
              <a:schemeClr val="accent1"/>
            </a:solidFill>
            <a:ln>
              <a:noFill/>
            </a:ln>
            <a:effectLst>
              <a:outerShdw blurRad="177800" dist="50800" dir="5400000" algn="ctr" rotWithShape="0">
                <a:schemeClr val="accent1">
                  <a:alpha val="40784"/>
                </a:schemeClr>
              </a:outerShdw>
            </a:effectLst>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grpSp>
      <p:sp>
        <p:nvSpPr>
          <p:cNvPr id="207" name="Google Shape;207;p37"/>
          <p:cNvSpPr>
            <a:spLocks noGrp="1"/>
          </p:cNvSpPr>
          <p:nvPr>
            <p:ph type="pic" idx="2"/>
          </p:nvPr>
        </p:nvSpPr>
        <p:spPr>
          <a:xfrm>
            <a:off x="6820924" y="1585780"/>
            <a:ext cx="4126316" cy="4126316"/>
          </a:xfrm>
          <a:prstGeom prst="ellipse">
            <a:avLst/>
          </a:prstGeom>
          <a:solidFill>
            <a:schemeClr val="lt1"/>
          </a:solidFill>
          <a:ln>
            <a:noFill/>
          </a:ln>
        </p:spPr>
      </p:sp>
      <p:grpSp>
        <p:nvGrpSpPr>
          <p:cNvPr id="208" name="Google Shape;208;p37"/>
          <p:cNvGrpSpPr/>
          <p:nvPr/>
        </p:nvGrpSpPr>
        <p:grpSpPr>
          <a:xfrm>
            <a:off x="6942265" y="1873813"/>
            <a:ext cx="789262" cy="789262"/>
            <a:chOff x="4849164" y="1839468"/>
            <a:chExt cx="789262" cy="789262"/>
          </a:xfrm>
        </p:grpSpPr>
        <p:sp>
          <p:nvSpPr>
            <p:cNvPr id="209" name="Google Shape;209;p37"/>
            <p:cNvSpPr/>
            <p:nvPr/>
          </p:nvSpPr>
          <p:spPr>
            <a:xfrm>
              <a:off x="4849164" y="1839468"/>
              <a:ext cx="789262" cy="789262"/>
            </a:xfrm>
            <a:prstGeom prst="ellipse">
              <a:avLst/>
            </a:prstGeom>
            <a:solidFill>
              <a:schemeClr val="accent4">
                <a:alpha val="26666"/>
              </a:schemeClr>
            </a:solidFill>
            <a:ln>
              <a:noFill/>
            </a:ln>
            <a:effectLst>
              <a:outerShdw blurRad="101600" sx="14000" sy="14000" algn="ctr" rotWithShape="0">
                <a:schemeClr val="accent1">
                  <a:alpha val="47843"/>
                </a:schemeClr>
              </a:outerShdw>
            </a:effectLst>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sp>
          <p:nvSpPr>
            <p:cNvPr id="210" name="Google Shape;210;p37"/>
            <p:cNvSpPr/>
            <p:nvPr/>
          </p:nvSpPr>
          <p:spPr>
            <a:xfrm>
              <a:off x="4964771" y="1955075"/>
              <a:ext cx="558048" cy="558048"/>
            </a:xfrm>
            <a:prstGeom prst="ellipse">
              <a:avLst/>
            </a:prstGeom>
            <a:solidFill>
              <a:schemeClr val="accent4">
                <a:alpha val="26666"/>
              </a:schemeClr>
            </a:solid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sp>
          <p:nvSpPr>
            <p:cNvPr id="211" name="Google Shape;211;p37"/>
            <p:cNvSpPr/>
            <p:nvPr/>
          </p:nvSpPr>
          <p:spPr>
            <a:xfrm>
              <a:off x="5126535" y="2116839"/>
              <a:ext cx="234518" cy="234518"/>
            </a:xfrm>
            <a:prstGeom prst="ellipse">
              <a:avLst/>
            </a:prstGeom>
            <a:solidFill>
              <a:schemeClr val="accent1"/>
            </a:solidFill>
            <a:ln>
              <a:noFill/>
            </a:ln>
            <a:effectLst>
              <a:outerShdw blurRad="177800" dist="50800" dir="5400000" algn="ctr" rotWithShape="0">
                <a:schemeClr val="accent1">
                  <a:alpha val="40784"/>
                </a:schemeClr>
              </a:outerShdw>
            </a:effectLst>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74808C"/>
                </a:solidFill>
                <a:latin typeface="Poppins"/>
                <a:ea typeface="Poppins"/>
                <a:cs typeface="Poppins"/>
                <a:sym typeface="Poppins"/>
              </a:endParaRPr>
            </a:p>
          </p:txBody>
        </p:sp>
      </p:grpSp>
      <p:grpSp>
        <p:nvGrpSpPr>
          <p:cNvPr id="212" name="Google Shape;212;p37"/>
          <p:cNvGrpSpPr/>
          <p:nvPr/>
        </p:nvGrpSpPr>
        <p:grpSpPr>
          <a:xfrm>
            <a:off x="1313580" y="4500919"/>
            <a:ext cx="2997957" cy="11431"/>
            <a:chOff x="1313580" y="4500919"/>
            <a:chExt cx="2997957" cy="11431"/>
          </a:xfrm>
        </p:grpSpPr>
        <p:cxnSp>
          <p:nvCxnSpPr>
            <p:cNvPr id="213" name="Google Shape;213;p37"/>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14" name="Google Shape;214;p37"/>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15" name="Google Shape;215;p37"/>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7"/>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37"/>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500"/>
                                        <p:tgtEl>
                                          <p:spTgt spid="2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
                                            <p:txEl>
                                              <p:pRg st="1" end="1"/>
                                            </p:txEl>
                                          </p:spTgt>
                                        </p:tgtEl>
                                        <p:attrNameLst>
                                          <p:attrName>style.visibility</p:attrName>
                                        </p:attrNameLst>
                                      </p:cBhvr>
                                      <p:to>
                                        <p:strVal val="visible"/>
                                      </p:to>
                                    </p:set>
                                    <p:animEffect transition="in" filter="fade">
                                      <p:cBhvr>
                                        <p:cTn id="10" dur="500"/>
                                        <p:tgtEl>
                                          <p:spTgt spid="2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
                                            <p:txEl>
                                              <p:pRg st="2" end="2"/>
                                            </p:txEl>
                                          </p:spTgt>
                                        </p:tgtEl>
                                        <p:attrNameLst>
                                          <p:attrName>style.visibility</p:attrName>
                                        </p:attrNameLst>
                                      </p:cBhvr>
                                      <p:to>
                                        <p:strVal val="visible"/>
                                      </p:to>
                                    </p:set>
                                    <p:animEffect transition="in" filter="fade">
                                      <p:cBhvr>
                                        <p:cTn id="13" dur="500"/>
                                        <p:tgtEl>
                                          <p:spTgt spid="2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
                                            <p:txEl>
                                              <p:pRg st="3" end="3"/>
                                            </p:txEl>
                                          </p:spTgt>
                                        </p:tgtEl>
                                        <p:attrNameLst>
                                          <p:attrName>style.visibility</p:attrName>
                                        </p:attrNameLst>
                                      </p:cBhvr>
                                      <p:to>
                                        <p:strVal val="visible"/>
                                      </p:to>
                                    </p:set>
                                    <p:animEffect transition="in" filter="fade">
                                      <p:cBhvr>
                                        <p:cTn id="16" dur="500"/>
                                        <p:tgtEl>
                                          <p:spTgt spid="2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5">
                                            <p:txEl>
                                              <p:pRg st="4" end="4"/>
                                            </p:txEl>
                                          </p:spTgt>
                                        </p:tgtEl>
                                        <p:attrNameLst>
                                          <p:attrName>style.visibility</p:attrName>
                                        </p:attrNameLst>
                                      </p:cBhvr>
                                      <p:to>
                                        <p:strVal val="visible"/>
                                      </p:to>
                                    </p:set>
                                    <p:animEffect transition="in" filter="fade">
                                      <p:cBhvr>
                                        <p:cTn id="19" dur="500"/>
                                        <p:tgtEl>
                                          <p:spTgt spid="21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xEl>
                                              <p:pRg st="5" end="5"/>
                                            </p:txEl>
                                          </p:spTgt>
                                        </p:tgtEl>
                                        <p:attrNameLst>
                                          <p:attrName>style.visibility</p:attrName>
                                        </p:attrNameLst>
                                      </p:cBhvr>
                                      <p:to>
                                        <p:strVal val="visible"/>
                                      </p:to>
                                    </p:set>
                                    <p:animEffect transition="in" filter="fade">
                                      <p:cBhvr>
                                        <p:cTn id="22" dur="500"/>
                                        <p:tgtEl>
                                          <p:spTgt spid="21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5">
                                            <p:txEl>
                                              <p:pRg st="6" end="6"/>
                                            </p:txEl>
                                          </p:spTgt>
                                        </p:tgtEl>
                                        <p:attrNameLst>
                                          <p:attrName>style.visibility</p:attrName>
                                        </p:attrNameLst>
                                      </p:cBhvr>
                                      <p:to>
                                        <p:strVal val="visible"/>
                                      </p:to>
                                    </p:set>
                                    <p:animEffect transition="in" filter="fade">
                                      <p:cBhvr>
                                        <p:cTn id="25" dur="500"/>
                                        <p:tgtEl>
                                          <p:spTgt spid="21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5">
                                            <p:txEl>
                                              <p:pRg st="7" end="7"/>
                                            </p:txEl>
                                          </p:spTgt>
                                        </p:tgtEl>
                                        <p:attrNameLst>
                                          <p:attrName>style.visibility</p:attrName>
                                        </p:attrNameLst>
                                      </p:cBhvr>
                                      <p:to>
                                        <p:strVal val="visible"/>
                                      </p:to>
                                    </p:set>
                                    <p:animEffect transition="in" filter="fade">
                                      <p:cBhvr>
                                        <p:cTn id="28" dur="500"/>
                                        <p:tgtEl>
                                          <p:spTgt spid="21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5">
                                            <p:txEl>
                                              <p:pRg st="8" end="8"/>
                                            </p:txEl>
                                          </p:spTgt>
                                        </p:tgtEl>
                                        <p:attrNameLst>
                                          <p:attrName>style.visibility</p:attrName>
                                        </p:attrNameLst>
                                      </p:cBhvr>
                                      <p:to>
                                        <p:strVal val="visible"/>
                                      </p:to>
                                    </p:set>
                                    <p:animEffect transition="in" filter="fade">
                                      <p:cBhvr>
                                        <p:cTn id="31" dur="500"/>
                                        <p:tgtEl>
                                          <p:spTgt spid="21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16">
                                            <p:txEl>
                                              <p:pRg st="0" end="0"/>
                                            </p:txEl>
                                          </p:spTgt>
                                        </p:tgtEl>
                                        <p:attrNameLst>
                                          <p:attrName>style.visibility</p:attrName>
                                        </p:attrNameLst>
                                      </p:cBhvr>
                                      <p:to>
                                        <p:strVal val="visible"/>
                                      </p:to>
                                    </p:set>
                                    <p:animEffect transition="in" filter="fade">
                                      <p:cBhvr>
                                        <p:cTn id="35" dur="500"/>
                                        <p:tgtEl>
                                          <p:spTgt spid="21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16">
                                            <p:txEl>
                                              <p:pRg st="1" end="1"/>
                                            </p:txEl>
                                          </p:spTgt>
                                        </p:tgtEl>
                                        <p:attrNameLst>
                                          <p:attrName>style.visibility</p:attrName>
                                        </p:attrNameLst>
                                      </p:cBhvr>
                                      <p:to>
                                        <p:strVal val="visible"/>
                                      </p:to>
                                    </p:set>
                                    <p:animEffect transition="in" filter="fade">
                                      <p:cBhvr>
                                        <p:cTn id="39" dur="500"/>
                                        <p:tgtEl>
                                          <p:spTgt spid="216">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16">
                                            <p:txEl>
                                              <p:pRg st="2" end="2"/>
                                            </p:txEl>
                                          </p:spTgt>
                                        </p:tgtEl>
                                        <p:attrNameLst>
                                          <p:attrName>style.visibility</p:attrName>
                                        </p:attrNameLst>
                                      </p:cBhvr>
                                      <p:to>
                                        <p:strVal val="visible"/>
                                      </p:to>
                                    </p:set>
                                    <p:animEffect transition="in" filter="fade">
                                      <p:cBhvr>
                                        <p:cTn id="43" dur="500"/>
                                        <p:tgtEl>
                                          <p:spTgt spid="216">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16">
                                            <p:txEl>
                                              <p:pRg st="3" end="3"/>
                                            </p:txEl>
                                          </p:spTgt>
                                        </p:tgtEl>
                                        <p:attrNameLst>
                                          <p:attrName>style.visibility</p:attrName>
                                        </p:attrNameLst>
                                      </p:cBhvr>
                                      <p:to>
                                        <p:strVal val="visible"/>
                                      </p:to>
                                    </p:set>
                                    <p:animEffect transition="in" filter="fade">
                                      <p:cBhvr>
                                        <p:cTn id="47" dur="500"/>
                                        <p:tgtEl>
                                          <p:spTgt spid="216">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16">
                                            <p:txEl>
                                              <p:pRg st="4" end="4"/>
                                            </p:txEl>
                                          </p:spTgt>
                                        </p:tgtEl>
                                        <p:attrNameLst>
                                          <p:attrName>style.visibility</p:attrName>
                                        </p:attrNameLst>
                                      </p:cBhvr>
                                      <p:to>
                                        <p:strVal val="visible"/>
                                      </p:to>
                                    </p:set>
                                    <p:animEffect transition="in" filter="fade">
                                      <p:cBhvr>
                                        <p:cTn id="51" dur="500"/>
                                        <p:tgtEl>
                                          <p:spTgt spid="216">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16">
                                            <p:txEl>
                                              <p:pRg st="5" end="5"/>
                                            </p:txEl>
                                          </p:spTgt>
                                        </p:tgtEl>
                                        <p:attrNameLst>
                                          <p:attrName>style.visibility</p:attrName>
                                        </p:attrNameLst>
                                      </p:cBhvr>
                                      <p:to>
                                        <p:strVal val="visible"/>
                                      </p:to>
                                    </p:set>
                                    <p:animEffect transition="in" filter="fade">
                                      <p:cBhvr>
                                        <p:cTn id="55" dur="500"/>
                                        <p:tgtEl>
                                          <p:spTgt spid="216">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16">
                                            <p:txEl>
                                              <p:pRg st="6" end="6"/>
                                            </p:txEl>
                                          </p:spTgt>
                                        </p:tgtEl>
                                        <p:attrNameLst>
                                          <p:attrName>style.visibility</p:attrName>
                                        </p:attrNameLst>
                                      </p:cBhvr>
                                      <p:to>
                                        <p:strVal val="visible"/>
                                      </p:to>
                                    </p:set>
                                    <p:animEffect transition="in" filter="fade">
                                      <p:cBhvr>
                                        <p:cTn id="59" dur="500"/>
                                        <p:tgtEl>
                                          <p:spTgt spid="216">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16">
                                            <p:txEl>
                                              <p:pRg st="7" end="7"/>
                                            </p:txEl>
                                          </p:spTgt>
                                        </p:tgtEl>
                                        <p:attrNameLst>
                                          <p:attrName>style.visibility</p:attrName>
                                        </p:attrNameLst>
                                      </p:cBhvr>
                                      <p:to>
                                        <p:strVal val="visible"/>
                                      </p:to>
                                    </p:set>
                                    <p:animEffect transition="in" filter="fade">
                                      <p:cBhvr>
                                        <p:cTn id="63" dur="500"/>
                                        <p:tgtEl>
                                          <p:spTgt spid="216">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16">
                                            <p:txEl>
                                              <p:pRg st="8" end="8"/>
                                            </p:txEl>
                                          </p:spTgt>
                                        </p:tgtEl>
                                        <p:attrNameLst>
                                          <p:attrName>style.visibility</p:attrName>
                                        </p:attrNameLst>
                                      </p:cBhvr>
                                      <p:to>
                                        <p:strVal val="visible"/>
                                      </p:to>
                                    </p:set>
                                    <p:animEffect transition="in" filter="fade">
                                      <p:cBhvr>
                                        <p:cTn id="67" dur="500"/>
                                        <p:tgtEl>
                                          <p:spTgt spid="216">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12"/>
                                        </p:tgtEl>
                                        <p:attrNameLst>
                                          <p:attrName>style.visibility</p:attrName>
                                        </p:attrNameLst>
                                      </p:cBhvr>
                                      <p:to>
                                        <p:strVal val="visible"/>
                                      </p:to>
                                    </p:set>
                                    <p:animEffect transition="in" filter="fade">
                                      <p:cBhvr>
                                        <p:cTn id="71" dur="500"/>
                                        <p:tgtEl>
                                          <p:spTgt spid="212"/>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17">
                                            <p:txEl>
                                              <p:pRg st="0" end="0"/>
                                            </p:txEl>
                                          </p:spTgt>
                                        </p:tgtEl>
                                        <p:attrNameLst>
                                          <p:attrName>style.visibility</p:attrName>
                                        </p:attrNameLst>
                                      </p:cBhvr>
                                      <p:to>
                                        <p:strVal val="visible"/>
                                      </p:to>
                                    </p:set>
                                    <p:animEffect transition="in" filter="fade">
                                      <p:cBhvr>
                                        <p:cTn id="75" dur="500"/>
                                        <p:tgtEl>
                                          <p:spTgt spid="217">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17">
                                            <p:txEl>
                                              <p:pRg st="1" end="1"/>
                                            </p:txEl>
                                          </p:spTgt>
                                        </p:tgtEl>
                                        <p:attrNameLst>
                                          <p:attrName>style.visibility</p:attrName>
                                        </p:attrNameLst>
                                      </p:cBhvr>
                                      <p:to>
                                        <p:strVal val="visible"/>
                                      </p:to>
                                    </p:set>
                                    <p:animEffect transition="in" filter="fade">
                                      <p:cBhvr>
                                        <p:cTn id="79" dur="500"/>
                                        <p:tgtEl>
                                          <p:spTgt spid="217">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17">
                                            <p:txEl>
                                              <p:pRg st="2" end="2"/>
                                            </p:txEl>
                                          </p:spTgt>
                                        </p:tgtEl>
                                        <p:attrNameLst>
                                          <p:attrName>style.visibility</p:attrName>
                                        </p:attrNameLst>
                                      </p:cBhvr>
                                      <p:to>
                                        <p:strVal val="visible"/>
                                      </p:to>
                                    </p:set>
                                    <p:animEffect transition="in" filter="fade">
                                      <p:cBhvr>
                                        <p:cTn id="83" dur="500"/>
                                        <p:tgtEl>
                                          <p:spTgt spid="217">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17">
                                            <p:txEl>
                                              <p:pRg st="3" end="3"/>
                                            </p:txEl>
                                          </p:spTgt>
                                        </p:tgtEl>
                                        <p:attrNameLst>
                                          <p:attrName>style.visibility</p:attrName>
                                        </p:attrNameLst>
                                      </p:cBhvr>
                                      <p:to>
                                        <p:strVal val="visible"/>
                                      </p:to>
                                    </p:set>
                                    <p:animEffect transition="in" filter="fade">
                                      <p:cBhvr>
                                        <p:cTn id="87" dur="500"/>
                                        <p:tgtEl>
                                          <p:spTgt spid="217">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17">
                                            <p:txEl>
                                              <p:pRg st="4" end="4"/>
                                            </p:txEl>
                                          </p:spTgt>
                                        </p:tgtEl>
                                        <p:attrNameLst>
                                          <p:attrName>style.visibility</p:attrName>
                                        </p:attrNameLst>
                                      </p:cBhvr>
                                      <p:to>
                                        <p:strVal val="visible"/>
                                      </p:to>
                                    </p:set>
                                    <p:animEffect transition="in" filter="fade">
                                      <p:cBhvr>
                                        <p:cTn id="91" dur="500"/>
                                        <p:tgtEl>
                                          <p:spTgt spid="217">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17">
                                            <p:txEl>
                                              <p:pRg st="5" end="5"/>
                                            </p:txEl>
                                          </p:spTgt>
                                        </p:tgtEl>
                                        <p:attrNameLst>
                                          <p:attrName>style.visibility</p:attrName>
                                        </p:attrNameLst>
                                      </p:cBhvr>
                                      <p:to>
                                        <p:strVal val="visible"/>
                                      </p:to>
                                    </p:set>
                                    <p:animEffect transition="in" filter="fade">
                                      <p:cBhvr>
                                        <p:cTn id="95" dur="500"/>
                                        <p:tgtEl>
                                          <p:spTgt spid="217">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17">
                                            <p:txEl>
                                              <p:pRg st="6" end="6"/>
                                            </p:txEl>
                                          </p:spTgt>
                                        </p:tgtEl>
                                        <p:attrNameLst>
                                          <p:attrName>style.visibility</p:attrName>
                                        </p:attrNameLst>
                                      </p:cBhvr>
                                      <p:to>
                                        <p:strVal val="visible"/>
                                      </p:to>
                                    </p:set>
                                    <p:animEffect transition="in" filter="fade">
                                      <p:cBhvr>
                                        <p:cTn id="99" dur="500"/>
                                        <p:tgtEl>
                                          <p:spTgt spid="217">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17">
                                            <p:txEl>
                                              <p:pRg st="7" end="7"/>
                                            </p:txEl>
                                          </p:spTgt>
                                        </p:tgtEl>
                                        <p:attrNameLst>
                                          <p:attrName>style.visibility</p:attrName>
                                        </p:attrNameLst>
                                      </p:cBhvr>
                                      <p:to>
                                        <p:strVal val="visible"/>
                                      </p:to>
                                    </p:set>
                                    <p:animEffect transition="in" filter="fade">
                                      <p:cBhvr>
                                        <p:cTn id="103" dur="500"/>
                                        <p:tgtEl>
                                          <p:spTgt spid="217">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17">
                                            <p:txEl>
                                              <p:pRg st="8" end="8"/>
                                            </p:txEl>
                                          </p:spTgt>
                                        </p:tgtEl>
                                        <p:attrNameLst>
                                          <p:attrName>style.visibility</p:attrName>
                                        </p:attrNameLst>
                                      </p:cBhvr>
                                      <p:to>
                                        <p:strVal val="visible"/>
                                      </p:to>
                                    </p:set>
                                    <p:animEffect transition="in" filter="fade">
                                      <p:cBhvr>
                                        <p:cTn id="107" dur="500"/>
                                        <p:tgtEl>
                                          <p:spTgt spid="217">
                                            <p:txEl>
                                              <p:pRg st="8" end="8"/>
                                            </p:txEl>
                                          </p:spTgt>
                                        </p:tgtEl>
                                      </p:cBhvr>
                                    </p:animEffect>
                                  </p:childTnLst>
                                </p:cTn>
                              </p:par>
                            </p:childTnLst>
                          </p:cTn>
                        </p:par>
                        <p:par>
                          <p:cTn id="108" fill="hold">
                            <p:stCondLst>
                              <p:cond delay="10000"/>
                            </p:stCondLst>
                            <p:childTnLst>
                              <p:par>
                                <p:cTn id="109" presetID="23" presetClass="entr" presetSubtype="16" fill="hold" nodeType="afterEffect">
                                  <p:stCondLst>
                                    <p:cond delay="0"/>
                                  </p:stCondLst>
                                  <p:childTnLst>
                                    <p:set>
                                      <p:cBhvr>
                                        <p:cTn id="110" dur="1" fill="hold">
                                          <p:stCondLst>
                                            <p:cond delay="0"/>
                                          </p:stCondLst>
                                        </p:cTn>
                                        <p:tgtEl>
                                          <p:spTgt spid="208"/>
                                        </p:tgtEl>
                                        <p:attrNameLst>
                                          <p:attrName>style.visibility</p:attrName>
                                        </p:attrNameLst>
                                      </p:cBhvr>
                                      <p:to>
                                        <p:strVal val="visible"/>
                                      </p:to>
                                    </p:set>
                                    <p:anim calcmode="lin" valueType="num">
                                      <p:cBhvr additive="base">
                                        <p:cTn id="111" dur="500"/>
                                        <p:tgtEl>
                                          <p:spTgt spid="208"/>
                                        </p:tgtEl>
                                        <p:attrNameLst>
                                          <p:attrName>ppt_w</p:attrName>
                                        </p:attrNameLst>
                                      </p:cBhvr>
                                      <p:tavLst>
                                        <p:tav tm="0">
                                          <p:val>
                                            <p:strVal val="0"/>
                                          </p:val>
                                        </p:tav>
                                        <p:tav tm="100000">
                                          <p:val>
                                            <p:strVal val="#ppt_w"/>
                                          </p:val>
                                        </p:tav>
                                      </p:tavLst>
                                    </p:anim>
                                    <p:anim calcmode="lin" valueType="num">
                                      <p:cBhvr additive="base">
                                        <p:cTn id="112" dur="500"/>
                                        <p:tgtEl>
                                          <p:spTgt spid="208"/>
                                        </p:tgtEl>
                                        <p:attrNameLst>
                                          <p:attrName>ppt_h</p:attrName>
                                        </p:attrNameLst>
                                      </p:cBhvr>
                                      <p:tavLst>
                                        <p:tav tm="0">
                                          <p:val>
                                            <p:strVal val="0"/>
                                          </p:val>
                                        </p:tav>
                                        <p:tav tm="100000">
                                          <p:val>
                                            <p:strVal val="#ppt_h"/>
                                          </p:val>
                                        </p:tav>
                                      </p:tavLst>
                                    </p:anim>
                                  </p:childTnLst>
                                </p:cTn>
                              </p:par>
                            </p:childTnLst>
                          </p:cTn>
                        </p:par>
                        <p:par>
                          <p:cTn id="113" fill="hold">
                            <p:stCondLst>
                              <p:cond delay="10500"/>
                            </p:stCondLst>
                            <p:childTnLst>
                              <p:par>
                                <p:cTn id="114" presetID="23" presetClass="entr" presetSubtype="16" fill="hold" nodeType="afterEffect">
                                  <p:stCondLst>
                                    <p:cond delay="0"/>
                                  </p:stCondLst>
                                  <p:childTnLst>
                                    <p:set>
                                      <p:cBhvr>
                                        <p:cTn id="115" dur="1" fill="hold">
                                          <p:stCondLst>
                                            <p:cond delay="0"/>
                                          </p:stCondLst>
                                        </p:cTn>
                                        <p:tgtEl>
                                          <p:spTgt spid="203"/>
                                        </p:tgtEl>
                                        <p:attrNameLst>
                                          <p:attrName>style.visibility</p:attrName>
                                        </p:attrNameLst>
                                      </p:cBhvr>
                                      <p:to>
                                        <p:strVal val="visible"/>
                                      </p:to>
                                    </p:set>
                                    <p:anim calcmode="lin" valueType="num">
                                      <p:cBhvr additive="base">
                                        <p:cTn id="116" dur="500"/>
                                        <p:tgtEl>
                                          <p:spTgt spid="203"/>
                                        </p:tgtEl>
                                        <p:attrNameLst>
                                          <p:attrName>ppt_w</p:attrName>
                                        </p:attrNameLst>
                                      </p:cBhvr>
                                      <p:tavLst>
                                        <p:tav tm="0">
                                          <p:val>
                                            <p:strVal val="0"/>
                                          </p:val>
                                        </p:tav>
                                        <p:tav tm="100000">
                                          <p:val>
                                            <p:strVal val="#ppt_w"/>
                                          </p:val>
                                        </p:tav>
                                      </p:tavLst>
                                    </p:anim>
                                    <p:anim calcmode="lin" valueType="num">
                                      <p:cBhvr additive="base">
                                        <p:cTn id="117" dur="500"/>
                                        <p:tgtEl>
                                          <p:spTgt spid="203"/>
                                        </p:tgtEl>
                                        <p:attrNameLst>
                                          <p:attrName>ppt_h</p:attrName>
                                        </p:attrNameLst>
                                      </p:cBhvr>
                                      <p:tavLst>
                                        <p:tav tm="0">
                                          <p:val>
                                            <p:strVal val="0"/>
                                          </p:val>
                                        </p:tav>
                                        <p:tav tm="100000">
                                          <p:val>
                                            <p:strVal val="#ppt_h"/>
                                          </p:val>
                                        </p:tav>
                                      </p:tavLst>
                                    </p:anim>
                                  </p:childTnLst>
                                </p:cTn>
                              </p:par>
                            </p:childTnLst>
                          </p:cTn>
                        </p:par>
                        <p:par>
                          <p:cTn id="118" fill="hold">
                            <p:stCondLst>
                              <p:cond delay="11000"/>
                            </p:stCondLst>
                            <p:childTnLst>
                              <p:par>
                                <p:cTn id="119" presetID="23" presetClass="entr" presetSubtype="16" fill="hold" nodeType="afterEffect">
                                  <p:stCondLst>
                                    <p:cond delay="0"/>
                                  </p:stCondLst>
                                  <p:childTnLst>
                                    <p:set>
                                      <p:cBhvr>
                                        <p:cTn id="120" dur="1" fill="hold">
                                          <p:stCondLst>
                                            <p:cond delay="0"/>
                                          </p:stCondLst>
                                        </p:cTn>
                                        <p:tgtEl>
                                          <p:spTgt spid="202"/>
                                        </p:tgtEl>
                                        <p:attrNameLst>
                                          <p:attrName>style.visibility</p:attrName>
                                        </p:attrNameLst>
                                      </p:cBhvr>
                                      <p:to>
                                        <p:strVal val="visible"/>
                                      </p:to>
                                    </p:set>
                                    <p:anim calcmode="lin" valueType="num">
                                      <p:cBhvr additive="base">
                                        <p:cTn id="121" dur="500"/>
                                        <p:tgtEl>
                                          <p:spTgt spid="202"/>
                                        </p:tgtEl>
                                        <p:attrNameLst>
                                          <p:attrName>ppt_w</p:attrName>
                                        </p:attrNameLst>
                                      </p:cBhvr>
                                      <p:tavLst>
                                        <p:tav tm="0">
                                          <p:val>
                                            <p:strVal val="0"/>
                                          </p:val>
                                        </p:tav>
                                        <p:tav tm="100000">
                                          <p:val>
                                            <p:strVal val="#ppt_w"/>
                                          </p:val>
                                        </p:tav>
                                      </p:tavLst>
                                    </p:anim>
                                    <p:anim calcmode="lin" valueType="num">
                                      <p:cBhvr additive="base">
                                        <p:cTn id="122" dur="500"/>
                                        <p:tgtEl>
                                          <p:spTgt spid="202"/>
                                        </p:tgtEl>
                                        <p:attrNameLst>
                                          <p:attrName>ppt_h</p:attrName>
                                        </p:attrNameLst>
                                      </p:cBhvr>
                                      <p:tavLst>
                                        <p:tav tm="0">
                                          <p:val>
                                            <p:strVal val="0"/>
                                          </p:val>
                                        </p:tav>
                                        <p:tav tm="100000">
                                          <p:val>
                                            <p:strVal val="#ppt_h"/>
                                          </p:val>
                                        </p:tav>
                                      </p:tavLst>
                                    </p:anim>
                                  </p:childTnLst>
                                </p:cTn>
                              </p:par>
                            </p:childTnLst>
                          </p:cTn>
                        </p:par>
                        <p:par>
                          <p:cTn id="123" fill="hold">
                            <p:stCondLst>
                              <p:cond delay="11500"/>
                            </p:stCondLst>
                            <p:childTnLst>
                              <p:par>
                                <p:cTn id="124" presetID="23" presetClass="entr" presetSubtype="16" fill="hold" nodeType="afterEffect">
                                  <p:stCondLst>
                                    <p:cond delay="0"/>
                                  </p:stCondLst>
                                  <p:childTnLst>
                                    <p:set>
                                      <p:cBhvr>
                                        <p:cTn id="125" dur="1" fill="hold">
                                          <p:stCondLst>
                                            <p:cond delay="0"/>
                                          </p:stCondLst>
                                        </p:cTn>
                                        <p:tgtEl>
                                          <p:spTgt spid="207"/>
                                        </p:tgtEl>
                                        <p:attrNameLst>
                                          <p:attrName>style.visibility</p:attrName>
                                        </p:attrNameLst>
                                      </p:cBhvr>
                                      <p:to>
                                        <p:strVal val="visible"/>
                                      </p:to>
                                    </p:set>
                                    <p:anim calcmode="lin" valueType="num">
                                      <p:cBhvr additive="base">
                                        <p:cTn id="126" dur="500"/>
                                        <p:tgtEl>
                                          <p:spTgt spid="207"/>
                                        </p:tgtEl>
                                        <p:attrNameLst>
                                          <p:attrName>ppt_w</p:attrName>
                                        </p:attrNameLst>
                                      </p:cBhvr>
                                      <p:tavLst>
                                        <p:tav tm="0">
                                          <p:val>
                                            <p:strVal val="0"/>
                                          </p:val>
                                        </p:tav>
                                        <p:tav tm="100000">
                                          <p:val>
                                            <p:strVal val="#ppt_w"/>
                                          </p:val>
                                        </p:tav>
                                      </p:tavLst>
                                    </p:anim>
                                    <p:anim calcmode="lin" valueType="num">
                                      <p:cBhvr additive="base">
                                        <p:cTn id="127" dur="500"/>
                                        <p:tgtEl>
                                          <p:spTgt spid="2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bstract_Showcase_04">
  <p:cSld name="Abstract_Showcase_04">
    <p:spTree>
      <p:nvGrpSpPr>
        <p:cNvPr id="1" name="Shape 218"/>
        <p:cNvGrpSpPr/>
        <p:nvPr/>
      </p:nvGrpSpPr>
      <p:grpSpPr>
        <a:xfrm>
          <a:off x="0" y="0"/>
          <a:ext cx="0" cy="0"/>
          <a:chOff x="0" y="0"/>
          <a:chExt cx="0" cy="0"/>
        </a:xfrm>
      </p:grpSpPr>
      <p:sp>
        <p:nvSpPr>
          <p:cNvPr id="219" name="Google Shape;219;p38"/>
          <p:cNvSpPr>
            <a:spLocks noGrp="1"/>
          </p:cNvSpPr>
          <p:nvPr>
            <p:ph type="pic" idx="2"/>
          </p:nvPr>
        </p:nvSpPr>
        <p:spPr>
          <a:xfrm flipH="1">
            <a:off x="1138824" y="994984"/>
            <a:ext cx="4956717" cy="4868032"/>
          </a:xfrm>
          <a:prstGeom prst="rect">
            <a:avLst/>
          </a:prstGeom>
          <a:solidFill>
            <a:schemeClr val="lt1"/>
          </a:solidFill>
          <a:ln>
            <a:noFill/>
          </a:ln>
        </p:spPr>
      </p:sp>
      <p:grpSp>
        <p:nvGrpSpPr>
          <p:cNvPr id="220" name="Google Shape;220;p38"/>
          <p:cNvGrpSpPr/>
          <p:nvPr/>
        </p:nvGrpSpPr>
        <p:grpSpPr>
          <a:xfrm>
            <a:off x="6860104" y="4500919"/>
            <a:ext cx="2997957" cy="11431"/>
            <a:chOff x="1313580" y="4500919"/>
            <a:chExt cx="2997957" cy="11431"/>
          </a:xfrm>
        </p:grpSpPr>
        <p:cxnSp>
          <p:nvCxnSpPr>
            <p:cNvPr id="221" name="Google Shape;221;p38"/>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22" name="Google Shape;222;p38"/>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23" name="Google Shape;223;p38"/>
          <p:cNvSpPr txBox="1">
            <a:spLocks noGrp="1"/>
          </p:cNvSpPr>
          <p:nvPr>
            <p:ph type="body" idx="1"/>
          </p:nvPr>
        </p:nvSpPr>
        <p:spPr>
          <a:xfrm>
            <a:off x="6759476"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38"/>
          <p:cNvSpPr txBox="1">
            <a:spLocks noGrp="1"/>
          </p:cNvSpPr>
          <p:nvPr>
            <p:ph type="body" idx="3"/>
          </p:nvPr>
        </p:nvSpPr>
        <p:spPr>
          <a:xfrm>
            <a:off x="6767593"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38"/>
          <p:cNvSpPr txBox="1">
            <a:spLocks noGrp="1"/>
          </p:cNvSpPr>
          <p:nvPr>
            <p:ph type="body" idx="4"/>
          </p:nvPr>
        </p:nvSpPr>
        <p:spPr>
          <a:xfrm>
            <a:off x="6753190"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500"/>
                                        <p:tgtEl>
                                          <p:spTgt spid="2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3">
                                            <p:txEl>
                                              <p:pRg st="1" end="1"/>
                                            </p:txEl>
                                          </p:spTgt>
                                        </p:tgtEl>
                                        <p:attrNameLst>
                                          <p:attrName>style.visibility</p:attrName>
                                        </p:attrNameLst>
                                      </p:cBhvr>
                                      <p:to>
                                        <p:strVal val="visible"/>
                                      </p:to>
                                    </p:set>
                                    <p:animEffect transition="in" filter="fade">
                                      <p:cBhvr>
                                        <p:cTn id="10" dur="500"/>
                                        <p:tgtEl>
                                          <p:spTgt spid="2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3">
                                            <p:txEl>
                                              <p:pRg st="2" end="2"/>
                                            </p:txEl>
                                          </p:spTgt>
                                        </p:tgtEl>
                                        <p:attrNameLst>
                                          <p:attrName>style.visibility</p:attrName>
                                        </p:attrNameLst>
                                      </p:cBhvr>
                                      <p:to>
                                        <p:strVal val="visible"/>
                                      </p:to>
                                    </p:set>
                                    <p:animEffect transition="in" filter="fade">
                                      <p:cBhvr>
                                        <p:cTn id="13" dur="500"/>
                                        <p:tgtEl>
                                          <p:spTgt spid="2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3">
                                            <p:txEl>
                                              <p:pRg st="3" end="3"/>
                                            </p:txEl>
                                          </p:spTgt>
                                        </p:tgtEl>
                                        <p:attrNameLst>
                                          <p:attrName>style.visibility</p:attrName>
                                        </p:attrNameLst>
                                      </p:cBhvr>
                                      <p:to>
                                        <p:strVal val="visible"/>
                                      </p:to>
                                    </p:set>
                                    <p:animEffect transition="in" filter="fade">
                                      <p:cBhvr>
                                        <p:cTn id="16" dur="500"/>
                                        <p:tgtEl>
                                          <p:spTgt spid="22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3">
                                            <p:txEl>
                                              <p:pRg st="4" end="4"/>
                                            </p:txEl>
                                          </p:spTgt>
                                        </p:tgtEl>
                                        <p:attrNameLst>
                                          <p:attrName>style.visibility</p:attrName>
                                        </p:attrNameLst>
                                      </p:cBhvr>
                                      <p:to>
                                        <p:strVal val="visible"/>
                                      </p:to>
                                    </p:set>
                                    <p:animEffect transition="in" filter="fade">
                                      <p:cBhvr>
                                        <p:cTn id="19" dur="500"/>
                                        <p:tgtEl>
                                          <p:spTgt spid="22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3">
                                            <p:txEl>
                                              <p:pRg st="5" end="5"/>
                                            </p:txEl>
                                          </p:spTgt>
                                        </p:tgtEl>
                                        <p:attrNameLst>
                                          <p:attrName>style.visibility</p:attrName>
                                        </p:attrNameLst>
                                      </p:cBhvr>
                                      <p:to>
                                        <p:strVal val="visible"/>
                                      </p:to>
                                    </p:set>
                                    <p:animEffect transition="in" filter="fade">
                                      <p:cBhvr>
                                        <p:cTn id="22" dur="500"/>
                                        <p:tgtEl>
                                          <p:spTgt spid="22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3">
                                            <p:txEl>
                                              <p:pRg st="6" end="6"/>
                                            </p:txEl>
                                          </p:spTgt>
                                        </p:tgtEl>
                                        <p:attrNameLst>
                                          <p:attrName>style.visibility</p:attrName>
                                        </p:attrNameLst>
                                      </p:cBhvr>
                                      <p:to>
                                        <p:strVal val="visible"/>
                                      </p:to>
                                    </p:set>
                                    <p:animEffect transition="in" filter="fade">
                                      <p:cBhvr>
                                        <p:cTn id="25" dur="500"/>
                                        <p:tgtEl>
                                          <p:spTgt spid="22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3">
                                            <p:txEl>
                                              <p:pRg st="7" end="7"/>
                                            </p:txEl>
                                          </p:spTgt>
                                        </p:tgtEl>
                                        <p:attrNameLst>
                                          <p:attrName>style.visibility</p:attrName>
                                        </p:attrNameLst>
                                      </p:cBhvr>
                                      <p:to>
                                        <p:strVal val="visible"/>
                                      </p:to>
                                    </p:set>
                                    <p:animEffect transition="in" filter="fade">
                                      <p:cBhvr>
                                        <p:cTn id="28" dur="500"/>
                                        <p:tgtEl>
                                          <p:spTgt spid="22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3">
                                            <p:txEl>
                                              <p:pRg st="8" end="8"/>
                                            </p:txEl>
                                          </p:spTgt>
                                        </p:tgtEl>
                                        <p:attrNameLst>
                                          <p:attrName>style.visibility</p:attrName>
                                        </p:attrNameLst>
                                      </p:cBhvr>
                                      <p:to>
                                        <p:strVal val="visible"/>
                                      </p:to>
                                    </p:set>
                                    <p:animEffect transition="in" filter="fade">
                                      <p:cBhvr>
                                        <p:cTn id="31" dur="500"/>
                                        <p:tgtEl>
                                          <p:spTgt spid="22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24">
                                            <p:txEl>
                                              <p:pRg st="0" end="0"/>
                                            </p:txEl>
                                          </p:spTgt>
                                        </p:tgtEl>
                                        <p:attrNameLst>
                                          <p:attrName>style.visibility</p:attrName>
                                        </p:attrNameLst>
                                      </p:cBhvr>
                                      <p:to>
                                        <p:strVal val="visible"/>
                                      </p:to>
                                    </p:set>
                                    <p:animEffect transition="in" filter="fade">
                                      <p:cBhvr>
                                        <p:cTn id="35" dur="500"/>
                                        <p:tgtEl>
                                          <p:spTgt spid="22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24">
                                            <p:txEl>
                                              <p:pRg st="1" end="1"/>
                                            </p:txEl>
                                          </p:spTgt>
                                        </p:tgtEl>
                                        <p:attrNameLst>
                                          <p:attrName>style.visibility</p:attrName>
                                        </p:attrNameLst>
                                      </p:cBhvr>
                                      <p:to>
                                        <p:strVal val="visible"/>
                                      </p:to>
                                    </p:set>
                                    <p:animEffect transition="in" filter="fade">
                                      <p:cBhvr>
                                        <p:cTn id="39" dur="500"/>
                                        <p:tgtEl>
                                          <p:spTgt spid="224">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24">
                                            <p:txEl>
                                              <p:pRg st="2" end="2"/>
                                            </p:txEl>
                                          </p:spTgt>
                                        </p:tgtEl>
                                        <p:attrNameLst>
                                          <p:attrName>style.visibility</p:attrName>
                                        </p:attrNameLst>
                                      </p:cBhvr>
                                      <p:to>
                                        <p:strVal val="visible"/>
                                      </p:to>
                                    </p:set>
                                    <p:animEffect transition="in" filter="fade">
                                      <p:cBhvr>
                                        <p:cTn id="43" dur="500"/>
                                        <p:tgtEl>
                                          <p:spTgt spid="224">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24">
                                            <p:txEl>
                                              <p:pRg st="3" end="3"/>
                                            </p:txEl>
                                          </p:spTgt>
                                        </p:tgtEl>
                                        <p:attrNameLst>
                                          <p:attrName>style.visibility</p:attrName>
                                        </p:attrNameLst>
                                      </p:cBhvr>
                                      <p:to>
                                        <p:strVal val="visible"/>
                                      </p:to>
                                    </p:set>
                                    <p:animEffect transition="in" filter="fade">
                                      <p:cBhvr>
                                        <p:cTn id="47" dur="500"/>
                                        <p:tgtEl>
                                          <p:spTgt spid="224">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24">
                                            <p:txEl>
                                              <p:pRg st="4" end="4"/>
                                            </p:txEl>
                                          </p:spTgt>
                                        </p:tgtEl>
                                        <p:attrNameLst>
                                          <p:attrName>style.visibility</p:attrName>
                                        </p:attrNameLst>
                                      </p:cBhvr>
                                      <p:to>
                                        <p:strVal val="visible"/>
                                      </p:to>
                                    </p:set>
                                    <p:animEffect transition="in" filter="fade">
                                      <p:cBhvr>
                                        <p:cTn id="51" dur="500"/>
                                        <p:tgtEl>
                                          <p:spTgt spid="224">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24">
                                            <p:txEl>
                                              <p:pRg st="5" end="5"/>
                                            </p:txEl>
                                          </p:spTgt>
                                        </p:tgtEl>
                                        <p:attrNameLst>
                                          <p:attrName>style.visibility</p:attrName>
                                        </p:attrNameLst>
                                      </p:cBhvr>
                                      <p:to>
                                        <p:strVal val="visible"/>
                                      </p:to>
                                    </p:set>
                                    <p:animEffect transition="in" filter="fade">
                                      <p:cBhvr>
                                        <p:cTn id="55" dur="500"/>
                                        <p:tgtEl>
                                          <p:spTgt spid="224">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24">
                                            <p:txEl>
                                              <p:pRg st="6" end="6"/>
                                            </p:txEl>
                                          </p:spTgt>
                                        </p:tgtEl>
                                        <p:attrNameLst>
                                          <p:attrName>style.visibility</p:attrName>
                                        </p:attrNameLst>
                                      </p:cBhvr>
                                      <p:to>
                                        <p:strVal val="visible"/>
                                      </p:to>
                                    </p:set>
                                    <p:animEffect transition="in" filter="fade">
                                      <p:cBhvr>
                                        <p:cTn id="59" dur="500"/>
                                        <p:tgtEl>
                                          <p:spTgt spid="224">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24">
                                            <p:txEl>
                                              <p:pRg st="7" end="7"/>
                                            </p:txEl>
                                          </p:spTgt>
                                        </p:tgtEl>
                                        <p:attrNameLst>
                                          <p:attrName>style.visibility</p:attrName>
                                        </p:attrNameLst>
                                      </p:cBhvr>
                                      <p:to>
                                        <p:strVal val="visible"/>
                                      </p:to>
                                    </p:set>
                                    <p:animEffect transition="in" filter="fade">
                                      <p:cBhvr>
                                        <p:cTn id="63" dur="500"/>
                                        <p:tgtEl>
                                          <p:spTgt spid="224">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24">
                                            <p:txEl>
                                              <p:pRg st="8" end="8"/>
                                            </p:txEl>
                                          </p:spTgt>
                                        </p:tgtEl>
                                        <p:attrNameLst>
                                          <p:attrName>style.visibility</p:attrName>
                                        </p:attrNameLst>
                                      </p:cBhvr>
                                      <p:to>
                                        <p:strVal val="visible"/>
                                      </p:to>
                                    </p:set>
                                    <p:animEffect transition="in" filter="fade">
                                      <p:cBhvr>
                                        <p:cTn id="67" dur="500"/>
                                        <p:tgtEl>
                                          <p:spTgt spid="224">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20"/>
                                        </p:tgtEl>
                                        <p:attrNameLst>
                                          <p:attrName>style.visibility</p:attrName>
                                        </p:attrNameLst>
                                      </p:cBhvr>
                                      <p:to>
                                        <p:strVal val="visible"/>
                                      </p:to>
                                    </p:set>
                                    <p:animEffect transition="in" filter="fade">
                                      <p:cBhvr>
                                        <p:cTn id="71" dur="500"/>
                                        <p:tgtEl>
                                          <p:spTgt spid="220"/>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25">
                                            <p:txEl>
                                              <p:pRg st="0" end="0"/>
                                            </p:txEl>
                                          </p:spTgt>
                                        </p:tgtEl>
                                        <p:attrNameLst>
                                          <p:attrName>style.visibility</p:attrName>
                                        </p:attrNameLst>
                                      </p:cBhvr>
                                      <p:to>
                                        <p:strVal val="visible"/>
                                      </p:to>
                                    </p:set>
                                    <p:animEffect transition="in" filter="fade">
                                      <p:cBhvr>
                                        <p:cTn id="75" dur="500"/>
                                        <p:tgtEl>
                                          <p:spTgt spid="225">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25">
                                            <p:txEl>
                                              <p:pRg st="1" end="1"/>
                                            </p:txEl>
                                          </p:spTgt>
                                        </p:tgtEl>
                                        <p:attrNameLst>
                                          <p:attrName>style.visibility</p:attrName>
                                        </p:attrNameLst>
                                      </p:cBhvr>
                                      <p:to>
                                        <p:strVal val="visible"/>
                                      </p:to>
                                    </p:set>
                                    <p:animEffect transition="in" filter="fade">
                                      <p:cBhvr>
                                        <p:cTn id="79" dur="500"/>
                                        <p:tgtEl>
                                          <p:spTgt spid="225">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25">
                                            <p:txEl>
                                              <p:pRg st="2" end="2"/>
                                            </p:txEl>
                                          </p:spTgt>
                                        </p:tgtEl>
                                        <p:attrNameLst>
                                          <p:attrName>style.visibility</p:attrName>
                                        </p:attrNameLst>
                                      </p:cBhvr>
                                      <p:to>
                                        <p:strVal val="visible"/>
                                      </p:to>
                                    </p:set>
                                    <p:animEffect transition="in" filter="fade">
                                      <p:cBhvr>
                                        <p:cTn id="83" dur="500"/>
                                        <p:tgtEl>
                                          <p:spTgt spid="225">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25">
                                            <p:txEl>
                                              <p:pRg st="3" end="3"/>
                                            </p:txEl>
                                          </p:spTgt>
                                        </p:tgtEl>
                                        <p:attrNameLst>
                                          <p:attrName>style.visibility</p:attrName>
                                        </p:attrNameLst>
                                      </p:cBhvr>
                                      <p:to>
                                        <p:strVal val="visible"/>
                                      </p:to>
                                    </p:set>
                                    <p:animEffect transition="in" filter="fade">
                                      <p:cBhvr>
                                        <p:cTn id="87" dur="500"/>
                                        <p:tgtEl>
                                          <p:spTgt spid="225">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25">
                                            <p:txEl>
                                              <p:pRg st="4" end="4"/>
                                            </p:txEl>
                                          </p:spTgt>
                                        </p:tgtEl>
                                        <p:attrNameLst>
                                          <p:attrName>style.visibility</p:attrName>
                                        </p:attrNameLst>
                                      </p:cBhvr>
                                      <p:to>
                                        <p:strVal val="visible"/>
                                      </p:to>
                                    </p:set>
                                    <p:animEffect transition="in" filter="fade">
                                      <p:cBhvr>
                                        <p:cTn id="91" dur="500"/>
                                        <p:tgtEl>
                                          <p:spTgt spid="225">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25">
                                            <p:txEl>
                                              <p:pRg st="5" end="5"/>
                                            </p:txEl>
                                          </p:spTgt>
                                        </p:tgtEl>
                                        <p:attrNameLst>
                                          <p:attrName>style.visibility</p:attrName>
                                        </p:attrNameLst>
                                      </p:cBhvr>
                                      <p:to>
                                        <p:strVal val="visible"/>
                                      </p:to>
                                    </p:set>
                                    <p:animEffect transition="in" filter="fade">
                                      <p:cBhvr>
                                        <p:cTn id="95" dur="500"/>
                                        <p:tgtEl>
                                          <p:spTgt spid="225">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25">
                                            <p:txEl>
                                              <p:pRg st="6" end="6"/>
                                            </p:txEl>
                                          </p:spTgt>
                                        </p:tgtEl>
                                        <p:attrNameLst>
                                          <p:attrName>style.visibility</p:attrName>
                                        </p:attrNameLst>
                                      </p:cBhvr>
                                      <p:to>
                                        <p:strVal val="visible"/>
                                      </p:to>
                                    </p:set>
                                    <p:animEffect transition="in" filter="fade">
                                      <p:cBhvr>
                                        <p:cTn id="99" dur="500"/>
                                        <p:tgtEl>
                                          <p:spTgt spid="225">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25">
                                            <p:txEl>
                                              <p:pRg st="7" end="7"/>
                                            </p:txEl>
                                          </p:spTgt>
                                        </p:tgtEl>
                                        <p:attrNameLst>
                                          <p:attrName>style.visibility</p:attrName>
                                        </p:attrNameLst>
                                      </p:cBhvr>
                                      <p:to>
                                        <p:strVal val="visible"/>
                                      </p:to>
                                    </p:set>
                                    <p:animEffect transition="in" filter="fade">
                                      <p:cBhvr>
                                        <p:cTn id="103" dur="500"/>
                                        <p:tgtEl>
                                          <p:spTgt spid="225">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25">
                                            <p:txEl>
                                              <p:pRg st="8" end="8"/>
                                            </p:txEl>
                                          </p:spTgt>
                                        </p:tgtEl>
                                        <p:attrNameLst>
                                          <p:attrName>style.visibility</p:attrName>
                                        </p:attrNameLst>
                                      </p:cBhvr>
                                      <p:to>
                                        <p:strVal val="visible"/>
                                      </p:to>
                                    </p:set>
                                    <p:animEffect transition="in" filter="fade">
                                      <p:cBhvr>
                                        <p:cTn id="107" dur="500"/>
                                        <p:tgtEl>
                                          <p:spTgt spid="225">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fade">
                                      <p:cBhvr>
                                        <p:cTn id="11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bstract_Showcase_06">
  <p:cSld name="Abstract_Showcase_06">
    <p:spTree>
      <p:nvGrpSpPr>
        <p:cNvPr id="1" name="Shape 226"/>
        <p:cNvGrpSpPr/>
        <p:nvPr/>
      </p:nvGrpSpPr>
      <p:grpSpPr>
        <a:xfrm>
          <a:off x="0" y="0"/>
          <a:ext cx="0" cy="0"/>
          <a:chOff x="0" y="0"/>
          <a:chExt cx="0" cy="0"/>
        </a:xfrm>
      </p:grpSpPr>
      <p:sp>
        <p:nvSpPr>
          <p:cNvPr id="227" name="Google Shape;227;p39"/>
          <p:cNvSpPr>
            <a:spLocks noGrp="1"/>
          </p:cNvSpPr>
          <p:nvPr>
            <p:ph type="pic" idx="2"/>
          </p:nvPr>
        </p:nvSpPr>
        <p:spPr>
          <a:xfrm flipH="1">
            <a:off x="6760602" y="639210"/>
            <a:ext cx="4288398" cy="5579580"/>
          </a:xfrm>
          <a:prstGeom prst="rect">
            <a:avLst/>
          </a:prstGeom>
          <a:solidFill>
            <a:schemeClr val="lt1"/>
          </a:solidFill>
          <a:ln>
            <a:noFill/>
          </a:ln>
        </p:spPr>
      </p:sp>
      <p:grpSp>
        <p:nvGrpSpPr>
          <p:cNvPr id="228" name="Google Shape;228;p39"/>
          <p:cNvGrpSpPr/>
          <p:nvPr/>
        </p:nvGrpSpPr>
        <p:grpSpPr>
          <a:xfrm>
            <a:off x="1313580" y="4500919"/>
            <a:ext cx="2997957" cy="11431"/>
            <a:chOff x="1313580" y="4500919"/>
            <a:chExt cx="2997957" cy="11431"/>
          </a:xfrm>
        </p:grpSpPr>
        <p:cxnSp>
          <p:nvCxnSpPr>
            <p:cNvPr id="229" name="Google Shape;229;p39"/>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30" name="Google Shape;230;p39"/>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31" name="Google Shape;231;p39"/>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9"/>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9"/>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500"/>
                                        <p:tgtEl>
                                          <p:spTgt spid="2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
                                            <p:txEl>
                                              <p:pRg st="1" end="1"/>
                                            </p:txEl>
                                          </p:spTgt>
                                        </p:tgtEl>
                                        <p:attrNameLst>
                                          <p:attrName>style.visibility</p:attrName>
                                        </p:attrNameLst>
                                      </p:cBhvr>
                                      <p:to>
                                        <p:strVal val="visible"/>
                                      </p:to>
                                    </p:set>
                                    <p:animEffect transition="in" filter="fade">
                                      <p:cBhvr>
                                        <p:cTn id="10" dur="500"/>
                                        <p:tgtEl>
                                          <p:spTgt spid="2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
                                            <p:txEl>
                                              <p:pRg st="2" end="2"/>
                                            </p:txEl>
                                          </p:spTgt>
                                        </p:tgtEl>
                                        <p:attrNameLst>
                                          <p:attrName>style.visibility</p:attrName>
                                        </p:attrNameLst>
                                      </p:cBhvr>
                                      <p:to>
                                        <p:strVal val="visible"/>
                                      </p:to>
                                    </p:set>
                                    <p:animEffect transition="in" filter="fade">
                                      <p:cBhvr>
                                        <p:cTn id="13" dur="500"/>
                                        <p:tgtEl>
                                          <p:spTgt spid="2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
                                            <p:txEl>
                                              <p:pRg st="3" end="3"/>
                                            </p:txEl>
                                          </p:spTgt>
                                        </p:tgtEl>
                                        <p:attrNameLst>
                                          <p:attrName>style.visibility</p:attrName>
                                        </p:attrNameLst>
                                      </p:cBhvr>
                                      <p:to>
                                        <p:strVal val="visible"/>
                                      </p:to>
                                    </p:set>
                                    <p:animEffect transition="in" filter="fade">
                                      <p:cBhvr>
                                        <p:cTn id="16" dur="500"/>
                                        <p:tgtEl>
                                          <p:spTgt spid="2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
                                            <p:txEl>
                                              <p:pRg st="4" end="4"/>
                                            </p:txEl>
                                          </p:spTgt>
                                        </p:tgtEl>
                                        <p:attrNameLst>
                                          <p:attrName>style.visibility</p:attrName>
                                        </p:attrNameLst>
                                      </p:cBhvr>
                                      <p:to>
                                        <p:strVal val="visible"/>
                                      </p:to>
                                    </p:set>
                                    <p:animEffect transition="in" filter="fade">
                                      <p:cBhvr>
                                        <p:cTn id="19" dur="500"/>
                                        <p:tgtEl>
                                          <p:spTgt spid="23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
                                            <p:txEl>
                                              <p:pRg st="5" end="5"/>
                                            </p:txEl>
                                          </p:spTgt>
                                        </p:tgtEl>
                                        <p:attrNameLst>
                                          <p:attrName>style.visibility</p:attrName>
                                        </p:attrNameLst>
                                      </p:cBhvr>
                                      <p:to>
                                        <p:strVal val="visible"/>
                                      </p:to>
                                    </p:set>
                                    <p:animEffect transition="in" filter="fade">
                                      <p:cBhvr>
                                        <p:cTn id="22" dur="500"/>
                                        <p:tgtEl>
                                          <p:spTgt spid="23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1">
                                            <p:txEl>
                                              <p:pRg st="6" end="6"/>
                                            </p:txEl>
                                          </p:spTgt>
                                        </p:tgtEl>
                                        <p:attrNameLst>
                                          <p:attrName>style.visibility</p:attrName>
                                        </p:attrNameLst>
                                      </p:cBhvr>
                                      <p:to>
                                        <p:strVal val="visible"/>
                                      </p:to>
                                    </p:set>
                                    <p:animEffect transition="in" filter="fade">
                                      <p:cBhvr>
                                        <p:cTn id="25" dur="500"/>
                                        <p:tgtEl>
                                          <p:spTgt spid="23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1">
                                            <p:txEl>
                                              <p:pRg st="7" end="7"/>
                                            </p:txEl>
                                          </p:spTgt>
                                        </p:tgtEl>
                                        <p:attrNameLst>
                                          <p:attrName>style.visibility</p:attrName>
                                        </p:attrNameLst>
                                      </p:cBhvr>
                                      <p:to>
                                        <p:strVal val="visible"/>
                                      </p:to>
                                    </p:set>
                                    <p:animEffect transition="in" filter="fade">
                                      <p:cBhvr>
                                        <p:cTn id="28" dur="500"/>
                                        <p:tgtEl>
                                          <p:spTgt spid="23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31">
                                            <p:txEl>
                                              <p:pRg st="8" end="8"/>
                                            </p:txEl>
                                          </p:spTgt>
                                        </p:tgtEl>
                                        <p:attrNameLst>
                                          <p:attrName>style.visibility</p:attrName>
                                        </p:attrNameLst>
                                      </p:cBhvr>
                                      <p:to>
                                        <p:strVal val="visible"/>
                                      </p:to>
                                    </p:set>
                                    <p:animEffect transition="in" filter="fade">
                                      <p:cBhvr>
                                        <p:cTn id="31" dur="500"/>
                                        <p:tgtEl>
                                          <p:spTgt spid="231">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32">
                                            <p:txEl>
                                              <p:pRg st="0" end="0"/>
                                            </p:txEl>
                                          </p:spTgt>
                                        </p:tgtEl>
                                        <p:attrNameLst>
                                          <p:attrName>style.visibility</p:attrName>
                                        </p:attrNameLst>
                                      </p:cBhvr>
                                      <p:to>
                                        <p:strVal val="visible"/>
                                      </p:to>
                                    </p:set>
                                    <p:animEffect transition="in" filter="fade">
                                      <p:cBhvr>
                                        <p:cTn id="35" dur="500"/>
                                        <p:tgtEl>
                                          <p:spTgt spid="232">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32">
                                            <p:txEl>
                                              <p:pRg st="1" end="1"/>
                                            </p:txEl>
                                          </p:spTgt>
                                        </p:tgtEl>
                                        <p:attrNameLst>
                                          <p:attrName>style.visibility</p:attrName>
                                        </p:attrNameLst>
                                      </p:cBhvr>
                                      <p:to>
                                        <p:strVal val="visible"/>
                                      </p:to>
                                    </p:set>
                                    <p:animEffect transition="in" filter="fade">
                                      <p:cBhvr>
                                        <p:cTn id="39" dur="500"/>
                                        <p:tgtEl>
                                          <p:spTgt spid="232">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32">
                                            <p:txEl>
                                              <p:pRg st="2" end="2"/>
                                            </p:txEl>
                                          </p:spTgt>
                                        </p:tgtEl>
                                        <p:attrNameLst>
                                          <p:attrName>style.visibility</p:attrName>
                                        </p:attrNameLst>
                                      </p:cBhvr>
                                      <p:to>
                                        <p:strVal val="visible"/>
                                      </p:to>
                                    </p:set>
                                    <p:animEffect transition="in" filter="fade">
                                      <p:cBhvr>
                                        <p:cTn id="43" dur="500"/>
                                        <p:tgtEl>
                                          <p:spTgt spid="232">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32">
                                            <p:txEl>
                                              <p:pRg st="3" end="3"/>
                                            </p:txEl>
                                          </p:spTgt>
                                        </p:tgtEl>
                                        <p:attrNameLst>
                                          <p:attrName>style.visibility</p:attrName>
                                        </p:attrNameLst>
                                      </p:cBhvr>
                                      <p:to>
                                        <p:strVal val="visible"/>
                                      </p:to>
                                    </p:set>
                                    <p:animEffect transition="in" filter="fade">
                                      <p:cBhvr>
                                        <p:cTn id="47" dur="500"/>
                                        <p:tgtEl>
                                          <p:spTgt spid="232">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32">
                                            <p:txEl>
                                              <p:pRg st="4" end="4"/>
                                            </p:txEl>
                                          </p:spTgt>
                                        </p:tgtEl>
                                        <p:attrNameLst>
                                          <p:attrName>style.visibility</p:attrName>
                                        </p:attrNameLst>
                                      </p:cBhvr>
                                      <p:to>
                                        <p:strVal val="visible"/>
                                      </p:to>
                                    </p:set>
                                    <p:animEffect transition="in" filter="fade">
                                      <p:cBhvr>
                                        <p:cTn id="51" dur="500"/>
                                        <p:tgtEl>
                                          <p:spTgt spid="232">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32">
                                            <p:txEl>
                                              <p:pRg st="5" end="5"/>
                                            </p:txEl>
                                          </p:spTgt>
                                        </p:tgtEl>
                                        <p:attrNameLst>
                                          <p:attrName>style.visibility</p:attrName>
                                        </p:attrNameLst>
                                      </p:cBhvr>
                                      <p:to>
                                        <p:strVal val="visible"/>
                                      </p:to>
                                    </p:set>
                                    <p:animEffect transition="in" filter="fade">
                                      <p:cBhvr>
                                        <p:cTn id="55" dur="500"/>
                                        <p:tgtEl>
                                          <p:spTgt spid="232">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32">
                                            <p:txEl>
                                              <p:pRg st="6" end="6"/>
                                            </p:txEl>
                                          </p:spTgt>
                                        </p:tgtEl>
                                        <p:attrNameLst>
                                          <p:attrName>style.visibility</p:attrName>
                                        </p:attrNameLst>
                                      </p:cBhvr>
                                      <p:to>
                                        <p:strVal val="visible"/>
                                      </p:to>
                                    </p:set>
                                    <p:animEffect transition="in" filter="fade">
                                      <p:cBhvr>
                                        <p:cTn id="59" dur="500"/>
                                        <p:tgtEl>
                                          <p:spTgt spid="232">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32">
                                            <p:txEl>
                                              <p:pRg st="7" end="7"/>
                                            </p:txEl>
                                          </p:spTgt>
                                        </p:tgtEl>
                                        <p:attrNameLst>
                                          <p:attrName>style.visibility</p:attrName>
                                        </p:attrNameLst>
                                      </p:cBhvr>
                                      <p:to>
                                        <p:strVal val="visible"/>
                                      </p:to>
                                    </p:set>
                                    <p:animEffect transition="in" filter="fade">
                                      <p:cBhvr>
                                        <p:cTn id="63" dur="500"/>
                                        <p:tgtEl>
                                          <p:spTgt spid="232">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32">
                                            <p:txEl>
                                              <p:pRg st="8" end="8"/>
                                            </p:txEl>
                                          </p:spTgt>
                                        </p:tgtEl>
                                        <p:attrNameLst>
                                          <p:attrName>style.visibility</p:attrName>
                                        </p:attrNameLst>
                                      </p:cBhvr>
                                      <p:to>
                                        <p:strVal val="visible"/>
                                      </p:to>
                                    </p:set>
                                    <p:animEffect transition="in" filter="fade">
                                      <p:cBhvr>
                                        <p:cTn id="67" dur="500"/>
                                        <p:tgtEl>
                                          <p:spTgt spid="232">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28"/>
                                        </p:tgtEl>
                                        <p:attrNameLst>
                                          <p:attrName>style.visibility</p:attrName>
                                        </p:attrNameLst>
                                      </p:cBhvr>
                                      <p:to>
                                        <p:strVal val="visible"/>
                                      </p:to>
                                    </p:set>
                                    <p:animEffect transition="in" filter="fade">
                                      <p:cBhvr>
                                        <p:cTn id="71" dur="500"/>
                                        <p:tgtEl>
                                          <p:spTgt spid="228"/>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33">
                                            <p:txEl>
                                              <p:pRg st="0" end="0"/>
                                            </p:txEl>
                                          </p:spTgt>
                                        </p:tgtEl>
                                        <p:attrNameLst>
                                          <p:attrName>style.visibility</p:attrName>
                                        </p:attrNameLst>
                                      </p:cBhvr>
                                      <p:to>
                                        <p:strVal val="visible"/>
                                      </p:to>
                                    </p:set>
                                    <p:animEffect transition="in" filter="fade">
                                      <p:cBhvr>
                                        <p:cTn id="75" dur="500"/>
                                        <p:tgtEl>
                                          <p:spTgt spid="233">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33">
                                            <p:txEl>
                                              <p:pRg st="1" end="1"/>
                                            </p:txEl>
                                          </p:spTgt>
                                        </p:tgtEl>
                                        <p:attrNameLst>
                                          <p:attrName>style.visibility</p:attrName>
                                        </p:attrNameLst>
                                      </p:cBhvr>
                                      <p:to>
                                        <p:strVal val="visible"/>
                                      </p:to>
                                    </p:set>
                                    <p:animEffect transition="in" filter="fade">
                                      <p:cBhvr>
                                        <p:cTn id="79" dur="500"/>
                                        <p:tgtEl>
                                          <p:spTgt spid="233">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33">
                                            <p:txEl>
                                              <p:pRg st="2" end="2"/>
                                            </p:txEl>
                                          </p:spTgt>
                                        </p:tgtEl>
                                        <p:attrNameLst>
                                          <p:attrName>style.visibility</p:attrName>
                                        </p:attrNameLst>
                                      </p:cBhvr>
                                      <p:to>
                                        <p:strVal val="visible"/>
                                      </p:to>
                                    </p:set>
                                    <p:animEffect transition="in" filter="fade">
                                      <p:cBhvr>
                                        <p:cTn id="83" dur="500"/>
                                        <p:tgtEl>
                                          <p:spTgt spid="233">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33">
                                            <p:txEl>
                                              <p:pRg st="3" end="3"/>
                                            </p:txEl>
                                          </p:spTgt>
                                        </p:tgtEl>
                                        <p:attrNameLst>
                                          <p:attrName>style.visibility</p:attrName>
                                        </p:attrNameLst>
                                      </p:cBhvr>
                                      <p:to>
                                        <p:strVal val="visible"/>
                                      </p:to>
                                    </p:set>
                                    <p:animEffect transition="in" filter="fade">
                                      <p:cBhvr>
                                        <p:cTn id="87" dur="500"/>
                                        <p:tgtEl>
                                          <p:spTgt spid="233">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33">
                                            <p:txEl>
                                              <p:pRg st="4" end="4"/>
                                            </p:txEl>
                                          </p:spTgt>
                                        </p:tgtEl>
                                        <p:attrNameLst>
                                          <p:attrName>style.visibility</p:attrName>
                                        </p:attrNameLst>
                                      </p:cBhvr>
                                      <p:to>
                                        <p:strVal val="visible"/>
                                      </p:to>
                                    </p:set>
                                    <p:animEffect transition="in" filter="fade">
                                      <p:cBhvr>
                                        <p:cTn id="91" dur="500"/>
                                        <p:tgtEl>
                                          <p:spTgt spid="233">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33">
                                            <p:txEl>
                                              <p:pRg st="5" end="5"/>
                                            </p:txEl>
                                          </p:spTgt>
                                        </p:tgtEl>
                                        <p:attrNameLst>
                                          <p:attrName>style.visibility</p:attrName>
                                        </p:attrNameLst>
                                      </p:cBhvr>
                                      <p:to>
                                        <p:strVal val="visible"/>
                                      </p:to>
                                    </p:set>
                                    <p:animEffect transition="in" filter="fade">
                                      <p:cBhvr>
                                        <p:cTn id="95" dur="500"/>
                                        <p:tgtEl>
                                          <p:spTgt spid="233">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33">
                                            <p:txEl>
                                              <p:pRg st="6" end="6"/>
                                            </p:txEl>
                                          </p:spTgt>
                                        </p:tgtEl>
                                        <p:attrNameLst>
                                          <p:attrName>style.visibility</p:attrName>
                                        </p:attrNameLst>
                                      </p:cBhvr>
                                      <p:to>
                                        <p:strVal val="visible"/>
                                      </p:to>
                                    </p:set>
                                    <p:animEffect transition="in" filter="fade">
                                      <p:cBhvr>
                                        <p:cTn id="99" dur="500"/>
                                        <p:tgtEl>
                                          <p:spTgt spid="233">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33">
                                            <p:txEl>
                                              <p:pRg st="7" end="7"/>
                                            </p:txEl>
                                          </p:spTgt>
                                        </p:tgtEl>
                                        <p:attrNameLst>
                                          <p:attrName>style.visibility</p:attrName>
                                        </p:attrNameLst>
                                      </p:cBhvr>
                                      <p:to>
                                        <p:strVal val="visible"/>
                                      </p:to>
                                    </p:set>
                                    <p:animEffect transition="in" filter="fade">
                                      <p:cBhvr>
                                        <p:cTn id="103" dur="500"/>
                                        <p:tgtEl>
                                          <p:spTgt spid="233">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33">
                                            <p:txEl>
                                              <p:pRg st="8" end="8"/>
                                            </p:txEl>
                                          </p:spTgt>
                                        </p:tgtEl>
                                        <p:attrNameLst>
                                          <p:attrName>style.visibility</p:attrName>
                                        </p:attrNameLst>
                                      </p:cBhvr>
                                      <p:to>
                                        <p:strVal val="visible"/>
                                      </p:to>
                                    </p:set>
                                    <p:animEffect transition="in" filter="fade">
                                      <p:cBhvr>
                                        <p:cTn id="107" dur="500"/>
                                        <p:tgtEl>
                                          <p:spTgt spid="233">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27"/>
                                        </p:tgtEl>
                                        <p:attrNameLst>
                                          <p:attrName>style.visibility</p:attrName>
                                        </p:attrNameLst>
                                      </p:cBhvr>
                                      <p:to>
                                        <p:strVal val="visible"/>
                                      </p:to>
                                    </p:set>
                                    <p:animEffect transition="in" filter="fade">
                                      <p:cBhvr>
                                        <p:cTn id="111"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rush_Stroke_01">
  <p:cSld name="Brush_Stroke_01">
    <p:spTree>
      <p:nvGrpSpPr>
        <p:cNvPr id="1" name="Shape 234"/>
        <p:cNvGrpSpPr/>
        <p:nvPr/>
      </p:nvGrpSpPr>
      <p:grpSpPr>
        <a:xfrm>
          <a:off x="0" y="0"/>
          <a:ext cx="0" cy="0"/>
          <a:chOff x="0" y="0"/>
          <a:chExt cx="0" cy="0"/>
        </a:xfrm>
      </p:grpSpPr>
      <p:sp>
        <p:nvSpPr>
          <p:cNvPr id="235" name="Google Shape;235;p40"/>
          <p:cNvSpPr>
            <a:spLocks noGrp="1"/>
          </p:cNvSpPr>
          <p:nvPr>
            <p:ph type="pic" idx="2"/>
          </p:nvPr>
        </p:nvSpPr>
        <p:spPr>
          <a:xfrm flipH="1">
            <a:off x="6722287" y="1495105"/>
            <a:ext cx="4817889" cy="3867790"/>
          </a:xfrm>
          <a:prstGeom prst="rect">
            <a:avLst/>
          </a:prstGeom>
          <a:solidFill>
            <a:schemeClr val="lt1"/>
          </a:solidFill>
          <a:ln>
            <a:noFill/>
          </a:ln>
        </p:spPr>
      </p:sp>
      <p:grpSp>
        <p:nvGrpSpPr>
          <p:cNvPr id="236" name="Google Shape;236;p40"/>
          <p:cNvGrpSpPr/>
          <p:nvPr/>
        </p:nvGrpSpPr>
        <p:grpSpPr>
          <a:xfrm>
            <a:off x="1313580" y="4500919"/>
            <a:ext cx="2997957" cy="11431"/>
            <a:chOff x="1313580" y="4500919"/>
            <a:chExt cx="2997957" cy="11431"/>
          </a:xfrm>
        </p:grpSpPr>
        <p:cxnSp>
          <p:nvCxnSpPr>
            <p:cNvPr id="237" name="Google Shape;237;p40"/>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38" name="Google Shape;238;p40"/>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39" name="Google Shape;239;p40"/>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40"/>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0"/>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500"/>
                                        <p:tgtEl>
                                          <p:spTgt spid="2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9">
                                            <p:txEl>
                                              <p:pRg st="1" end="1"/>
                                            </p:txEl>
                                          </p:spTgt>
                                        </p:tgtEl>
                                        <p:attrNameLst>
                                          <p:attrName>style.visibility</p:attrName>
                                        </p:attrNameLst>
                                      </p:cBhvr>
                                      <p:to>
                                        <p:strVal val="visible"/>
                                      </p:to>
                                    </p:set>
                                    <p:animEffect transition="in" filter="fade">
                                      <p:cBhvr>
                                        <p:cTn id="10" dur="500"/>
                                        <p:tgtEl>
                                          <p:spTgt spid="2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xEl>
                                              <p:pRg st="2" end="2"/>
                                            </p:txEl>
                                          </p:spTgt>
                                        </p:tgtEl>
                                        <p:attrNameLst>
                                          <p:attrName>style.visibility</p:attrName>
                                        </p:attrNameLst>
                                      </p:cBhvr>
                                      <p:to>
                                        <p:strVal val="visible"/>
                                      </p:to>
                                    </p:set>
                                    <p:animEffect transition="in" filter="fade">
                                      <p:cBhvr>
                                        <p:cTn id="13" dur="500"/>
                                        <p:tgtEl>
                                          <p:spTgt spid="23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9">
                                            <p:txEl>
                                              <p:pRg st="3" end="3"/>
                                            </p:txEl>
                                          </p:spTgt>
                                        </p:tgtEl>
                                        <p:attrNameLst>
                                          <p:attrName>style.visibility</p:attrName>
                                        </p:attrNameLst>
                                      </p:cBhvr>
                                      <p:to>
                                        <p:strVal val="visible"/>
                                      </p:to>
                                    </p:set>
                                    <p:animEffect transition="in" filter="fade">
                                      <p:cBhvr>
                                        <p:cTn id="16" dur="500"/>
                                        <p:tgtEl>
                                          <p:spTgt spid="23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9">
                                            <p:txEl>
                                              <p:pRg st="4" end="4"/>
                                            </p:txEl>
                                          </p:spTgt>
                                        </p:tgtEl>
                                        <p:attrNameLst>
                                          <p:attrName>style.visibility</p:attrName>
                                        </p:attrNameLst>
                                      </p:cBhvr>
                                      <p:to>
                                        <p:strVal val="visible"/>
                                      </p:to>
                                    </p:set>
                                    <p:animEffect transition="in" filter="fade">
                                      <p:cBhvr>
                                        <p:cTn id="19" dur="500"/>
                                        <p:tgtEl>
                                          <p:spTgt spid="23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9">
                                            <p:txEl>
                                              <p:pRg st="5" end="5"/>
                                            </p:txEl>
                                          </p:spTgt>
                                        </p:tgtEl>
                                        <p:attrNameLst>
                                          <p:attrName>style.visibility</p:attrName>
                                        </p:attrNameLst>
                                      </p:cBhvr>
                                      <p:to>
                                        <p:strVal val="visible"/>
                                      </p:to>
                                    </p:set>
                                    <p:animEffect transition="in" filter="fade">
                                      <p:cBhvr>
                                        <p:cTn id="22" dur="500"/>
                                        <p:tgtEl>
                                          <p:spTgt spid="23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9">
                                            <p:txEl>
                                              <p:pRg st="6" end="6"/>
                                            </p:txEl>
                                          </p:spTgt>
                                        </p:tgtEl>
                                        <p:attrNameLst>
                                          <p:attrName>style.visibility</p:attrName>
                                        </p:attrNameLst>
                                      </p:cBhvr>
                                      <p:to>
                                        <p:strVal val="visible"/>
                                      </p:to>
                                    </p:set>
                                    <p:animEffect transition="in" filter="fade">
                                      <p:cBhvr>
                                        <p:cTn id="25" dur="500"/>
                                        <p:tgtEl>
                                          <p:spTgt spid="23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9">
                                            <p:txEl>
                                              <p:pRg st="7" end="7"/>
                                            </p:txEl>
                                          </p:spTgt>
                                        </p:tgtEl>
                                        <p:attrNameLst>
                                          <p:attrName>style.visibility</p:attrName>
                                        </p:attrNameLst>
                                      </p:cBhvr>
                                      <p:to>
                                        <p:strVal val="visible"/>
                                      </p:to>
                                    </p:set>
                                    <p:animEffect transition="in" filter="fade">
                                      <p:cBhvr>
                                        <p:cTn id="28" dur="500"/>
                                        <p:tgtEl>
                                          <p:spTgt spid="23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39">
                                            <p:txEl>
                                              <p:pRg st="8" end="8"/>
                                            </p:txEl>
                                          </p:spTgt>
                                        </p:tgtEl>
                                        <p:attrNameLst>
                                          <p:attrName>style.visibility</p:attrName>
                                        </p:attrNameLst>
                                      </p:cBhvr>
                                      <p:to>
                                        <p:strVal val="visible"/>
                                      </p:to>
                                    </p:set>
                                    <p:animEffect transition="in" filter="fade">
                                      <p:cBhvr>
                                        <p:cTn id="31" dur="500"/>
                                        <p:tgtEl>
                                          <p:spTgt spid="23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40">
                                            <p:txEl>
                                              <p:pRg st="0" end="0"/>
                                            </p:txEl>
                                          </p:spTgt>
                                        </p:tgtEl>
                                        <p:attrNameLst>
                                          <p:attrName>style.visibility</p:attrName>
                                        </p:attrNameLst>
                                      </p:cBhvr>
                                      <p:to>
                                        <p:strVal val="visible"/>
                                      </p:to>
                                    </p:set>
                                    <p:animEffect transition="in" filter="fade">
                                      <p:cBhvr>
                                        <p:cTn id="35" dur="500"/>
                                        <p:tgtEl>
                                          <p:spTgt spid="240">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0">
                                            <p:txEl>
                                              <p:pRg st="1" end="1"/>
                                            </p:txEl>
                                          </p:spTgt>
                                        </p:tgtEl>
                                        <p:attrNameLst>
                                          <p:attrName>style.visibility</p:attrName>
                                        </p:attrNameLst>
                                      </p:cBhvr>
                                      <p:to>
                                        <p:strVal val="visible"/>
                                      </p:to>
                                    </p:set>
                                    <p:animEffect transition="in" filter="fade">
                                      <p:cBhvr>
                                        <p:cTn id="39" dur="500"/>
                                        <p:tgtEl>
                                          <p:spTgt spid="240">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40">
                                            <p:txEl>
                                              <p:pRg st="2" end="2"/>
                                            </p:txEl>
                                          </p:spTgt>
                                        </p:tgtEl>
                                        <p:attrNameLst>
                                          <p:attrName>style.visibility</p:attrName>
                                        </p:attrNameLst>
                                      </p:cBhvr>
                                      <p:to>
                                        <p:strVal val="visible"/>
                                      </p:to>
                                    </p:set>
                                    <p:animEffect transition="in" filter="fade">
                                      <p:cBhvr>
                                        <p:cTn id="43" dur="500"/>
                                        <p:tgtEl>
                                          <p:spTgt spid="240">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40">
                                            <p:txEl>
                                              <p:pRg st="3" end="3"/>
                                            </p:txEl>
                                          </p:spTgt>
                                        </p:tgtEl>
                                        <p:attrNameLst>
                                          <p:attrName>style.visibility</p:attrName>
                                        </p:attrNameLst>
                                      </p:cBhvr>
                                      <p:to>
                                        <p:strVal val="visible"/>
                                      </p:to>
                                    </p:set>
                                    <p:animEffect transition="in" filter="fade">
                                      <p:cBhvr>
                                        <p:cTn id="47" dur="500"/>
                                        <p:tgtEl>
                                          <p:spTgt spid="240">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40">
                                            <p:txEl>
                                              <p:pRg st="4" end="4"/>
                                            </p:txEl>
                                          </p:spTgt>
                                        </p:tgtEl>
                                        <p:attrNameLst>
                                          <p:attrName>style.visibility</p:attrName>
                                        </p:attrNameLst>
                                      </p:cBhvr>
                                      <p:to>
                                        <p:strVal val="visible"/>
                                      </p:to>
                                    </p:set>
                                    <p:animEffect transition="in" filter="fade">
                                      <p:cBhvr>
                                        <p:cTn id="51" dur="500"/>
                                        <p:tgtEl>
                                          <p:spTgt spid="240">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40">
                                            <p:txEl>
                                              <p:pRg st="5" end="5"/>
                                            </p:txEl>
                                          </p:spTgt>
                                        </p:tgtEl>
                                        <p:attrNameLst>
                                          <p:attrName>style.visibility</p:attrName>
                                        </p:attrNameLst>
                                      </p:cBhvr>
                                      <p:to>
                                        <p:strVal val="visible"/>
                                      </p:to>
                                    </p:set>
                                    <p:animEffect transition="in" filter="fade">
                                      <p:cBhvr>
                                        <p:cTn id="55" dur="500"/>
                                        <p:tgtEl>
                                          <p:spTgt spid="240">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0">
                                            <p:txEl>
                                              <p:pRg st="6" end="6"/>
                                            </p:txEl>
                                          </p:spTgt>
                                        </p:tgtEl>
                                        <p:attrNameLst>
                                          <p:attrName>style.visibility</p:attrName>
                                        </p:attrNameLst>
                                      </p:cBhvr>
                                      <p:to>
                                        <p:strVal val="visible"/>
                                      </p:to>
                                    </p:set>
                                    <p:animEffect transition="in" filter="fade">
                                      <p:cBhvr>
                                        <p:cTn id="59" dur="500"/>
                                        <p:tgtEl>
                                          <p:spTgt spid="240">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40">
                                            <p:txEl>
                                              <p:pRg st="7" end="7"/>
                                            </p:txEl>
                                          </p:spTgt>
                                        </p:tgtEl>
                                        <p:attrNameLst>
                                          <p:attrName>style.visibility</p:attrName>
                                        </p:attrNameLst>
                                      </p:cBhvr>
                                      <p:to>
                                        <p:strVal val="visible"/>
                                      </p:to>
                                    </p:set>
                                    <p:animEffect transition="in" filter="fade">
                                      <p:cBhvr>
                                        <p:cTn id="63" dur="500"/>
                                        <p:tgtEl>
                                          <p:spTgt spid="240">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40">
                                            <p:txEl>
                                              <p:pRg st="8" end="8"/>
                                            </p:txEl>
                                          </p:spTgt>
                                        </p:tgtEl>
                                        <p:attrNameLst>
                                          <p:attrName>style.visibility</p:attrName>
                                        </p:attrNameLst>
                                      </p:cBhvr>
                                      <p:to>
                                        <p:strVal val="visible"/>
                                      </p:to>
                                    </p:set>
                                    <p:animEffect transition="in" filter="fade">
                                      <p:cBhvr>
                                        <p:cTn id="67" dur="500"/>
                                        <p:tgtEl>
                                          <p:spTgt spid="240">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36"/>
                                        </p:tgtEl>
                                        <p:attrNameLst>
                                          <p:attrName>style.visibility</p:attrName>
                                        </p:attrNameLst>
                                      </p:cBhvr>
                                      <p:to>
                                        <p:strVal val="visible"/>
                                      </p:to>
                                    </p:set>
                                    <p:animEffect transition="in" filter="fade">
                                      <p:cBhvr>
                                        <p:cTn id="71" dur="500"/>
                                        <p:tgtEl>
                                          <p:spTgt spid="236"/>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41">
                                            <p:txEl>
                                              <p:pRg st="0" end="0"/>
                                            </p:txEl>
                                          </p:spTgt>
                                        </p:tgtEl>
                                        <p:attrNameLst>
                                          <p:attrName>style.visibility</p:attrName>
                                        </p:attrNameLst>
                                      </p:cBhvr>
                                      <p:to>
                                        <p:strVal val="visible"/>
                                      </p:to>
                                    </p:set>
                                    <p:animEffect transition="in" filter="fade">
                                      <p:cBhvr>
                                        <p:cTn id="75" dur="500"/>
                                        <p:tgtEl>
                                          <p:spTgt spid="241">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41">
                                            <p:txEl>
                                              <p:pRg st="1" end="1"/>
                                            </p:txEl>
                                          </p:spTgt>
                                        </p:tgtEl>
                                        <p:attrNameLst>
                                          <p:attrName>style.visibility</p:attrName>
                                        </p:attrNameLst>
                                      </p:cBhvr>
                                      <p:to>
                                        <p:strVal val="visible"/>
                                      </p:to>
                                    </p:set>
                                    <p:animEffect transition="in" filter="fade">
                                      <p:cBhvr>
                                        <p:cTn id="79" dur="500"/>
                                        <p:tgtEl>
                                          <p:spTgt spid="241">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41">
                                            <p:txEl>
                                              <p:pRg st="2" end="2"/>
                                            </p:txEl>
                                          </p:spTgt>
                                        </p:tgtEl>
                                        <p:attrNameLst>
                                          <p:attrName>style.visibility</p:attrName>
                                        </p:attrNameLst>
                                      </p:cBhvr>
                                      <p:to>
                                        <p:strVal val="visible"/>
                                      </p:to>
                                    </p:set>
                                    <p:animEffect transition="in" filter="fade">
                                      <p:cBhvr>
                                        <p:cTn id="83" dur="500"/>
                                        <p:tgtEl>
                                          <p:spTgt spid="241">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41">
                                            <p:txEl>
                                              <p:pRg st="3" end="3"/>
                                            </p:txEl>
                                          </p:spTgt>
                                        </p:tgtEl>
                                        <p:attrNameLst>
                                          <p:attrName>style.visibility</p:attrName>
                                        </p:attrNameLst>
                                      </p:cBhvr>
                                      <p:to>
                                        <p:strVal val="visible"/>
                                      </p:to>
                                    </p:set>
                                    <p:animEffect transition="in" filter="fade">
                                      <p:cBhvr>
                                        <p:cTn id="87" dur="500"/>
                                        <p:tgtEl>
                                          <p:spTgt spid="241">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41">
                                            <p:txEl>
                                              <p:pRg st="4" end="4"/>
                                            </p:txEl>
                                          </p:spTgt>
                                        </p:tgtEl>
                                        <p:attrNameLst>
                                          <p:attrName>style.visibility</p:attrName>
                                        </p:attrNameLst>
                                      </p:cBhvr>
                                      <p:to>
                                        <p:strVal val="visible"/>
                                      </p:to>
                                    </p:set>
                                    <p:animEffect transition="in" filter="fade">
                                      <p:cBhvr>
                                        <p:cTn id="91" dur="500"/>
                                        <p:tgtEl>
                                          <p:spTgt spid="241">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41">
                                            <p:txEl>
                                              <p:pRg st="5" end="5"/>
                                            </p:txEl>
                                          </p:spTgt>
                                        </p:tgtEl>
                                        <p:attrNameLst>
                                          <p:attrName>style.visibility</p:attrName>
                                        </p:attrNameLst>
                                      </p:cBhvr>
                                      <p:to>
                                        <p:strVal val="visible"/>
                                      </p:to>
                                    </p:set>
                                    <p:animEffect transition="in" filter="fade">
                                      <p:cBhvr>
                                        <p:cTn id="95" dur="500"/>
                                        <p:tgtEl>
                                          <p:spTgt spid="241">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41">
                                            <p:txEl>
                                              <p:pRg st="6" end="6"/>
                                            </p:txEl>
                                          </p:spTgt>
                                        </p:tgtEl>
                                        <p:attrNameLst>
                                          <p:attrName>style.visibility</p:attrName>
                                        </p:attrNameLst>
                                      </p:cBhvr>
                                      <p:to>
                                        <p:strVal val="visible"/>
                                      </p:to>
                                    </p:set>
                                    <p:animEffect transition="in" filter="fade">
                                      <p:cBhvr>
                                        <p:cTn id="99" dur="500"/>
                                        <p:tgtEl>
                                          <p:spTgt spid="241">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41">
                                            <p:txEl>
                                              <p:pRg st="7" end="7"/>
                                            </p:txEl>
                                          </p:spTgt>
                                        </p:tgtEl>
                                        <p:attrNameLst>
                                          <p:attrName>style.visibility</p:attrName>
                                        </p:attrNameLst>
                                      </p:cBhvr>
                                      <p:to>
                                        <p:strVal val="visible"/>
                                      </p:to>
                                    </p:set>
                                    <p:animEffect transition="in" filter="fade">
                                      <p:cBhvr>
                                        <p:cTn id="103" dur="500"/>
                                        <p:tgtEl>
                                          <p:spTgt spid="241">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41">
                                            <p:txEl>
                                              <p:pRg st="8" end="8"/>
                                            </p:txEl>
                                          </p:spTgt>
                                        </p:tgtEl>
                                        <p:attrNameLst>
                                          <p:attrName>style.visibility</p:attrName>
                                        </p:attrNameLst>
                                      </p:cBhvr>
                                      <p:to>
                                        <p:strVal val="visible"/>
                                      </p:to>
                                    </p:set>
                                    <p:animEffect transition="in" filter="fade">
                                      <p:cBhvr>
                                        <p:cTn id="107" dur="500"/>
                                        <p:tgtEl>
                                          <p:spTgt spid="241">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35"/>
                                        </p:tgtEl>
                                        <p:attrNameLst>
                                          <p:attrName>style.visibility</p:attrName>
                                        </p:attrNameLst>
                                      </p:cBhvr>
                                      <p:to>
                                        <p:strVal val="visible"/>
                                      </p:to>
                                    </p:set>
                                    <p:animEffect transition="in" filter="fade">
                                      <p:cBhvr>
                                        <p:cTn id="11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rush_Stroke_02">
  <p:cSld name="Brush_Stroke_02">
    <p:spTree>
      <p:nvGrpSpPr>
        <p:cNvPr id="1" name="Shape 242"/>
        <p:cNvGrpSpPr/>
        <p:nvPr/>
      </p:nvGrpSpPr>
      <p:grpSpPr>
        <a:xfrm>
          <a:off x="0" y="0"/>
          <a:ext cx="0" cy="0"/>
          <a:chOff x="0" y="0"/>
          <a:chExt cx="0" cy="0"/>
        </a:xfrm>
      </p:grpSpPr>
      <p:grpSp>
        <p:nvGrpSpPr>
          <p:cNvPr id="243" name="Google Shape;243;p41"/>
          <p:cNvGrpSpPr/>
          <p:nvPr/>
        </p:nvGrpSpPr>
        <p:grpSpPr>
          <a:xfrm>
            <a:off x="6860104" y="4500919"/>
            <a:ext cx="2997957" cy="11431"/>
            <a:chOff x="1313580" y="4500919"/>
            <a:chExt cx="2997957" cy="11431"/>
          </a:xfrm>
        </p:grpSpPr>
        <p:cxnSp>
          <p:nvCxnSpPr>
            <p:cNvPr id="244" name="Google Shape;244;p41"/>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45" name="Google Shape;245;p41"/>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46" name="Google Shape;246;p41"/>
          <p:cNvSpPr txBox="1">
            <a:spLocks noGrp="1"/>
          </p:cNvSpPr>
          <p:nvPr>
            <p:ph type="body" idx="1"/>
          </p:nvPr>
        </p:nvSpPr>
        <p:spPr>
          <a:xfrm>
            <a:off x="6759476"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1"/>
          <p:cNvSpPr txBox="1">
            <a:spLocks noGrp="1"/>
          </p:cNvSpPr>
          <p:nvPr>
            <p:ph type="body" idx="2"/>
          </p:nvPr>
        </p:nvSpPr>
        <p:spPr>
          <a:xfrm>
            <a:off x="6767593"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41"/>
          <p:cNvSpPr txBox="1">
            <a:spLocks noGrp="1"/>
          </p:cNvSpPr>
          <p:nvPr>
            <p:ph type="body" idx="3"/>
          </p:nvPr>
        </p:nvSpPr>
        <p:spPr>
          <a:xfrm>
            <a:off x="6753190"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41"/>
          <p:cNvSpPr>
            <a:spLocks noGrp="1"/>
          </p:cNvSpPr>
          <p:nvPr>
            <p:ph type="pic" idx="4"/>
          </p:nvPr>
        </p:nvSpPr>
        <p:spPr>
          <a:xfrm>
            <a:off x="651824" y="1535101"/>
            <a:ext cx="4817889" cy="3867790"/>
          </a:xfrm>
          <a:prstGeom prst="rect">
            <a:avLst/>
          </a:prstGeom>
          <a:solidFill>
            <a:schemeClr val="lt1"/>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500"/>
                                        <p:tgtEl>
                                          <p:spTgt spid="2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xEl>
                                              <p:pRg st="1" end="1"/>
                                            </p:txEl>
                                          </p:spTgt>
                                        </p:tgtEl>
                                        <p:attrNameLst>
                                          <p:attrName>style.visibility</p:attrName>
                                        </p:attrNameLst>
                                      </p:cBhvr>
                                      <p:to>
                                        <p:strVal val="visible"/>
                                      </p:to>
                                    </p:set>
                                    <p:animEffect transition="in" filter="fade">
                                      <p:cBhvr>
                                        <p:cTn id="10" dur="500"/>
                                        <p:tgtEl>
                                          <p:spTgt spid="2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6">
                                            <p:txEl>
                                              <p:pRg st="2" end="2"/>
                                            </p:txEl>
                                          </p:spTgt>
                                        </p:tgtEl>
                                        <p:attrNameLst>
                                          <p:attrName>style.visibility</p:attrName>
                                        </p:attrNameLst>
                                      </p:cBhvr>
                                      <p:to>
                                        <p:strVal val="visible"/>
                                      </p:to>
                                    </p:set>
                                    <p:animEffect transition="in" filter="fade">
                                      <p:cBhvr>
                                        <p:cTn id="13" dur="500"/>
                                        <p:tgtEl>
                                          <p:spTgt spid="24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6">
                                            <p:txEl>
                                              <p:pRg st="3" end="3"/>
                                            </p:txEl>
                                          </p:spTgt>
                                        </p:tgtEl>
                                        <p:attrNameLst>
                                          <p:attrName>style.visibility</p:attrName>
                                        </p:attrNameLst>
                                      </p:cBhvr>
                                      <p:to>
                                        <p:strVal val="visible"/>
                                      </p:to>
                                    </p:set>
                                    <p:animEffect transition="in" filter="fade">
                                      <p:cBhvr>
                                        <p:cTn id="16" dur="500"/>
                                        <p:tgtEl>
                                          <p:spTgt spid="24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6">
                                            <p:txEl>
                                              <p:pRg st="4" end="4"/>
                                            </p:txEl>
                                          </p:spTgt>
                                        </p:tgtEl>
                                        <p:attrNameLst>
                                          <p:attrName>style.visibility</p:attrName>
                                        </p:attrNameLst>
                                      </p:cBhvr>
                                      <p:to>
                                        <p:strVal val="visible"/>
                                      </p:to>
                                    </p:set>
                                    <p:animEffect transition="in" filter="fade">
                                      <p:cBhvr>
                                        <p:cTn id="19" dur="500"/>
                                        <p:tgtEl>
                                          <p:spTgt spid="24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6">
                                            <p:txEl>
                                              <p:pRg st="5" end="5"/>
                                            </p:txEl>
                                          </p:spTgt>
                                        </p:tgtEl>
                                        <p:attrNameLst>
                                          <p:attrName>style.visibility</p:attrName>
                                        </p:attrNameLst>
                                      </p:cBhvr>
                                      <p:to>
                                        <p:strVal val="visible"/>
                                      </p:to>
                                    </p:set>
                                    <p:animEffect transition="in" filter="fade">
                                      <p:cBhvr>
                                        <p:cTn id="22" dur="500"/>
                                        <p:tgtEl>
                                          <p:spTgt spid="24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6">
                                            <p:txEl>
                                              <p:pRg st="6" end="6"/>
                                            </p:txEl>
                                          </p:spTgt>
                                        </p:tgtEl>
                                        <p:attrNameLst>
                                          <p:attrName>style.visibility</p:attrName>
                                        </p:attrNameLst>
                                      </p:cBhvr>
                                      <p:to>
                                        <p:strVal val="visible"/>
                                      </p:to>
                                    </p:set>
                                    <p:animEffect transition="in" filter="fade">
                                      <p:cBhvr>
                                        <p:cTn id="25" dur="500"/>
                                        <p:tgtEl>
                                          <p:spTgt spid="24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6">
                                            <p:txEl>
                                              <p:pRg st="7" end="7"/>
                                            </p:txEl>
                                          </p:spTgt>
                                        </p:tgtEl>
                                        <p:attrNameLst>
                                          <p:attrName>style.visibility</p:attrName>
                                        </p:attrNameLst>
                                      </p:cBhvr>
                                      <p:to>
                                        <p:strVal val="visible"/>
                                      </p:to>
                                    </p:set>
                                    <p:animEffect transition="in" filter="fade">
                                      <p:cBhvr>
                                        <p:cTn id="28" dur="500"/>
                                        <p:tgtEl>
                                          <p:spTgt spid="24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6">
                                            <p:txEl>
                                              <p:pRg st="8" end="8"/>
                                            </p:txEl>
                                          </p:spTgt>
                                        </p:tgtEl>
                                        <p:attrNameLst>
                                          <p:attrName>style.visibility</p:attrName>
                                        </p:attrNameLst>
                                      </p:cBhvr>
                                      <p:to>
                                        <p:strVal val="visible"/>
                                      </p:to>
                                    </p:set>
                                    <p:animEffect transition="in" filter="fade">
                                      <p:cBhvr>
                                        <p:cTn id="31" dur="500"/>
                                        <p:tgtEl>
                                          <p:spTgt spid="24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47">
                                            <p:txEl>
                                              <p:pRg st="0" end="0"/>
                                            </p:txEl>
                                          </p:spTgt>
                                        </p:tgtEl>
                                        <p:attrNameLst>
                                          <p:attrName>style.visibility</p:attrName>
                                        </p:attrNameLst>
                                      </p:cBhvr>
                                      <p:to>
                                        <p:strVal val="visible"/>
                                      </p:to>
                                    </p:set>
                                    <p:animEffect transition="in" filter="fade">
                                      <p:cBhvr>
                                        <p:cTn id="35" dur="500"/>
                                        <p:tgtEl>
                                          <p:spTgt spid="24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7">
                                            <p:txEl>
                                              <p:pRg st="1" end="1"/>
                                            </p:txEl>
                                          </p:spTgt>
                                        </p:tgtEl>
                                        <p:attrNameLst>
                                          <p:attrName>style.visibility</p:attrName>
                                        </p:attrNameLst>
                                      </p:cBhvr>
                                      <p:to>
                                        <p:strVal val="visible"/>
                                      </p:to>
                                    </p:set>
                                    <p:animEffect transition="in" filter="fade">
                                      <p:cBhvr>
                                        <p:cTn id="39" dur="500"/>
                                        <p:tgtEl>
                                          <p:spTgt spid="24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47">
                                            <p:txEl>
                                              <p:pRg st="2" end="2"/>
                                            </p:txEl>
                                          </p:spTgt>
                                        </p:tgtEl>
                                        <p:attrNameLst>
                                          <p:attrName>style.visibility</p:attrName>
                                        </p:attrNameLst>
                                      </p:cBhvr>
                                      <p:to>
                                        <p:strVal val="visible"/>
                                      </p:to>
                                    </p:set>
                                    <p:animEffect transition="in" filter="fade">
                                      <p:cBhvr>
                                        <p:cTn id="43" dur="500"/>
                                        <p:tgtEl>
                                          <p:spTgt spid="24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47">
                                            <p:txEl>
                                              <p:pRg st="3" end="3"/>
                                            </p:txEl>
                                          </p:spTgt>
                                        </p:tgtEl>
                                        <p:attrNameLst>
                                          <p:attrName>style.visibility</p:attrName>
                                        </p:attrNameLst>
                                      </p:cBhvr>
                                      <p:to>
                                        <p:strVal val="visible"/>
                                      </p:to>
                                    </p:set>
                                    <p:animEffect transition="in" filter="fade">
                                      <p:cBhvr>
                                        <p:cTn id="47" dur="500"/>
                                        <p:tgtEl>
                                          <p:spTgt spid="24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47">
                                            <p:txEl>
                                              <p:pRg st="4" end="4"/>
                                            </p:txEl>
                                          </p:spTgt>
                                        </p:tgtEl>
                                        <p:attrNameLst>
                                          <p:attrName>style.visibility</p:attrName>
                                        </p:attrNameLst>
                                      </p:cBhvr>
                                      <p:to>
                                        <p:strVal val="visible"/>
                                      </p:to>
                                    </p:set>
                                    <p:animEffect transition="in" filter="fade">
                                      <p:cBhvr>
                                        <p:cTn id="51" dur="500"/>
                                        <p:tgtEl>
                                          <p:spTgt spid="24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47">
                                            <p:txEl>
                                              <p:pRg st="5" end="5"/>
                                            </p:txEl>
                                          </p:spTgt>
                                        </p:tgtEl>
                                        <p:attrNameLst>
                                          <p:attrName>style.visibility</p:attrName>
                                        </p:attrNameLst>
                                      </p:cBhvr>
                                      <p:to>
                                        <p:strVal val="visible"/>
                                      </p:to>
                                    </p:set>
                                    <p:animEffect transition="in" filter="fade">
                                      <p:cBhvr>
                                        <p:cTn id="55" dur="500"/>
                                        <p:tgtEl>
                                          <p:spTgt spid="24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7">
                                            <p:txEl>
                                              <p:pRg st="6" end="6"/>
                                            </p:txEl>
                                          </p:spTgt>
                                        </p:tgtEl>
                                        <p:attrNameLst>
                                          <p:attrName>style.visibility</p:attrName>
                                        </p:attrNameLst>
                                      </p:cBhvr>
                                      <p:to>
                                        <p:strVal val="visible"/>
                                      </p:to>
                                    </p:set>
                                    <p:animEffect transition="in" filter="fade">
                                      <p:cBhvr>
                                        <p:cTn id="59" dur="500"/>
                                        <p:tgtEl>
                                          <p:spTgt spid="24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47">
                                            <p:txEl>
                                              <p:pRg st="7" end="7"/>
                                            </p:txEl>
                                          </p:spTgt>
                                        </p:tgtEl>
                                        <p:attrNameLst>
                                          <p:attrName>style.visibility</p:attrName>
                                        </p:attrNameLst>
                                      </p:cBhvr>
                                      <p:to>
                                        <p:strVal val="visible"/>
                                      </p:to>
                                    </p:set>
                                    <p:animEffect transition="in" filter="fade">
                                      <p:cBhvr>
                                        <p:cTn id="63" dur="500"/>
                                        <p:tgtEl>
                                          <p:spTgt spid="24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47">
                                            <p:txEl>
                                              <p:pRg st="8" end="8"/>
                                            </p:txEl>
                                          </p:spTgt>
                                        </p:tgtEl>
                                        <p:attrNameLst>
                                          <p:attrName>style.visibility</p:attrName>
                                        </p:attrNameLst>
                                      </p:cBhvr>
                                      <p:to>
                                        <p:strVal val="visible"/>
                                      </p:to>
                                    </p:set>
                                    <p:animEffect transition="in" filter="fade">
                                      <p:cBhvr>
                                        <p:cTn id="67" dur="500"/>
                                        <p:tgtEl>
                                          <p:spTgt spid="247">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43"/>
                                        </p:tgtEl>
                                        <p:attrNameLst>
                                          <p:attrName>style.visibility</p:attrName>
                                        </p:attrNameLst>
                                      </p:cBhvr>
                                      <p:to>
                                        <p:strVal val="visible"/>
                                      </p:to>
                                    </p:set>
                                    <p:animEffect transition="in" filter="fade">
                                      <p:cBhvr>
                                        <p:cTn id="71" dur="500"/>
                                        <p:tgtEl>
                                          <p:spTgt spid="243"/>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48">
                                            <p:txEl>
                                              <p:pRg st="0" end="0"/>
                                            </p:txEl>
                                          </p:spTgt>
                                        </p:tgtEl>
                                        <p:attrNameLst>
                                          <p:attrName>style.visibility</p:attrName>
                                        </p:attrNameLst>
                                      </p:cBhvr>
                                      <p:to>
                                        <p:strVal val="visible"/>
                                      </p:to>
                                    </p:set>
                                    <p:animEffect transition="in" filter="fade">
                                      <p:cBhvr>
                                        <p:cTn id="75" dur="500"/>
                                        <p:tgtEl>
                                          <p:spTgt spid="248">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48">
                                            <p:txEl>
                                              <p:pRg st="1" end="1"/>
                                            </p:txEl>
                                          </p:spTgt>
                                        </p:tgtEl>
                                        <p:attrNameLst>
                                          <p:attrName>style.visibility</p:attrName>
                                        </p:attrNameLst>
                                      </p:cBhvr>
                                      <p:to>
                                        <p:strVal val="visible"/>
                                      </p:to>
                                    </p:set>
                                    <p:animEffect transition="in" filter="fade">
                                      <p:cBhvr>
                                        <p:cTn id="79" dur="500"/>
                                        <p:tgtEl>
                                          <p:spTgt spid="248">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48">
                                            <p:txEl>
                                              <p:pRg st="2" end="2"/>
                                            </p:txEl>
                                          </p:spTgt>
                                        </p:tgtEl>
                                        <p:attrNameLst>
                                          <p:attrName>style.visibility</p:attrName>
                                        </p:attrNameLst>
                                      </p:cBhvr>
                                      <p:to>
                                        <p:strVal val="visible"/>
                                      </p:to>
                                    </p:set>
                                    <p:animEffect transition="in" filter="fade">
                                      <p:cBhvr>
                                        <p:cTn id="83" dur="500"/>
                                        <p:tgtEl>
                                          <p:spTgt spid="248">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48">
                                            <p:txEl>
                                              <p:pRg st="3" end="3"/>
                                            </p:txEl>
                                          </p:spTgt>
                                        </p:tgtEl>
                                        <p:attrNameLst>
                                          <p:attrName>style.visibility</p:attrName>
                                        </p:attrNameLst>
                                      </p:cBhvr>
                                      <p:to>
                                        <p:strVal val="visible"/>
                                      </p:to>
                                    </p:set>
                                    <p:animEffect transition="in" filter="fade">
                                      <p:cBhvr>
                                        <p:cTn id="87" dur="500"/>
                                        <p:tgtEl>
                                          <p:spTgt spid="248">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48">
                                            <p:txEl>
                                              <p:pRg st="4" end="4"/>
                                            </p:txEl>
                                          </p:spTgt>
                                        </p:tgtEl>
                                        <p:attrNameLst>
                                          <p:attrName>style.visibility</p:attrName>
                                        </p:attrNameLst>
                                      </p:cBhvr>
                                      <p:to>
                                        <p:strVal val="visible"/>
                                      </p:to>
                                    </p:set>
                                    <p:animEffect transition="in" filter="fade">
                                      <p:cBhvr>
                                        <p:cTn id="91" dur="500"/>
                                        <p:tgtEl>
                                          <p:spTgt spid="248">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48">
                                            <p:txEl>
                                              <p:pRg st="5" end="5"/>
                                            </p:txEl>
                                          </p:spTgt>
                                        </p:tgtEl>
                                        <p:attrNameLst>
                                          <p:attrName>style.visibility</p:attrName>
                                        </p:attrNameLst>
                                      </p:cBhvr>
                                      <p:to>
                                        <p:strVal val="visible"/>
                                      </p:to>
                                    </p:set>
                                    <p:animEffect transition="in" filter="fade">
                                      <p:cBhvr>
                                        <p:cTn id="95" dur="500"/>
                                        <p:tgtEl>
                                          <p:spTgt spid="248">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48">
                                            <p:txEl>
                                              <p:pRg st="6" end="6"/>
                                            </p:txEl>
                                          </p:spTgt>
                                        </p:tgtEl>
                                        <p:attrNameLst>
                                          <p:attrName>style.visibility</p:attrName>
                                        </p:attrNameLst>
                                      </p:cBhvr>
                                      <p:to>
                                        <p:strVal val="visible"/>
                                      </p:to>
                                    </p:set>
                                    <p:animEffect transition="in" filter="fade">
                                      <p:cBhvr>
                                        <p:cTn id="99" dur="500"/>
                                        <p:tgtEl>
                                          <p:spTgt spid="248">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48">
                                            <p:txEl>
                                              <p:pRg st="7" end="7"/>
                                            </p:txEl>
                                          </p:spTgt>
                                        </p:tgtEl>
                                        <p:attrNameLst>
                                          <p:attrName>style.visibility</p:attrName>
                                        </p:attrNameLst>
                                      </p:cBhvr>
                                      <p:to>
                                        <p:strVal val="visible"/>
                                      </p:to>
                                    </p:set>
                                    <p:animEffect transition="in" filter="fade">
                                      <p:cBhvr>
                                        <p:cTn id="103" dur="500"/>
                                        <p:tgtEl>
                                          <p:spTgt spid="248">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48">
                                            <p:txEl>
                                              <p:pRg st="8" end="8"/>
                                            </p:txEl>
                                          </p:spTgt>
                                        </p:tgtEl>
                                        <p:attrNameLst>
                                          <p:attrName>style.visibility</p:attrName>
                                        </p:attrNameLst>
                                      </p:cBhvr>
                                      <p:to>
                                        <p:strVal val="visible"/>
                                      </p:to>
                                    </p:set>
                                    <p:animEffect transition="in" filter="fade">
                                      <p:cBhvr>
                                        <p:cTn id="107" dur="500"/>
                                        <p:tgtEl>
                                          <p:spTgt spid="248">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49"/>
                                        </p:tgtEl>
                                        <p:attrNameLst>
                                          <p:attrName>style.visibility</p:attrName>
                                        </p:attrNameLst>
                                      </p:cBhvr>
                                      <p:to>
                                        <p:strVal val="visible"/>
                                      </p:to>
                                    </p:set>
                                    <p:animEffect transition="in" filter="fade">
                                      <p:cBhvr>
                                        <p:cTn id="111"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rush_Stroke_04">
  <p:cSld name="Brush_Stroke_04">
    <p:spTree>
      <p:nvGrpSpPr>
        <p:cNvPr id="1" name="Shape 250"/>
        <p:cNvGrpSpPr/>
        <p:nvPr/>
      </p:nvGrpSpPr>
      <p:grpSpPr>
        <a:xfrm>
          <a:off x="0" y="0"/>
          <a:ext cx="0" cy="0"/>
          <a:chOff x="0" y="0"/>
          <a:chExt cx="0" cy="0"/>
        </a:xfrm>
      </p:grpSpPr>
      <p:sp>
        <p:nvSpPr>
          <p:cNvPr id="251" name="Google Shape;251;p42"/>
          <p:cNvSpPr>
            <a:spLocks noGrp="1"/>
          </p:cNvSpPr>
          <p:nvPr>
            <p:ph type="pic" idx="2"/>
          </p:nvPr>
        </p:nvSpPr>
        <p:spPr>
          <a:xfrm flipH="1">
            <a:off x="6057899" y="1299080"/>
            <a:ext cx="4991100" cy="4259839"/>
          </a:xfrm>
          <a:prstGeom prst="rect">
            <a:avLst/>
          </a:prstGeom>
          <a:solidFill>
            <a:schemeClr val="lt1"/>
          </a:solidFill>
          <a:ln>
            <a:noFill/>
          </a:ln>
        </p:spPr>
      </p:sp>
      <p:grpSp>
        <p:nvGrpSpPr>
          <p:cNvPr id="252" name="Google Shape;252;p42"/>
          <p:cNvGrpSpPr/>
          <p:nvPr/>
        </p:nvGrpSpPr>
        <p:grpSpPr>
          <a:xfrm>
            <a:off x="1313580" y="4500919"/>
            <a:ext cx="2997957" cy="11431"/>
            <a:chOff x="1313580" y="4500919"/>
            <a:chExt cx="2997957" cy="11431"/>
          </a:xfrm>
        </p:grpSpPr>
        <p:cxnSp>
          <p:nvCxnSpPr>
            <p:cNvPr id="253" name="Google Shape;253;p42"/>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54" name="Google Shape;254;p42"/>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55" name="Google Shape;255;p42"/>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42"/>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42"/>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5">
                                            <p:txEl>
                                              <p:pRg st="1" end="1"/>
                                            </p:txEl>
                                          </p:spTgt>
                                        </p:tgtEl>
                                        <p:attrNameLst>
                                          <p:attrName>style.visibility</p:attrName>
                                        </p:attrNameLst>
                                      </p:cBhvr>
                                      <p:to>
                                        <p:strVal val="visible"/>
                                      </p:to>
                                    </p:set>
                                    <p:animEffect transition="in" filter="fade">
                                      <p:cBhvr>
                                        <p:cTn id="10" dur="500"/>
                                        <p:tgtEl>
                                          <p:spTgt spid="25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5">
                                            <p:txEl>
                                              <p:pRg st="2" end="2"/>
                                            </p:txEl>
                                          </p:spTgt>
                                        </p:tgtEl>
                                        <p:attrNameLst>
                                          <p:attrName>style.visibility</p:attrName>
                                        </p:attrNameLst>
                                      </p:cBhvr>
                                      <p:to>
                                        <p:strVal val="visible"/>
                                      </p:to>
                                    </p:set>
                                    <p:animEffect transition="in" filter="fade">
                                      <p:cBhvr>
                                        <p:cTn id="13" dur="500"/>
                                        <p:tgtEl>
                                          <p:spTgt spid="25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5">
                                            <p:txEl>
                                              <p:pRg st="3" end="3"/>
                                            </p:txEl>
                                          </p:spTgt>
                                        </p:tgtEl>
                                        <p:attrNameLst>
                                          <p:attrName>style.visibility</p:attrName>
                                        </p:attrNameLst>
                                      </p:cBhvr>
                                      <p:to>
                                        <p:strVal val="visible"/>
                                      </p:to>
                                    </p:set>
                                    <p:animEffect transition="in" filter="fade">
                                      <p:cBhvr>
                                        <p:cTn id="16" dur="500"/>
                                        <p:tgtEl>
                                          <p:spTgt spid="25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5">
                                            <p:txEl>
                                              <p:pRg st="4" end="4"/>
                                            </p:txEl>
                                          </p:spTgt>
                                        </p:tgtEl>
                                        <p:attrNameLst>
                                          <p:attrName>style.visibility</p:attrName>
                                        </p:attrNameLst>
                                      </p:cBhvr>
                                      <p:to>
                                        <p:strVal val="visible"/>
                                      </p:to>
                                    </p:set>
                                    <p:animEffect transition="in" filter="fade">
                                      <p:cBhvr>
                                        <p:cTn id="19" dur="500"/>
                                        <p:tgtEl>
                                          <p:spTgt spid="25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5">
                                            <p:txEl>
                                              <p:pRg st="5" end="5"/>
                                            </p:txEl>
                                          </p:spTgt>
                                        </p:tgtEl>
                                        <p:attrNameLst>
                                          <p:attrName>style.visibility</p:attrName>
                                        </p:attrNameLst>
                                      </p:cBhvr>
                                      <p:to>
                                        <p:strVal val="visible"/>
                                      </p:to>
                                    </p:set>
                                    <p:animEffect transition="in" filter="fade">
                                      <p:cBhvr>
                                        <p:cTn id="22" dur="500"/>
                                        <p:tgtEl>
                                          <p:spTgt spid="25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5">
                                            <p:txEl>
                                              <p:pRg st="6" end="6"/>
                                            </p:txEl>
                                          </p:spTgt>
                                        </p:tgtEl>
                                        <p:attrNameLst>
                                          <p:attrName>style.visibility</p:attrName>
                                        </p:attrNameLst>
                                      </p:cBhvr>
                                      <p:to>
                                        <p:strVal val="visible"/>
                                      </p:to>
                                    </p:set>
                                    <p:animEffect transition="in" filter="fade">
                                      <p:cBhvr>
                                        <p:cTn id="25" dur="500"/>
                                        <p:tgtEl>
                                          <p:spTgt spid="25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5">
                                            <p:txEl>
                                              <p:pRg st="7" end="7"/>
                                            </p:txEl>
                                          </p:spTgt>
                                        </p:tgtEl>
                                        <p:attrNameLst>
                                          <p:attrName>style.visibility</p:attrName>
                                        </p:attrNameLst>
                                      </p:cBhvr>
                                      <p:to>
                                        <p:strVal val="visible"/>
                                      </p:to>
                                    </p:set>
                                    <p:animEffect transition="in" filter="fade">
                                      <p:cBhvr>
                                        <p:cTn id="28" dur="500"/>
                                        <p:tgtEl>
                                          <p:spTgt spid="25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55">
                                            <p:txEl>
                                              <p:pRg st="8" end="8"/>
                                            </p:txEl>
                                          </p:spTgt>
                                        </p:tgtEl>
                                        <p:attrNameLst>
                                          <p:attrName>style.visibility</p:attrName>
                                        </p:attrNameLst>
                                      </p:cBhvr>
                                      <p:to>
                                        <p:strVal val="visible"/>
                                      </p:to>
                                    </p:set>
                                    <p:animEffect transition="in" filter="fade">
                                      <p:cBhvr>
                                        <p:cTn id="31" dur="500"/>
                                        <p:tgtEl>
                                          <p:spTgt spid="25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6">
                                            <p:txEl>
                                              <p:pRg st="0" end="0"/>
                                            </p:txEl>
                                          </p:spTgt>
                                        </p:tgtEl>
                                        <p:attrNameLst>
                                          <p:attrName>style.visibility</p:attrName>
                                        </p:attrNameLst>
                                      </p:cBhvr>
                                      <p:to>
                                        <p:strVal val="visible"/>
                                      </p:to>
                                    </p:set>
                                    <p:animEffect transition="in" filter="fade">
                                      <p:cBhvr>
                                        <p:cTn id="35" dur="500"/>
                                        <p:tgtEl>
                                          <p:spTgt spid="25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56">
                                            <p:txEl>
                                              <p:pRg st="1" end="1"/>
                                            </p:txEl>
                                          </p:spTgt>
                                        </p:tgtEl>
                                        <p:attrNameLst>
                                          <p:attrName>style.visibility</p:attrName>
                                        </p:attrNameLst>
                                      </p:cBhvr>
                                      <p:to>
                                        <p:strVal val="visible"/>
                                      </p:to>
                                    </p:set>
                                    <p:animEffect transition="in" filter="fade">
                                      <p:cBhvr>
                                        <p:cTn id="39" dur="500"/>
                                        <p:tgtEl>
                                          <p:spTgt spid="256">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56">
                                            <p:txEl>
                                              <p:pRg st="2" end="2"/>
                                            </p:txEl>
                                          </p:spTgt>
                                        </p:tgtEl>
                                        <p:attrNameLst>
                                          <p:attrName>style.visibility</p:attrName>
                                        </p:attrNameLst>
                                      </p:cBhvr>
                                      <p:to>
                                        <p:strVal val="visible"/>
                                      </p:to>
                                    </p:set>
                                    <p:animEffect transition="in" filter="fade">
                                      <p:cBhvr>
                                        <p:cTn id="43" dur="500"/>
                                        <p:tgtEl>
                                          <p:spTgt spid="256">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56">
                                            <p:txEl>
                                              <p:pRg st="3" end="3"/>
                                            </p:txEl>
                                          </p:spTgt>
                                        </p:tgtEl>
                                        <p:attrNameLst>
                                          <p:attrName>style.visibility</p:attrName>
                                        </p:attrNameLst>
                                      </p:cBhvr>
                                      <p:to>
                                        <p:strVal val="visible"/>
                                      </p:to>
                                    </p:set>
                                    <p:animEffect transition="in" filter="fade">
                                      <p:cBhvr>
                                        <p:cTn id="47" dur="500"/>
                                        <p:tgtEl>
                                          <p:spTgt spid="256">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56">
                                            <p:txEl>
                                              <p:pRg st="4" end="4"/>
                                            </p:txEl>
                                          </p:spTgt>
                                        </p:tgtEl>
                                        <p:attrNameLst>
                                          <p:attrName>style.visibility</p:attrName>
                                        </p:attrNameLst>
                                      </p:cBhvr>
                                      <p:to>
                                        <p:strVal val="visible"/>
                                      </p:to>
                                    </p:set>
                                    <p:animEffect transition="in" filter="fade">
                                      <p:cBhvr>
                                        <p:cTn id="51" dur="500"/>
                                        <p:tgtEl>
                                          <p:spTgt spid="256">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56">
                                            <p:txEl>
                                              <p:pRg st="5" end="5"/>
                                            </p:txEl>
                                          </p:spTgt>
                                        </p:tgtEl>
                                        <p:attrNameLst>
                                          <p:attrName>style.visibility</p:attrName>
                                        </p:attrNameLst>
                                      </p:cBhvr>
                                      <p:to>
                                        <p:strVal val="visible"/>
                                      </p:to>
                                    </p:set>
                                    <p:animEffect transition="in" filter="fade">
                                      <p:cBhvr>
                                        <p:cTn id="55" dur="500"/>
                                        <p:tgtEl>
                                          <p:spTgt spid="256">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56">
                                            <p:txEl>
                                              <p:pRg st="6" end="6"/>
                                            </p:txEl>
                                          </p:spTgt>
                                        </p:tgtEl>
                                        <p:attrNameLst>
                                          <p:attrName>style.visibility</p:attrName>
                                        </p:attrNameLst>
                                      </p:cBhvr>
                                      <p:to>
                                        <p:strVal val="visible"/>
                                      </p:to>
                                    </p:set>
                                    <p:animEffect transition="in" filter="fade">
                                      <p:cBhvr>
                                        <p:cTn id="59" dur="500"/>
                                        <p:tgtEl>
                                          <p:spTgt spid="256">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56">
                                            <p:txEl>
                                              <p:pRg st="7" end="7"/>
                                            </p:txEl>
                                          </p:spTgt>
                                        </p:tgtEl>
                                        <p:attrNameLst>
                                          <p:attrName>style.visibility</p:attrName>
                                        </p:attrNameLst>
                                      </p:cBhvr>
                                      <p:to>
                                        <p:strVal val="visible"/>
                                      </p:to>
                                    </p:set>
                                    <p:animEffect transition="in" filter="fade">
                                      <p:cBhvr>
                                        <p:cTn id="63" dur="500"/>
                                        <p:tgtEl>
                                          <p:spTgt spid="256">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56">
                                            <p:txEl>
                                              <p:pRg st="8" end="8"/>
                                            </p:txEl>
                                          </p:spTgt>
                                        </p:tgtEl>
                                        <p:attrNameLst>
                                          <p:attrName>style.visibility</p:attrName>
                                        </p:attrNameLst>
                                      </p:cBhvr>
                                      <p:to>
                                        <p:strVal val="visible"/>
                                      </p:to>
                                    </p:set>
                                    <p:animEffect transition="in" filter="fade">
                                      <p:cBhvr>
                                        <p:cTn id="67" dur="500"/>
                                        <p:tgtEl>
                                          <p:spTgt spid="256">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52"/>
                                        </p:tgtEl>
                                        <p:attrNameLst>
                                          <p:attrName>style.visibility</p:attrName>
                                        </p:attrNameLst>
                                      </p:cBhvr>
                                      <p:to>
                                        <p:strVal val="visible"/>
                                      </p:to>
                                    </p:set>
                                    <p:animEffect transition="in" filter="fade">
                                      <p:cBhvr>
                                        <p:cTn id="71" dur="500"/>
                                        <p:tgtEl>
                                          <p:spTgt spid="252"/>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57">
                                            <p:txEl>
                                              <p:pRg st="0" end="0"/>
                                            </p:txEl>
                                          </p:spTgt>
                                        </p:tgtEl>
                                        <p:attrNameLst>
                                          <p:attrName>style.visibility</p:attrName>
                                        </p:attrNameLst>
                                      </p:cBhvr>
                                      <p:to>
                                        <p:strVal val="visible"/>
                                      </p:to>
                                    </p:set>
                                    <p:animEffect transition="in" filter="fade">
                                      <p:cBhvr>
                                        <p:cTn id="75" dur="500"/>
                                        <p:tgtEl>
                                          <p:spTgt spid="257">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57">
                                            <p:txEl>
                                              <p:pRg st="1" end="1"/>
                                            </p:txEl>
                                          </p:spTgt>
                                        </p:tgtEl>
                                        <p:attrNameLst>
                                          <p:attrName>style.visibility</p:attrName>
                                        </p:attrNameLst>
                                      </p:cBhvr>
                                      <p:to>
                                        <p:strVal val="visible"/>
                                      </p:to>
                                    </p:set>
                                    <p:animEffect transition="in" filter="fade">
                                      <p:cBhvr>
                                        <p:cTn id="79" dur="500"/>
                                        <p:tgtEl>
                                          <p:spTgt spid="257">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57">
                                            <p:txEl>
                                              <p:pRg st="2" end="2"/>
                                            </p:txEl>
                                          </p:spTgt>
                                        </p:tgtEl>
                                        <p:attrNameLst>
                                          <p:attrName>style.visibility</p:attrName>
                                        </p:attrNameLst>
                                      </p:cBhvr>
                                      <p:to>
                                        <p:strVal val="visible"/>
                                      </p:to>
                                    </p:set>
                                    <p:animEffect transition="in" filter="fade">
                                      <p:cBhvr>
                                        <p:cTn id="83" dur="500"/>
                                        <p:tgtEl>
                                          <p:spTgt spid="257">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57">
                                            <p:txEl>
                                              <p:pRg st="3" end="3"/>
                                            </p:txEl>
                                          </p:spTgt>
                                        </p:tgtEl>
                                        <p:attrNameLst>
                                          <p:attrName>style.visibility</p:attrName>
                                        </p:attrNameLst>
                                      </p:cBhvr>
                                      <p:to>
                                        <p:strVal val="visible"/>
                                      </p:to>
                                    </p:set>
                                    <p:animEffect transition="in" filter="fade">
                                      <p:cBhvr>
                                        <p:cTn id="87" dur="500"/>
                                        <p:tgtEl>
                                          <p:spTgt spid="257">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57">
                                            <p:txEl>
                                              <p:pRg st="4" end="4"/>
                                            </p:txEl>
                                          </p:spTgt>
                                        </p:tgtEl>
                                        <p:attrNameLst>
                                          <p:attrName>style.visibility</p:attrName>
                                        </p:attrNameLst>
                                      </p:cBhvr>
                                      <p:to>
                                        <p:strVal val="visible"/>
                                      </p:to>
                                    </p:set>
                                    <p:animEffect transition="in" filter="fade">
                                      <p:cBhvr>
                                        <p:cTn id="91" dur="500"/>
                                        <p:tgtEl>
                                          <p:spTgt spid="257">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57">
                                            <p:txEl>
                                              <p:pRg st="5" end="5"/>
                                            </p:txEl>
                                          </p:spTgt>
                                        </p:tgtEl>
                                        <p:attrNameLst>
                                          <p:attrName>style.visibility</p:attrName>
                                        </p:attrNameLst>
                                      </p:cBhvr>
                                      <p:to>
                                        <p:strVal val="visible"/>
                                      </p:to>
                                    </p:set>
                                    <p:animEffect transition="in" filter="fade">
                                      <p:cBhvr>
                                        <p:cTn id="95" dur="500"/>
                                        <p:tgtEl>
                                          <p:spTgt spid="257">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57">
                                            <p:txEl>
                                              <p:pRg st="6" end="6"/>
                                            </p:txEl>
                                          </p:spTgt>
                                        </p:tgtEl>
                                        <p:attrNameLst>
                                          <p:attrName>style.visibility</p:attrName>
                                        </p:attrNameLst>
                                      </p:cBhvr>
                                      <p:to>
                                        <p:strVal val="visible"/>
                                      </p:to>
                                    </p:set>
                                    <p:animEffect transition="in" filter="fade">
                                      <p:cBhvr>
                                        <p:cTn id="99" dur="500"/>
                                        <p:tgtEl>
                                          <p:spTgt spid="257">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57">
                                            <p:txEl>
                                              <p:pRg st="7" end="7"/>
                                            </p:txEl>
                                          </p:spTgt>
                                        </p:tgtEl>
                                        <p:attrNameLst>
                                          <p:attrName>style.visibility</p:attrName>
                                        </p:attrNameLst>
                                      </p:cBhvr>
                                      <p:to>
                                        <p:strVal val="visible"/>
                                      </p:to>
                                    </p:set>
                                    <p:animEffect transition="in" filter="fade">
                                      <p:cBhvr>
                                        <p:cTn id="103" dur="500"/>
                                        <p:tgtEl>
                                          <p:spTgt spid="257">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57">
                                            <p:txEl>
                                              <p:pRg st="8" end="8"/>
                                            </p:txEl>
                                          </p:spTgt>
                                        </p:tgtEl>
                                        <p:attrNameLst>
                                          <p:attrName>style.visibility</p:attrName>
                                        </p:attrNameLst>
                                      </p:cBhvr>
                                      <p:to>
                                        <p:strVal val="visible"/>
                                      </p:to>
                                    </p:set>
                                    <p:animEffect transition="in" filter="fade">
                                      <p:cBhvr>
                                        <p:cTn id="107" dur="500"/>
                                        <p:tgtEl>
                                          <p:spTgt spid="257">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51"/>
                                        </p:tgtEl>
                                        <p:attrNameLst>
                                          <p:attrName>style.visibility</p:attrName>
                                        </p:attrNameLst>
                                      </p:cBhvr>
                                      <p:to>
                                        <p:strVal val="visible"/>
                                      </p:to>
                                    </p:set>
                                    <p:animEffect transition="in" filter="fade">
                                      <p:cBhvr>
                                        <p:cTn id="111"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rush_Stroke_06">
  <p:cSld name="Brush_Stroke_06">
    <p:spTree>
      <p:nvGrpSpPr>
        <p:cNvPr id="1" name="Shape 258"/>
        <p:cNvGrpSpPr/>
        <p:nvPr/>
      </p:nvGrpSpPr>
      <p:grpSpPr>
        <a:xfrm>
          <a:off x="0" y="0"/>
          <a:ext cx="0" cy="0"/>
          <a:chOff x="0" y="0"/>
          <a:chExt cx="0" cy="0"/>
        </a:xfrm>
      </p:grpSpPr>
      <p:sp>
        <p:nvSpPr>
          <p:cNvPr id="259" name="Google Shape;259;p43"/>
          <p:cNvSpPr>
            <a:spLocks noGrp="1"/>
          </p:cNvSpPr>
          <p:nvPr>
            <p:ph type="pic" idx="2"/>
          </p:nvPr>
        </p:nvSpPr>
        <p:spPr>
          <a:xfrm>
            <a:off x="5883011" y="1077995"/>
            <a:ext cx="5381859" cy="5190526"/>
          </a:xfrm>
          <a:prstGeom prst="rect">
            <a:avLst/>
          </a:prstGeom>
          <a:solidFill>
            <a:schemeClr val="lt1"/>
          </a:solidFill>
          <a:ln>
            <a:noFill/>
          </a:ln>
        </p:spPr>
      </p:sp>
      <p:cxnSp>
        <p:nvCxnSpPr>
          <p:cNvPr id="260" name="Google Shape;260;p43"/>
          <p:cNvCxnSpPr/>
          <p:nvPr/>
        </p:nvCxnSpPr>
        <p:spPr>
          <a:xfrm>
            <a:off x="598811" y="0"/>
            <a:ext cx="0" cy="6858000"/>
          </a:xfrm>
          <a:prstGeom prst="straightConnector1">
            <a:avLst/>
          </a:prstGeom>
          <a:noFill/>
          <a:ln w="9525" cap="flat" cmpd="sng">
            <a:solidFill>
              <a:srgbClr val="E9E9E9"/>
            </a:solidFill>
            <a:prstDash val="solid"/>
            <a:miter lim="800000"/>
            <a:headEnd type="none" w="sm" len="sm"/>
            <a:tailEnd type="none" w="sm" len="sm"/>
          </a:ln>
        </p:spPr>
      </p:cxnSp>
      <p:grpSp>
        <p:nvGrpSpPr>
          <p:cNvPr id="261" name="Google Shape;261;p43"/>
          <p:cNvGrpSpPr/>
          <p:nvPr/>
        </p:nvGrpSpPr>
        <p:grpSpPr>
          <a:xfrm>
            <a:off x="92449" y="575408"/>
            <a:ext cx="412448" cy="5971861"/>
            <a:chOff x="92449" y="575408"/>
            <a:chExt cx="412448" cy="5971861"/>
          </a:xfrm>
        </p:grpSpPr>
        <p:sp>
          <p:nvSpPr>
            <p:cNvPr id="262" name="Google Shape;262;p43"/>
            <p:cNvSpPr/>
            <p:nvPr/>
          </p:nvSpPr>
          <p:spPr>
            <a:xfrm>
              <a:off x="205374" y="3377556"/>
              <a:ext cx="182880" cy="182880"/>
            </a:xfrm>
            <a:custGeom>
              <a:avLst/>
              <a:gdLst/>
              <a:ahLst/>
              <a:cxnLst/>
              <a:rect l="l" t="t"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gradFill>
              <a:gsLst>
                <a:gs pos="0">
                  <a:srgbClr val="902C0E"/>
                </a:gs>
                <a:gs pos="48000">
                  <a:schemeClr val="accent3"/>
                </a:gs>
                <a:gs pos="100000">
                  <a:schemeClr val="accent6"/>
                </a:gs>
              </a:gsLst>
              <a:path path="circle">
                <a:fillToRect l="100000" t="100000"/>
              </a:path>
              <a:tileRect r="-100000" b="-100000"/>
            </a:gra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263" name="Google Shape;263;p43"/>
            <p:cNvGrpSpPr/>
            <p:nvPr/>
          </p:nvGrpSpPr>
          <p:grpSpPr>
            <a:xfrm>
              <a:off x="92449" y="575408"/>
              <a:ext cx="412448" cy="338549"/>
              <a:chOff x="596490" y="345199"/>
              <a:chExt cx="627645" cy="515189"/>
            </a:xfrm>
          </p:grpSpPr>
          <p:sp>
            <p:nvSpPr>
              <p:cNvPr id="264" name="Google Shape;264;p43"/>
              <p:cNvSpPr/>
              <p:nvPr/>
            </p:nvSpPr>
            <p:spPr>
              <a:xfrm>
                <a:off x="596490" y="345199"/>
                <a:ext cx="457555" cy="515189"/>
              </a:xfrm>
              <a:custGeom>
                <a:avLst/>
                <a:gdLst/>
                <a:ahLst/>
                <a:cxnLst/>
                <a:rect l="l" t="t" r="r" b="b"/>
                <a:pathLst>
                  <a:path w="183" h="206" extrusionOk="0">
                    <a:moveTo>
                      <a:pt x="60" y="30"/>
                    </a:moveTo>
                    <a:cubicBezTo>
                      <a:pt x="60" y="30"/>
                      <a:pt x="60" y="30"/>
                      <a:pt x="60" y="30"/>
                    </a:cubicBezTo>
                    <a:cubicBezTo>
                      <a:pt x="65" y="30"/>
                      <a:pt x="70" y="32"/>
                      <a:pt x="74" y="36"/>
                    </a:cubicBezTo>
                    <a:cubicBezTo>
                      <a:pt x="127" y="91"/>
                      <a:pt x="127" y="91"/>
                      <a:pt x="127" y="91"/>
                    </a:cubicBezTo>
                    <a:cubicBezTo>
                      <a:pt x="129" y="93"/>
                      <a:pt x="131" y="93"/>
                      <a:pt x="133" y="91"/>
                    </a:cubicBezTo>
                    <a:cubicBezTo>
                      <a:pt x="183" y="39"/>
                      <a:pt x="183" y="39"/>
                      <a:pt x="183" y="39"/>
                    </a:cubicBezTo>
                    <a:cubicBezTo>
                      <a:pt x="165" y="15"/>
                      <a:pt x="135" y="0"/>
                      <a:pt x="103" y="0"/>
                    </a:cubicBezTo>
                    <a:cubicBezTo>
                      <a:pt x="46" y="0"/>
                      <a:pt x="0" y="46"/>
                      <a:pt x="0" y="103"/>
                    </a:cubicBezTo>
                    <a:cubicBezTo>
                      <a:pt x="0" y="160"/>
                      <a:pt x="46" y="206"/>
                      <a:pt x="103" y="206"/>
                    </a:cubicBezTo>
                    <a:cubicBezTo>
                      <a:pt x="129" y="206"/>
                      <a:pt x="154" y="195"/>
                      <a:pt x="172" y="179"/>
                    </a:cubicBezTo>
                    <a:cubicBezTo>
                      <a:pt x="172" y="107"/>
                      <a:pt x="172" y="107"/>
                      <a:pt x="172" y="107"/>
                    </a:cubicBezTo>
                    <a:cubicBezTo>
                      <a:pt x="172" y="106"/>
                      <a:pt x="170" y="105"/>
                      <a:pt x="169" y="106"/>
                    </a:cubicBezTo>
                    <a:cubicBezTo>
                      <a:pt x="136" y="144"/>
                      <a:pt x="136" y="144"/>
                      <a:pt x="136" y="144"/>
                    </a:cubicBezTo>
                    <a:cubicBezTo>
                      <a:pt x="133" y="147"/>
                      <a:pt x="127" y="147"/>
                      <a:pt x="124" y="144"/>
                    </a:cubicBezTo>
                    <a:cubicBezTo>
                      <a:pt x="91" y="106"/>
                      <a:pt x="91" y="106"/>
                      <a:pt x="91" y="106"/>
                    </a:cubicBezTo>
                    <a:cubicBezTo>
                      <a:pt x="90" y="105"/>
                      <a:pt x="88" y="106"/>
                      <a:pt x="88" y="107"/>
                    </a:cubicBezTo>
                    <a:cubicBezTo>
                      <a:pt x="88" y="181"/>
                      <a:pt x="88" y="181"/>
                      <a:pt x="88" y="181"/>
                    </a:cubicBezTo>
                    <a:cubicBezTo>
                      <a:pt x="68" y="181"/>
                      <a:pt x="51" y="167"/>
                      <a:pt x="51" y="147"/>
                    </a:cubicBezTo>
                    <a:cubicBezTo>
                      <a:pt x="51" y="40"/>
                      <a:pt x="51" y="40"/>
                      <a:pt x="51" y="40"/>
                    </a:cubicBezTo>
                    <a:cubicBezTo>
                      <a:pt x="51" y="34"/>
                      <a:pt x="55" y="30"/>
                      <a:pt x="60" y="30"/>
                    </a:cubicBezTo>
                    <a:close/>
                  </a:path>
                </a:pathLst>
              </a:custGeom>
              <a:gradFill>
                <a:gsLst>
                  <a:gs pos="0">
                    <a:srgbClr val="FFF7F5"/>
                  </a:gs>
                  <a:gs pos="100000">
                    <a:srgbClr val="A126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43"/>
              <p:cNvSpPr/>
              <p:nvPr/>
            </p:nvSpPr>
            <p:spPr>
              <a:xfrm>
                <a:off x="1081456" y="665347"/>
                <a:ext cx="90316" cy="89965"/>
              </a:xfrm>
              <a:custGeom>
                <a:avLst/>
                <a:gdLst/>
                <a:ahLst/>
                <a:cxnLst/>
                <a:rect l="l" t="t" r="r" b="b"/>
                <a:pathLst>
                  <a:path w="36" h="36" extrusionOk="0">
                    <a:moveTo>
                      <a:pt x="30" y="0"/>
                    </a:moveTo>
                    <a:cubicBezTo>
                      <a:pt x="6" y="0"/>
                      <a:pt x="6" y="0"/>
                      <a:pt x="6" y="0"/>
                    </a:cubicBezTo>
                    <a:cubicBezTo>
                      <a:pt x="3" y="0"/>
                      <a:pt x="0" y="2"/>
                      <a:pt x="0" y="5"/>
                    </a:cubicBezTo>
                    <a:cubicBezTo>
                      <a:pt x="0" y="30"/>
                      <a:pt x="0" y="30"/>
                      <a:pt x="0" y="30"/>
                    </a:cubicBezTo>
                    <a:cubicBezTo>
                      <a:pt x="0" y="33"/>
                      <a:pt x="3" y="36"/>
                      <a:pt x="6" y="36"/>
                    </a:cubicBezTo>
                    <a:cubicBezTo>
                      <a:pt x="30" y="36"/>
                      <a:pt x="30" y="36"/>
                      <a:pt x="30" y="36"/>
                    </a:cubicBezTo>
                    <a:cubicBezTo>
                      <a:pt x="33" y="36"/>
                      <a:pt x="36" y="33"/>
                      <a:pt x="36" y="30"/>
                    </a:cubicBezTo>
                    <a:cubicBezTo>
                      <a:pt x="36" y="5"/>
                      <a:pt x="36" y="5"/>
                      <a:pt x="36" y="5"/>
                    </a:cubicBezTo>
                    <a:cubicBezTo>
                      <a:pt x="36" y="2"/>
                      <a:pt x="33" y="0"/>
                      <a:pt x="30" y="0"/>
                    </a:cubicBezTo>
                    <a:close/>
                  </a:path>
                </a:pathLst>
              </a:custGeom>
              <a:gradFill>
                <a:gsLst>
                  <a:gs pos="0">
                    <a:srgbClr val="FFF7F5"/>
                  </a:gs>
                  <a:gs pos="100000">
                    <a:srgbClr val="A126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43"/>
              <p:cNvSpPr/>
              <p:nvPr/>
            </p:nvSpPr>
            <p:spPr>
              <a:xfrm>
                <a:off x="1099028" y="522669"/>
                <a:ext cx="67474" cy="67474"/>
              </a:xfrm>
              <a:custGeom>
                <a:avLst/>
                <a:gdLst/>
                <a:ahLst/>
                <a:cxnLst/>
                <a:rect l="l" t="t" r="r" b="b"/>
                <a:pathLst>
                  <a:path w="27" h="27" extrusionOk="0">
                    <a:moveTo>
                      <a:pt x="5" y="27"/>
                    </a:moveTo>
                    <a:cubicBezTo>
                      <a:pt x="22" y="27"/>
                      <a:pt x="22" y="27"/>
                      <a:pt x="22" y="27"/>
                    </a:cubicBezTo>
                    <a:cubicBezTo>
                      <a:pt x="24" y="27"/>
                      <a:pt x="27" y="25"/>
                      <a:pt x="27" y="22"/>
                    </a:cubicBezTo>
                    <a:cubicBezTo>
                      <a:pt x="27" y="5"/>
                      <a:pt x="27" y="5"/>
                      <a:pt x="27" y="5"/>
                    </a:cubicBezTo>
                    <a:cubicBezTo>
                      <a:pt x="27" y="2"/>
                      <a:pt x="24" y="0"/>
                      <a:pt x="22" y="0"/>
                    </a:cubicBezTo>
                    <a:cubicBezTo>
                      <a:pt x="5" y="0"/>
                      <a:pt x="5" y="0"/>
                      <a:pt x="5" y="0"/>
                    </a:cubicBezTo>
                    <a:cubicBezTo>
                      <a:pt x="2" y="0"/>
                      <a:pt x="0" y="2"/>
                      <a:pt x="0" y="5"/>
                    </a:cubicBezTo>
                    <a:cubicBezTo>
                      <a:pt x="0" y="22"/>
                      <a:pt x="0" y="22"/>
                      <a:pt x="0" y="22"/>
                    </a:cubicBezTo>
                    <a:cubicBezTo>
                      <a:pt x="0" y="25"/>
                      <a:pt x="2" y="27"/>
                      <a:pt x="5" y="27"/>
                    </a:cubicBezTo>
                    <a:close/>
                  </a:path>
                </a:pathLst>
              </a:custGeom>
              <a:gradFill>
                <a:gsLst>
                  <a:gs pos="0">
                    <a:srgbClr val="FFF7F5"/>
                  </a:gs>
                  <a:gs pos="100000">
                    <a:srgbClr val="A126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43"/>
              <p:cNvSpPr/>
              <p:nvPr/>
            </p:nvSpPr>
            <p:spPr>
              <a:xfrm>
                <a:off x="1171773" y="597874"/>
                <a:ext cx="52362" cy="52362"/>
              </a:xfrm>
              <a:custGeom>
                <a:avLst/>
                <a:gdLst/>
                <a:ahLst/>
                <a:cxnLst/>
                <a:rect l="l" t="t" r="r" b="b"/>
                <a:pathLst>
                  <a:path w="21" h="21" extrusionOk="0">
                    <a:moveTo>
                      <a:pt x="18" y="0"/>
                    </a:moveTo>
                    <a:cubicBezTo>
                      <a:pt x="4" y="0"/>
                      <a:pt x="4" y="0"/>
                      <a:pt x="4" y="0"/>
                    </a:cubicBezTo>
                    <a:cubicBezTo>
                      <a:pt x="2" y="0"/>
                      <a:pt x="0" y="2"/>
                      <a:pt x="0" y="4"/>
                    </a:cubicBezTo>
                    <a:cubicBezTo>
                      <a:pt x="0" y="18"/>
                      <a:pt x="0" y="18"/>
                      <a:pt x="0" y="18"/>
                    </a:cubicBezTo>
                    <a:cubicBezTo>
                      <a:pt x="0" y="20"/>
                      <a:pt x="2" y="21"/>
                      <a:pt x="4" y="21"/>
                    </a:cubicBezTo>
                    <a:cubicBezTo>
                      <a:pt x="18" y="21"/>
                      <a:pt x="18" y="21"/>
                      <a:pt x="18" y="21"/>
                    </a:cubicBezTo>
                    <a:cubicBezTo>
                      <a:pt x="20" y="21"/>
                      <a:pt x="21" y="20"/>
                      <a:pt x="21" y="18"/>
                    </a:cubicBezTo>
                    <a:cubicBezTo>
                      <a:pt x="21" y="4"/>
                      <a:pt x="21" y="4"/>
                      <a:pt x="21" y="4"/>
                    </a:cubicBezTo>
                    <a:cubicBezTo>
                      <a:pt x="21" y="2"/>
                      <a:pt x="20" y="0"/>
                      <a:pt x="18" y="0"/>
                    </a:cubicBezTo>
                    <a:close/>
                  </a:path>
                </a:pathLst>
              </a:custGeom>
              <a:gradFill>
                <a:gsLst>
                  <a:gs pos="0">
                    <a:srgbClr val="FFF7F5"/>
                  </a:gs>
                  <a:gs pos="100000">
                    <a:srgbClr val="A126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43"/>
              <p:cNvSpPr/>
              <p:nvPr/>
            </p:nvSpPr>
            <p:spPr>
              <a:xfrm>
                <a:off x="1166501" y="470306"/>
                <a:ext cx="37602" cy="37602"/>
              </a:xfrm>
              <a:custGeom>
                <a:avLst/>
                <a:gdLst/>
                <a:ahLst/>
                <a:cxnLst/>
                <a:rect l="l" t="t" r="r" b="b"/>
                <a:pathLst>
                  <a:path w="15" h="15" extrusionOk="0">
                    <a:moveTo>
                      <a:pt x="2" y="15"/>
                    </a:moveTo>
                    <a:cubicBezTo>
                      <a:pt x="12" y="15"/>
                      <a:pt x="12" y="15"/>
                      <a:pt x="12" y="15"/>
                    </a:cubicBezTo>
                    <a:cubicBezTo>
                      <a:pt x="14" y="15"/>
                      <a:pt x="15" y="14"/>
                      <a:pt x="15" y="12"/>
                    </a:cubicBezTo>
                    <a:cubicBezTo>
                      <a:pt x="15" y="3"/>
                      <a:pt x="15" y="3"/>
                      <a:pt x="15" y="3"/>
                    </a:cubicBezTo>
                    <a:cubicBezTo>
                      <a:pt x="15" y="1"/>
                      <a:pt x="14"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gradFill>
                <a:gsLst>
                  <a:gs pos="0">
                    <a:srgbClr val="FFF7F5"/>
                  </a:gs>
                  <a:gs pos="100000">
                    <a:srgbClr val="A12600"/>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9" name="Google Shape;269;p43"/>
            <p:cNvGrpSpPr/>
            <p:nvPr/>
          </p:nvGrpSpPr>
          <p:grpSpPr>
            <a:xfrm>
              <a:off x="144314" y="6382011"/>
              <a:ext cx="360583" cy="165258"/>
              <a:chOff x="596491" y="6233331"/>
              <a:chExt cx="630332" cy="288886"/>
            </a:xfrm>
          </p:grpSpPr>
          <p:sp>
            <p:nvSpPr>
              <p:cNvPr id="270" name="Google Shape;270;p43"/>
              <p:cNvSpPr/>
              <p:nvPr/>
            </p:nvSpPr>
            <p:spPr>
              <a:xfrm rot="5400000" flipH="1">
                <a:off x="596491" y="6234217"/>
                <a:ext cx="288000" cy="288000"/>
              </a:xfrm>
              <a:custGeom>
                <a:avLst/>
                <a:gdLst/>
                <a:ahLst/>
                <a:cxnLst/>
                <a:rect l="l" t="t"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gradFill>
                <a:gsLst>
                  <a:gs pos="0">
                    <a:schemeClr val="accent1"/>
                  </a:gs>
                  <a:gs pos="100000">
                    <a:schemeClr val="accent6"/>
                  </a:gs>
                </a:gsLst>
                <a:lin ang="5400000" scaled="0"/>
              </a:gra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71" name="Google Shape;271;p43"/>
              <p:cNvSpPr/>
              <p:nvPr/>
            </p:nvSpPr>
            <p:spPr>
              <a:xfrm rot="5400000">
                <a:off x="938823" y="6233331"/>
                <a:ext cx="288000" cy="288000"/>
              </a:xfrm>
              <a:custGeom>
                <a:avLst/>
                <a:gdLst/>
                <a:ahLst/>
                <a:cxnLst/>
                <a:rect l="l" t="t"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gradFill>
                <a:gsLst>
                  <a:gs pos="0">
                    <a:schemeClr val="accent1"/>
                  </a:gs>
                  <a:gs pos="100000">
                    <a:schemeClr val="accent6"/>
                  </a:gs>
                </a:gsLst>
                <a:lin ang="5400000" scaled="0"/>
              </a:gra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grpSp>
      </p:grpSp>
      <p:grpSp>
        <p:nvGrpSpPr>
          <p:cNvPr id="272" name="Google Shape;272;p43"/>
          <p:cNvGrpSpPr/>
          <p:nvPr/>
        </p:nvGrpSpPr>
        <p:grpSpPr>
          <a:xfrm>
            <a:off x="1313580" y="4500919"/>
            <a:ext cx="2997957" cy="11431"/>
            <a:chOff x="1313580" y="4500919"/>
            <a:chExt cx="2997957" cy="11431"/>
          </a:xfrm>
        </p:grpSpPr>
        <p:cxnSp>
          <p:nvCxnSpPr>
            <p:cNvPr id="273" name="Google Shape;273;p43"/>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74" name="Google Shape;274;p43"/>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75" name="Google Shape;275;p43"/>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43"/>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43"/>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500"/>
                                        <p:tgtEl>
                                          <p:spTgt spid="2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5">
                                            <p:txEl>
                                              <p:pRg st="0" end="0"/>
                                            </p:txEl>
                                          </p:spTgt>
                                        </p:tgtEl>
                                        <p:attrNameLst>
                                          <p:attrName>style.visibility</p:attrName>
                                        </p:attrNameLst>
                                      </p:cBhvr>
                                      <p:to>
                                        <p:strVal val="visible"/>
                                      </p:to>
                                    </p:set>
                                    <p:animEffect transition="in" filter="fade">
                                      <p:cBhvr>
                                        <p:cTn id="15" dur="500"/>
                                        <p:tgtEl>
                                          <p:spTgt spid="27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5">
                                            <p:txEl>
                                              <p:pRg st="1" end="1"/>
                                            </p:txEl>
                                          </p:spTgt>
                                        </p:tgtEl>
                                        <p:attrNameLst>
                                          <p:attrName>style.visibility</p:attrName>
                                        </p:attrNameLst>
                                      </p:cBhvr>
                                      <p:to>
                                        <p:strVal val="visible"/>
                                      </p:to>
                                    </p:set>
                                    <p:animEffect transition="in" filter="fade">
                                      <p:cBhvr>
                                        <p:cTn id="19" dur="500"/>
                                        <p:tgtEl>
                                          <p:spTgt spid="275">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5">
                                            <p:txEl>
                                              <p:pRg st="2" end="2"/>
                                            </p:txEl>
                                          </p:spTgt>
                                        </p:tgtEl>
                                        <p:attrNameLst>
                                          <p:attrName>style.visibility</p:attrName>
                                        </p:attrNameLst>
                                      </p:cBhvr>
                                      <p:to>
                                        <p:strVal val="visible"/>
                                      </p:to>
                                    </p:set>
                                    <p:animEffect transition="in" filter="fade">
                                      <p:cBhvr>
                                        <p:cTn id="23" dur="500"/>
                                        <p:tgtEl>
                                          <p:spTgt spid="27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5">
                                            <p:txEl>
                                              <p:pRg st="3" end="3"/>
                                            </p:txEl>
                                          </p:spTgt>
                                        </p:tgtEl>
                                        <p:attrNameLst>
                                          <p:attrName>style.visibility</p:attrName>
                                        </p:attrNameLst>
                                      </p:cBhvr>
                                      <p:to>
                                        <p:strVal val="visible"/>
                                      </p:to>
                                    </p:set>
                                    <p:animEffect transition="in" filter="fade">
                                      <p:cBhvr>
                                        <p:cTn id="27" dur="500"/>
                                        <p:tgtEl>
                                          <p:spTgt spid="275">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5">
                                            <p:txEl>
                                              <p:pRg st="4" end="4"/>
                                            </p:txEl>
                                          </p:spTgt>
                                        </p:tgtEl>
                                        <p:attrNameLst>
                                          <p:attrName>style.visibility</p:attrName>
                                        </p:attrNameLst>
                                      </p:cBhvr>
                                      <p:to>
                                        <p:strVal val="visible"/>
                                      </p:to>
                                    </p:set>
                                    <p:animEffect transition="in" filter="fade">
                                      <p:cBhvr>
                                        <p:cTn id="31" dur="500"/>
                                        <p:tgtEl>
                                          <p:spTgt spid="275">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5">
                                            <p:txEl>
                                              <p:pRg st="5" end="5"/>
                                            </p:txEl>
                                          </p:spTgt>
                                        </p:tgtEl>
                                        <p:attrNameLst>
                                          <p:attrName>style.visibility</p:attrName>
                                        </p:attrNameLst>
                                      </p:cBhvr>
                                      <p:to>
                                        <p:strVal val="visible"/>
                                      </p:to>
                                    </p:set>
                                    <p:animEffect transition="in" filter="fade">
                                      <p:cBhvr>
                                        <p:cTn id="35" dur="500"/>
                                        <p:tgtEl>
                                          <p:spTgt spid="275">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5">
                                            <p:txEl>
                                              <p:pRg st="6" end="6"/>
                                            </p:txEl>
                                          </p:spTgt>
                                        </p:tgtEl>
                                        <p:attrNameLst>
                                          <p:attrName>style.visibility</p:attrName>
                                        </p:attrNameLst>
                                      </p:cBhvr>
                                      <p:to>
                                        <p:strVal val="visible"/>
                                      </p:to>
                                    </p:set>
                                    <p:animEffect transition="in" filter="fade">
                                      <p:cBhvr>
                                        <p:cTn id="39" dur="500"/>
                                        <p:tgtEl>
                                          <p:spTgt spid="275">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5">
                                            <p:txEl>
                                              <p:pRg st="7" end="7"/>
                                            </p:txEl>
                                          </p:spTgt>
                                        </p:tgtEl>
                                        <p:attrNameLst>
                                          <p:attrName>style.visibility</p:attrName>
                                        </p:attrNameLst>
                                      </p:cBhvr>
                                      <p:to>
                                        <p:strVal val="visible"/>
                                      </p:to>
                                    </p:set>
                                    <p:animEffect transition="in" filter="fade">
                                      <p:cBhvr>
                                        <p:cTn id="43" dur="500"/>
                                        <p:tgtEl>
                                          <p:spTgt spid="275">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5">
                                            <p:txEl>
                                              <p:pRg st="8" end="8"/>
                                            </p:txEl>
                                          </p:spTgt>
                                        </p:tgtEl>
                                        <p:attrNameLst>
                                          <p:attrName>style.visibility</p:attrName>
                                        </p:attrNameLst>
                                      </p:cBhvr>
                                      <p:to>
                                        <p:strVal val="visible"/>
                                      </p:to>
                                    </p:set>
                                    <p:animEffect transition="in" filter="fade">
                                      <p:cBhvr>
                                        <p:cTn id="47" dur="500"/>
                                        <p:tgtEl>
                                          <p:spTgt spid="275">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6">
                                            <p:txEl>
                                              <p:pRg st="0" end="0"/>
                                            </p:txEl>
                                          </p:spTgt>
                                        </p:tgtEl>
                                        <p:attrNameLst>
                                          <p:attrName>style.visibility</p:attrName>
                                        </p:attrNameLst>
                                      </p:cBhvr>
                                      <p:to>
                                        <p:strVal val="visible"/>
                                      </p:to>
                                    </p:set>
                                    <p:animEffect transition="in" filter="fade">
                                      <p:cBhvr>
                                        <p:cTn id="51" dur="500"/>
                                        <p:tgtEl>
                                          <p:spTgt spid="276">
                                            <p:txEl>
                                              <p:pRg st="0" end="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76">
                                            <p:txEl>
                                              <p:pRg st="1" end="1"/>
                                            </p:txEl>
                                          </p:spTgt>
                                        </p:tgtEl>
                                        <p:attrNameLst>
                                          <p:attrName>style.visibility</p:attrName>
                                        </p:attrNameLst>
                                      </p:cBhvr>
                                      <p:to>
                                        <p:strVal val="visible"/>
                                      </p:to>
                                    </p:set>
                                    <p:animEffect transition="in" filter="fade">
                                      <p:cBhvr>
                                        <p:cTn id="55" dur="500"/>
                                        <p:tgtEl>
                                          <p:spTgt spid="276">
                                            <p:txEl>
                                              <p:pRg st="1" end="1"/>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76">
                                            <p:txEl>
                                              <p:pRg st="2" end="2"/>
                                            </p:txEl>
                                          </p:spTgt>
                                        </p:tgtEl>
                                        <p:attrNameLst>
                                          <p:attrName>style.visibility</p:attrName>
                                        </p:attrNameLst>
                                      </p:cBhvr>
                                      <p:to>
                                        <p:strVal val="visible"/>
                                      </p:to>
                                    </p:set>
                                    <p:animEffect transition="in" filter="fade">
                                      <p:cBhvr>
                                        <p:cTn id="59" dur="500"/>
                                        <p:tgtEl>
                                          <p:spTgt spid="276">
                                            <p:txEl>
                                              <p:pRg st="2" end="2"/>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76">
                                            <p:txEl>
                                              <p:pRg st="3" end="3"/>
                                            </p:txEl>
                                          </p:spTgt>
                                        </p:tgtEl>
                                        <p:attrNameLst>
                                          <p:attrName>style.visibility</p:attrName>
                                        </p:attrNameLst>
                                      </p:cBhvr>
                                      <p:to>
                                        <p:strVal val="visible"/>
                                      </p:to>
                                    </p:set>
                                    <p:animEffect transition="in" filter="fade">
                                      <p:cBhvr>
                                        <p:cTn id="63" dur="500"/>
                                        <p:tgtEl>
                                          <p:spTgt spid="276">
                                            <p:txEl>
                                              <p:pRg st="3" end="3"/>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76">
                                            <p:txEl>
                                              <p:pRg st="4" end="4"/>
                                            </p:txEl>
                                          </p:spTgt>
                                        </p:tgtEl>
                                        <p:attrNameLst>
                                          <p:attrName>style.visibility</p:attrName>
                                        </p:attrNameLst>
                                      </p:cBhvr>
                                      <p:to>
                                        <p:strVal val="visible"/>
                                      </p:to>
                                    </p:set>
                                    <p:animEffect transition="in" filter="fade">
                                      <p:cBhvr>
                                        <p:cTn id="67" dur="500"/>
                                        <p:tgtEl>
                                          <p:spTgt spid="276">
                                            <p:txEl>
                                              <p:pRg st="4" end="4"/>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76">
                                            <p:txEl>
                                              <p:pRg st="5" end="5"/>
                                            </p:txEl>
                                          </p:spTgt>
                                        </p:tgtEl>
                                        <p:attrNameLst>
                                          <p:attrName>style.visibility</p:attrName>
                                        </p:attrNameLst>
                                      </p:cBhvr>
                                      <p:to>
                                        <p:strVal val="visible"/>
                                      </p:to>
                                    </p:set>
                                    <p:animEffect transition="in" filter="fade">
                                      <p:cBhvr>
                                        <p:cTn id="71" dur="500"/>
                                        <p:tgtEl>
                                          <p:spTgt spid="276">
                                            <p:txEl>
                                              <p:pRg st="5" end="5"/>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76">
                                            <p:txEl>
                                              <p:pRg st="6" end="6"/>
                                            </p:txEl>
                                          </p:spTgt>
                                        </p:tgtEl>
                                        <p:attrNameLst>
                                          <p:attrName>style.visibility</p:attrName>
                                        </p:attrNameLst>
                                      </p:cBhvr>
                                      <p:to>
                                        <p:strVal val="visible"/>
                                      </p:to>
                                    </p:set>
                                    <p:animEffect transition="in" filter="fade">
                                      <p:cBhvr>
                                        <p:cTn id="75" dur="500"/>
                                        <p:tgtEl>
                                          <p:spTgt spid="276">
                                            <p:txEl>
                                              <p:pRg st="6" end="6"/>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6">
                                            <p:txEl>
                                              <p:pRg st="7" end="7"/>
                                            </p:txEl>
                                          </p:spTgt>
                                        </p:tgtEl>
                                        <p:attrNameLst>
                                          <p:attrName>style.visibility</p:attrName>
                                        </p:attrNameLst>
                                      </p:cBhvr>
                                      <p:to>
                                        <p:strVal val="visible"/>
                                      </p:to>
                                    </p:set>
                                    <p:animEffect transition="in" filter="fade">
                                      <p:cBhvr>
                                        <p:cTn id="79" dur="500"/>
                                        <p:tgtEl>
                                          <p:spTgt spid="276">
                                            <p:txEl>
                                              <p:pRg st="7" end="7"/>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76">
                                            <p:txEl>
                                              <p:pRg st="8" end="8"/>
                                            </p:txEl>
                                          </p:spTgt>
                                        </p:tgtEl>
                                        <p:attrNameLst>
                                          <p:attrName>style.visibility</p:attrName>
                                        </p:attrNameLst>
                                      </p:cBhvr>
                                      <p:to>
                                        <p:strVal val="visible"/>
                                      </p:to>
                                    </p:set>
                                    <p:animEffect transition="in" filter="fade">
                                      <p:cBhvr>
                                        <p:cTn id="83" dur="500"/>
                                        <p:tgtEl>
                                          <p:spTgt spid="276">
                                            <p:txEl>
                                              <p:pRg st="8" end="8"/>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72"/>
                                        </p:tgtEl>
                                        <p:attrNameLst>
                                          <p:attrName>style.visibility</p:attrName>
                                        </p:attrNameLst>
                                      </p:cBhvr>
                                      <p:to>
                                        <p:strVal val="visible"/>
                                      </p:to>
                                    </p:set>
                                    <p:animEffect transition="in" filter="fade">
                                      <p:cBhvr>
                                        <p:cTn id="87" dur="500"/>
                                        <p:tgtEl>
                                          <p:spTgt spid="272"/>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7">
                                            <p:txEl>
                                              <p:pRg st="0" end="0"/>
                                            </p:txEl>
                                          </p:spTgt>
                                        </p:tgtEl>
                                        <p:attrNameLst>
                                          <p:attrName>style.visibility</p:attrName>
                                        </p:attrNameLst>
                                      </p:cBhvr>
                                      <p:to>
                                        <p:strVal val="visible"/>
                                      </p:to>
                                    </p:set>
                                    <p:animEffect transition="in" filter="fade">
                                      <p:cBhvr>
                                        <p:cTn id="91" dur="500"/>
                                        <p:tgtEl>
                                          <p:spTgt spid="277">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77">
                                            <p:txEl>
                                              <p:pRg st="1" end="1"/>
                                            </p:txEl>
                                          </p:spTgt>
                                        </p:tgtEl>
                                        <p:attrNameLst>
                                          <p:attrName>style.visibility</p:attrName>
                                        </p:attrNameLst>
                                      </p:cBhvr>
                                      <p:to>
                                        <p:strVal val="visible"/>
                                      </p:to>
                                    </p:set>
                                    <p:animEffect transition="in" filter="fade">
                                      <p:cBhvr>
                                        <p:cTn id="95" dur="500"/>
                                        <p:tgtEl>
                                          <p:spTgt spid="277">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77">
                                            <p:txEl>
                                              <p:pRg st="2" end="2"/>
                                            </p:txEl>
                                          </p:spTgt>
                                        </p:tgtEl>
                                        <p:attrNameLst>
                                          <p:attrName>style.visibility</p:attrName>
                                        </p:attrNameLst>
                                      </p:cBhvr>
                                      <p:to>
                                        <p:strVal val="visible"/>
                                      </p:to>
                                    </p:set>
                                    <p:animEffect transition="in" filter="fade">
                                      <p:cBhvr>
                                        <p:cTn id="99" dur="500"/>
                                        <p:tgtEl>
                                          <p:spTgt spid="277">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77">
                                            <p:txEl>
                                              <p:pRg st="3" end="3"/>
                                            </p:txEl>
                                          </p:spTgt>
                                        </p:tgtEl>
                                        <p:attrNameLst>
                                          <p:attrName>style.visibility</p:attrName>
                                        </p:attrNameLst>
                                      </p:cBhvr>
                                      <p:to>
                                        <p:strVal val="visible"/>
                                      </p:to>
                                    </p:set>
                                    <p:animEffect transition="in" filter="fade">
                                      <p:cBhvr>
                                        <p:cTn id="103" dur="500"/>
                                        <p:tgtEl>
                                          <p:spTgt spid="277">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77">
                                            <p:txEl>
                                              <p:pRg st="4" end="4"/>
                                            </p:txEl>
                                          </p:spTgt>
                                        </p:tgtEl>
                                        <p:attrNameLst>
                                          <p:attrName>style.visibility</p:attrName>
                                        </p:attrNameLst>
                                      </p:cBhvr>
                                      <p:to>
                                        <p:strVal val="visible"/>
                                      </p:to>
                                    </p:set>
                                    <p:animEffect transition="in" filter="fade">
                                      <p:cBhvr>
                                        <p:cTn id="107" dur="500"/>
                                        <p:tgtEl>
                                          <p:spTgt spid="277">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77">
                                            <p:txEl>
                                              <p:pRg st="5" end="5"/>
                                            </p:txEl>
                                          </p:spTgt>
                                        </p:tgtEl>
                                        <p:attrNameLst>
                                          <p:attrName>style.visibility</p:attrName>
                                        </p:attrNameLst>
                                      </p:cBhvr>
                                      <p:to>
                                        <p:strVal val="visible"/>
                                      </p:to>
                                    </p:set>
                                    <p:animEffect transition="in" filter="fade">
                                      <p:cBhvr>
                                        <p:cTn id="111" dur="500"/>
                                        <p:tgtEl>
                                          <p:spTgt spid="277">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277">
                                            <p:txEl>
                                              <p:pRg st="6" end="6"/>
                                            </p:txEl>
                                          </p:spTgt>
                                        </p:tgtEl>
                                        <p:attrNameLst>
                                          <p:attrName>style.visibility</p:attrName>
                                        </p:attrNameLst>
                                      </p:cBhvr>
                                      <p:to>
                                        <p:strVal val="visible"/>
                                      </p:to>
                                    </p:set>
                                    <p:animEffect transition="in" filter="fade">
                                      <p:cBhvr>
                                        <p:cTn id="115" dur="500"/>
                                        <p:tgtEl>
                                          <p:spTgt spid="277">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277">
                                            <p:txEl>
                                              <p:pRg st="7" end="7"/>
                                            </p:txEl>
                                          </p:spTgt>
                                        </p:tgtEl>
                                        <p:attrNameLst>
                                          <p:attrName>style.visibility</p:attrName>
                                        </p:attrNameLst>
                                      </p:cBhvr>
                                      <p:to>
                                        <p:strVal val="visible"/>
                                      </p:to>
                                    </p:set>
                                    <p:animEffect transition="in" filter="fade">
                                      <p:cBhvr>
                                        <p:cTn id="119" dur="500"/>
                                        <p:tgtEl>
                                          <p:spTgt spid="277">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277">
                                            <p:txEl>
                                              <p:pRg st="8" end="8"/>
                                            </p:txEl>
                                          </p:spTgt>
                                        </p:tgtEl>
                                        <p:attrNameLst>
                                          <p:attrName>style.visibility</p:attrName>
                                        </p:attrNameLst>
                                      </p:cBhvr>
                                      <p:to>
                                        <p:strVal val="visible"/>
                                      </p:to>
                                    </p:set>
                                    <p:animEffect transition="in" filter="fade">
                                      <p:cBhvr>
                                        <p:cTn id="123" dur="500"/>
                                        <p:tgtEl>
                                          <p:spTgt spid="277">
                                            <p:txEl>
                                              <p:pRg st="8" end="8"/>
                                            </p:txEl>
                                          </p:spTgt>
                                        </p:tgtEl>
                                      </p:cBhvr>
                                    </p:animEffect>
                                  </p:childTnLst>
                                </p:cTn>
                              </p:par>
                            </p:childTnLst>
                          </p:cTn>
                        </p:par>
                        <p:par>
                          <p:cTn id="124" fill="hold">
                            <p:stCondLst>
                              <p:cond delay="15000"/>
                            </p:stCondLst>
                            <p:childTnLst>
                              <p:par>
                                <p:cTn id="125" presetID="23" presetClass="entr" presetSubtype="16" fill="hold" nodeType="afterEffect">
                                  <p:stCondLst>
                                    <p:cond delay="0"/>
                                  </p:stCondLst>
                                  <p:childTnLst>
                                    <p:set>
                                      <p:cBhvr>
                                        <p:cTn id="126" dur="1" fill="hold">
                                          <p:stCondLst>
                                            <p:cond delay="0"/>
                                          </p:stCondLst>
                                        </p:cTn>
                                        <p:tgtEl>
                                          <p:spTgt spid="259"/>
                                        </p:tgtEl>
                                        <p:attrNameLst>
                                          <p:attrName>style.visibility</p:attrName>
                                        </p:attrNameLst>
                                      </p:cBhvr>
                                      <p:to>
                                        <p:strVal val="visible"/>
                                      </p:to>
                                    </p:set>
                                    <p:anim calcmode="lin" valueType="num">
                                      <p:cBhvr additive="base">
                                        <p:cTn id="127" dur="500"/>
                                        <p:tgtEl>
                                          <p:spTgt spid="259"/>
                                        </p:tgtEl>
                                        <p:attrNameLst>
                                          <p:attrName>ppt_w</p:attrName>
                                        </p:attrNameLst>
                                      </p:cBhvr>
                                      <p:tavLst>
                                        <p:tav tm="0">
                                          <p:val>
                                            <p:strVal val="0"/>
                                          </p:val>
                                        </p:tav>
                                        <p:tav tm="100000">
                                          <p:val>
                                            <p:strVal val="#ppt_w"/>
                                          </p:val>
                                        </p:tav>
                                      </p:tavLst>
                                    </p:anim>
                                    <p:anim calcmode="lin" valueType="num">
                                      <p:cBhvr additive="base">
                                        <p:cTn id="128" dur="500"/>
                                        <p:tgtEl>
                                          <p:spTgt spid="2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rush_Stroke_08">
  <p:cSld name="Brush_Stroke_08">
    <p:spTree>
      <p:nvGrpSpPr>
        <p:cNvPr id="1" name="Shape 278"/>
        <p:cNvGrpSpPr/>
        <p:nvPr/>
      </p:nvGrpSpPr>
      <p:grpSpPr>
        <a:xfrm>
          <a:off x="0" y="0"/>
          <a:ext cx="0" cy="0"/>
          <a:chOff x="0" y="0"/>
          <a:chExt cx="0" cy="0"/>
        </a:xfrm>
      </p:grpSpPr>
      <p:sp>
        <p:nvSpPr>
          <p:cNvPr id="279" name="Google Shape;279;p44"/>
          <p:cNvSpPr>
            <a:spLocks noGrp="1"/>
          </p:cNvSpPr>
          <p:nvPr>
            <p:ph type="pic" idx="2"/>
          </p:nvPr>
        </p:nvSpPr>
        <p:spPr>
          <a:xfrm flipH="1">
            <a:off x="6245111" y="880606"/>
            <a:ext cx="4797624" cy="5096788"/>
          </a:xfrm>
          <a:prstGeom prst="rect">
            <a:avLst/>
          </a:prstGeom>
          <a:solidFill>
            <a:schemeClr val="lt1"/>
          </a:solidFill>
          <a:ln>
            <a:noFill/>
          </a:ln>
        </p:spPr>
      </p:sp>
      <p:grpSp>
        <p:nvGrpSpPr>
          <p:cNvPr id="280" name="Google Shape;280;p44"/>
          <p:cNvGrpSpPr/>
          <p:nvPr/>
        </p:nvGrpSpPr>
        <p:grpSpPr>
          <a:xfrm>
            <a:off x="1313580" y="4500919"/>
            <a:ext cx="2997957" cy="11431"/>
            <a:chOff x="1313580" y="4500919"/>
            <a:chExt cx="2997957" cy="11431"/>
          </a:xfrm>
        </p:grpSpPr>
        <p:cxnSp>
          <p:nvCxnSpPr>
            <p:cNvPr id="281" name="Google Shape;281;p44"/>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82" name="Google Shape;282;p44"/>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83" name="Google Shape;283;p44"/>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4"/>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4"/>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500"/>
                                        <p:tgtEl>
                                          <p:spTgt spid="2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3">
                                            <p:txEl>
                                              <p:pRg st="1" end="1"/>
                                            </p:txEl>
                                          </p:spTgt>
                                        </p:tgtEl>
                                        <p:attrNameLst>
                                          <p:attrName>style.visibility</p:attrName>
                                        </p:attrNameLst>
                                      </p:cBhvr>
                                      <p:to>
                                        <p:strVal val="visible"/>
                                      </p:to>
                                    </p:set>
                                    <p:animEffect transition="in" filter="fade">
                                      <p:cBhvr>
                                        <p:cTn id="10" dur="500"/>
                                        <p:tgtEl>
                                          <p:spTgt spid="2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3">
                                            <p:txEl>
                                              <p:pRg st="2" end="2"/>
                                            </p:txEl>
                                          </p:spTgt>
                                        </p:tgtEl>
                                        <p:attrNameLst>
                                          <p:attrName>style.visibility</p:attrName>
                                        </p:attrNameLst>
                                      </p:cBhvr>
                                      <p:to>
                                        <p:strVal val="visible"/>
                                      </p:to>
                                    </p:set>
                                    <p:animEffect transition="in" filter="fade">
                                      <p:cBhvr>
                                        <p:cTn id="13" dur="500"/>
                                        <p:tgtEl>
                                          <p:spTgt spid="28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3">
                                            <p:txEl>
                                              <p:pRg st="3" end="3"/>
                                            </p:txEl>
                                          </p:spTgt>
                                        </p:tgtEl>
                                        <p:attrNameLst>
                                          <p:attrName>style.visibility</p:attrName>
                                        </p:attrNameLst>
                                      </p:cBhvr>
                                      <p:to>
                                        <p:strVal val="visible"/>
                                      </p:to>
                                    </p:set>
                                    <p:animEffect transition="in" filter="fade">
                                      <p:cBhvr>
                                        <p:cTn id="16" dur="500"/>
                                        <p:tgtEl>
                                          <p:spTgt spid="28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3">
                                            <p:txEl>
                                              <p:pRg st="4" end="4"/>
                                            </p:txEl>
                                          </p:spTgt>
                                        </p:tgtEl>
                                        <p:attrNameLst>
                                          <p:attrName>style.visibility</p:attrName>
                                        </p:attrNameLst>
                                      </p:cBhvr>
                                      <p:to>
                                        <p:strVal val="visible"/>
                                      </p:to>
                                    </p:set>
                                    <p:animEffect transition="in" filter="fade">
                                      <p:cBhvr>
                                        <p:cTn id="19" dur="500"/>
                                        <p:tgtEl>
                                          <p:spTgt spid="28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83">
                                            <p:txEl>
                                              <p:pRg st="5" end="5"/>
                                            </p:txEl>
                                          </p:spTgt>
                                        </p:tgtEl>
                                        <p:attrNameLst>
                                          <p:attrName>style.visibility</p:attrName>
                                        </p:attrNameLst>
                                      </p:cBhvr>
                                      <p:to>
                                        <p:strVal val="visible"/>
                                      </p:to>
                                    </p:set>
                                    <p:animEffect transition="in" filter="fade">
                                      <p:cBhvr>
                                        <p:cTn id="22" dur="500"/>
                                        <p:tgtEl>
                                          <p:spTgt spid="28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83">
                                            <p:txEl>
                                              <p:pRg st="6" end="6"/>
                                            </p:txEl>
                                          </p:spTgt>
                                        </p:tgtEl>
                                        <p:attrNameLst>
                                          <p:attrName>style.visibility</p:attrName>
                                        </p:attrNameLst>
                                      </p:cBhvr>
                                      <p:to>
                                        <p:strVal val="visible"/>
                                      </p:to>
                                    </p:set>
                                    <p:animEffect transition="in" filter="fade">
                                      <p:cBhvr>
                                        <p:cTn id="25" dur="500"/>
                                        <p:tgtEl>
                                          <p:spTgt spid="28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83">
                                            <p:txEl>
                                              <p:pRg st="7" end="7"/>
                                            </p:txEl>
                                          </p:spTgt>
                                        </p:tgtEl>
                                        <p:attrNameLst>
                                          <p:attrName>style.visibility</p:attrName>
                                        </p:attrNameLst>
                                      </p:cBhvr>
                                      <p:to>
                                        <p:strVal val="visible"/>
                                      </p:to>
                                    </p:set>
                                    <p:animEffect transition="in" filter="fade">
                                      <p:cBhvr>
                                        <p:cTn id="28" dur="500"/>
                                        <p:tgtEl>
                                          <p:spTgt spid="28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83">
                                            <p:txEl>
                                              <p:pRg st="8" end="8"/>
                                            </p:txEl>
                                          </p:spTgt>
                                        </p:tgtEl>
                                        <p:attrNameLst>
                                          <p:attrName>style.visibility</p:attrName>
                                        </p:attrNameLst>
                                      </p:cBhvr>
                                      <p:to>
                                        <p:strVal val="visible"/>
                                      </p:to>
                                    </p:set>
                                    <p:animEffect transition="in" filter="fade">
                                      <p:cBhvr>
                                        <p:cTn id="31" dur="500"/>
                                        <p:tgtEl>
                                          <p:spTgt spid="28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84">
                                            <p:txEl>
                                              <p:pRg st="0" end="0"/>
                                            </p:txEl>
                                          </p:spTgt>
                                        </p:tgtEl>
                                        <p:attrNameLst>
                                          <p:attrName>style.visibility</p:attrName>
                                        </p:attrNameLst>
                                      </p:cBhvr>
                                      <p:to>
                                        <p:strVal val="visible"/>
                                      </p:to>
                                    </p:set>
                                    <p:animEffect transition="in" filter="fade">
                                      <p:cBhvr>
                                        <p:cTn id="35" dur="500"/>
                                        <p:tgtEl>
                                          <p:spTgt spid="28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84">
                                            <p:txEl>
                                              <p:pRg st="1" end="1"/>
                                            </p:txEl>
                                          </p:spTgt>
                                        </p:tgtEl>
                                        <p:attrNameLst>
                                          <p:attrName>style.visibility</p:attrName>
                                        </p:attrNameLst>
                                      </p:cBhvr>
                                      <p:to>
                                        <p:strVal val="visible"/>
                                      </p:to>
                                    </p:set>
                                    <p:animEffect transition="in" filter="fade">
                                      <p:cBhvr>
                                        <p:cTn id="39" dur="500"/>
                                        <p:tgtEl>
                                          <p:spTgt spid="284">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84">
                                            <p:txEl>
                                              <p:pRg st="2" end="2"/>
                                            </p:txEl>
                                          </p:spTgt>
                                        </p:tgtEl>
                                        <p:attrNameLst>
                                          <p:attrName>style.visibility</p:attrName>
                                        </p:attrNameLst>
                                      </p:cBhvr>
                                      <p:to>
                                        <p:strVal val="visible"/>
                                      </p:to>
                                    </p:set>
                                    <p:animEffect transition="in" filter="fade">
                                      <p:cBhvr>
                                        <p:cTn id="43" dur="500"/>
                                        <p:tgtEl>
                                          <p:spTgt spid="284">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84">
                                            <p:txEl>
                                              <p:pRg st="3" end="3"/>
                                            </p:txEl>
                                          </p:spTgt>
                                        </p:tgtEl>
                                        <p:attrNameLst>
                                          <p:attrName>style.visibility</p:attrName>
                                        </p:attrNameLst>
                                      </p:cBhvr>
                                      <p:to>
                                        <p:strVal val="visible"/>
                                      </p:to>
                                    </p:set>
                                    <p:animEffect transition="in" filter="fade">
                                      <p:cBhvr>
                                        <p:cTn id="47" dur="500"/>
                                        <p:tgtEl>
                                          <p:spTgt spid="284">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84">
                                            <p:txEl>
                                              <p:pRg st="4" end="4"/>
                                            </p:txEl>
                                          </p:spTgt>
                                        </p:tgtEl>
                                        <p:attrNameLst>
                                          <p:attrName>style.visibility</p:attrName>
                                        </p:attrNameLst>
                                      </p:cBhvr>
                                      <p:to>
                                        <p:strVal val="visible"/>
                                      </p:to>
                                    </p:set>
                                    <p:animEffect transition="in" filter="fade">
                                      <p:cBhvr>
                                        <p:cTn id="51" dur="500"/>
                                        <p:tgtEl>
                                          <p:spTgt spid="284">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84">
                                            <p:txEl>
                                              <p:pRg st="5" end="5"/>
                                            </p:txEl>
                                          </p:spTgt>
                                        </p:tgtEl>
                                        <p:attrNameLst>
                                          <p:attrName>style.visibility</p:attrName>
                                        </p:attrNameLst>
                                      </p:cBhvr>
                                      <p:to>
                                        <p:strVal val="visible"/>
                                      </p:to>
                                    </p:set>
                                    <p:animEffect transition="in" filter="fade">
                                      <p:cBhvr>
                                        <p:cTn id="55" dur="500"/>
                                        <p:tgtEl>
                                          <p:spTgt spid="284">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84">
                                            <p:txEl>
                                              <p:pRg st="6" end="6"/>
                                            </p:txEl>
                                          </p:spTgt>
                                        </p:tgtEl>
                                        <p:attrNameLst>
                                          <p:attrName>style.visibility</p:attrName>
                                        </p:attrNameLst>
                                      </p:cBhvr>
                                      <p:to>
                                        <p:strVal val="visible"/>
                                      </p:to>
                                    </p:set>
                                    <p:animEffect transition="in" filter="fade">
                                      <p:cBhvr>
                                        <p:cTn id="59" dur="500"/>
                                        <p:tgtEl>
                                          <p:spTgt spid="284">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84">
                                            <p:txEl>
                                              <p:pRg st="7" end="7"/>
                                            </p:txEl>
                                          </p:spTgt>
                                        </p:tgtEl>
                                        <p:attrNameLst>
                                          <p:attrName>style.visibility</p:attrName>
                                        </p:attrNameLst>
                                      </p:cBhvr>
                                      <p:to>
                                        <p:strVal val="visible"/>
                                      </p:to>
                                    </p:set>
                                    <p:animEffect transition="in" filter="fade">
                                      <p:cBhvr>
                                        <p:cTn id="63" dur="500"/>
                                        <p:tgtEl>
                                          <p:spTgt spid="284">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84">
                                            <p:txEl>
                                              <p:pRg st="8" end="8"/>
                                            </p:txEl>
                                          </p:spTgt>
                                        </p:tgtEl>
                                        <p:attrNameLst>
                                          <p:attrName>style.visibility</p:attrName>
                                        </p:attrNameLst>
                                      </p:cBhvr>
                                      <p:to>
                                        <p:strVal val="visible"/>
                                      </p:to>
                                    </p:set>
                                    <p:animEffect transition="in" filter="fade">
                                      <p:cBhvr>
                                        <p:cTn id="67" dur="500"/>
                                        <p:tgtEl>
                                          <p:spTgt spid="284">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80"/>
                                        </p:tgtEl>
                                        <p:attrNameLst>
                                          <p:attrName>style.visibility</p:attrName>
                                        </p:attrNameLst>
                                      </p:cBhvr>
                                      <p:to>
                                        <p:strVal val="visible"/>
                                      </p:to>
                                    </p:set>
                                    <p:animEffect transition="in" filter="fade">
                                      <p:cBhvr>
                                        <p:cTn id="71" dur="500"/>
                                        <p:tgtEl>
                                          <p:spTgt spid="280"/>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85">
                                            <p:txEl>
                                              <p:pRg st="0" end="0"/>
                                            </p:txEl>
                                          </p:spTgt>
                                        </p:tgtEl>
                                        <p:attrNameLst>
                                          <p:attrName>style.visibility</p:attrName>
                                        </p:attrNameLst>
                                      </p:cBhvr>
                                      <p:to>
                                        <p:strVal val="visible"/>
                                      </p:to>
                                    </p:set>
                                    <p:animEffect transition="in" filter="fade">
                                      <p:cBhvr>
                                        <p:cTn id="75" dur="500"/>
                                        <p:tgtEl>
                                          <p:spTgt spid="285">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85">
                                            <p:txEl>
                                              <p:pRg st="1" end="1"/>
                                            </p:txEl>
                                          </p:spTgt>
                                        </p:tgtEl>
                                        <p:attrNameLst>
                                          <p:attrName>style.visibility</p:attrName>
                                        </p:attrNameLst>
                                      </p:cBhvr>
                                      <p:to>
                                        <p:strVal val="visible"/>
                                      </p:to>
                                    </p:set>
                                    <p:animEffect transition="in" filter="fade">
                                      <p:cBhvr>
                                        <p:cTn id="79" dur="500"/>
                                        <p:tgtEl>
                                          <p:spTgt spid="285">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85">
                                            <p:txEl>
                                              <p:pRg st="2" end="2"/>
                                            </p:txEl>
                                          </p:spTgt>
                                        </p:tgtEl>
                                        <p:attrNameLst>
                                          <p:attrName>style.visibility</p:attrName>
                                        </p:attrNameLst>
                                      </p:cBhvr>
                                      <p:to>
                                        <p:strVal val="visible"/>
                                      </p:to>
                                    </p:set>
                                    <p:animEffect transition="in" filter="fade">
                                      <p:cBhvr>
                                        <p:cTn id="83" dur="500"/>
                                        <p:tgtEl>
                                          <p:spTgt spid="285">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85">
                                            <p:txEl>
                                              <p:pRg st="3" end="3"/>
                                            </p:txEl>
                                          </p:spTgt>
                                        </p:tgtEl>
                                        <p:attrNameLst>
                                          <p:attrName>style.visibility</p:attrName>
                                        </p:attrNameLst>
                                      </p:cBhvr>
                                      <p:to>
                                        <p:strVal val="visible"/>
                                      </p:to>
                                    </p:set>
                                    <p:animEffect transition="in" filter="fade">
                                      <p:cBhvr>
                                        <p:cTn id="87" dur="500"/>
                                        <p:tgtEl>
                                          <p:spTgt spid="285">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85">
                                            <p:txEl>
                                              <p:pRg st="4" end="4"/>
                                            </p:txEl>
                                          </p:spTgt>
                                        </p:tgtEl>
                                        <p:attrNameLst>
                                          <p:attrName>style.visibility</p:attrName>
                                        </p:attrNameLst>
                                      </p:cBhvr>
                                      <p:to>
                                        <p:strVal val="visible"/>
                                      </p:to>
                                    </p:set>
                                    <p:animEffect transition="in" filter="fade">
                                      <p:cBhvr>
                                        <p:cTn id="91" dur="500"/>
                                        <p:tgtEl>
                                          <p:spTgt spid="285">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85">
                                            <p:txEl>
                                              <p:pRg st="5" end="5"/>
                                            </p:txEl>
                                          </p:spTgt>
                                        </p:tgtEl>
                                        <p:attrNameLst>
                                          <p:attrName>style.visibility</p:attrName>
                                        </p:attrNameLst>
                                      </p:cBhvr>
                                      <p:to>
                                        <p:strVal val="visible"/>
                                      </p:to>
                                    </p:set>
                                    <p:animEffect transition="in" filter="fade">
                                      <p:cBhvr>
                                        <p:cTn id="95" dur="500"/>
                                        <p:tgtEl>
                                          <p:spTgt spid="285">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85">
                                            <p:txEl>
                                              <p:pRg st="6" end="6"/>
                                            </p:txEl>
                                          </p:spTgt>
                                        </p:tgtEl>
                                        <p:attrNameLst>
                                          <p:attrName>style.visibility</p:attrName>
                                        </p:attrNameLst>
                                      </p:cBhvr>
                                      <p:to>
                                        <p:strVal val="visible"/>
                                      </p:to>
                                    </p:set>
                                    <p:animEffect transition="in" filter="fade">
                                      <p:cBhvr>
                                        <p:cTn id="99" dur="500"/>
                                        <p:tgtEl>
                                          <p:spTgt spid="285">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85">
                                            <p:txEl>
                                              <p:pRg st="7" end="7"/>
                                            </p:txEl>
                                          </p:spTgt>
                                        </p:tgtEl>
                                        <p:attrNameLst>
                                          <p:attrName>style.visibility</p:attrName>
                                        </p:attrNameLst>
                                      </p:cBhvr>
                                      <p:to>
                                        <p:strVal val="visible"/>
                                      </p:to>
                                    </p:set>
                                    <p:animEffect transition="in" filter="fade">
                                      <p:cBhvr>
                                        <p:cTn id="103" dur="500"/>
                                        <p:tgtEl>
                                          <p:spTgt spid="285">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85">
                                            <p:txEl>
                                              <p:pRg st="8" end="8"/>
                                            </p:txEl>
                                          </p:spTgt>
                                        </p:tgtEl>
                                        <p:attrNameLst>
                                          <p:attrName>style.visibility</p:attrName>
                                        </p:attrNameLst>
                                      </p:cBhvr>
                                      <p:to>
                                        <p:strVal val="visible"/>
                                      </p:to>
                                    </p:set>
                                    <p:animEffect transition="in" filter="fade">
                                      <p:cBhvr>
                                        <p:cTn id="107" dur="500"/>
                                        <p:tgtEl>
                                          <p:spTgt spid="285">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79"/>
                                        </p:tgtEl>
                                        <p:attrNameLst>
                                          <p:attrName>style.visibility</p:attrName>
                                        </p:attrNameLst>
                                      </p:cBhvr>
                                      <p:to>
                                        <p:strVal val="visible"/>
                                      </p:to>
                                    </p:set>
                                    <p:animEffect transition="in" filter="fade">
                                      <p:cBhvr>
                                        <p:cTn id="111"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rush_Stroke_10">
  <p:cSld name="Brush_Stroke_10">
    <p:spTree>
      <p:nvGrpSpPr>
        <p:cNvPr id="1" name="Shape 286"/>
        <p:cNvGrpSpPr/>
        <p:nvPr/>
      </p:nvGrpSpPr>
      <p:grpSpPr>
        <a:xfrm>
          <a:off x="0" y="0"/>
          <a:ext cx="0" cy="0"/>
          <a:chOff x="0" y="0"/>
          <a:chExt cx="0" cy="0"/>
        </a:xfrm>
      </p:grpSpPr>
      <p:sp>
        <p:nvSpPr>
          <p:cNvPr id="287" name="Google Shape;287;p45"/>
          <p:cNvSpPr>
            <a:spLocks noGrp="1"/>
          </p:cNvSpPr>
          <p:nvPr>
            <p:ph type="pic" idx="2"/>
          </p:nvPr>
        </p:nvSpPr>
        <p:spPr>
          <a:xfrm flipH="1">
            <a:off x="6082251" y="1076159"/>
            <a:ext cx="4930661" cy="4705683"/>
          </a:xfrm>
          <a:prstGeom prst="rect">
            <a:avLst/>
          </a:prstGeom>
          <a:solidFill>
            <a:schemeClr val="lt1"/>
          </a:solidFill>
          <a:ln>
            <a:noFill/>
          </a:ln>
        </p:spPr>
      </p:sp>
      <p:grpSp>
        <p:nvGrpSpPr>
          <p:cNvPr id="288" name="Google Shape;288;p45"/>
          <p:cNvGrpSpPr/>
          <p:nvPr/>
        </p:nvGrpSpPr>
        <p:grpSpPr>
          <a:xfrm>
            <a:off x="1313580" y="4500919"/>
            <a:ext cx="2997957" cy="11431"/>
            <a:chOff x="1313580" y="4500919"/>
            <a:chExt cx="2997957" cy="11431"/>
          </a:xfrm>
        </p:grpSpPr>
        <p:cxnSp>
          <p:nvCxnSpPr>
            <p:cNvPr id="289" name="Google Shape;289;p45"/>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290" name="Google Shape;290;p45"/>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291" name="Google Shape;291;p45"/>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5"/>
          <p:cNvSpPr txBox="1">
            <a:spLocks noGrp="1"/>
          </p:cNvSpPr>
          <p:nvPr>
            <p:ph type="body" idx="3"/>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45"/>
          <p:cNvSpPr txBox="1">
            <a:spLocks noGrp="1"/>
          </p:cNvSpPr>
          <p:nvPr>
            <p:ph type="body" idx="4"/>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500"/>
                                        <p:tgtEl>
                                          <p:spTgt spid="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1">
                                            <p:txEl>
                                              <p:pRg st="1" end="1"/>
                                            </p:txEl>
                                          </p:spTgt>
                                        </p:tgtEl>
                                        <p:attrNameLst>
                                          <p:attrName>style.visibility</p:attrName>
                                        </p:attrNameLst>
                                      </p:cBhvr>
                                      <p:to>
                                        <p:strVal val="visible"/>
                                      </p:to>
                                    </p:set>
                                    <p:animEffect transition="in" filter="fade">
                                      <p:cBhvr>
                                        <p:cTn id="10" dur="500"/>
                                        <p:tgtEl>
                                          <p:spTgt spid="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1">
                                            <p:txEl>
                                              <p:pRg st="2" end="2"/>
                                            </p:txEl>
                                          </p:spTgt>
                                        </p:tgtEl>
                                        <p:attrNameLst>
                                          <p:attrName>style.visibility</p:attrName>
                                        </p:attrNameLst>
                                      </p:cBhvr>
                                      <p:to>
                                        <p:strVal val="visible"/>
                                      </p:to>
                                    </p:set>
                                    <p:animEffect transition="in" filter="fade">
                                      <p:cBhvr>
                                        <p:cTn id="13" dur="500"/>
                                        <p:tgtEl>
                                          <p:spTgt spid="2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1">
                                            <p:txEl>
                                              <p:pRg st="3" end="3"/>
                                            </p:txEl>
                                          </p:spTgt>
                                        </p:tgtEl>
                                        <p:attrNameLst>
                                          <p:attrName>style.visibility</p:attrName>
                                        </p:attrNameLst>
                                      </p:cBhvr>
                                      <p:to>
                                        <p:strVal val="visible"/>
                                      </p:to>
                                    </p:set>
                                    <p:animEffect transition="in" filter="fade">
                                      <p:cBhvr>
                                        <p:cTn id="16" dur="500"/>
                                        <p:tgtEl>
                                          <p:spTgt spid="29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91">
                                            <p:txEl>
                                              <p:pRg st="4" end="4"/>
                                            </p:txEl>
                                          </p:spTgt>
                                        </p:tgtEl>
                                        <p:attrNameLst>
                                          <p:attrName>style.visibility</p:attrName>
                                        </p:attrNameLst>
                                      </p:cBhvr>
                                      <p:to>
                                        <p:strVal val="visible"/>
                                      </p:to>
                                    </p:set>
                                    <p:animEffect transition="in" filter="fade">
                                      <p:cBhvr>
                                        <p:cTn id="19" dur="500"/>
                                        <p:tgtEl>
                                          <p:spTgt spid="29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1">
                                            <p:txEl>
                                              <p:pRg st="5" end="5"/>
                                            </p:txEl>
                                          </p:spTgt>
                                        </p:tgtEl>
                                        <p:attrNameLst>
                                          <p:attrName>style.visibility</p:attrName>
                                        </p:attrNameLst>
                                      </p:cBhvr>
                                      <p:to>
                                        <p:strVal val="visible"/>
                                      </p:to>
                                    </p:set>
                                    <p:animEffect transition="in" filter="fade">
                                      <p:cBhvr>
                                        <p:cTn id="22" dur="500"/>
                                        <p:tgtEl>
                                          <p:spTgt spid="29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1">
                                            <p:txEl>
                                              <p:pRg st="6" end="6"/>
                                            </p:txEl>
                                          </p:spTgt>
                                        </p:tgtEl>
                                        <p:attrNameLst>
                                          <p:attrName>style.visibility</p:attrName>
                                        </p:attrNameLst>
                                      </p:cBhvr>
                                      <p:to>
                                        <p:strVal val="visible"/>
                                      </p:to>
                                    </p:set>
                                    <p:animEffect transition="in" filter="fade">
                                      <p:cBhvr>
                                        <p:cTn id="25" dur="500"/>
                                        <p:tgtEl>
                                          <p:spTgt spid="29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1">
                                            <p:txEl>
                                              <p:pRg st="7" end="7"/>
                                            </p:txEl>
                                          </p:spTgt>
                                        </p:tgtEl>
                                        <p:attrNameLst>
                                          <p:attrName>style.visibility</p:attrName>
                                        </p:attrNameLst>
                                      </p:cBhvr>
                                      <p:to>
                                        <p:strVal val="visible"/>
                                      </p:to>
                                    </p:set>
                                    <p:animEffect transition="in" filter="fade">
                                      <p:cBhvr>
                                        <p:cTn id="28" dur="500"/>
                                        <p:tgtEl>
                                          <p:spTgt spid="29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1">
                                            <p:txEl>
                                              <p:pRg st="8" end="8"/>
                                            </p:txEl>
                                          </p:spTgt>
                                        </p:tgtEl>
                                        <p:attrNameLst>
                                          <p:attrName>style.visibility</p:attrName>
                                        </p:attrNameLst>
                                      </p:cBhvr>
                                      <p:to>
                                        <p:strVal val="visible"/>
                                      </p:to>
                                    </p:set>
                                    <p:animEffect transition="in" filter="fade">
                                      <p:cBhvr>
                                        <p:cTn id="31" dur="500"/>
                                        <p:tgtEl>
                                          <p:spTgt spid="291">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92">
                                            <p:txEl>
                                              <p:pRg st="0" end="0"/>
                                            </p:txEl>
                                          </p:spTgt>
                                        </p:tgtEl>
                                        <p:attrNameLst>
                                          <p:attrName>style.visibility</p:attrName>
                                        </p:attrNameLst>
                                      </p:cBhvr>
                                      <p:to>
                                        <p:strVal val="visible"/>
                                      </p:to>
                                    </p:set>
                                    <p:animEffect transition="in" filter="fade">
                                      <p:cBhvr>
                                        <p:cTn id="35" dur="500"/>
                                        <p:tgtEl>
                                          <p:spTgt spid="292">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92">
                                            <p:txEl>
                                              <p:pRg st="1" end="1"/>
                                            </p:txEl>
                                          </p:spTgt>
                                        </p:tgtEl>
                                        <p:attrNameLst>
                                          <p:attrName>style.visibility</p:attrName>
                                        </p:attrNameLst>
                                      </p:cBhvr>
                                      <p:to>
                                        <p:strVal val="visible"/>
                                      </p:to>
                                    </p:set>
                                    <p:animEffect transition="in" filter="fade">
                                      <p:cBhvr>
                                        <p:cTn id="39" dur="500"/>
                                        <p:tgtEl>
                                          <p:spTgt spid="292">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92">
                                            <p:txEl>
                                              <p:pRg st="2" end="2"/>
                                            </p:txEl>
                                          </p:spTgt>
                                        </p:tgtEl>
                                        <p:attrNameLst>
                                          <p:attrName>style.visibility</p:attrName>
                                        </p:attrNameLst>
                                      </p:cBhvr>
                                      <p:to>
                                        <p:strVal val="visible"/>
                                      </p:to>
                                    </p:set>
                                    <p:animEffect transition="in" filter="fade">
                                      <p:cBhvr>
                                        <p:cTn id="43" dur="500"/>
                                        <p:tgtEl>
                                          <p:spTgt spid="292">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92">
                                            <p:txEl>
                                              <p:pRg st="3" end="3"/>
                                            </p:txEl>
                                          </p:spTgt>
                                        </p:tgtEl>
                                        <p:attrNameLst>
                                          <p:attrName>style.visibility</p:attrName>
                                        </p:attrNameLst>
                                      </p:cBhvr>
                                      <p:to>
                                        <p:strVal val="visible"/>
                                      </p:to>
                                    </p:set>
                                    <p:animEffect transition="in" filter="fade">
                                      <p:cBhvr>
                                        <p:cTn id="47" dur="500"/>
                                        <p:tgtEl>
                                          <p:spTgt spid="292">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92">
                                            <p:txEl>
                                              <p:pRg st="4" end="4"/>
                                            </p:txEl>
                                          </p:spTgt>
                                        </p:tgtEl>
                                        <p:attrNameLst>
                                          <p:attrName>style.visibility</p:attrName>
                                        </p:attrNameLst>
                                      </p:cBhvr>
                                      <p:to>
                                        <p:strVal val="visible"/>
                                      </p:to>
                                    </p:set>
                                    <p:animEffect transition="in" filter="fade">
                                      <p:cBhvr>
                                        <p:cTn id="51" dur="500"/>
                                        <p:tgtEl>
                                          <p:spTgt spid="292">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92">
                                            <p:txEl>
                                              <p:pRg st="5" end="5"/>
                                            </p:txEl>
                                          </p:spTgt>
                                        </p:tgtEl>
                                        <p:attrNameLst>
                                          <p:attrName>style.visibility</p:attrName>
                                        </p:attrNameLst>
                                      </p:cBhvr>
                                      <p:to>
                                        <p:strVal val="visible"/>
                                      </p:to>
                                    </p:set>
                                    <p:animEffect transition="in" filter="fade">
                                      <p:cBhvr>
                                        <p:cTn id="55" dur="500"/>
                                        <p:tgtEl>
                                          <p:spTgt spid="292">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92">
                                            <p:txEl>
                                              <p:pRg st="6" end="6"/>
                                            </p:txEl>
                                          </p:spTgt>
                                        </p:tgtEl>
                                        <p:attrNameLst>
                                          <p:attrName>style.visibility</p:attrName>
                                        </p:attrNameLst>
                                      </p:cBhvr>
                                      <p:to>
                                        <p:strVal val="visible"/>
                                      </p:to>
                                    </p:set>
                                    <p:animEffect transition="in" filter="fade">
                                      <p:cBhvr>
                                        <p:cTn id="59" dur="500"/>
                                        <p:tgtEl>
                                          <p:spTgt spid="292">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92">
                                            <p:txEl>
                                              <p:pRg st="7" end="7"/>
                                            </p:txEl>
                                          </p:spTgt>
                                        </p:tgtEl>
                                        <p:attrNameLst>
                                          <p:attrName>style.visibility</p:attrName>
                                        </p:attrNameLst>
                                      </p:cBhvr>
                                      <p:to>
                                        <p:strVal val="visible"/>
                                      </p:to>
                                    </p:set>
                                    <p:animEffect transition="in" filter="fade">
                                      <p:cBhvr>
                                        <p:cTn id="63" dur="500"/>
                                        <p:tgtEl>
                                          <p:spTgt spid="292">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92">
                                            <p:txEl>
                                              <p:pRg st="8" end="8"/>
                                            </p:txEl>
                                          </p:spTgt>
                                        </p:tgtEl>
                                        <p:attrNameLst>
                                          <p:attrName>style.visibility</p:attrName>
                                        </p:attrNameLst>
                                      </p:cBhvr>
                                      <p:to>
                                        <p:strVal val="visible"/>
                                      </p:to>
                                    </p:set>
                                    <p:animEffect transition="in" filter="fade">
                                      <p:cBhvr>
                                        <p:cTn id="67" dur="500"/>
                                        <p:tgtEl>
                                          <p:spTgt spid="292">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288"/>
                                        </p:tgtEl>
                                        <p:attrNameLst>
                                          <p:attrName>style.visibility</p:attrName>
                                        </p:attrNameLst>
                                      </p:cBhvr>
                                      <p:to>
                                        <p:strVal val="visible"/>
                                      </p:to>
                                    </p:set>
                                    <p:animEffect transition="in" filter="fade">
                                      <p:cBhvr>
                                        <p:cTn id="71" dur="500"/>
                                        <p:tgtEl>
                                          <p:spTgt spid="288"/>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293">
                                            <p:txEl>
                                              <p:pRg st="0" end="0"/>
                                            </p:txEl>
                                          </p:spTgt>
                                        </p:tgtEl>
                                        <p:attrNameLst>
                                          <p:attrName>style.visibility</p:attrName>
                                        </p:attrNameLst>
                                      </p:cBhvr>
                                      <p:to>
                                        <p:strVal val="visible"/>
                                      </p:to>
                                    </p:set>
                                    <p:animEffect transition="in" filter="fade">
                                      <p:cBhvr>
                                        <p:cTn id="75" dur="500"/>
                                        <p:tgtEl>
                                          <p:spTgt spid="293">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93">
                                            <p:txEl>
                                              <p:pRg st="1" end="1"/>
                                            </p:txEl>
                                          </p:spTgt>
                                        </p:tgtEl>
                                        <p:attrNameLst>
                                          <p:attrName>style.visibility</p:attrName>
                                        </p:attrNameLst>
                                      </p:cBhvr>
                                      <p:to>
                                        <p:strVal val="visible"/>
                                      </p:to>
                                    </p:set>
                                    <p:animEffect transition="in" filter="fade">
                                      <p:cBhvr>
                                        <p:cTn id="79" dur="500"/>
                                        <p:tgtEl>
                                          <p:spTgt spid="293">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293">
                                            <p:txEl>
                                              <p:pRg st="2" end="2"/>
                                            </p:txEl>
                                          </p:spTgt>
                                        </p:tgtEl>
                                        <p:attrNameLst>
                                          <p:attrName>style.visibility</p:attrName>
                                        </p:attrNameLst>
                                      </p:cBhvr>
                                      <p:to>
                                        <p:strVal val="visible"/>
                                      </p:to>
                                    </p:set>
                                    <p:animEffect transition="in" filter="fade">
                                      <p:cBhvr>
                                        <p:cTn id="83" dur="500"/>
                                        <p:tgtEl>
                                          <p:spTgt spid="293">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293">
                                            <p:txEl>
                                              <p:pRg st="3" end="3"/>
                                            </p:txEl>
                                          </p:spTgt>
                                        </p:tgtEl>
                                        <p:attrNameLst>
                                          <p:attrName>style.visibility</p:attrName>
                                        </p:attrNameLst>
                                      </p:cBhvr>
                                      <p:to>
                                        <p:strVal val="visible"/>
                                      </p:to>
                                    </p:set>
                                    <p:animEffect transition="in" filter="fade">
                                      <p:cBhvr>
                                        <p:cTn id="87" dur="500"/>
                                        <p:tgtEl>
                                          <p:spTgt spid="293">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93">
                                            <p:txEl>
                                              <p:pRg st="4" end="4"/>
                                            </p:txEl>
                                          </p:spTgt>
                                        </p:tgtEl>
                                        <p:attrNameLst>
                                          <p:attrName>style.visibility</p:attrName>
                                        </p:attrNameLst>
                                      </p:cBhvr>
                                      <p:to>
                                        <p:strVal val="visible"/>
                                      </p:to>
                                    </p:set>
                                    <p:animEffect transition="in" filter="fade">
                                      <p:cBhvr>
                                        <p:cTn id="91" dur="500"/>
                                        <p:tgtEl>
                                          <p:spTgt spid="293">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293">
                                            <p:txEl>
                                              <p:pRg st="5" end="5"/>
                                            </p:txEl>
                                          </p:spTgt>
                                        </p:tgtEl>
                                        <p:attrNameLst>
                                          <p:attrName>style.visibility</p:attrName>
                                        </p:attrNameLst>
                                      </p:cBhvr>
                                      <p:to>
                                        <p:strVal val="visible"/>
                                      </p:to>
                                    </p:set>
                                    <p:animEffect transition="in" filter="fade">
                                      <p:cBhvr>
                                        <p:cTn id="95" dur="500"/>
                                        <p:tgtEl>
                                          <p:spTgt spid="293">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293">
                                            <p:txEl>
                                              <p:pRg st="6" end="6"/>
                                            </p:txEl>
                                          </p:spTgt>
                                        </p:tgtEl>
                                        <p:attrNameLst>
                                          <p:attrName>style.visibility</p:attrName>
                                        </p:attrNameLst>
                                      </p:cBhvr>
                                      <p:to>
                                        <p:strVal val="visible"/>
                                      </p:to>
                                    </p:set>
                                    <p:animEffect transition="in" filter="fade">
                                      <p:cBhvr>
                                        <p:cTn id="99" dur="500"/>
                                        <p:tgtEl>
                                          <p:spTgt spid="293">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293">
                                            <p:txEl>
                                              <p:pRg st="7" end="7"/>
                                            </p:txEl>
                                          </p:spTgt>
                                        </p:tgtEl>
                                        <p:attrNameLst>
                                          <p:attrName>style.visibility</p:attrName>
                                        </p:attrNameLst>
                                      </p:cBhvr>
                                      <p:to>
                                        <p:strVal val="visible"/>
                                      </p:to>
                                    </p:set>
                                    <p:animEffect transition="in" filter="fade">
                                      <p:cBhvr>
                                        <p:cTn id="103" dur="500"/>
                                        <p:tgtEl>
                                          <p:spTgt spid="293">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293">
                                            <p:txEl>
                                              <p:pRg st="8" end="8"/>
                                            </p:txEl>
                                          </p:spTgt>
                                        </p:tgtEl>
                                        <p:attrNameLst>
                                          <p:attrName>style.visibility</p:attrName>
                                        </p:attrNameLst>
                                      </p:cBhvr>
                                      <p:to>
                                        <p:strVal val="visible"/>
                                      </p:to>
                                    </p:set>
                                    <p:animEffect transition="in" filter="fade">
                                      <p:cBhvr>
                                        <p:cTn id="107" dur="500"/>
                                        <p:tgtEl>
                                          <p:spTgt spid="293">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287"/>
                                        </p:tgtEl>
                                        <p:attrNameLst>
                                          <p:attrName>style.visibility</p:attrName>
                                        </p:attrNameLst>
                                      </p:cBhvr>
                                      <p:to>
                                        <p:strVal val="visible"/>
                                      </p:to>
                                    </p:set>
                                    <p:animEffect transition="in" filter="fade">
                                      <p:cBhvr>
                                        <p:cTn id="111"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2">
  <p:cSld name="Title and Content 2">
    <p:bg>
      <p:bgPr>
        <a:solidFill>
          <a:srgbClr val="FFFFFF"/>
        </a:solidFill>
        <a:effectLst/>
      </p:bgPr>
    </p:bg>
    <p:spTree>
      <p:nvGrpSpPr>
        <p:cNvPr id="1" name="Shape 35"/>
        <p:cNvGrpSpPr/>
        <p:nvPr/>
      </p:nvGrpSpPr>
      <p:grpSpPr>
        <a:xfrm>
          <a:off x="0" y="0"/>
          <a:ext cx="0" cy="0"/>
          <a:chOff x="0" y="0"/>
          <a:chExt cx="0" cy="0"/>
        </a:xfrm>
      </p:grpSpPr>
      <p:sp>
        <p:nvSpPr>
          <p:cNvPr id="36" name="Google Shape;36;g1474f04546a_0_1735"/>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44546A"/>
              </a:buClr>
              <a:buSzPts val="4400"/>
              <a:buFont typeface="Helvetica Neue"/>
              <a:buNone/>
              <a:defRPr>
                <a:latin typeface="Helvetica Neue"/>
                <a:ea typeface="Helvetica Neue"/>
                <a:cs typeface="Helvetica Neue"/>
                <a:sym typeface="Helvetica Neue"/>
              </a:defRPr>
            </a:lvl1pPr>
            <a:lvl2pPr lvl="1" algn="l">
              <a:lnSpc>
                <a:spcPct val="90000"/>
              </a:lnSpc>
              <a:spcBef>
                <a:spcPts val="0"/>
              </a:spcBef>
              <a:spcAft>
                <a:spcPts val="0"/>
              </a:spcAft>
              <a:buClr>
                <a:srgbClr val="44546A"/>
              </a:buClr>
              <a:buSzPts val="1800"/>
              <a:buNone/>
              <a:defRPr/>
            </a:lvl2pPr>
            <a:lvl3pPr lvl="2" algn="l">
              <a:lnSpc>
                <a:spcPct val="90000"/>
              </a:lnSpc>
              <a:spcBef>
                <a:spcPts val="0"/>
              </a:spcBef>
              <a:spcAft>
                <a:spcPts val="0"/>
              </a:spcAft>
              <a:buClr>
                <a:srgbClr val="44546A"/>
              </a:buClr>
              <a:buSzPts val="1800"/>
              <a:buNone/>
              <a:defRPr/>
            </a:lvl3pPr>
            <a:lvl4pPr lvl="3" algn="l">
              <a:lnSpc>
                <a:spcPct val="90000"/>
              </a:lnSpc>
              <a:spcBef>
                <a:spcPts val="0"/>
              </a:spcBef>
              <a:spcAft>
                <a:spcPts val="0"/>
              </a:spcAft>
              <a:buClr>
                <a:srgbClr val="44546A"/>
              </a:buClr>
              <a:buSzPts val="1800"/>
              <a:buNone/>
              <a:defRPr/>
            </a:lvl4pPr>
            <a:lvl5pPr lvl="4" algn="l">
              <a:lnSpc>
                <a:spcPct val="90000"/>
              </a:lnSpc>
              <a:spcBef>
                <a:spcPts val="0"/>
              </a:spcBef>
              <a:spcAft>
                <a:spcPts val="0"/>
              </a:spcAft>
              <a:buClr>
                <a:srgbClr val="44546A"/>
              </a:buClr>
              <a:buSzPts val="1800"/>
              <a:buNone/>
              <a:defRPr/>
            </a:lvl5pPr>
            <a:lvl6pPr lvl="5" algn="l">
              <a:lnSpc>
                <a:spcPct val="90000"/>
              </a:lnSpc>
              <a:spcBef>
                <a:spcPts val="0"/>
              </a:spcBef>
              <a:spcAft>
                <a:spcPts val="0"/>
              </a:spcAft>
              <a:buClr>
                <a:srgbClr val="44546A"/>
              </a:buClr>
              <a:buSzPts val="1800"/>
              <a:buNone/>
              <a:defRPr/>
            </a:lvl6pPr>
            <a:lvl7pPr lvl="6" algn="l">
              <a:lnSpc>
                <a:spcPct val="90000"/>
              </a:lnSpc>
              <a:spcBef>
                <a:spcPts val="0"/>
              </a:spcBef>
              <a:spcAft>
                <a:spcPts val="0"/>
              </a:spcAft>
              <a:buClr>
                <a:srgbClr val="44546A"/>
              </a:buClr>
              <a:buSzPts val="1800"/>
              <a:buNone/>
              <a:defRPr/>
            </a:lvl7pPr>
            <a:lvl8pPr lvl="7" algn="l">
              <a:lnSpc>
                <a:spcPct val="90000"/>
              </a:lnSpc>
              <a:spcBef>
                <a:spcPts val="0"/>
              </a:spcBef>
              <a:spcAft>
                <a:spcPts val="0"/>
              </a:spcAft>
              <a:buClr>
                <a:srgbClr val="44546A"/>
              </a:buClr>
              <a:buSzPts val="1800"/>
              <a:buNone/>
              <a:defRPr/>
            </a:lvl8pPr>
            <a:lvl9pPr lvl="8" algn="l">
              <a:lnSpc>
                <a:spcPct val="90000"/>
              </a:lnSpc>
              <a:spcBef>
                <a:spcPts val="0"/>
              </a:spcBef>
              <a:spcAft>
                <a:spcPts val="0"/>
              </a:spcAft>
              <a:buClr>
                <a:srgbClr val="44546A"/>
              </a:buClr>
              <a:buSzPts val="1800"/>
              <a:buNone/>
              <a:defRPr/>
            </a:lvl9pPr>
          </a:lstStyle>
          <a:p>
            <a:endParaRPr/>
          </a:p>
        </p:txBody>
      </p:sp>
      <p:sp>
        <p:nvSpPr>
          <p:cNvPr id="37" name="Google Shape;37;g1474f04546a_0_1735"/>
          <p:cNvSpPr txBox="1">
            <a:spLocks noGrp="1"/>
          </p:cNvSpPr>
          <p:nvPr>
            <p:ph type="body" idx="1"/>
          </p:nvPr>
        </p:nvSpPr>
        <p:spPr>
          <a:xfrm>
            <a:off x="838200" y="1825625"/>
            <a:ext cx="10515600" cy="4351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44546A"/>
              </a:buClr>
              <a:buSzPts val="1800"/>
              <a:buChar char="•"/>
              <a:defRPr/>
            </a:lvl1pPr>
            <a:lvl2pPr marL="914400" lvl="1" indent="-342900" algn="l">
              <a:lnSpc>
                <a:spcPct val="90000"/>
              </a:lnSpc>
              <a:spcBef>
                <a:spcPts val="1000"/>
              </a:spcBef>
              <a:spcAft>
                <a:spcPts val="0"/>
              </a:spcAft>
              <a:buClr>
                <a:srgbClr val="44546A"/>
              </a:buClr>
              <a:buSzPts val="1800"/>
              <a:buChar char="•"/>
              <a:defRPr/>
            </a:lvl2pPr>
            <a:lvl3pPr marL="1371600" lvl="2" indent="-342900" algn="l">
              <a:lnSpc>
                <a:spcPct val="90000"/>
              </a:lnSpc>
              <a:spcBef>
                <a:spcPts val="1000"/>
              </a:spcBef>
              <a:spcAft>
                <a:spcPts val="0"/>
              </a:spcAft>
              <a:buClr>
                <a:srgbClr val="44546A"/>
              </a:buClr>
              <a:buSzPts val="1800"/>
              <a:buChar char="•"/>
              <a:defRPr/>
            </a:lvl3pPr>
            <a:lvl4pPr marL="1828800" lvl="3" indent="-342900" algn="l">
              <a:lnSpc>
                <a:spcPct val="90000"/>
              </a:lnSpc>
              <a:spcBef>
                <a:spcPts val="1000"/>
              </a:spcBef>
              <a:spcAft>
                <a:spcPts val="0"/>
              </a:spcAft>
              <a:buClr>
                <a:srgbClr val="44546A"/>
              </a:buClr>
              <a:buSzPts val="1800"/>
              <a:buChar char="•"/>
              <a:defRPr/>
            </a:lvl4pPr>
            <a:lvl5pPr marL="2286000" lvl="4" indent="-342900" algn="l">
              <a:lnSpc>
                <a:spcPct val="90000"/>
              </a:lnSpc>
              <a:spcBef>
                <a:spcPts val="1000"/>
              </a:spcBef>
              <a:spcAft>
                <a:spcPts val="0"/>
              </a:spcAft>
              <a:buClr>
                <a:srgbClr val="44546A"/>
              </a:buClr>
              <a:buSzPts val="1800"/>
              <a:buChar char="•"/>
              <a:defRPr/>
            </a:lvl5pPr>
            <a:lvl6pPr marL="2743200" lvl="5" indent="-342900" algn="l">
              <a:lnSpc>
                <a:spcPct val="90000"/>
              </a:lnSpc>
              <a:spcBef>
                <a:spcPts val="1000"/>
              </a:spcBef>
              <a:spcAft>
                <a:spcPts val="0"/>
              </a:spcAft>
              <a:buClr>
                <a:srgbClr val="44546A"/>
              </a:buClr>
              <a:buSzPts val="1800"/>
              <a:buChar char="•"/>
              <a:defRPr/>
            </a:lvl6pPr>
            <a:lvl7pPr marL="3200400" lvl="6" indent="-342900" algn="l">
              <a:lnSpc>
                <a:spcPct val="90000"/>
              </a:lnSpc>
              <a:spcBef>
                <a:spcPts val="1000"/>
              </a:spcBef>
              <a:spcAft>
                <a:spcPts val="0"/>
              </a:spcAft>
              <a:buClr>
                <a:srgbClr val="44546A"/>
              </a:buClr>
              <a:buSzPts val="1800"/>
              <a:buChar char="•"/>
              <a:defRPr/>
            </a:lvl7pPr>
            <a:lvl8pPr marL="3657600" lvl="7" indent="-342900" algn="l">
              <a:lnSpc>
                <a:spcPct val="90000"/>
              </a:lnSpc>
              <a:spcBef>
                <a:spcPts val="1000"/>
              </a:spcBef>
              <a:spcAft>
                <a:spcPts val="0"/>
              </a:spcAft>
              <a:buClr>
                <a:srgbClr val="44546A"/>
              </a:buClr>
              <a:buSzPts val="1800"/>
              <a:buChar char="•"/>
              <a:defRPr/>
            </a:lvl8pPr>
            <a:lvl9pPr marL="4114800" lvl="8" indent="-342900" algn="l">
              <a:lnSpc>
                <a:spcPct val="90000"/>
              </a:lnSpc>
              <a:spcBef>
                <a:spcPts val="1000"/>
              </a:spcBef>
              <a:spcAft>
                <a:spcPts val="0"/>
              </a:spcAft>
              <a:buClr>
                <a:srgbClr val="44546A"/>
              </a:buClr>
              <a:buSzPts val="1800"/>
              <a:buChar char="•"/>
              <a:defRPr/>
            </a:lvl9pPr>
          </a:lstStyle>
          <a:p>
            <a:endParaRPr/>
          </a:p>
        </p:txBody>
      </p:sp>
      <p:sp>
        <p:nvSpPr>
          <p:cNvPr id="38" name="Google Shape;38;g1474f04546a_0_1735"/>
          <p:cNvSpPr txBox="1">
            <a:spLocks noGrp="1"/>
          </p:cNvSpPr>
          <p:nvPr>
            <p:ph type="sldNum" idx="12"/>
          </p:nvPr>
        </p:nvSpPr>
        <p:spPr>
          <a:xfrm>
            <a:off x="11095177" y="6414760"/>
            <a:ext cx="258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8"/>
        <p:cNvGrpSpPr/>
        <p:nvPr/>
      </p:nvGrpSpPr>
      <p:grpSpPr>
        <a:xfrm>
          <a:off x="0" y="0"/>
          <a:ext cx="0" cy="0"/>
          <a:chOff x="0" y="0"/>
          <a:chExt cx="0" cy="0"/>
        </a:xfrm>
      </p:grpSpPr>
      <p:sp>
        <p:nvSpPr>
          <p:cNvPr id="299" name="Google Shape;299;g12b411eba6c_0_24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0"/>
        <p:cNvGrpSpPr/>
        <p:nvPr/>
      </p:nvGrpSpPr>
      <p:grpSpPr>
        <a:xfrm>
          <a:off x="0" y="0"/>
          <a:ext cx="0" cy="0"/>
          <a:chOff x="0" y="0"/>
          <a:chExt cx="0" cy="0"/>
        </a:xfrm>
      </p:grpSpPr>
      <p:sp>
        <p:nvSpPr>
          <p:cNvPr id="301" name="Google Shape;301;g1474f04546a_0_699"/>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44546A"/>
              </a:buClr>
              <a:buSzPts val="1800"/>
              <a:buNone/>
              <a:defRPr/>
            </a:lvl1pPr>
            <a:lvl2pPr lvl="1" algn="l">
              <a:lnSpc>
                <a:spcPct val="90000"/>
              </a:lnSpc>
              <a:spcBef>
                <a:spcPts val="0"/>
              </a:spcBef>
              <a:spcAft>
                <a:spcPts val="0"/>
              </a:spcAft>
              <a:buClr>
                <a:srgbClr val="44546A"/>
              </a:buClr>
              <a:buSzPts val="1800"/>
              <a:buNone/>
              <a:defRPr/>
            </a:lvl2pPr>
            <a:lvl3pPr lvl="2" algn="l">
              <a:lnSpc>
                <a:spcPct val="90000"/>
              </a:lnSpc>
              <a:spcBef>
                <a:spcPts val="0"/>
              </a:spcBef>
              <a:spcAft>
                <a:spcPts val="0"/>
              </a:spcAft>
              <a:buClr>
                <a:srgbClr val="44546A"/>
              </a:buClr>
              <a:buSzPts val="1800"/>
              <a:buNone/>
              <a:defRPr/>
            </a:lvl3pPr>
            <a:lvl4pPr lvl="3" algn="l">
              <a:lnSpc>
                <a:spcPct val="90000"/>
              </a:lnSpc>
              <a:spcBef>
                <a:spcPts val="0"/>
              </a:spcBef>
              <a:spcAft>
                <a:spcPts val="0"/>
              </a:spcAft>
              <a:buClr>
                <a:srgbClr val="44546A"/>
              </a:buClr>
              <a:buSzPts val="1800"/>
              <a:buNone/>
              <a:defRPr/>
            </a:lvl4pPr>
            <a:lvl5pPr lvl="4" algn="l">
              <a:lnSpc>
                <a:spcPct val="90000"/>
              </a:lnSpc>
              <a:spcBef>
                <a:spcPts val="0"/>
              </a:spcBef>
              <a:spcAft>
                <a:spcPts val="0"/>
              </a:spcAft>
              <a:buClr>
                <a:srgbClr val="44546A"/>
              </a:buClr>
              <a:buSzPts val="1800"/>
              <a:buNone/>
              <a:defRPr/>
            </a:lvl5pPr>
            <a:lvl6pPr lvl="5" algn="l">
              <a:lnSpc>
                <a:spcPct val="90000"/>
              </a:lnSpc>
              <a:spcBef>
                <a:spcPts val="0"/>
              </a:spcBef>
              <a:spcAft>
                <a:spcPts val="0"/>
              </a:spcAft>
              <a:buClr>
                <a:srgbClr val="44546A"/>
              </a:buClr>
              <a:buSzPts val="1800"/>
              <a:buNone/>
              <a:defRPr/>
            </a:lvl6pPr>
            <a:lvl7pPr lvl="6" algn="l">
              <a:lnSpc>
                <a:spcPct val="90000"/>
              </a:lnSpc>
              <a:spcBef>
                <a:spcPts val="0"/>
              </a:spcBef>
              <a:spcAft>
                <a:spcPts val="0"/>
              </a:spcAft>
              <a:buClr>
                <a:srgbClr val="44546A"/>
              </a:buClr>
              <a:buSzPts val="1800"/>
              <a:buNone/>
              <a:defRPr/>
            </a:lvl7pPr>
            <a:lvl8pPr lvl="7" algn="l">
              <a:lnSpc>
                <a:spcPct val="90000"/>
              </a:lnSpc>
              <a:spcBef>
                <a:spcPts val="0"/>
              </a:spcBef>
              <a:spcAft>
                <a:spcPts val="0"/>
              </a:spcAft>
              <a:buClr>
                <a:srgbClr val="44546A"/>
              </a:buClr>
              <a:buSzPts val="1800"/>
              <a:buNone/>
              <a:defRPr/>
            </a:lvl8pPr>
            <a:lvl9pPr lvl="8" algn="l">
              <a:lnSpc>
                <a:spcPct val="90000"/>
              </a:lnSpc>
              <a:spcBef>
                <a:spcPts val="0"/>
              </a:spcBef>
              <a:spcAft>
                <a:spcPts val="0"/>
              </a:spcAft>
              <a:buClr>
                <a:srgbClr val="44546A"/>
              </a:buClr>
              <a:buSzPts val="1800"/>
              <a:buNone/>
              <a:defRPr/>
            </a:lvl9pPr>
          </a:lstStyle>
          <a:p>
            <a:endParaRPr/>
          </a:p>
        </p:txBody>
      </p:sp>
      <p:sp>
        <p:nvSpPr>
          <p:cNvPr id="302" name="Google Shape;302;g1474f04546a_0_699"/>
          <p:cNvSpPr txBox="1">
            <a:spLocks noGrp="1"/>
          </p:cNvSpPr>
          <p:nvPr>
            <p:ph type="body" idx="1"/>
          </p:nvPr>
        </p:nvSpPr>
        <p:spPr>
          <a:xfrm>
            <a:off x="838200" y="1825625"/>
            <a:ext cx="10515600" cy="4351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44546A"/>
              </a:buClr>
              <a:buSzPts val="1800"/>
              <a:buChar char="●"/>
              <a:defRPr/>
            </a:lvl1pPr>
            <a:lvl2pPr marL="914400" lvl="1" indent="-342900" algn="l">
              <a:lnSpc>
                <a:spcPct val="90000"/>
              </a:lnSpc>
              <a:spcBef>
                <a:spcPts val="1000"/>
              </a:spcBef>
              <a:spcAft>
                <a:spcPts val="0"/>
              </a:spcAft>
              <a:buClr>
                <a:srgbClr val="44546A"/>
              </a:buClr>
              <a:buSzPts val="1800"/>
              <a:buChar char="○"/>
              <a:defRPr/>
            </a:lvl2pPr>
            <a:lvl3pPr marL="1371600" lvl="2" indent="-342900" algn="l">
              <a:lnSpc>
                <a:spcPct val="90000"/>
              </a:lnSpc>
              <a:spcBef>
                <a:spcPts val="1000"/>
              </a:spcBef>
              <a:spcAft>
                <a:spcPts val="0"/>
              </a:spcAft>
              <a:buClr>
                <a:srgbClr val="44546A"/>
              </a:buClr>
              <a:buSzPts val="1800"/>
              <a:buChar char="■"/>
              <a:defRPr/>
            </a:lvl3pPr>
            <a:lvl4pPr marL="1828800" lvl="3" indent="-342900" algn="l">
              <a:lnSpc>
                <a:spcPct val="90000"/>
              </a:lnSpc>
              <a:spcBef>
                <a:spcPts val="1000"/>
              </a:spcBef>
              <a:spcAft>
                <a:spcPts val="0"/>
              </a:spcAft>
              <a:buClr>
                <a:srgbClr val="44546A"/>
              </a:buClr>
              <a:buSzPts val="1800"/>
              <a:buChar char="●"/>
              <a:defRPr/>
            </a:lvl4pPr>
            <a:lvl5pPr marL="2286000" lvl="4" indent="-342900" algn="l">
              <a:lnSpc>
                <a:spcPct val="90000"/>
              </a:lnSpc>
              <a:spcBef>
                <a:spcPts val="1000"/>
              </a:spcBef>
              <a:spcAft>
                <a:spcPts val="0"/>
              </a:spcAft>
              <a:buClr>
                <a:srgbClr val="44546A"/>
              </a:buClr>
              <a:buSzPts val="1800"/>
              <a:buChar char="○"/>
              <a:defRPr/>
            </a:lvl5pPr>
            <a:lvl6pPr marL="2743200" lvl="5" indent="-342900" algn="l">
              <a:lnSpc>
                <a:spcPct val="90000"/>
              </a:lnSpc>
              <a:spcBef>
                <a:spcPts val="1000"/>
              </a:spcBef>
              <a:spcAft>
                <a:spcPts val="0"/>
              </a:spcAft>
              <a:buClr>
                <a:srgbClr val="44546A"/>
              </a:buClr>
              <a:buSzPts val="1800"/>
              <a:buChar char="■"/>
              <a:defRPr/>
            </a:lvl6pPr>
            <a:lvl7pPr marL="3200400" lvl="6" indent="-342900" algn="l">
              <a:lnSpc>
                <a:spcPct val="90000"/>
              </a:lnSpc>
              <a:spcBef>
                <a:spcPts val="1000"/>
              </a:spcBef>
              <a:spcAft>
                <a:spcPts val="0"/>
              </a:spcAft>
              <a:buClr>
                <a:srgbClr val="44546A"/>
              </a:buClr>
              <a:buSzPts val="1800"/>
              <a:buChar char="●"/>
              <a:defRPr/>
            </a:lvl7pPr>
            <a:lvl8pPr marL="3657600" lvl="7" indent="-342900" algn="l">
              <a:lnSpc>
                <a:spcPct val="90000"/>
              </a:lnSpc>
              <a:spcBef>
                <a:spcPts val="1000"/>
              </a:spcBef>
              <a:spcAft>
                <a:spcPts val="0"/>
              </a:spcAft>
              <a:buClr>
                <a:srgbClr val="44546A"/>
              </a:buClr>
              <a:buSzPts val="1800"/>
              <a:buChar char="○"/>
              <a:defRPr/>
            </a:lvl8pPr>
            <a:lvl9pPr marL="4114800" lvl="8" indent="-342900" algn="l">
              <a:lnSpc>
                <a:spcPct val="90000"/>
              </a:lnSpc>
              <a:spcBef>
                <a:spcPts val="1000"/>
              </a:spcBef>
              <a:spcAft>
                <a:spcPts val="0"/>
              </a:spcAft>
              <a:buClr>
                <a:srgbClr val="44546A"/>
              </a:buClr>
              <a:buSzPts val="1800"/>
              <a:buChar char="■"/>
              <a:defRPr/>
            </a:lvl9pPr>
          </a:lstStyle>
          <a:p>
            <a:endParaRPr/>
          </a:p>
        </p:txBody>
      </p:sp>
      <p:sp>
        <p:nvSpPr>
          <p:cNvPr id="303" name="Google Shape;303;g1474f04546a_0_699"/>
          <p:cNvSpPr txBox="1">
            <a:spLocks noGrp="1"/>
          </p:cNvSpPr>
          <p:nvPr>
            <p:ph type="sldNum" idx="12"/>
          </p:nvPr>
        </p:nvSpPr>
        <p:spPr>
          <a:xfrm>
            <a:off x="11095176" y="6414760"/>
            <a:ext cx="258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1pPr>
            <a:lvl2pPr marL="0" marR="0" lvl="1"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2pPr>
            <a:lvl3pPr marL="0" marR="0" lvl="2"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3pPr>
            <a:lvl4pPr marL="0" marR="0" lvl="3"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4pPr>
            <a:lvl5pPr marL="0" marR="0" lvl="4"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5pPr>
            <a:lvl6pPr marL="0" marR="0" lvl="5"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6pPr>
            <a:lvl7pPr marL="0" marR="0" lvl="6"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7pPr>
            <a:lvl8pPr marL="0" marR="0" lvl="7"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8pPr>
            <a:lvl9pPr marL="0" marR="0" lvl="8"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sz="1300">
              <a:solidFill>
                <a:schemeClr val="dk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omparison 0">
  <p:cSld name="Comparison 0">
    <p:spTree>
      <p:nvGrpSpPr>
        <p:cNvPr id="1" name="Shape 304"/>
        <p:cNvGrpSpPr/>
        <p:nvPr/>
      </p:nvGrpSpPr>
      <p:grpSpPr>
        <a:xfrm>
          <a:off x="0" y="0"/>
          <a:ext cx="0" cy="0"/>
          <a:chOff x="0" y="0"/>
          <a:chExt cx="0" cy="0"/>
        </a:xfrm>
      </p:grpSpPr>
      <p:sp>
        <p:nvSpPr>
          <p:cNvPr id="305" name="Google Shape;305;g1474f04546a_0_1402"/>
          <p:cNvSpPr txBox="1">
            <a:spLocks noGrp="1"/>
          </p:cNvSpPr>
          <p:nvPr>
            <p:ph type="title"/>
          </p:nvPr>
        </p:nvSpPr>
        <p:spPr>
          <a:xfrm>
            <a:off x="839787" y="365125"/>
            <a:ext cx="10515600" cy="132570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44546A"/>
              </a:buClr>
              <a:buSzPts val="1800"/>
              <a:buNone/>
              <a:defRPr/>
            </a:lvl1pPr>
            <a:lvl2pPr lvl="1" algn="l">
              <a:lnSpc>
                <a:spcPct val="90000"/>
              </a:lnSpc>
              <a:spcBef>
                <a:spcPts val="0"/>
              </a:spcBef>
              <a:spcAft>
                <a:spcPts val="0"/>
              </a:spcAft>
              <a:buClr>
                <a:srgbClr val="44546A"/>
              </a:buClr>
              <a:buSzPts val="1800"/>
              <a:buNone/>
              <a:defRPr/>
            </a:lvl2pPr>
            <a:lvl3pPr lvl="2" algn="l">
              <a:lnSpc>
                <a:spcPct val="90000"/>
              </a:lnSpc>
              <a:spcBef>
                <a:spcPts val="0"/>
              </a:spcBef>
              <a:spcAft>
                <a:spcPts val="0"/>
              </a:spcAft>
              <a:buClr>
                <a:srgbClr val="44546A"/>
              </a:buClr>
              <a:buSzPts val="1800"/>
              <a:buNone/>
              <a:defRPr/>
            </a:lvl3pPr>
            <a:lvl4pPr lvl="3" algn="l">
              <a:lnSpc>
                <a:spcPct val="90000"/>
              </a:lnSpc>
              <a:spcBef>
                <a:spcPts val="0"/>
              </a:spcBef>
              <a:spcAft>
                <a:spcPts val="0"/>
              </a:spcAft>
              <a:buClr>
                <a:srgbClr val="44546A"/>
              </a:buClr>
              <a:buSzPts val="1800"/>
              <a:buNone/>
              <a:defRPr/>
            </a:lvl4pPr>
            <a:lvl5pPr lvl="4" algn="l">
              <a:lnSpc>
                <a:spcPct val="90000"/>
              </a:lnSpc>
              <a:spcBef>
                <a:spcPts val="0"/>
              </a:spcBef>
              <a:spcAft>
                <a:spcPts val="0"/>
              </a:spcAft>
              <a:buClr>
                <a:srgbClr val="44546A"/>
              </a:buClr>
              <a:buSzPts val="1800"/>
              <a:buNone/>
              <a:defRPr/>
            </a:lvl5pPr>
            <a:lvl6pPr lvl="5" algn="l">
              <a:lnSpc>
                <a:spcPct val="90000"/>
              </a:lnSpc>
              <a:spcBef>
                <a:spcPts val="0"/>
              </a:spcBef>
              <a:spcAft>
                <a:spcPts val="0"/>
              </a:spcAft>
              <a:buClr>
                <a:srgbClr val="44546A"/>
              </a:buClr>
              <a:buSzPts val="1800"/>
              <a:buNone/>
              <a:defRPr/>
            </a:lvl6pPr>
            <a:lvl7pPr lvl="6" algn="l">
              <a:lnSpc>
                <a:spcPct val="90000"/>
              </a:lnSpc>
              <a:spcBef>
                <a:spcPts val="0"/>
              </a:spcBef>
              <a:spcAft>
                <a:spcPts val="0"/>
              </a:spcAft>
              <a:buClr>
                <a:srgbClr val="44546A"/>
              </a:buClr>
              <a:buSzPts val="1800"/>
              <a:buNone/>
              <a:defRPr/>
            </a:lvl7pPr>
            <a:lvl8pPr lvl="7" algn="l">
              <a:lnSpc>
                <a:spcPct val="90000"/>
              </a:lnSpc>
              <a:spcBef>
                <a:spcPts val="0"/>
              </a:spcBef>
              <a:spcAft>
                <a:spcPts val="0"/>
              </a:spcAft>
              <a:buClr>
                <a:srgbClr val="44546A"/>
              </a:buClr>
              <a:buSzPts val="1800"/>
              <a:buNone/>
              <a:defRPr/>
            </a:lvl8pPr>
            <a:lvl9pPr lvl="8" algn="l">
              <a:lnSpc>
                <a:spcPct val="90000"/>
              </a:lnSpc>
              <a:spcBef>
                <a:spcPts val="0"/>
              </a:spcBef>
              <a:spcAft>
                <a:spcPts val="0"/>
              </a:spcAft>
              <a:buClr>
                <a:srgbClr val="44546A"/>
              </a:buClr>
              <a:buSzPts val="1800"/>
              <a:buNone/>
              <a:defRPr/>
            </a:lvl9pPr>
          </a:lstStyle>
          <a:p>
            <a:endParaRPr/>
          </a:p>
        </p:txBody>
      </p:sp>
      <p:sp>
        <p:nvSpPr>
          <p:cNvPr id="306" name="Google Shape;306;g1474f04546a_0_1402"/>
          <p:cNvSpPr txBox="1">
            <a:spLocks noGrp="1"/>
          </p:cNvSpPr>
          <p:nvPr>
            <p:ph type="body" idx="1"/>
          </p:nvPr>
        </p:nvSpPr>
        <p:spPr>
          <a:xfrm>
            <a:off x="839787" y="1681163"/>
            <a:ext cx="5157900" cy="823800"/>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44546A"/>
              </a:buClr>
              <a:buSzPts val="2400"/>
              <a:buFont typeface="Calibri"/>
              <a:buNone/>
              <a:defRPr sz="2400" b="1"/>
            </a:lvl1pPr>
            <a:lvl2pPr marL="914400" lvl="1" indent="-228600" algn="l">
              <a:lnSpc>
                <a:spcPct val="90000"/>
              </a:lnSpc>
              <a:spcBef>
                <a:spcPts val="1000"/>
              </a:spcBef>
              <a:spcAft>
                <a:spcPts val="0"/>
              </a:spcAft>
              <a:buClr>
                <a:srgbClr val="44546A"/>
              </a:buClr>
              <a:buSzPts val="2400"/>
              <a:buFont typeface="Calibri"/>
              <a:buNone/>
              <a:defRPr sz="2400" b="1"/>
            </a:lvl2pPr>
            <a:lvl3pPr marL="1371600" lvl="2" indent="-228600" algn="l">
              <a:lnSpc>
                <a:spcPct val="90000"/>
              </a:lnSpc>
              <a:spcBef>
                <a:spcPts val="1000"/>
              </a:spcBef>
              <a:spcAft>
                <a:spcPts val="0"/>
              </a:spcAft>
              <a:buClr>
                <a:srgbClr val="44546A"/>
              </a:buClr>
              <a:buSzPts val="2400"/>
              <a:buFont typeface="Calibri"/>
              <a:buNone/>
              <a:defRPr sz="2400" b="1"/>
            </a:lvl3pPr>
            <a:lvl4pPr marL="1828800" lvl="3" indent="-228600" algn="l">
              <a:lnSpc>
                <a:spcPct val="90000"/>
              </a:lnSpc>
              <a:spcBef>
                <a:spcPts val="1000"/>
              </a:spcBef>
              <a:spcAft>
                <a:spcPts val="0"/>
              </a:spcAft>
              <a:buClr>
                <a:srgbClr val="44546A"/>
              </a:buClr>
              <a:buSzPts val="2400"/>
              <a:buFont typeface="Calibri"/>
              <a:buNone/>
              <a:defRPr sz="2400" b="1"/>
            </a:lvl4pPr>
            <a:lvl5pPr marL="2286000" lvl="4" indent="-228600" algn="l">
              <a:lnSpc>
                <a:spcPct val="90000"/>
              </a:lnSpc>
              <a:spcBef>
                <a:spcPts val="1000"/>
              </a:spcBef>
              <a:spcAft>
                <a:spcPts val="0"/>
              </a:spcAft>
              <a:buClr>
                <a:srgbClr val="44546A"/>
              </a:buClr>
              <a:buSzPts val="2400"/>
              <a:buFont typeface="Calibri"/>
              <a:buNone/>
              <a:defRPr sz="2400" b="1"/>
            </a:lvl5pPr>
            <a:lvl6pPr marL="2743200" lvl="5" indent="-342900" algn="l">
              <a:lnSpc>
                <a:spcPct val="90000"/>
              </a:lnSpc>
              <a:spcBef>
                <a:spcPts val="1000"/>
              </a:spcBef>
              <a:spcAft>
                <a:spcPts val="0"/>
              </a:spcAft>
              <a:buClr>
                <a:srgbClr val="44546A"/>
              </a:buClr>
              <a:buSzPts val="1800"/>
              <a:buChar char="■"/>
              <a:defRPr/>
            </a:lvl6pPr>
            <a:lvl7pPr marL="3200400" lvl="6" indent="-342900" algn="l">
              <a:lnSpc>
                <a:spcPct val="90000"/>
              </a:lnSpc>
              <a:spcBef>
                <a:spcPts val="1000"/>
              </a:spcBef>
              <a:spcAft>
                <a:spcPts val="0"/>
              </a:spcAft>
              <a:buClr>
                <a:srgbClr val="44546A"/>
              </a:buClr>
              <a:buSzPts val="1800"/>
              <a:buChar char="●"/>
              <a:defRPr/>
            </a:lvl7pPr>
            <a:lvl8pPr marL="3657600" lvl="7" indent="-342900" algn="l">
              <a:lnSpc>
                <a:spcPct val="90000"/>
              </a:lnSpc>
              <a:spcBef>
                <a:spcPts val="1000"/>
              </a:spcBef>
              <a:spcAft>
                <a:spcPts val="0"/>
              </a:spcAft>
              <a:buClr>
                <a:srgbClr val="44546A"/>
              </a:buClr>
              <a:buSzPts val="1800"/>
              <a:buChar char="○"/>
              <a:defRPr/>
            </a:lvl8pPr>
            <a:lvl9pPr marL="4114800" lvl="8" indent="-342900" algn="l">
              <a:lnSpc>
                <a:spcPct val="90000"/>
              </a:lnSpc>
              <a:spcBef>
                <a:spcPts val="1000"/>
              </a:spcBef>
              <a:spcAft>
                <a:spcPts val="0"/>
              </a:spcAft>
              <a:buClr>
                <a:srgbClr val="44546A"/>
              </a:buClr>
              <a:buSzPts val="1800"/>
              <a:buChar char="■"/>
              <a:defRPr/>
            </a:lvl9pPr>
          </a:lstStyle>
          <a:p>
            <a:endParaRPr/>
          </a:p>
        </p:txBody>
      </p:sp>
      <p:sp>
        <p:nvSpPr>
          <p:cNvPr id="307" name="Google Shape;307;g1474f04546a_0_1402"/>
          <p:cNvSpPr txBox="1">
            <a:spLocks noGrp="1"/>
          </p:cNvSpPr>
          <p:nvPr>
            <p:ph type="body" idx="2"/>
          </p:nvPr>
        </p:nvSpPr>
        <p:spPr>
          <a:xfrm>
            <a:off x="6172200" y="1681163"/>
            <a:ext cx="5183100" cy="823800"/>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44546A"/>
              </a:buClr>
              <a:buSzPts val="1800"/>
              <a:buChar char="●"/>
              <a:defRPr/>
            </a:lvl1pPr>
            <a:lvl2pPr marL="914400" lvl="1" indent="-342900" algn="l">
              <a:lnSpc>
                <a:spcPct val="90000"/>
              </a:lnSpc>
              <a:spcBef>
                <a:spcPts val="1000"/>
              </a:spcBef>
              <a:spcAft>
                <a:spcPts val="0"/>
              </a:spcAft>
              <a:buClr>
                <a:srgbClr val="44546A"/>
              </a:buClr>
              <a:buSzPts val="1800"/>
              <a:buChar char="○"/>
              <a:defRPr/>
            </a:lvl2pPr>
            <a:lvl3pPr marL="1371600" lvl="2" indent="-342900" algn="l">
              <a:lnSpc>
                <a:spcPct val="90000"/>
              </a:lnSpc>
              <a:spcBef>
                <a:spcPts val="1000"/>
              </a:spcBef>
              <a:spcAft>
                <a:spcPts val="0"/>
              </a:spcAft>
              <a:buClr>
                <a:srgbClr val="44546A"/>
              </a:buClr>
              <a:buSzPts val="1800"/>
              <a:buChar char="■"/>
              <a:defRPr/>
            </a:lvl3pPr>
            <a:lvl4pPr marL="1828800" lvl="3" indent="-342900" algn="l">
              <a:lnSpc>
                <a:spcPct val="90000"/>
              </a:lnSpc>
              <a:spcBef>
                <a:spcPts val="1000"/>
              </a:spcBef>
              <a:spcAft>
                <a:spcPts val="0"/>
              </a:spcAft>
              <a:buClr>
                <a:srgbClr val="44546A"/>
              </a:buClr>
              <a:buSzPts val="1800"/>
              <a:buChar char="●"/>
              <a:defRPr/>
            </a:lvl4pPr>
            <a:lvl5pPr marL="2286000" lvl="4" indent="-342900" algn="l">
              <a:lnSpc>
                <a:spcPct val="90000"/>
              </a:lnSpc>
              <a:spcBef>
                <a:spcPts val="1000"/>
              </a:spcBef>
              <a:spcAft>
                <a:spcPts val="0"/>
              </a:spcAft>
              <a:buClr>
                <a:srgbClr val="44546A"/>
              </a:buClr>
              <a:buSzPts val="1800"/>
              <a:buChar char="○"/>
              <a:defRPr/>
            </a:lvl5pPr>
            <a:lvl6pPr marL="2743200" lvl="5" indent="-342900" algn="l">
              <a:lnSpc>
                <a:spcPct val="90000"/>
              </a:lnSpc>
              <a:spcBef>
                <a:spcPts val="1000"/>
              </a:spcBef>
              <a:spcAft>
                <a:spcPts val="0"/>
              </a:spcAft>
              <a:buClr>
                <a:srgbClr val="44546A"/>
              </a:buClr>
              <a:buSzPts val="1800"/>
              <a:buChar char="■"/>
              <a:defRPr/>
            </a:lvl6pPr>
            <a:lvl7pPr marL="3200400" lvl="6" indent="-342900" algn="l">
              <a:lnSpc>
                <a:spcPct val="90000"/>
              </a:lnSpc>
              <a:spcBef>
                <a:spcPts val="1000"/>
              </a:spcBef>
              <a:spcAft>
                <a:spcPts val="0"/>
              </a:spcAft>
              <a:buClr>
                <a:srgbClr val="44546A"/>
              </a:buClr>
              <a:buSzPts val="1800"/>
              <a:buChar char="●"/>
              <a:defRPr/>
            </a:lvl7pPr>
            <a:lvl8pPr marL="3657600" lvl="7" indent="-342900" algn="l">
              <a:lnSpc>
                <a:spcPct val="90000"/>
              </a:lnSpc>
              <a:spcBef>
                <a:spcPts val="1000"/>
              </a:spcBef>
              <a:spcAft>
                <a:spcPts val="0"/>
              </a:spcAft>
              <a:buClr>
                <a:srgbClr val="44546A"/>
              </a:buClr>
              <a:buSzPts val="1800"/>
              <a:buChar char="○"/>
              <a:defRPr/>
            </a:lvl8pPr>
            <a:lvl9pPr marL="4114800" lvl="8" indent="-342900" algn="l">
              <a:lnSpc>
                <a:spcPct val="90000"/>
              </a:lnSpc>
              <a:spcBef>
                <a:spcPts val="1000"/>
              </a:spcBef>
              <a:spcAft>
                <a:spcPts val="0"/>
              </a:spcAft>
              <a:buClr>
                <a:srgbClr val="44546A"/>
              </a:buClr>
              <a:buSzPts val="1800"/>
              <a:buChar char="■"/>
              <a:defRPr/>
            </a:lvl9pPr>
          </a:lstStyle>
          <a:p>
            <a:endParaRPr/>
          </a:p>
        </p:txBody>
      </p:sp>
      <p:sp>
        <p:nvSpPr>
          <p:cNvPr id="308" name="Google Shape;308;g1474f04546a_0_1402"/>
          <p:cNvSpPr txBox="1">
            <a:spLocks noGrp="1"/>
          </p:cNvSpPr>
          <p:nvPr>
            <p:ph type="sldNum" idx="12"/>
          </p:nvPr>
        </p:nvSpPr>
        <p:spPr>
          <a:xfrm>
            <a:off x="11095176" y="6414760"/>
            <a:ext cx="258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1pPr>
            <a:lvl2pPr marL="0" marR="0" lvl="1"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2pPr>
            <a:lvl3pPr marL="0" marR="0" lvl="2"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3pPr>
            <a:lvl4pPr marL="0" marR="0" lvl="3"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4pPr>
            <a:lvl5pPr marL="0" marR="0" lvl="4"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5pPr>
            <a:lvl6pPr marL="0" marR="0" lvl="5"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6pPr>
            <a:lvl7pPr marL="0" marR="0" lvl="6"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7pPr>
            <a:lvl8pPr marL="0" marR="0" lvl="7"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8pPr>
            <a:lvl9pPr marL="0" marR="0" lvl="8"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sz="1300">
              <a:solidFill>
                <a:schemeClr val="dk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309"/>
        <p:cNvGrpSpPr/>
        <p:nvPr/>
      </p:nvGrpSpPr>
      <p:grpSpPr>
        <a:xfrm>
          <a:off x="0" y="0"/>
          <a:ext cx="0" cy="0"/>
          <a:chOff x="0" y="0"/>
          <a:chExt cx="0" cy="0"/>
        </a:xfrm>
      </p:grpSpPr>
      <p:cxnSp>
        <p:nvCxnSpPr>
          <p:cNvPr id="310" name="Google Shape;310;g12b411eba6c_0_219"/>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311" name="Google Shape;311;g12b411eba6c_0_219"/>
          <p:cNvSpPr txBox="1">
            <a:spLocks noGrp="1"/>
          </p:cNvSpPr>
          <p:nvPr>
            <p:ph type="title"/>
          </p:nvPr>
        </p:nvSpPr>
        <p:spPr>
          <a:xfrm>
            <a:off x="377471" y="949521"/>
            <a:ext cx="8325600" cy="51141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312" name="Google Shape;312;g12b411eba6c_0_219"/>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313"/>
        <p:cNvGrpSpPr/>
        <p:nvPr/>
      </p:nvGrpSpPr>
      <p:grpSpPr>
        <a:xfrm>
          <a:off x="0" y="0"/>
          <a:ext cx="0" cy="0"/>
          <a:chOff x="0" y="0"/>
          <a:chExt cx="0" cy="0"/>
        </a:xfrm>
      </p:grpSpPr>
      <p:cxnSp>
        <p:nvCxnSpPr>
          <p:cNvPr id="314" name="Google Shape;314;g12b411eba6c_0_184"/>
          <p:cNvCxnSpPr/>
          <p:nvPr/>
        </p:nvCxnSpPr>
        <p:spPr>
          <a:xfrm>
            <a:off x="3303633"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315" name="Google Shape;315;g12b411eba6c_0_184"/>
          <p:cNvCxnSpPr/>
          <p:nvPr/>
        </p:nvCxnSpPr>
        <p:spPr>
          <a:xfrm>
            <a:off x="3303633"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316" name="Google Shape;316;g12b411eba6c_0_184"/>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317" name="Google Shape;317;g12b411eba6c_0_184"/>
          <p:cNvSpPr txBox="1">
            <a:spLocks noGrp="1"/>
          </p:cNvSpPr>
          <p:nvPr>
            <p:ph type="ctrTitle"/>
          </p:nvPr>
        </p:nvSpPr>
        <p:spPr>
          <a:xfrm>
            <a:off x="3162300" y="840300"/>
            <a:ext cx="8442000" cy="2055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318" name="Google Shape;318;g12b411eba6c_0_184"/>
          <p:cNvSpPr txBox="1">
            <a:spLocks noGrp="1"/>
          </p:cNvSpPr>
          <p:nvPr>
            <p:ph type="subTitle" idx="1"/>
          </p:nvPr>
        </p:nvSpPr>
        <p:spPr>
          <a:xfrm>
            <a:off x="3187022" y="4317933"/>
            <a:ext cx="8442000" cy="1655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2400"/>
              <a:buNone/>
              <a:defRPr>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319" name="Google Shape;319;g12b411eba6c_0_184"/>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0"/>
        <p:cNvGrpSpPr/>
        <p:nvPr/>
      </p:nvGrpSpPr>
      <p:grpSpPr>
        <a:xfrm>
          <a:off x="0" y="0"/>
          <a:ext cx="0" cy="0"/>
          <a:chOff x="0" y="0"/>
          <a:chExt cx="0" cy="0"/>
        </a:xfrm>
      </p:grpSpPr>
      <p:cxnSp>
        <p:nvCxnSpPr>
          <p:cNvPr id="321" name="Google Shape;321;g12b411eba6c_0_191"/>
          <p:cNvCxnSpPr/>
          <p:nvPr/>
        </p:nvCxnSpPr>
        <p:spPr>
          <a:xfrm>
            <a:off x="566934" y="554200"/>
            <a:ext cx="11062500" cy="0"/>
          </a:xfrm>
          <a:prstGeom prst="straightConnector1">
            <a:avLst/>
          </a:prstGeom>
          <a:noFill/>
          <a:ln w="38100" cap="flat" cmpd="sng">
            <a:solidFill>
              <a:schemeClr val="lt1"/>
            </a:solidFill>
            <a:prstDash val="solid"/>
            <a:round/>
            <a:headEnd type="none" w="sm" len="sm"/>
            <a:tailEnd type="none" w="sm" len="sm"/>
          </a:ln>
        </p:spPr>
      </p:cxnSp>
      <p:cxnSp>
        <p:nvCxnSpPr>
          <p:cNvPr id="322" name="Google Shape;322;g12b411eba6c_0_191"/>
          <p:cNvCxnSpPr/>
          <p:nvPr/>
        </p:nvCxnSpPr>
        <p:spPr>
          <a:xfrm>
            <a:off x="566934" y="6320000"/>
            <a:ext cx="11062500" cy="0"/>
          </a:xfrm>
          <a:prstGeom prst="straightConnector1">
            <a:avLst/>
          </a:prstGeom>
          <a:noFill/>
          <a:ln w="19050" cap="flat" cmpd="sng">
            <a:solidFill>
              <a:schemeClr val="lt1"/>
            </a:solidFill>
            <a:prstDash val="solid"/>
            <a:round/>
            <a:headEnd type="none" w="sm" len="sm"/>
            <a:tailEnd type="none" w="sm" len="sm"/>
          </a:ln>
        </p:spPr>
      </p:cxnSp>
      <p:sp>
        <p:nvSpPr>
          <p:cNvPr id="323" name="Google Shape;323;g12b411eba6c_0_191"/>
          <p:cNvSpPr txBox="1">
            <a:spLocks noGrp="1"/>
          </p:cNvSpPr>
          <p:nvPr>
            <p:ph type="title"/>
          </p:nvPr>
        </p:nvSpPr>
        <p:spPr>
          <a:xfrm>
            <a:off x="541900" y="2409100"/>
            <a:ext cx="11062500" cy="20559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lt1"/>
              </a:buClr>
              <a:buSzPts val="6400"/>
              <a:buNone/>
              <a:defRPr sz="6400">
                <a:solidFill>
                  <a:schemeClr val="lt1"/>
                </a:solidFill>
              </a:defRPr>
            </a:lvl1pPr>
            <a:lvl2pPr lvl="1" algn="ctr">
              <a:lnSpc>
                <a:spcPct val="100000"/>
              </a:lnSpc>
              <a:spcBef>
                <a:spcPts val="0"/>
              </a:spcBef>
              <a:spcAft>
                <a:spcPts val="0"/>
              </a:spcAft>
              <a:buClr>
                <a:schemeClr val="lt1"/>
              </a:buClr>
              <a:buSzPts val="6400"/>
              <a:buNone/>
              <a:defRPr sz="6400">
                <a:solidFill>
                  <a:schemeClr val="lt1"/>
                </a:solidFill>
              </a:defRPr>
            </a:lvl2pPr>
            <a:lvl3pPr lvl="2" algn="ctr">
              <a:lnSpc>
                <a:spcPct val="100000"/>
              </a:lnSpc>
              <a:spcBef>
                <a:spcPts val="0"/>
              </a:spcBef>
              <a:spcAft>
                <a:spcPts val="0"/>
              </a:spcAft>
              <a:buClr>
                <a:schemeClr val="lt1"/>
              </a:buClr>
              <a:buSzPts val="6400"/>
              <a:buNone/>
              <a:defRPr sz="6400">
                <a:solidFill>
                  <a:schemeClr val="lt1"/>
                </a:solidFill>
              </a:defRPr>
            </a:lvl3pPr>
            <a:lvl4pPr lvl="3" algn="ctr">
              <a:lnSpc>
                <a:spcPct val="100000"/>
              </a:lnSpc>
              <a:spcBef>
                <a:spcPts val="0"/>
              </a:spcBef>
              <a:spcAft>
                <a:spcPts val="0"/>
              </a:spcAft>
              <a:buClr>
                <a:schemeClr val="lt1"/>
              </a:buClr>
              <a:buSzPts val="6400"/>
              <a:buNone/>
              <a:defRPr sz="6400">
                <a:solidFill>
                  <a:schemeClr val="lt1"/>
                </a:solidFill>
              </a:defRPr>
            </a:lvl4pPr>
            <a:lvl5pPr lvl="4" algn="ctr">
              <a:lnSpc>
                <a:spcPct val="100000"/>
              </a:lnSpc>
              <a:spcBef>
                <a:spcPts val="0"/>
              </a:spcBef>
              <a:spcAft>
                <a:spcPts val="0"/>
              </a:spcAft>
              <a:buClr>
                <a:schemeClr val="lt1"/>
              </a:buClr>
              <a:buSzPts val="6400"/>
              <a:buNone/>
              <a:defRPr sz="6400">
                <a:solidFill>
                  <a:schemeClr val="lt1"/>
                </a:solidFill>
              </a:defRPr>
            </a:lvl5pPr>
            <a:lvl6pPr lvl="5" algn="ctr">
              <a:lnSpc>
                <a:spcPct val="100000"/>
              </a:lnSpc>
              <a:spcBef>
                <a:spcPts val="0"/>
              </a:spcBef>
              <a:spcAft>
                <a:spcPts val="0"/>
              </a:spcAft>
              <a:buClr>
                <a:schemeClr val="lt1"/>
              </a:buClr>
              <a:buSzPts val="6400"/>
              <a:buNone/>
              <a:defRPr sz="6400">
                <a:solidFill>
                  <a:schemeClr val="lt1"/>
                </a:solidFill>
              </a:defRPr>
            </a:lvl6pPr>
            <a:lvl7pPr lvl="6" algn="ctr">
              <a:lnSpc>
                <a:spcPct val="100000"/>
              </a:lnSpc>
              <a:spcBef>
                <a:spcPts val="0"/>
              </a:spcBef>
              <a:spcAft>
                <a:spcPts val="0"/>
              </a:spcAft>
              <a:buClr>
                <a:schemeClr val="lt1"/>
              </a:buClr>
              <a:buSzPts val="6400"/>
              <a:buNone/>
              <a:defRPr sz="6400">
                <a:solidFill>
                  <a:schemeClr val="lt1"/>
                </a:solidFill>
              </a:defRPr>
            </a:lvl7pPr>
            <a:lvl8pPr lvl="7" algn="ctr">
              <a:lnSpc>
                <a:spcPct val="100000"/>
              </a:lnSpc>
              <a:spcBef>
                <a:spcPts val="0"/>
              </a:spcBef>
              <a:spcAft>
                <a:spcPts val="0"/>
              </a:spcAft>
              <a:buClr>
                <a:schemeClr val="lt1"/>
              </a:buClr>
              <a:buSzPts val="6400"/>
              <a:buNone/>
              <a:defRPr sz="6400">
                <a:solidFill>
                  <a:schemeClr val="lt1"/>
                </a:solidFill>
              </a:defRPr>
            </a:lvl8pPr>
            <a:lvl9pPr lvl="8" algn="ctr">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324" name="Google Shape;324;g12b411eba6c_0_19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5"/>
        <p:cNvGrpSpPr/>
        <p:nvPr/>
      </p:nvGrpSpPr>
      <p:grpSpPr>
        <a:xfrm>
          <a:off x="0" y="0"/>
          <a:ext cx="0" cy="0"/>
          <a:chOff x="0" y="0"/>
          <a:chExt cx="0" cy="0"/>
        </a:xfrm>
      </p:grpSpPr>
      <p:cxnSp>
        <p:nvCxnSpPr>
          <p:cNvPr id="326" name="Google Shape;326;g12b411eba6c_0_196"/>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27" name="Google Shape;327;g12b411eba6c_0_196"/>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28" name="Google Shape;328;g12b411eba6c_0_196"/>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329" name="Google Shape;329;g12b411eba6c_0_196"/>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30" name="Google Shape;330;g12b411eba6c_0_196"/>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31" name="Google Shape;331;g12b411eba6c_0_196"/>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2"/>
        <p:cNvGrpSpPr/>
        <p:nvPr/>
      </p:nvGrpSpPr>
      <p:grpSpPr>
        <a:xfrm>
          <a:off x="0" y="0"/>
          <a:ext cx="0" cy="0"/>
          <a:chOff x="0" y="0"/>
          <a:chExt cx="0" cy="0"/>
        </a:xfrm>
      </p:grpSpPr>
      <p:cxnSp>
        <p:nvCxnSpPr>
          <p:cNvPr id="333" name="Google Shape;333;g12b411eba6c_0_203"/>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34" name="Google Shape;334;g12b411eba6c_0_203"/>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35" name="Google Shape;335;g12b411eba6c_0_203"/>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336" name="Google Shape;336;g12b411eba6c_0_203"/>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37" name="Google Shape;337;g12b411eba6c_0_203"/>
          <p:cNvSpPr txBox="1">
            <a:spLocks noGrp="1"/>
          </p:cNvSpPr>
          <p:nvPr>
            <p:ph type="body" idx="1"/>
          </p:nvPr>
        </p:nvSpPr>
        <p:spPr>
          <a:xfrm>
            <a:off x="3200403" y="2136900"/>
            <a:ext cx="4095300" cy="4003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38" name="Google Shape;338;g12b411eba6c_0_203"/>
          <p:cNvSpPr txBox="1">
            <a:spLocks noGrp="1"/>
          </p:cNvSpPr>
          <p:nvPr>
            <p:ph type="body" idx="2"/>
          </p:nvPr>
        </p:nvSpPr>
        <p:spPr>
          <a:xfrm>
            <a:off x="7534096" y="2136900"/>
            <a:ext cx="4095300" cy="4003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39" name="Google Shape;339;g12b411eba6c_0_20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0"/>
        <p:cNvGrpSpPr/>
        <p:nvPr/>
      </p:nvGrpSpPr>
      <p:grpSpPr>
        <a:xfrm>
          <a:off x="0" y="0"/>
          <a:ext cx="0" cy="0"/>
          <a:chOff x="0" y="0"/>
          <a:chExt cx="0" cy="0"/>
        </a:xfrm>
      </p:grpSpPr>
      <p:sp>
        <p:nvSpPr>
          <p:cNvPr id="341" name="Google Shape;341;g12b411eba6c_0_211"/>
          <p:cNvSpPr txBox="1">
            <a:spLocks noGrp="1"/>
          </p:cNvSpPr>
          <p:nvPr>
            <p:ph type="title"/>
          </p:nvPr>
        </p:nvSpPr>
        <p:spPr>
          <a:xfrm>
            <a:off x="404400" y="548767"/>
            <a:ext cx="11360700" cy="852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42" name="Google Shape;342;g12b411eba6c_0_21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
        <p:cNvGrpSpPr/>
        <p:nvPr/>
      </p:nvGrpSpPr>
      <p:grpSpPr>
        <a:xfrm>
          <a:off x="0" y="0"/>
          <a:ext cx="0" cy="0"/>
          <a:chOff x="0" y="0"/>
          <a:chExt cx="0" cy="0"/>
        </a:xfrm>
      </p:grpSpPr>
      <p:cxnSp>
        <p:nvCxnSpPr>
          <p:cNvPr id="344" name="Google Shape;344;g12b411eba6c_0_214"/>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345" name="Google Shape;345;g12b411eba6c_0_214"/>
          <p:cNvSpPr txBox="1">
            <a:spLocks noGrp="1"/>
          </p:cNvSpPr>
          <p:nvPr>
            <p:ph type="title"/>
          </p:nvPr>
        </p:nvSpPr>
        <p:spPr>
          <a:xfrm>
            <a:off x="426000" y="1248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46" name="Google Shape;346;g12b411eba6c_0_214"/>
          <p:cNvSpPr txBox="1">
            <a:spLocks noGrp="1"/>
          </p:cNvSpPr>
          <p:nvPr>
            <p:ph type="body" idx="1"/>
          </p:nvPr>
        </p:nvSpPr>
        <p:spPr>
          <a:xfrm>
            <a:off x="426000" y="2462405"/>
            <a:ext cx="3744000" cy="37416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47" name="Google Shape;347;g12b411eba6c_0_214"/>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39"/>
        <p:cNvGrpSpPr/>
        <p:nvPr/>
      </p:nvGrpSpPr>
      <p:grpSpPr>
        <a:xfrm>
          <a:off x="0" y="0"/>
          <a:ext cx="0" cy="0"/>
          <a:chOff x="0" y="0"/>
          <a:chExt cx="0" cy="0"/>
        </a:xfrm>
      </p:grpSpPr>
      <p:sp>
        <p:nvSpPr>
          <p:cNvPr id="40" name="Google Shape;40;g1474f04546a_0_347"/>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44546A"/>
              </a:buClr>
              <a:buSzPts val="1800"/>
              <a:buNone/>
              <a:defRPr/>
            </a:lvl1pPr>
            <a:lvl2pPr lvl="1" algn="l">
              <a:lnSpc>
                <a:spcPct val="90000"/>
              </a:lnSpc>
              <a:spcBef>
                <a:spcPts val="0"/>
              </a:spcBef>
              <a:spcAft>
                <a:spcPts val="0"/>
              </a:spcAft>
              <a:buClr>
                <a:srgbClr val="44546A"/>
              </a:buClr>
              <a:buSzPts val="1800"/>
              <a:buNone/>
              <a:defRPr/>
            </a:lvl2pPr>
            <a:lvl3pPr lvl="2" algn="l">
              <a:lnSpc>
                <a:spcPct val="90000"/>
              </a:lnSpc>
              <a:spcBef>
                <a:spcPts val="0"/>
              </a:spcBef>
              <a:spcAft>
                <a:spcPts val="0"/>
              </a:spcAft>
              <a:buClr>
                <a:srgbClr val="44546A"/>
              </a:buClr>
              <a:buSzPts val="1800"/>
              <a:buNone/>
              <a:defRPr/>
            </a:lvl3pPr>
            <a:lvl4pPr lvl="3" algn="l">
              <a:lnSpc>
                <a:spcPct val="90000"/>
              </a:lnSpc>
              <a:spcBef>
                <a:spcPts val="0"/>
              </a:spcBef>
              <a:spcAft>
                <a:spcPts val="0"/>
              </a:spcAft>
              <a:buClr>
                <a:srgbClr val="44546A"/>
              </a:buClr>
              <a:buSzPts val="1800"/>
              <a:buNone/>
              <a:defRPr/>
            </a:lvl4pPr>
            <a:lvl5pPr lvl="4" algn="l">
              <a:lnSpc>
                <a:spcPct val="90000"/>
              </a:lnSpc>
              <a:spcBef>
                <a:spcPts val="0"/>
              </a:spcBef>
              <a:spcAft>
                <a:spcPts val="0"/>
              </a:spcAft>
              <a:buClr>
                <a:srgbClr val="44546A"/>
              </a:buClr>
              <a:buSzPts val="1800"/>
              <a:buNone/>
              <a:defRPr/>
            </a:lvl5pPr>
            <a:lvl6pPr lvl="5" algn="l">
              <a:lnSpc>
                <a:spcPct val="90000"/>
              </a:lnSpc>
              <a:spcBef>
                <a:spcPts val="0"/>
              </a:spcBef>
              <a:spcAft>
                <a:spcPts val="0"/>
              </a:spcAft>
              <a:buClr>
                <a:srgbClr val="44546A"/>
              </a:buClr>
              <a:buSzPts val="1800"/>
              <a:buNone/>
              <a:defRPr/>
            </a:lvl6pPr>
            <a:lvl7pPr lvl="6" algn="l">
              <a:lnSpc>
                <a:spcPct val="90000"/>
              </a:lnSpc>
              <a:spcBef>
                <a:spcPts val="0"/>
              </a:spcBef>
              <a:spcAft>
                <a:spcPts val="0"/>
              </a:spcAft>
              <a:buClr>
                <a:srgbClr val="44546A"/>
              </a:buClr>
              <a:buSzPts val="1800"/>
              <a:buNone/>
              <a:defRPr/>
            </a:lvl7pPr>
            <a:lvl8pPr lvl="7" algn="l">
              <a:lnSpc>
                <a:spcPct val="90000"/>
              </a:lnSpc>
              <a:spcBef>
                <a:spcPts val="0"/>
              </a:spcBef>
              <a:spcAft>
                <a:spcPts val="0"/>
              </a:spcAft>
              <a:buClr>
                <a:srgbClr val="44546A"/>
              </a:buClr>
              <a:buSzPts val="1800"/>
              <a:buNone/>
              <a:defRPr/>
            </a:lvl8pPr>
            <a:lvl9pPr lvl="8" algn="l">
              <a:lnSpc>
                <a:spcPct val="90000"/>
              </a:lnSpc>
              <a:spcBef>
                <a:spcPts val="0"/>
              </a:spcBef>
              <a:spcAft>
                <a:spcPts val="0"/>
              </a:spcAft>
              <a:buClr>
                <a:srgbClr val="44546A"/>
              </a:buClr>
              <a:buSzPts val="1800"/>
              <a:buNone/>
              <a:defRPr/>
            </a:lvl9pPr>
          </a:lstStyle>
          <a:p>
            <a:endParaRPr/>
          </a:p>
        </p:txBody>
      </p:sp>
      <p:sp>
        <p:nvSpPr>
          <p:cNvPr id="41" name="Google Shape;41;g1474f04546a_0_347"/>
          <p:cNvSpPr txBox="1">
            <a:spLocks noGrp="1"/>
          </p:cNvSpPr>
          <p:nvPr>
            <p:ph type="body" idx="1"/>
          </p:nvPr>
        </p:nvSpPr>
        <p:spPr>
          <a:xfrm>
            <a:off x="838200" y="1825625"/>
            <a:ext cx="10515600" cy="4351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44546A"/>
              </a:buClr>
              <a:buSzPts val="1800"/>
              <a:buChar char="•"/>
              <a:defRPr/>
            </a:lvl1pPr>
            <a:lvl2pPr marL="914400" lvl="1" indent="-342900" algn="l">
              <a:lnSpc>
                <a:spcPct val="90000"/>
              </a:lnSpc>
              <a:spcBef>
                <a:spcPts val="1000"/>
              </a:spcBef>
              <a:spcAft>
                <a:spcPts val="0"/>
              </a:spcAft>
              <a:buClr>
                <a:srgbClr val="44546A"/>
              </a:buClr>
              <a:buSzPts val="1800"/>
              <a:buChar char="•"/>
              <a:defRPr/>
            </a:lvl2pPr>
            <a:lvl3pPr marL="1371600" lvl="2" indent="-342900" algn="l">
              <a:lnSpc>
                <a:spcPct val="90000"/>
              </a:lnSpc>
              <a:spcBef>
                <a:spcPts val="1000"/>
              </a:spcBef>
              <a:spcAft>
                <a:spcPts val="0"/>
              </a:spcAft>
              <a:buClr>
                <a:srgbClr val="44546A"/>
              </a:buClr>
              <a:buSzPts val="1800"/>
              <a:buChar char="•"/>
              <a:defRPr/>
            </a:lvl3pPr>
            <a:lvl4pPr marL="1828800" lvl="3" indent="-342900" algn="l">
              <a:lnSpc>
                <a:spcPct val="90000"/>
              </a:lnSpc>
              <a:spcBef>
                <a:spcPts val="1000"/>
              </a:spcBef>
              <a:spcAft>
                <a:spcPts val="0"/>
              </a:spcAft>
              <a:buClr>
                <a:srgbClr val="44546A"/>
              </a:buClr>
              <a:buSzPts val="1800"/>
              <a:buChar char="•"/>
              <a:defRPr/>
            </a:lvl4pPr>
            <a:lvl5pPr marL="2286000" lvl="4" indent="-342900" algn="l">
              <a:lnSpc>
                <a:spcPct val="90000"/>
              </a:lnSpc>
              <a:spcBef>
                <a:spcPts val="1000"/>
              </a:spcBef>
              <a:spcAft>
                <a:spcPts val="0"/>
              </a:spcAft>
              <a:buClr>
                <a:srgbClr val="44546A"/>
              </a:buClr>
              <a:buSzPts val="1800"/>
              <a:buChar char="•"/>
              <a:defRPr/>
            </a:lvl5pPr>
            <a:lvl6pPr marL="2743200" lvl="5" indent="-342900" algn="l">
              <a:lnSpc>
                <a:spcPct val="90000"/>
              </a:lnSpc>
              <a:spcBef>
                <a:spcPts val="1000"/>
              </a:spcBef>
              <a:spcAft>
                <a:spcPts val="0"/>
              </a:spcAft>
              <a:buClr>
                <a:srgbClr val="44546A"/>
              </a:buClr>
              <a:buSzPts val="1800"/>
              <a:buChar char="•"/>
              <a:defRPr/>
            </a:lvl6pPr>
            <a:lvl7pPr marL="3200400" lvl="6" indent="-342900" algn="l">
              <a:lnSpc>
                <a:spcPct val="90000"/>
              </a:lnSpc>
              <a:spcBef>
                <a:spcPts val="1000"/>
              </a:spcBef>
              <a:spcAft>
                <a:spcPts val="0"/>
              </a:spcAft>
              <a:buClr>
                <a:srgbClr val="44546A"/>
              </a:buClr>
              <a:buSzPts val="1800"/>
              <a:buChar char="•"/>
              <a:defRPr/>
            </a:lvl7pPr>
            <a:lvl8pPr marL="3657600" lvl="7" indent="-342900" algn="l">
              <a:lnSpc>
                <a:spcPct val="90000"/>
              </a:lnSpc>
              <a:spcBef>
                <a:spcPts val="1000"/>
              </a:spcBef>
              <a:spcAft>
                <a:spcPts val="0"/>
              </a:spcAft>
              <a:buClr>
                <a:srgbClr val="44546A"/>
              </a:buClr>
              <a:buSzPts val="1800"/>
              <a:buChar char="•"/>
              <a:defRPr/>
            </a:lvl8pPr>
            <a:lvl9pPr marL="4114800" lvl="8" indent="-342900" algn="l">
              <a:lnSpc>
                <a:spcPct val="90000"/>
              </a:lnSpc>
              <a:spcBef>
                <a:spcPts val="1000"/>
              </a:spcBef>
              <a:spcAft>
                <a:spcPts val="0"/>
              </a:spcAft>
              <a:buClr>
                <a:srgbClr val="44546A"/>
              </a:buClr>
              <a:buSzPts val="1800"/>
              <a:buChar char="•"/>
              <a:defRPr/>
            </a:lvl9pPr>
          </a:lstStyle>
          <a:p>
            <a:endParaRPr/>
          </a:p>
        </p:txBody>
      </p:sp>
      <p:sp>
        <p:nvSpPr>
          <p:cNvPr id="42" name="Google Shape;42;g1474f04546a_0_347"/>
          <p:cNvSpPr txBox="1">
            <a:spLocks noGrp="1"/>
          </p:cNvSpPr>
          <p:nvPr>
            <p:ph type="sldNum" idx="12"/>
          </p:nvPr>
        </p:nvSpPr>
        <p:spPr>
          <a:xfrm>
            <a:off x="11095176" y="6414760"/>
            <a:ext cx="258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1pPr>
            <a:lvl2pPr marL="0" marR="0" lvl="1"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2pPr>
            <a:lvl3pPr marL="0" marR="0" lvl="2"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3pPr>
            <a:lvl4pPr marL="0" marR="0" lvl="3"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4pPr>
            <a:lvl5pPr marL="0" marR="0" lvl="4"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5pPr>
            <a:lvl6pPr marL="0" marR="0" lvl="5"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6pPr>
            <a:lvl7pPr marL="0" marR="0" lvl="6"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7pPr>
            <a:lvl8pPr marL="0" marR="0" lvl="7"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8pPr>
            <a:lvl9pPr marL="0" marR="0" lvl="8" indent="0" algn="r">
              <a:lnSpc>
                <a:spcPct val="100000"/>
              </a:lnSpc>
              <a:spcBef>
                <a:spcPts val="0"/>
              </a:spcBef>
              <a:spcAft>
                <a:spcPts val="0"/>
              </a:spcAft>
              <a:buClr>
                <a:srgbClr val="9197A0"/>
              </a:buClr>
              <a:buSzPts val="1200"/>
              <a:buFont typeface="Calibri"/>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8"/>
        <p:cNvGrpSpPr/>
        <p:nvPr/>
      </p:nvGrpSpPr>
      <p:grpSpPr>
        <a:xfrm>
          <a:off x="0" y="0"/>
          <a:ext cx="0" cy="0"/>
          <a:chOff x="0" y="0"/>
          <a:chExt cx="0" cy="0"/>
        </a:xfrm>
      </p:grpSpPr>
      <p:sp>
        <p:nvSpPr>
          <p:cNvPr id="349" name="Google Shape;349;g12b411eba6c_0_223"/>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0" name="Google Shape;350;g12b411eba6c_0_223"/>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351" name="Google Shape;351;g12b411eba6c_0_223"/>
          <p:cNvSpPr txBox="1">
            <a:spLocks noGrp="1"/>
          </p:cNvSpPr>
          <p:nvPr>
            <p:ph type="title"/>
          </p:nvPr>
        </p:nvSpPr>
        <p:spPr>
          <a:xfrm>
            <a:off x="354000" y="1863133"/>
            <a:ext cx="5393700" cy="17577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Clr>
                <a:schemeClr val="dk1"/>
              </a:buClr>
              <a:buSzPts val="4800"/>
              <a:buNone/>
              <a:defRPr sz="4800">
                <a:solidFill>
                  <a:schemeClr val="dk1"/>
                </a:solidFill>
              </a:defRPr>
            </a:lvl1pPr>
            <a:lvl2pPr lvl="1" algn="ctr">
              <a:lnSpc>
                <a:spcPct val="100000"/>
              </a:lnSpc>
              <a:spcBef>
                <a:spcPts val="0"/>
              </a:spcBef>
              <a:spcAft>
                <a:spcPts val="0"/>
              </a:spcAft>
              <a:buClr>
                <a:schemeClr val="dk1"/>
              </a:buClr>
              <a:buSzPts val="4800"/>
              <a:buNone/>
              <a:defRPr sz="4800">
                <a:solidFill>
                  <a:schemeClr val="dk1"/>
                </a:solidFill>
              </a:defRPr>
            </a:lvl2pPr>
            <a:lvl3pPr lvl="2" algn="ctr">
              <a:lnSpc>
                <a:spcPct val="100000"/>
              </a:lnSpc>
              <a:spcBef>
                <a:spcPts val="0"/>
              </a:spcBef>
              <a:spcAft>
                <a:spcPts val="0"/>
              </a:spcAft>
              <a:buClr>
                <a:schemeClr val="dk1"/>
              </a:buClr>
              <a:buSzPts val="4800"/>
              <a:buNone/>
              <a:defRPr sz="4800">
                <a:solidFill>
                  <a:schemeClr val="dk1"/>
                </a:solidFill>
              </a:defRPr>
            </a:lvl3pPr>
            <a:lvl4pPr lvl="3" algn="ctr">
              <a:lnSpc>
                <a:spcPct val="100000"/>
              </a:lnSpc>
              <a:spcBef>
                <a:spcPts val="0"/>
              </a:spcBef>
              <a:spcAft>
                <a:spcPts val="0"/>
              </a:spcAft>
              <a:buClr>
                <a:schemeClr val="dk1"/>
              </a:buClr>
              <a:buSzPts val="4800"/>
              <a:buNone/>
              <a:defRPr sz="4800">
                <a:solidFill>
                  <a:schemeClr val="dk1"/>
                </a:solidFill>
              </a:defRPr>
            </a:lvl4pPr>
            <a:lvl5pPr lvl="4" algn="ctr">
              <a:lnSpc>
                <a:spcPct val="100000"/>
              </a:lnSpc>
              <a:spcBef>
                <a:spcPts val="0"/>
              </a:spcBef>
              <a:spcAft>
                <a:spcPts val="0"/>
              </a:spcAft>
              <a:buClr>
                <a:schemeClr val="dk1"/>
              </a:buClr>
              <a:buSzPts val="4800"/>
              <a:buNone/>
              <a:defRPr sz="4800">
                <a:solidFill>
                  <a:schemeClr val="dk1"/>
                </a:solidFill>
              </a:defRPr>
            </a:lvl5pPr>
            <a:lvl6pPr lvl="5" algn="ctr">
              <a:lnSpc>
                <a:spcPct val="100000"/>
              </a:lnSpc>
              <a:spcBef>
                <a:spcPts val="0"/>
              </a:spcBef>
              <a:spcAft>
                <a:spcPts val="0"/>
              </a:spcAft>
              <a:buClr>
                <a:schemeClr val="dk1"/>
              </a:buClr>
              <a:buSzPts val="4800"/>
              <a:buNone/>
              <a:defRPr sz="4800">
                <a:solidFill>
                  <a:schemeClr val="dk1"/>
                </a:solidFill>
              </a:defRPr>
            </a:lvl6pPr>
            <a:lvl7pPr lvl="6" algn="ctr">
              <a:lnSpc>
                <a:spcPct val="100000"/>
              </a:lnSpc>
              <a:spcBef>
                <a:spcPts val="0"/>
              </a:spcBef>
              <a:spcAft>
                <a:spcPts val="0"/>
              </a:spcAft>
              <a:buClr>
                <a:schemeClr val="dk1"/>
              </a:buClr>
              <a:buSzPts val="4800"/>
              <a:buNone/>
              <a:defRPr sz="4800">
                <a:solidFill>
                  <a:schemeClr val="dk1"/>
                </a:solidFill>
              </a:defRPr>
            </a:lvl7pPr>
            <a:lvl8pPr lvl="7" algn="ctr">
              <a:lnSpc>
                <a:spcPct val="100000"/>
              </a:lnSpc>
              <a:spcBef>
                <a:spcPts val="0"/>
              </a:spcBef>
              <a:spcAft>
                <a:spcPts val="0"/>
              </a:spcAft>
              <a:buClr>
                <a:schemeClr val="dk1"/>
              </a:buClr>
              <a:buSzPts val="4800"/>
              <a:buNone/>
              <a:defRPr sz="4800">
                <a:solidFill>
                  <a:schemeClr val="dk1"/>
                </a:solidFill>
              </a:defRPr>
            </a:lvl8pPr>
            <a:lvl9pPr lvl="8" algn="ctr">
              <a:lnSpc>
                <a:spcPct val="100000"/>
              </a:lnSpc>
              <a:spcBef>
                <a:spcPts val="0"/>
              </a:spcBef>
              <a:spcAft>
                <a:spcPts val="0"/>
              </a:spcAft>
              <a:buClr>
                <a:schemeClr val="dk1"/>
              </a:buClr>
              <a:buSzPts val="4800"/>
              <a:buNone/>
              <a:defRPr sz="4800">
                <a:solidFill>
                  <a:schemeClr val="dk1"/>
                </a:solidFill>
              </a:defRPr>
            </a:lvl9pPr>
          </a:lstStyle>
          <a:p>
            <a:endParaRPr/>
          </a:p>
        </p:txBody>
      </p:sp>
      <p:sp>
        <p:nvSpPr>
          <p:cNvPr id="352" name="Google Shape;352;g12b411eba6c_0_223"/>
          <p:cNvSpPr txBox="1">
            <a:spLocks noGrp="1"/>
          </p:cNvSpPr>
          <p:nvPr>
            <p:ph type="subTitle" idx="1"/>
          </p:nvPr>
        </p:nvSpPr>
        <p:spPr>
          <a:xfrm>
            <a:off x="354000" y="3647161"/>
            <a:ext cx="5393700" cy="17940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3" name="Google Shape;353;g12b411eba6c_0_223"/>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2100"/>
              </a:spcBef>
              <a:spcAft>
                <a:spcPts val="0"/>
              </a:spcAft>
              <a:buClr>
                <a:schemeClr val="lt1"/>
              </a:buClr>
              <a:buSzPts val="1900"/>
              <a:buChar char="○"/>
              <a:defRPr>
                <a:solidFill>
                  <a:schemeClr val="lt1"/>
                </a:solidFill>
              </a:defRPr>
            </a:lvl2pPr>
            <a:lvl3pPr marL="1371600" lvl="2" indent="-349250" algn="l">
              <a:lnSpc>
                <a:spcPct val="115000"/>
              </a:lnSpc>
              <a:spcBef>
                <a:spcPts val="2100"/>
              </a:spcBef>
              <a:spcAft>
                <a:spcPts val="0"/>
              </a:spcAft>
              <a:buClr>
                <a:schemeClr val="lt1"/>
              </a:buClr>
              <a:buSzPts val="1900"/>
              <a:buChar char="■"/>
              <a:defRPr>
                <a:solidFill>
                  <a:schemeClr val="lt1"/>
                </a:solidFill>
              </a:defRPr>
            </a:lvl3pPr>
            <a:lvl4pPr marL="1828800" lvl="3" indent="-349250" algn="l">
              <a:lnSpc>
                <a:spcPct val="115000"/>
              </a:lnSpc>
              <a:spcBef>
                <a:spcPts val="2100"/>
              </a:spcBef>
              <a:spcAft>
                <a:spcPts val="0"/>
              </a:spcAft>
              <a:buClr>
                <a:schemeClr val="lt1"/>
              </a:buClr>
              <a:buSzPts val="1900"/>
              <a:buChar char="●"/>
              <a:defRPr>
                <a:solidFill>
                  <a:schemeClr val="lt1"/>
                </a:solidFill>
              </a:defRPr>
            </a:lvl4pPr>
            <a:lvl5pPr marL="2286000" lvl="4" indent="-349250" algn="l">
              <a:lnSpc>
                <a:spcPct val="115000"/>
              </a:lnSpc>
              <a:spcBef>
                <a:spcPts val="2100"/>
              </a:spcBef>
              <a:spcAft>
                <a:spcPts val="0"/>
              </a:spcAft>
              <a:buClr>
                <a:schemeClr val="lt1"/>
              </a:buClr>
              <a:buSzPts val="1900"/>
              <a:buChar char="○"/>
              <a:defRPr>
                <a:solidFill>
                  <a:schemeClr val="lt1"/>
                </a:solidFill>
              </a:defRPr>
            </a:lvl5pPr>
            <a:lvl6pPr marL="2743200" lvl="5" indent="-349250" algn="l">
              <a:lnSpc>
                <a:spcPct val="115000"/>
              </a:lnSpc>
              <a:spcBef>
                <a:spcPts val="2100"/>
              </a:spcBef>
              <a:spcAft>
                <a:spcPts val="0"/>
              </a:spcAft>
              <a:buClr>
                <a:schemeClr val="lt1"/>
              </a:buClr>
              <a:buSzPts val="1900"/>
              <a:buChar char="■"/>
              <a:defRPr>
                <a:solidFill>
                  <a:schemeClr val="lt1"/>
                </a:solidFill>
              </a:defRPr>
            </a:lvl6pPr>
            <a:lvl7pPr marL="3200400" lvl="6" indent="-349250" algn="l">
              <a:lnSpc>
                <a:spcPct val="115000"/>
              </a:lnSpc>
              <a:spcBef>
                <a:spcPts val="2100"/>
              </a:spcBef>
              <a:spcAft>
                <a:spcPts val="0"/>
              </a:spcAft>
              <a:buClr>
                <a:schemeClr val="lt1"/>
              </a:buClr>
              <a:buSzPts val="1900"/>
              <a:buChar char="●"/>
              <a:defRPr>
                <a:solidFill>
                  <a:schemeClr val="lt1"/>
                </a:solidFill>
              </a:defRPr>
            </a:lvl7pPr>
            <a:lvl8pPr marL="3657600" lvl="7" indent="-349250" algn="l">
              <a:lnSpc>
                <a:spcPct val="115000"/>
              </a:lnSpc>
              <a:spcBef>
                <a:spcPts val="2100"/>
              </a:spcBef>
              <a:spcAft>
                <a:spcPts val="0"/>
              </a:spcAft>
              <a:buClr>
                <a:schemeClr val="lt1"/>
              </a:buClr>
              <a:buSzPts val="1900"/>
              <a:buChar char="○"/>
              <a:defRPr>
                <a:solidFill>
                  <a:schemeClr val="lt1"/>
                </a:solidFill>
              </a:defRPr>
            </a:lvl8pPr>
            <a:lvl9pPr marL="4114800" lvl="8" indent="-349250" algn="l">
              <a:lnSpc>
                <a:spcPct val="115000"/>
              </a:lnSpc>
              <a:spcBef>
                <a:spcPts val="2100"/>
              </a:spcBef>
              <a:spcAft>
                <a:spcPts val="2100"/>
              </a:spcAft>
              <a:buClr>
                <a:schemeClr val="lt1"/>
              </a:buClr>
              <a:buSzPts val="1900"/>
              <a:buChar char="■"/>
              <a:defRPr>
                <a:solidFill>
                  <a:schemeClr val="lt1"/>
                </a:solidFill>
              </a:defRPr>
            </a:lvl9pPr>
          </a:lstStyle>
          <a:p>
            <a:endParaRPr/>
          </a:p>
        </p:txBody>
      </p:sp>
      <p:sp>
        <p:nvSpPr>
          <p:cNvPr id="354" name="Google Shape;354;g12b411eba6c_0_22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5"/>
        <p:cNvGrpSpPr/>
        <p:nvPr/>
      </p:nvGrpSpPr>
      <p:grpSpPr>
        <a:xfrm>
          <a:off x="0" y="0"/>
          <a:ext cx="0" cy="0"/>
          <a:chOff x="0" y="0"/>
          <a:chExt cx="0" cy="0"/>
        </a:xfrm>
      </p:grpSpPr>
      <p:cxnSp>
        <p:nvCxnSpPr>
          <p:cNvPr id="356" name="Google Shape;356;g12b411eba6c_0_230"/>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357" name="Google Shape;357;g12b411eba6c_0_230"/>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358" name="Google Shape;358;g12b411eba6c_0_230"/>
          <p:cNvSpPr txBox="1">
            <a:spLocks noGrp="1"/>
          </p:cNvSpPr>
          <p:nvPr>
            <p:ph type="body" idx="1"/>
          </p:nvPr>
        </p:nvSpPr>
        <p:spPr>
          <a:xfrm>
            <a:off x="437356" y="5634700"/>
            <a:ext cx="11184900" cy="524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59" name="Google Shape;359;g12b411eba6c_0_23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0"/>
        <p:cNvGrpSpPr/>
        <p:nvPr/>
      </p:nvGrpSpPr>
      <p:grpSpPr>
        <a:xfrm>
          <a:off x="0" y="0"/>
          <a:ext cx="0" cy="0"/>
          <a:chOff x="0" y="0"/>
          <a:chExt cx="0" cy="0"/>
        </a:xfrm>
      </p:grpSpPr>
      <p:cxnSp>
        <p:nvCxnSpPr>
          <p:cNvPr id="361" name="Google Shape;361;g12b411eba6c_0_235"/>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362" name="Google Shape;362;g12b411eba6c_0_235"/>
          <p:cNvCxnSpPr/>
          <p:nvPr/>
        </p:nvCxnSpPr>
        <p:spPr>
          <a:xfrm>
            <a:off x="566934" y="554200"/>
            <a:ext cx="11062500" cy="0"/>
          </a:xfrm>
          <a:prstGeom prst="straightConnector1">
            <a:avLst/>
          </a:prstGeom>
          <a:noFill/>
          <a:ln w="38100" cap="flat" cmpd="sng">
            <a:solidFill>
              <a:schemeClr val="dk2"/>
            </a:solidFill>
            <a:prstDash val="solid"/>
            <a:round/>
            <a:headEnd type="none" w="sm" len="sm"/>
            <a:tailEnd type="none" w="sm" len="sm"/>
          </a:ln>
        </p:spPr>
      </p:cxnSp>
      <p:sp>
        <p:nvSpPr>
          <p:cNvPr id="363" name="Google Shape;363;g12b411eba6c_0_235"/>
          <p:cNvSpPr txBox="1">
            <a:spLocks noGrp="1"/>
          </p:cNvSpPr>
          <p:nvPr>
            <p:ph type="title" hasCustomPrompt="1"/>
          </p:nvPr>
        </p:nvSpPr>
        <p:spPr>
          <a:xfrm>
            <a:off x="1138600" y="1739800"/>
            <a:ext cx="9914700" cy="20511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2800"/>
              <a:buFont typeface="Lato"/>
              <a:buNone/>
              <a:defRPr sz="12800">
                <a:solidFill>
                  <a:schemeClr val="dk1"/>
                </a:solidFill>
                <a:latin typeface="Lato"/>
                <a:ea typeface="Lato"/>
                <a:cs typeface="Lato"/>
                <a:sym typeface="Lato"/>
              </a:defRPr>
            </a:lvl9pPr>
          </a:lstStyle>
          <a:p>
            <a:r>
              <a:t>xx%</a:t>
            </a:r>
          </a:p>
        </p:txBody>
      </p:sp>
      <p:sp>
        <p:nvSpPr>
          <p:cNvPr id="364" name="Google Shape;364;g12b411eba6c_0_235"/>
          <p:cNvSpPr txBox="1">
            <a:spLocks noGrp="1"/>
          </p:cNvSpPr>
          <p:nvPr>
            <p:ph type="body" idx="1"/>
          </p:nvPr>
        </p:nvSpPr>
        <p:spPr>
          <a:xfrm>
            <a:off x="1138600" y="3892600"/>
            <a:ext cx="9914700" cy="14289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365" name="Google Shape;365;g12b411eba6c_0_235"/>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ft Image">
  <p:cSld name="Left Image">
    <p:spTree>
      <p:nvGrpSpPr>
        <p:cNvPr id="1" name="Shape 43"/>
        <p:cNvGrpSpPr/>
        <p:nvPr/>
      </p:nvGrpSpPr>
      <p:grpSpPr>
        <a:xfrm>
          <a:off x="0" y="0"/>
          <a:ext cx="0" cy="0"/>
          <a:chOff x="0" y="0"/>
          <a:chExt cx="0" cy="0"/>
        </a:xfrm>
      </p:grpSpPr>
      <p:sp>
        <p:nvSpPr>
          <p:cNvPr id="44" name="Google Shape;44;p17"/>
          <p:cNvSpPr>
            <a:spLocks noGrp="1"/>
          </p:cNvSpPr>
          <p:nvPr>
            <p:ph type="pic" idx="2"/>
          </p:nvPr>
        </p:nvSpPr>
        <p:spPr>
          <a:xfrm>
            <a:off x="-3440114" y="-1276351"/>
            <a:ext cx="9063832" cy="9193212"/>
          </a:xfrm>
          <a:prstGeom prst="rect">
            <a:avLst/>
          </a:prstGeom>
          <a:solidFill>
            <a:schemeClr val="lt1"/>
          </a:solidFill>
          <a:ln>
            <a:noFill/>
          </a:ln>
        </p:spPr>
      </p:sp>
      <p:grpSp>
        <p:nvGrpSpPr>
          <p:cNvPr id="45" name="Google Shape;45;p17"/>
          <p:cNvGrpSpPr/>
          <p:nvPr/>
        </p:nvGrpSpPr>
        <p:grpSpPr>
          <a:xfrm>
            <a:off x="6860104" y="4500919"/>
            <a:ext cx="2997957" cy="11431"/>
            <a:chOff x="1313580" y="4500919"/>
            <a:chExt cx="2997957" cy="11431"/>
          </a:xfrm>
        </p:grpSpPr>
        <p:cxnSp>
          <p:nvCxnSpPr>
            <p:cNvPr id="46" name="Google Shape;46;p17"/>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47" name="Google Shape;47;p17"/>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48" name="Google Shape;48;p17"/>
          <p:cNvSpPr txBox="1">
            <a:spLocks noGrp="1"/>
          </p:cNvSpPr>
          <p:nvPr>
            <p:ph type="body" idx="1"/>
          </p:nvPr>
        </p:nvSpPr>
        <p:spPr>
          <a:xfrm>
            <a:off x="6759476"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body" idx="3"/>
          </p:nvPr>
        </p:nvSpPr>
        <p:spPr>
          <a:xfrm>
            <a:off x="6767593"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body" idx="4"/>
          </p:nvPr>
        </p:nvSpPr>
        <p:spPr>
          <a:xfrm>
            <a:off x="6753190"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1" name="Google Shape;51;p17"/>
          <p:cNvGrpSpPr/>
          <p:nvPr/>
        </p:nvGrpSpPr>
        <p:grpSpPr>
          <a:xfrm flipH="1">
            <a:off x="3740467" y="-1627"/>
            <a:ext cx="3046095" cy="7031077"/>
            <a:chOff x="2904" y="-1"/>
            <a:chExt cx="1872" cy="4321"/>
          </a:xfrm>
        </p:grpSpPr>
        <p:sp>
          <p:nvSpPr>
            <p:cNvPr id="52" name="Google Shape;52;p17"/>
            <p:cNvSpPr/>
            <p:nvPr/>
          </p:nvSpPr>
          <p:spPr>
            <a:xfrm>
              <a:off x="2904" y="0"/>
              <a:ext cx="1872" cy="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7"/>
            <p:cNvSpPr/>
            <p:nvPr/>
          </p:nvSpPr>
          <p:spPr>
            <a:xfrm>
              <a:off x="3183" y="-1"/>
              <a:ext cx="1592" cy="4321"/>
            </a:xfrm>
            <a:custGeom>
              <a:avLst/>
              <a:gdLst/>
              <a:ahLst/>
              <a:cxnLst/>
              <a:rect l="l" t="t" r="r" b="b"/>
              <a:pathLst>
                <a:path w="1099" h="2989" extrusionOk="0">
                  <a:moveTo>
                    <a:pt x="905" y="0"/>
                  </a:moveTo>
                  <a:cubicBezTo>
                    <a:pt x="607" y="0"/>
                    <a:pt x="607" y="0"/>
                    <a:pt x="607" y="0"/>
                  </a:cubicBezTo>
                  <a:cubicBezTo>
                    <a:pt x="607" y="0"/>
                    <a:pt x="607" y="0"/>
                    <a:pt x="607" y="0"/>
                  </a:cubicBezTo>
                  <a:cubicBezTo>
                    <a:pt x="607" y="0"/>
                    <a:pt x="607" y="0"/>
                    <a:pt x="607" y="0"/>
                  </a:cubicBezTo>
                  <a:cubicBezTo>
                    <a:pt x="233" y="355"/>
                    <a:pt x="0" y="857"/>
                    <a:pt x="0" y="1413"/>
                  </a:cubicBezTo>
                  <a:cubicBezTo>
                    <a:pt x="0" y="1722"/>
                    <a:pt x="72" y="2013"/>
                    <a:pt x="200" y="2273"/>
                  </a:cubicBezTo>
                  <a:cubicBezTo>
                    <a:pt x="340" y="2558"/>
                    <a:pt x="547" y="2803"/>
                    <a:pt x="801" y="2989"/>
                  </a:cubicBezTo>
                  <a:cubicBezTo>
                    <a:pt x="1099" y="2989"/>
                    <a:pt x="1099" y="2989"/>
                    <a:pt x="1099" y="2989"/>
                  </a:cubicBezTo>
                  <a:cubicBezTo>
                    <a:pt x="845" y="2803"/>
                    <a:pt x="637" y="2558"/>
                    <a:pt x="497" y="2273"/>
                  </a:cubicBezTo>
                  <a:cubicBezTo>
                    <a:pt x="370" y="2013"/>
                    <a:pt x="298" y="1722"/>
                    <a:pt x="298" y="1413"/>
                  </a:cubicBezTo>
                  <a:cubicBezTo>
                    <a:pt x="298" y="857"/>
                    <a:pt x="531" y="355"/>
                    <a:pt x="905" y="0"/>
                  </a:cubicBezTo>
                </a:path>
              </a:pathLst>
            </a:custGeom>
            <a:solidFill>
              <a:srgbClr val="FF66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7"/>
            <p:cNvSpPr/>
            <p:nvPr/>
          </p:nvSpPr>
          <p:spPr>
            <a:xfrm>
              <a:off x="3183" y="-1"/>
              <a:ext cx="879" cy="2042"/>
            </a:xfrm>
            <a:custGeom>
              <a:avLst/>
              <a:gdLst/>
              <a:ahLst/>
              <a:cxnLst/>
              <a:rect l="l" t="t" r="r" b="b"/>
              <a:pathLst>
                <a:path w="607" h="1413" extrusionOk="0">
                  <a:moveTo>
                    <a:pt x="607" y="0"/>
                  </a:moveTo>
                  <a:cubicBezTo>
                    <a:pt x="607" y="0"/>
                    <a:pt x="607" y="0"/>
                    <a:pt x="607" y="0"/>
                  </a:cubicBezTo>
                  <a:cubicBezTo>
                    <a:pt x="233" y="355"/>
                    <a:pt x="0" y="857"/>
                    <a:pt x="0" y="1413"/>
                  </a:cubicBezTo>
                  <a:cubicBezTo>
                    <a:pt x="0" y="1413"/>
                    <a:pt x="0" y="1413"/>
                    <a:pt x="0" y="1413"/>
                  </a:cubicBezTo>
                  <a:cubicBezTo>
                    <a:pt x="0" y="857"/>
                    <a:pt x="233" y="355"/>
                    <a:pt x="607" y="0"/>
                  </a:cubicBezTo>
                </a:path>
              </a:pathLst>
            </a:custGeom>
            <a:solidFill>
              <a:srgbClr val="F7B3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animEffect transition="in" filter="fade">
                                      <p:cBhvr>
                                        <p:cTn id="10" dur="500"/>
                                        <p:tgtEl>
                                          <p:spTgt spid="4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2" end="2"/>
                                            </p:txEl>
                                          </p:spTgt>
                                        </p:tgtEl>
                                        <p:attrNameLst>
                                          <p:attrName>style.visibility</p:attrName>
                                        </p:attrNameLst>
                                      </p:cBhvr>
                                      <p:to>
                                        <p:strVal val="visible"/>
                                      </p:to>
                                    </p:set>
                                    <p:animEffect transition="in" filter="fade">
                                      <p:cBhvr>
                                        <p:cTn id="13" dur="500"/>
                                        <p:tgtEl>
                                          <p:spTgt spid="4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xEl>
                                              <p:pRg st="3" end="3"/>
                                            </p:txEl>
                                          </p:spTgt>
                                        </p:tgtEl>
                                        <p:attrNameLst>
                                          <p:attrName>style.visibility</p:attrName>
                                        </p:attrNameLst>
                                      </p:cBhvr>
                                      <p:to>
                                        <p:strVal val="visible"/>
                                      </p:to>
                                    </p:set>
                                    <p:animEffect transition="in" filter="fade">
                                      <p:cBhvr>
                                        <p:cTn id="16" dur="500"/>
                                        <p:tgtEl>
                                          <p:spTgt spid="4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Effect transition="in" filter="fade">
                                      <p:cBhvr>
                                        <p:cTn id="19" dur="500"/>
                                        <p:tgtEl>
                                          <p:spTgt spid="4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xEl>
                                              <p:pRg st="5" end="5"/>
                                            </p:txEl>
                                          </p:spTgt>
                                        </p:tgtEl>
                                        <p:attrNameLst>
                                          <p:attrName>style.visibility</p:attrName>
                                        </p:attrNameLst>
                                      </p:cBhvr>
                                      <p:to>
                                        <p:strVal val="visible"/>
                                      </p:to>
                                    </p:set>
                                    <p:animEffect transition="in" filter="fade">
                                      <p:cBhvr>
                                        <p:cTn id="22" dur="500"/>
                                        <p:tgtEl>
                                          <p:spTgt spid="4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xEl>
                                              <p:pRg st="6" end="6"/>
                                            </p:txEl>
                                          </p:spTgt>
                                        </p:tgtEl>
                                        <p:attrNameLst>
                                          <p:attrName>style.visibility</p:attrName>
                                        </p:attrNameLst>
                                      </p:cBhvr>
                                      <p:to>
                                        <p:strVal val="visible"/>
                                      </p:to>
                                    </p:set>
                                    <p:animEffect transition="in" filter="fade">
                                      <p:cBhvr>
                                        <p:cTn id="25" dur="500"/>
                                        <p:tgtEl>
                                          <p:spTgt spid="4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xEl>
                                              <p:pRg st="7" end="7"/>
                                            </p:txEl>
                                          </p:spTgt>
                                        </p:tgtEl>
                                        <p:attrNameLst>
                                          <p:attrName>style.visibility</p:attrName>
                                        </p:attrNameLst>
                                      </p:cBhvr>
                                      <p:to>
                                        <p:strVal val="visible"/>
                                      </p:to>
                                    </p:set>
                                    <p:animEffect transition="in" filter="fade">
                                      <p:cBhvr>
                                        <p:cTn id="28" dur="500"/>
                                        <p:tgtEl>
                                          <p:spTgt spid="4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xEl>
                                              <p:pRg st="8" end="8"/>
                                            </p:txEl>
                                          </p:spTgt>
                                        </p:tgtEl>
                                        <p:attrNameLst>
                                          <p:attrName>style.visibility</p:attrName>
                                        </p:attrNameLst>
                                      </p:cBhvr>
                                      <p:to>
                                        <p:strVal val="visible"/>
                                      </p:to>
                                    </p:set>
                                    <p:animEffect transition="in" filter="fade">
                                      <p:cBhvr>
                                        <p:cTn id="31" dur="500"/>
                                        <p:tgtEl>
                                          <p:spTgt spid="4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9">
                                            <p:txEl>
                                              <p:pRg st="0" end="0"/>
                                            </p:txEl>
                                          </p:spTgt>
                                        </p:tgtEl>
                                        <p:attrNameLst>
                                          <p:attrName>style.visibility</p:attrName>
                                        </p:attrNameLst>
                                      </p:cBhvr>
                                      <p:to>
                                        <p:strVal val="visible"/>
                                      </p:to>
                                    </p:set>
                                    <p:animEffect transition="in" filter="fade">
                                      <p:cBhvr>
                                        <p:cTn id="35" dur="500"/>
                                        <p:tgtEl>
                                          <p:spTgt spid="4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9">
                                            <p:txEl>
                                              <p:pRg st="1" end="1"/>
                                            </p:txEl>
                                          </p:spTgt>
                                        </p:tgtEl>
                                        <p:attrNameLst>
                                          <p:attrName>style.visibility</p:attrName>
                                        </p:attrNameLst>
                                      </p:cBhvr>
                                      <p:to>
                                        <p:strVal val="visible"/>
                                      </p:to>
                                    </p:set>
                                    <p:animEffect transition="in" filter="fade">
                                      <p:cBhvr>
                                        <p:cTn id="39" dur="500"/>
                                        <p:tgtEl>
                                          <p:spTgt spid="4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9">
                                            <p:txEl>
                                              <p:pRg st="2" end="2"/>
                                            </p:txEl>
                                          </p:spTgt>
                                        </p:tgtEl>
                                        <p:attrNameLst>
                                          <p:attrName>style.visibility</p:attrName>
                                        </p:attrNameLst>
                                      </p:cBhvr>
                                      <p:to>
                                        <p:strVal val="visible"/>
                                      </p:to>
                                    </p:set>
                                    <p:animEffect transition="in" filter="fade">
                                      <p:cBhvr>
                                        <p:cTn id="43" dur="500"/>
                                        <p:tgtEl>
                                          <p:spTgt spid="4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9">
                                            <p:txEl>
                                              <p:pRg st="3" end="3"/>
                                            </p:txEl>
                                          </p:spTgt>
                                        </p:tgtEl>
                                        <p:attrNameLst>
                                          <p:attrName>style.visibility</p:attrName>
                                        </p:attrNameLst>
                                      </p:cBhvr>
                                      <p:to>
                                        <p:strVal val="visible"/>
                                      </p:to>
                                    </p:set>
                                    <p:animEffect transition="in" filter="fade">
                                      <p:cBhvr>
                                        <p:cTn id="47" dur="500"/>
                                        <p:tgtEl>
                                          <p:spTgt spid="4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9">
                                            <p:txEl>
                                              <p:pRg st="4" end="4"/>
                                            </p:txEl>
                                          </p:spTgt>
                                        </p:tgtEl>
                                        <p:attrNameLst>
                                          <p:attrName>style.visibility</p:attrName>
                                        </p:attrNameLst>
                                      </p:cBhvr>
                                      <p:to>
                                        <p:strVal val="visible"/>
                                      </p:to>
                                    </p:set>
                                    <p:animEffect transition="in" filter="fade">
                                      <p:cBhvr>
                                        <p:cTn id="51" dur="500"/>
                                        <p:tgtEl>
                                          <p:spTgt spid="4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9">
                                            <p:txEl>
                                              <p:pRg st="5" end="5"/>
                                            </p:txEl>
                                          </p:spTgt>
                                        </p:tgtEl>
                                        <p:attrNameLst>
                                          <p:attrName>style.visibility</p:attrName>
                                        </p:attrNameLst>
                                      </p:cBhvr>
                                      <p:to>
                                        <p:strVal val="visible"/>
                                      </p:to>
                                    </p:set>
                                    <p:animEffect transition="in" filter="fade">
                                      <p:cBhvr>
                                        <p:cTn id="55" dur="500"/>
                                        <p:tgtEl>
                                          <p:spTgt spid="4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9">
                                            <p:txEl>
                                              <p:pRg st="6" end="6"/>
                                            </p:txEl>
                                          </p:spTgt>
                                        </p:tgtEl>
                                        <p:attrNameLst>
                                          <p:attrName>style.visibility</p:attrName>
                                        </p:attrNameLst>
                                      </p:cBhvr>
                                      <p:to>
                                        <p:strVal val="visible"/>
                                      </p:to>
                                    </p:set>
                                    <p:animEffect transition="in" filter="fade">
                                      <p:cBhvr>
                                        <p:cTn id="59" dur="500"/>
                                        <p:tgtEl>
                                          <p:spTgt spid="4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9">
                                            <p:txEl>
                                              <p:pRg st="7" end="7"/>
                                            </p:txEl>
                                          </p:spTgt>
                                        </p:tgtEl>
                                        <p:attrNameLst>
                                          <p:attrName>style.visibility</p:attrName>
                                        </p:attrNameLst>
                                      </p:cBhvr>
                                      <p:to>
                                        <p:strVal val="visible"/>
                                      </p:to>
                                    </p:set>
                                    <p:animEffect transition="in" filter="fade">
                                      <p:cBhvr>
                                        <p:cTn id="63" dur="500"/>
                                        <p:tgtEl>
                                          <p:spTgt spid="4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9">
                                            <p:txEl>
                                              <p:pRg st="8" end="8"/>
                                            </p:txEl>
                                          </p:spTgt>
                                        </p:tgtEl>
                                        <p:attrNameLst>
                                          <p:attrName>style.visibility</p:attrName>
                                        </p:attrNameLst>
                                      </p:cBhvr>
                                      <p:to>
                                        <p:strVal val="visible"/>
                                      </p:to>
                                    </p:set>
                                    <p:animEffect transition="in" filter="fade">
                                      <p:cBhvr>
                                        <p:cTn id="67" dur="500"/>
                                        <p:tgtEl>
                                          <p:spTgt spid="49">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50">
                                            <p:txEl>
                                              <p:pRg st="1" end="1"/>
                                            </p:txEl>
                                          </p:spTgt>
                                        </p:tgtEl>
                                        <p:attrNameLst>
                                          <p:attrName>style.visibility</p:attrName>
                                        </p:attrNameLst>
                                      </p:cBhvr>
                                      <p:to>
                                        <p:strVal val="visible"/>
                                      </p:to>
                                    </p:set>
                                    <p:animEffect transition="in" filter="fade">
                                      <p:cBhvr>
                                        <p:cTn id="79" dur="500"/>
                                        <p:tgtEl>
                                          <p:spTgt spid="50">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50">
                                            <p:txEl>
                                              <p:pRg st="2" end="2"/>
                                            </p:txEl>
                                          </p:spTgt>
                                        </p:tgtEl>
                                        <p:attrNameLst>
                                          <p:attrName>style.visibility</p:attrName>
                                        </p:attrNameLst>
                                      </p:cBhvr>
                                      <p:to>
                                        <p:strVal val="visible"/>
                                      </p:to>
                                    </p:set>
                                    <p:animEffect transition="in" filter="fade">
                                      <p:cBhvr>
                                        <p:cTn id="83" dur="500"/>
                                        <p:tgtEl>
                                          <p:spTgt spid="50">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50">
                                            <p:txEl>
                                              <p:pRg st="3" end="3"/>
                                            </p:txEl>
                                          </p:spTgt>
                                        </p:tgtEl>
                                        <p:attrNameLst>
                                          <p:attrName>style.visibility</p:attrName>
                                        </p:attrNameLst>
                                      </p:cBhvr>
                                      <p:to>
                                        <p:strVal val="visible"/>
                                      </p:to>
                                    </p:set>
                                    <p:animEffect transition="in" filter="fade">
                                      <p:cBhvr>
                                        <p:cTn id="87" dur="500"/>
                                        <p:tgtEl>
                                          <p:spTgt spid="50">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50">
                                            <p:txEl>
                                              <p:pRg st="4" end="4"/>
                                            </p:txEl>
                                          </p:spTgt>
                                        </p:tgtEl>
                                        <p:attrNameLst>
                                          <p:attrName>style.visibility</p:attrName>
                                        </p:attrNameLst>
                                      </p:cBhvr>
                                      <p:to>
                                        <p:strVal val="visible"/>
                                      </p:to>
                                    </p:set>
                                    <p:animEffect transition="in" filter="fade">
                                      <p:cBhvr>
                                        <p:cTn id="91" dur="500"/>
                                        <p:tgtEl>
                                          <p:spTgt spid="50">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50">
                                            <p:txEl>
                                              <p:pRg st="5" end="5"/>
                                            </p:txEl>
                                          </p:spTgt>
                                        </p:tgtEl>
                                        <p:attrNameLst>
                                          <p:attrName>style.visibility</p:attrName>
                                        </p:attrNameLst>
                                      </p:cBhvr>
                                      <p:to>
                                        <p:strVal val="visible"/>
                                      </p:to>
                                    </p:set>
                                    <p:animEffect transition="in" filter="fade">
                                      <p:cBhvr>
                                        <p:cTn id="95" dur="500"/>
                                        <p:tgtEl>
                                          <p:spTgt spid="50">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50">
                                            <p:txEl>
                                              <p:pRg st="6" end="6"/>
                                            </p:txEl>
                                          </p:spTgt>
                                        </p:tgtEl>
                                        <p:attrNameLst>
                                          <p:attrName>style.visibility</p:attrName>
                                        </p:attrNameLst>
                                      </p:cBhvr>
                                      <p:to>
                                        <p:strVal val="visible"/>
                                      </p:to>
                                    </p:set>
                                    <p:animEffect transition="in" filter="fade">
                                      <p:cBhvr>
                                        <p:cTn id="99" dur="500"/>
                                        <p:tgtEl>
                                          <p:spTgt spid="50">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50">
                                            <p:txEl>
                                              <p:pRg st="7" end="7"/>
                                            </p:txEl>
                                          </p:spTgt>
                                        </p:tgtEl>
                                        <p:attrNameLst>
                                          <p:attrName>style.visibility</p:attrName>
                                        </p:attrNameLst>
                                      </p:cBhvr>
                                      <p:to>
                                        <p:strVal val="visible"/>
                                      </p:to>
                                    </p:set>
                                    <p:animEffect transition="in" filter="fade">
                                      <p:cBhvr>
                                        <p:cTn id="103" dur="500"/>
                                        <p:tgtEl>
                                          <p:spTgt spid="50">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50">
                                            <p:txEl>
                                              <p:pRg st="8" end="8"/>
                                            </p:txEl>
                                          </p:spTgt>
                                        </p:tgtEl>
                                        <p:attrNameLst>
                                          <p:attrName>style.visibility</p:attrName>
                                        </p:attrNameLst>
                                      </p:cBhvr>
                                      <p:to>
                                        <p:strVal val="visible"/>
                                      </p:to>
                                    </p:set>
                                    <p:animEffect transition="in" filter="fade">
                                      <p:cBhvr>
                                        <p:cTn id="107" dur="500"/>
                                        <p:tgtEl>
                                          <p:spTgt spid="50">
                                            <p:txEl>
                                              <p:pRg st="8" end="8"/>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nodeType="with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o_Slide">
  <p:cSld name="Info_Slide">
    <p:spTree>
      <p:nvGrpSpPr>
        <p:cNvPr id="1" name="Shape 55"/>
        <p:cNvGrpSpPr/>
        <p:nvPr/>
      </p:nvGrpSpPr>
      <p:grpSpPr>
        <a:xfrm>
          <a:off x="0" y="0"/>
          <a:ext cx="0" cy="0"/>
          <a:chOff x="0" y="0"/>
          <a:chExt cx="0" cy="0"/>
        </a:xfrm>
      </p:grpSpPr>
      <p:sp>
        <p:nvSpPr>
          <p:cNvPr id="56" name="Google Shape;56;p16"/>
          <p:cNvSpPr/>
          <p:nvPr/>
        </p:nvSpPr>
        <p:spPr>
          <a:xfrm>
            <a:off x="0" y="0"/>
            <a:ext cx="12192000" cy="6857999"/>
          </a:xfrm>
          <a:prstGeom prst="rect">
            <a:avLst/>
          </a:prstGeom>
          <a:solidFill>
            <a:srgbClr val="FF66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 name="Google Shape;57;p16"/>
          <p:cNvPicPr preferRelativeResize="0"/>
          <p:nvPr/>
        </p:nvPicPr>
        <p:blipFill rotWithShape="1">
          <a:blip r:embed="rId2">
            <a:alphaModFix/>
          </a:blip>
          <a:srcRect/>
          <a:stretch/>
        </p:blipFill>
        <p:spPr>
          <a:xfrm>
            <a:off x="0" y="9940"/>
            <a:ext cx="12179300" cy="6858000"/>
          </a:xfrm>
          <a:prstGeom prst="rect">
            <a:avLst/>
          </a:prstGeom>
          <a:noFill/>
          <a:ln>
            <a:noFill/>
          </a:ln>
        </p:spPr>
      </p:pic>
      <p:sp>
        <p:nvSpPr>
          <p:cNvPr id="58" name="Google Shape;58;p16"/>
          <p:cNvSpPr txBox="1">
            <a:spLocks noGrp="1"/>
          </p:cNvSpPr>
          <p:nvPr>
            <p:ph type="body" idx="1"/>
          </p:nvPr>
        </p:nvSpPr>
        <p:spPr>
          <a:xfrm>
            <a:off x="1218007"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100"/>
              <a:buNone/>
              <a:defRPr sz="11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body" idx="2"/>
          </p:nvPr>
        </p:nvSpPr>
        <p:spPr>
          <a:xfrm>
            <a:off x="1218007"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500"/>
              <a:buNone/>
              <a:defRPr sz="5500" b="1" i="0">
                <a:solidFill>
                  <a:schemeClr val="lt1"/>
                </a:solidFill>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6"/>
          <p:cNvSpPr txBox="1">
            <a:spLocks noGrp="1"/>
          </p:cNvSpPr>
          <p:nvPr>
            <p:ph type="body" idx="3"/>
          </p:nvPr>
        </p:nvSpPr>
        <p:spPr>
          <a:xfrm>
            <a:off x="1218007"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1100"/>
              <a:buNone/>
              <a:defRPr sz="11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500"/>
                                        <p:tgtEl>
                                          <p:spTgt spid="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
                                            <p:txEl>
                                              <p:pRg st="1" end="1"/>
                                            </p:txEl>
                                          </p:spTgt>
                                        </p:tgtEl>
                                        <p:attrNameLst>
                                          <p:attrName>style.visibility</p:attrName>
                                        </p:attrNameLst>
                                      </p:cBhvr>
                                      <p:to>
                                        <p:strVal val="visible"/>
                                      </p:to>
                                    </p:set>
                                    <p:animEffect transition="in" filter="fade">
                                      <p:cBhvr>
                                        <p:cTn id="10" dur="500"/>
                                        <p:tgtEl>
                                          <p:spTgt spid="5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animEffect transition="in" filter="fade">
                                      <p:cBhvr>
                                        <p:cTn id="13" dur="500"/>
                                        <p:tgtEl>
                                          <p:spTgt spid="5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xEl>
                                              <p:pRg st="3" end="3"/>
                                            </p:txEl>
                                          </p:spTgt>
                                        </p:tgtEl>
                                        <p:attrNameLst>
                                          <p:attrName>style.visibility</p:attrName>
                                        </p:attrNameLst>
                                      </p:cBhvr>
                                      <p:to>
                                        <p:strVal val="visible"/>
                                      </p:to>
                                    </p:set>
                                    <p:animEffect transition="in" filter="fade">
                                      <p:cBhvr>
                                        <p:cTn id="16" dur="500"/>
                                        <p:tgtEl>
                                          <p:spTgt spid="5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xEl>
                                              <p:pRg st="4" end="4"/>
                                            </p:txEl>
                                          </p:spTgt>
                                        </p:tgtEl>
                                        <p:attrNameLst>
                                          <p:attrName>style.visibility</p:attrName>
                                        </p:attrNameLst>
                                      </p:cBhvr>
                                      <p:to>
                                        <p:strVal val="visible"/>
                                      </p:to>
                                    </p:set>
                                    <p:animEffect transition="in" filter="fade">
                                      <p:cBhvr>
                                        <p:cTn id="19" dur="500"/>
                                        <p:tgtEl>
                                          <p:spTgt spid="5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8">
                                            <p:txEl>
                                              <p:pRg st="5" end="5"/>
                                            </p:txEl>
                                          </p:spTgt>
                                        </p:tgtEl>
                                        <p:attrNameLst>
                                          <p:attrName>style.visibility</p:attrName>
                                        </p:attrNameLst>
                                      </p:cBhvr>
                                      <p:to>
                                        <p:strVal val="visible"/>
                                      </p:to>
                                    </p:set>
                                    <p:animEffect transition="in" filter="fade">
                                      <p:cBhvr>
                                        <p:cTn id="22" dur="500"/>
                                        <p:tgtEl>
                                          <p:spTgt spid="5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xEl>
                                              <p:pRg st="6" end="6"/>
                                            </p:txEl>
                                          </p:spTgt>
                                        </p:tgtEl>
                                        <p:attrNameLst>
                                          <p:attrName>style.visibility</p:attrName>
                                        </p:attrNameLst>
                                      </p:cBhvr>
                                      <p:to>
                                        <p:strVal val="visible"/>
                                      </p:to>
                                    </p:set>
                                    <p:animEffect transition="in" filter="fade">
                                      <p:cBhvr>
                                        <p:cTn id="25" dur="500"/>
                                        <p:tgtEl>
                                          <p:spTgt spid="5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xEl>
                                              <p:pRg st="7" end="7"/>
                                            </p:txEl>
                                          </p:spTgt>
                                        </p:tgtEl>
                                        <p:attrNameLst>
                                          <p:attrName>style.visibility</p:attrName>
                                        </p:attrNameLst>
                                      </p:cBhvr>
                                      <p:to>
                                        <p:strVal val="visible"/>
                                      </p:to>
                                    </p:set>
                                    <p:animEffect transition="in" filter="fade">
                                      <p:cBhvr>
                                        <p:cTn id="28" dur="500"/>
                                        <p:tgtEl>
                                          <p:spTgt spid="5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xEl>
                                              <p:pRg st="8" end="8"/>
                                            </p:txEl>
                                          </p:spTgt>
                                        </p:tgtEl>
                                        <p:attrNameLst>
                                          <p:attrName>style.visibility</p:attrName>
                                        </p:attrNameLst>
                                      </p:cBhvr>
                                      <p:to>
                                        <p:strVal val="visible"/>
                                      </p:to>
                                    </p:set>
                                    <p:animEffect transition="in" filter="fade">
                                      <p:cBhvr>
                                        <p:cTn id="31" dur="500"/>
                                        <p:tgtEl>
                                          <p:spTgt spid="5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fade">
                                      <p:cBhvr>
                                        <p:cTn id="35" dur="500"/>
                                        <p:tgtEl>
                                          <p:spTgt spid="5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9">
                                            <p:txEl>
                                              <p:pRg st="1" end="1"/>
                                            </p:txEl>
                                          </p:spTgt>
                                        </p:tgtEl>
                                        <p:attrNameLst>
                                          <p:attrName>style.visibility</p:attrName>
                                        </p:attrNameLst>
                                      </p:cBhvr>
                                      <p:to>
                                        <p:strVal val="visible"/>
                                      </p:to>
                                    </p:set>
                                    <p:animEffect transition="in" filter="fade">
                                      <p:cBhvr>
                                        <p:cTn id="39" dur="500"/>
                                        <p:tgtEl>
                                          <p:spTgt spid="5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9">
                                            <p:txEl>
                                              <p:pRg st="2" end="2"/>
                                            </p:txEl>
                                          </p:spTgt>
                                        </p:tgtEl>
                                        <p:attrNameLst>
                                          <p:attrName>style.visibility</p:attrName>
                                        </p:attrNameLst>
                                      </p:cBhvr>
                                      <p:to>
                                        <p:strVal val="visible"/>
                                      </p:to>
                                    </p:set>
                                    <p:animEffect transition="in" filter="fade">
                                      <p:cBhvr>
                                        <p:cTn id="43" dur="500"/>
                                        <p:tgtEl>
                                          <p:spTgt spid="5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9">
                                            <p:txEl>
                                              <p:pRg st="3" end="3"/>
                                            </p:txEl>
                                          </p:spTgt>
                                        </p:tgtEl>
                                        <p:attrNameLst>
                                          <p:attrName>style.visibility</p:attrName>
                                        </p:attrNameLst>
                                      </p:cBhvr>
                                      <p:to>
                                        <p:strVal val="visible"/>
                                      </p:to>
                                    </p:set>
                                    <p:animEffect transition="in" filter="fade">
                                      <p:cBhvr>
                                        <p:cTn id="47" dur="500"/>
                                        <p:tgtEl>
                                          <p:spTgt spid="5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9">
                                            <p:txEl>
                                              <p:pRg st="4" end="4"/>
                                            </p:txEl>
                                          </p:spTgt>
                                        </p:tgtEl>
                                        <p:attrNameLst>
                                          <p:attrName>style.visibility</p:attrName>
                                        </p:attrNameLst>
                                      </p:cBhvr>
                                      <p:to>
                                        <p:strVal val="visible"/>
                                      </p:to>
                                    </p:set>
                                    <p:animEffect transition="in" filter="fade">
                                      <p:cBhvr>
                                        <p:cTn id="51" dur="500"/>
                                        <p:tgtEl>
                                          <p:spTgt spid="5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59">
                                            <p:txEl>
                                              <p:pRg st="5" end="5"/>
                                            </p:txEl>
                                          </p:spTgt>
                                        </p:tgtEl>
                                        <p:attrNameLst>
                                          <p:attrName>style.visibility</p:attrName>
                                        </p:attrNameLst>
                                      </p:cBhvr>
                                      <p:to>
                                        <p:strVal val="visible"/>
                                      </p:to>
                                    </p:set>
                                    <p:animEffect transition="in" filter="fade">
                                      <p:cBhvr>
                                        <p:cTn id="55" dur="500"/>
                                        <p:tgtEl>
                                          <p:spTgt spid="5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9">
                                            <p:txEl>
                                              <p:pRg st="6" end="6"/>
                                            </p:txEl>
                                          </p:spTgt>
                                        </p:tgtEl>
                                        <p:attrNameLst>
                                          <p:attrName>style.visibility</p:attrName>
                                        </p:attrNameLst>
                                      </p:cBhvr>
                                      <p:to>
                                        <p:strVal val="visible"/>
                                      </p:to>
                                    </p:set>
                                    <p:animEffect transition="in" filter="fade">
                                      <p:cBhvr>
                                        <p:cTn id="59" dur="500"/>
                                        <p:tgtEl>
                                          <p:spTgt spid="5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9">
                                            <p:txEl>
                                              <p:pRg st="7" end="7"/>
                                            </p:txEl>
                                          </p:spTgt>
                                        </p:tgtEl>
                                        <p:attrNameLst>
                                          <p:attrName>style.visibility</p:attrName>
                                        </p:attrNameLst>
                                      </p:cBhvr>
                                      <p:to>
                                        <p:strVal val="visible"/>
                                      </p:to>
                                    </p:set>
                                    <p:animEffect transition="in" filter="fade">
                                      <p:cBhvr>
                                        <p:cTn id="63" dur="500"/>
                                        <p:tgtEl>
                                          <p:spTgt spid="5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59">
                                            <p:txEl>
                                              <p:pRg st="8" end="8"/>
                                            </p:txEl>
                                          </p:spTgt>
                                        </p:tgtEl>
                                        <p:attrNameLst>
                                          <p:attrName>style.visibility</p:attrName>
                                        </p:attrNameLst>
                                      </p:cBhvr>
                                      <p:to>
                                        <p:strVal val="visible"/>
                                      </p:to>
                                    </p:set>
                                    <p:animEffect transition="in" filter="fade">
                                      <p:cBhvr>
                                        <p:cTn id="67" dur="500"/>
                                        <p:tgtEl>
                                          <p:spTgt spid="59">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fade">
                                      <p:cBhvr>
                                        <p:cTn id="71" dur="500"/>
                                        <p:tgtEl>
                                          <p:spTgt spid="60">
                                            <p:txEl>
                                              <p:pRg st="0" end="0"/>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60">
                                            <p:txEl>
                                              <p:pRg st="1" end="1"/>
                                            </p:txEl>
                                          </p:spTgt>
                                        </p:tgtEl>
                                        <p:attrNameLst>
                                          <p:attrName>style.visibility</p:attrName>
                                        </p:attrNameLst>
                                      </p:cBhvr>
                                      <p:to>
                                        <p:strVal val="visible"/>
                                      </p:to>
                                    </p:set>
                                    <p:animEffect transition="in" filter="fade">
                                      <p:cBhvr>
                                        <p:cTn id="75" dur="500"/>
                                        <p:tgtEl>
                                          <p:spTgt spid="60">
                                            <p:txEl>
                                              <p:p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60">
                                            <p:txEl>
                                              <p:pRg st="2" end="2"/>
                                            </p:txEl>
                                          </p:spTgt>
                                        </p:tgtEl>
                                        <p:attrNameLst>
                                          <p:attrName>style.visibility</p:attrName>
                                        </p:attrNameLst>
                                      </p:cBhvr>
                                      <p:to>
                                        <p:strVal val="visible"/>
                                      </p:to>
                                    </p:set>
                                    <p:animEffect transition="in" filter="fade">
                                      <p:cBhvr>
                                        <p:cTn id="79" dur="500"/>
                                        <p:tgtEl>
                                          <p:spTgt spid="60">
                                            <p:txEl>
                                              <p:pRg st="2" end="2"/>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60">
                                            <p:txEl>
                                              <p:pRg st="3" end="3"/>
                                            </p:txEl>
                                          </p:spTgt>
                                        </p:tgtEl>
                                        <p:attrNameLst>
                                          <p:attrName>style.visibility</p:attrName>
                                        </p:attrNameLst>
                                      </p:cBhvr>
                                      <p:to>
                                        <p:strVal val="visible"/>
                                      </p:to>
                                    </p:set>
                                    <p:animEffect transition="in" filter="fade">
                                      <p:cBhvr>
                                        <p:cTn id="83" dur="500"/>
                                        <p:tgtEl>
                                          <p:spTgt spid="60">
                                            <p:txEl>
                                              <p:pRg st="3" end="3"/>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60">
                                            <p:txEl>
                                              <p:pRg st="4" end="4"/>
                                            </p:txEl>
                                          </p:spTgt>
                                        </p:tgtEl>
                                        <p:attrNameLst>
                                          <p:attrName>style.visibility</p:attrName>
                                        </p:attrNameLst>
                                      </p:cBhvr>
                                      <p:to>
                                        <p:strVal val="visible"/>
                                      </p:to>
                                    </p:set>
                                    <p:animEffect transition="in" filter="fade">
                                      <p:cBhvr>
                                        <p:cTn id="87" dur="500"/>
                                        <p:tgtEl>
                                          <p:spTgt spid="60">
                                            <p:txEl>
                                              <p:pRg st="4" end="4"/>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60">
                                            <p:txEl>
                                              <p:pRg st="5" end="5"/>
                                            </p:txEl>
                                          </p:spTgt>
                                        </p:tgtEl>
                                        <p:attrNameLst>
                                          <p:attrName>style.visibility</p:attrName>
                                        </p:attrNameLst>
                                      </p:cBhvr>
                                      <p:to>
                                        <p:strVal val="visible"/>
                                      </p:to>
                                    </p:set>
                                    <p:animEffect transition="in" filter="fade">
                                      <p:cBhvr>
                                        <p:cTn id="91" dur="500"/>
                                        <p:tgtEl>
                                          <p:spTgt spid="60">
                                            <p:txEl>
                                              <p:pRg st="5" end="5"/>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60">
                                            <p:txEl>
                                              <p:pRg st="6" end="6"/>
                                            </p:txEl>
                                          </p:spTgt>
                                        </p:tgtEl>
                                        <p:attrNameLst>
                                          <p:attrName>style.visibility</p:attrName>
                                        </p:attrNameLst>
                                      </p:cBhvr>
                                      <p:to>
                                        <p:strVal val="visible"/>
                                      </p:to>
                                    </p:set>
                                    <p:animEffect transition="in" filter="fade">
                                      <p:cBhvr>
                                        <p:cTn id="95" dur="500"/>
                                        <p:tgtEl>
                                          <p:spTgt spid="60">
                                            <p:txEl>
                                              <p:pRg st="6" end="6"/>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60">
                                            <p:txEl>
                                              <p:pRg st="7" end="7"/>
                                            </p:txEl>
                                          </p:spTgt>
                                        </p:tgtEl>
                                        <p:attrNameLst>
                                          <p:attrName>style.visibility</p:attrName>
                                        </p:attrNameLst>
                                      </p:cBhvr>
                                      <p:to>
                                        <p:strVal val="visible"/>
                                      </p:to>
                                    </p:set>
                                    <p:animEffect transition="in" filter="fade">
                                      <p:cBhvr>
                                        <p:cTn id="99" dur="500"/>
                                        <p:tgtEl>
                                          <p:spTgt spid="60">
                                            <p:txEl>
                                              <p:pRg st="7" end="7"/>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60">
                                            <p:txEl>
                                              <p:pRg st="8" end="8"/>
                                            </p:txEl>
                                          </p:spTgt>
                                        </p:tgtEl>
                                        <p:attrNameLst>
                                          <p:attrName>style.visibility</p:attrName>
                                        </p:attrNameLst>
                                      </p:cBhvr>
                                      <p:to>
                                        <p:strVal val="visible"/>
                                      </p:to>
                                    </p:set>
                                    <p:animEffect transition="in" filter="fade">
                                      <p:cBhvr>
                                        <p:cTn id="103" dur="500"/>
                                        <p:tgtEl>
                                          <p:spTgt spid="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1"/>
        <p:cNvGrpSpPr/>
        <p:nvPr/>
      </p:nvGrpSpPr>
      <p:grpSpPr>
        <a:xfrm>
          <a:off x="0" y="0"/>
          <a:ext cx="0" cy="0"/>
          <a:chOff x="0" y="0"/>
          <a:chExt cx="0" cy="0"/>
        </a:xfrm>
      </p:grpSpPr>
      <p:sp>
        <p:nvSpPr>
          <p:cNvPr id="62" name="Google Shape;62;p20"/>
          <p:cNvSpPr txBox="1">
            <a:spLocks noGrp="1"/>
          </p:cNvSpPr>
          <p:nvPr>
            <p:ph type="body" idx="1"/>
          </p:nvPr>
        </p:nvSpPr>
        <p:spPr>
          <a:xfrm>
            <a:off x="808722" y="575408"/>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0"/>
          <p:cNvSpPr txBox="1">
            <a:spLocks noGrp="1"/>
          </p:cNvSpPr>
          <p:nvPr>
            <p:ph type="body" idx="2"/>
          </p:nvPr>
        </p:nvSpPr>
        <p:spPr>
          <a:xfrm>
            <a:off x="778269" y="795170"/>
            <a:ext cx="10077979" cy="4778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200"/>
              <a:buNone/>
              <a:defRPr sz="32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500"/>
                                        <p:tgtEl>
                                          <p:spTgt spid="6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
                                            <p:txEl>
                                              <p:pRg st="1" end="1"/>
                                            </p:txEl>
                                          </p:spTgt>
                                        </p:tgtEl>
                                        <p:attrNameLst>
                                          <p:attrName>style.visibility</p:attrName>
                                        </p:attrNameLst>
                                      </p:cBhvr>
                                      <p:to>
                                        <p:strVal val="visible"/>
                                      </p:to>
                                    </p:set>
                                    <p:animEffect transition="in" filter="fade">
                                      <p:cBhvr>
                                        <p:cTn id="10" dur="500"/>
                                        <p:tgtEl>
                                          <p:spTgt spid="6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xEl>
                                              <p:pRg st="2" end="2"/>
                                            </p:txEl>
                                          </p:spTgt>
                                        </p:tgtEl>
                                        <p:attrNameLst>
                                          <p:attrName>style.visibility</p:attrName>
                                        </p:attrNameLst>
                                      </p:cBhvr>
                                      <p:to>
                                        <p:strVal val="visible"/>
                                      </p:to>
                                    </p:set>
                                    <p:animEffect transition="in" filter="fade">
                                      <p:cBhvr>
                                        <p:cTn id="13" dur="500"/>
                                        <p:tgtEl>
                                          <p:spTgt spid="6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xEl>
                                              <p:pRg st="3" end="3"/>
                                            </p:txEl>
                                          </p:spTgt>
                                        </p:tgtEl>
                                        <p:attrNameLst>
                                          <p:attrName>style.visibility</p:attrName>
                                        </p:attrNameLst>
                                      </p:cBhvr>
                                      <p:to>
                                        <p:strVal val="visible"/>
                                      </p:to>
                                    </p:set>
                                    <p:animEffect transition="in" filter="fade">
                                      <p:cBhvr>
                                        <p:cTn id="16" dur="500"/>
                                        <p:tgtEl>
                                          <p:spTgt spid="6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xEl>
                                              <p:pRg st="4" end="4"/>
                                            </p:txEl>
                                          </p:spTgt>
                                        </p:tgtEl>
                                        <p:attrNameLst>
                                          <p:attrName>style.visibility</p:attrName>
                                        </p:attrNameLst>
                                      </p:cBhvr>
                                      <p:to>
                                        <p:strVal val="visible"/>
                                      </p:to>
                                    </p:set>
                                    <p:animEffect transition="in" filter="fade">
                                      <p:cBhvr>
                                        <p:cTn id="19" dur="500"/>
                                        <p:tgtEl>
                                          <p:spTgt spid="6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xEl>
                                              <p:pRg st="5" end="5"/>
                                            </p:txEl>
                                          </p:spTgt>
                                        </p:tgtEl>
                                        <p:attrNameLst>
                                          <p:attrName>style.visibility</p:attrName>
                                        </p:attrNameLst>
                                      </p:cBhvr>
                                      <p:to>
                                        <p:strVal val="visible"/>
                                      </p:to>
                                    </p:set>
                                    <p:animEffect transition="in" filter="fade">
                                      <p:cBhvr>
                                        <p:cTn id="22" dur="500"/>
                                        <p:tgtEl>
                                          <p:spTgt spid="6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xEl>
                                              <p:pRg st="6" end="6"/>
                                            </p:txEl>
                                          </p:spTgt>
                                        </p:tgtEl>
                                        <p:attrNameLst>
                                          <p:attrName>style.visibility</p:attrName>
                                        </p:attrNameLst>
                                      </p:cBhvr>
                                      <p:to>
                                        <p:strVal val="visible"/>
                                      </p:to>
                                    </p:set>
                                    <p:animEffect transition="in" filter="fade">
                                      <p:cBhvr>
                                        <p:cTn id="25" dur="500"/>
                                        <p:tgtEl>
                                          <p:spTgt spid="6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2">
                                            <p:txEl>
                                              <p:pRg st="7" end="7"/>
                                            </p:txEl>
                                          </p:spTgt>
                                        </p:tgtEl>
                                        <p:attrNameLst>
                                          <p:attrName>style.visibility</p:attrName>
                                        </p:attrNameLst>
                                      </p:cBhvr>
                                      <p:to>
                                        <p:strVal val="visible"/>
                                      </p:to>
                                    </p:set>
                                    <p:animEffect transition="in" filter="fade">
                                      <p:cBhvr>
                                        <p:cTn id="28" dur="500"/>
                                        <p:tgtEl>
                                          <p:spTgt spid="6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2">
                                            <p:txEl>
                                              <p:pRg st="8" end="8"/>
                                            </p:txEl>
                                          </p:spTgt>
                                        </p:tgtEl>
                                        <p:attrNameLst>
                                          <p:attrName>style.visibility</p:attrName>
                                        </p:attrNameLst>
                                      </p:cBhvr>
                                      <p:to>
                                        <p:strVal val="visible"/>
                                      </p:to>
                                    </p:set>
                                    <p:animEffect transition="in" filter="fade">
                                      <p:cBhvr>
                                        <p:cTn id="31" dur="500"/>
                                        <p:tgtEl>
                                          <p:spTgt spid="6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3">
                                            <p:txEl>
                                              <p:pRg st="0" end="0"/>
                                            </p:txEl>
                                          </p:spTgt>
                                        </p:tgtEl>
                                        <p:attrNameLst>
                                          <p:attrName>style.visibility</p:attrName>
                                        </p:attrNameLst>
                                      </p:cBhvr>
                                      <p:to>
                                        <p:strVal val="visible"/>
                                      </p:to>
                                    </p:set>
                                    <p:animEffect transition="in" filter="fade">
                                      <p:cBhvr>
                                        <p:cTn id="35" dur="500"/>
                                        <p:tgtEl>
                                          <p:spTgt spid="6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3">
                                            <p:txEl>
                                              <p:pRg st="1" end="1"/>
                                            </p:txEl>
                                          </p:spTgt>
                                        </p:tgtEl>
                                        <p:attrNameLst>
                                          <p:attrName>style.visibility</p:attrName>
                                        </p:attrNameLst>
                                      </p:cBhvr>
                                      <p:to>
                                        <p:strVal val="visible"/>
                                      </p:to>
                                    </p:set>
                                    <p:animEffect transition="in" filter="fade">
                                      <p:cBhvr>
                                        <p:cTn id="39" dur="500"/>
                                        <p:tgtEl>
                                          <p:spTgt spid="6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63">
                                            <p:txEl>
                                              <p:pRg st="2" end="2"/>
                                            </p:txEl>
                                          </p:spTgt>
                                        </p:tgtEl>
                                        <p:attrNameLst>
                                          <p:attrName>style.visibility</p:attrName>
                                        </p:attrNameLst>
                                      </p:cBhvr>
                                      <p:to>
                                        <p:strVal val="visible"/>
                                      </p:to>
                                    </p:set>
                                    <p:animEffect transition="in" filter="fade">
                                      <p:cBhvr>
                                        <p:cTn id="43" dur="500"/>
                                        <p:tgtEl>
                                          <p:spTgt spid="6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63">
                                            <p:txEl>
                                              <p:pRg st="3" end="3"/>
                                            </p:txEl>
                                          </p:spTgt>
                                        </p:tgtEl>
                                        <p:attrNameLst>
                                          <p:attrName>style.visibility</p:attrName>
                                        </p:attrNameLst>
                                      </p:cBhvr>
                                      <p:to>
                                        <p:strVal val="visible"/>
                                      </p:to>
                                    </p:set>
                                    <p:animEffect transition="in" filter="fade">
                                      <p:cBhvr>
                                        <p:cTn id="47" dur="500"/>
                                        <p:tgtEl>
                                          <p:spTgt spid="6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63">
                                            <p:txEl>
                                              <p:pRg st="4" end="4"/>
                                            </p:txEl>
                                          </p:spTgt>
                                        </p:tgtEl>
                                        <p:attrNameLst>
                                          <p:attrName>style.visibility</p:attrName>
                                        </p:attrNameLst>
                                      </p:cBhvr>
                                      <p:to>
                                        <p:strVal val="visible"/>
                                      </p:to>
                                    </p:set>
                                    <p:animEffect transition="in" filter="fade">
                                      <p:cBhvr>
                                        <p:cTn id="51" dur="500"/>
                                        <p:tgtEl>
                                          <p:spTgt spid="6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63">
                                            <p:txEl>
                                              <p:pRg st="5" end="5"/>
                                            </p:txEl>
                                          </p:spTgt>
                                        </p:tgtEl>
                                        <p:attrNameLst>
                                          <p:attrName>style.visibility</p:attrName>
                                        </p:attrNameLst>
                                      </p:cBhvr>
                                      <p:to>
                                        <p:strVal val="visible"/>
                                      </p:to>
                                    </p:set>
                                    <p:animEffect transition="in" filter="fade">
                                      <p:cBhvr>
                                        <p:cTn id="55" dur="500"/>
                                        <p:tgtEl>
                                          <p:spTgt spid="6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63">
                                            <p:txEl>
                                              <p:pRg st="6" end="6"/>
                                            </p:txEl>
                                          </p:spTgt>
                                        </p:tgtEl>
                                        <p:attrNameLst>
                                          <p:attrName>style.visibility</p:attrName>
                                        </p:attrNameLst>
                                      </p:cBhvr>
                                      <p:to>
                                        <p:strVal val="visible"/>
                                      </p:to>
                                    </p:set>
                                    <p:animEffect transition="in" filter="fade">
                                      <p:cBhvr>
                                        <p:cTn id="59" dur="500"/>
                                        <p:tgtEl>
                                          <p:spTgt spid="6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63">
                                            <p:txEl>
                                              <p:pRg st="7" end="7"/>
                                            </p:txEl>
                                          </p:spTgt>
                                        </p:tgtEl>
                                        <p:attrNameLst>
                                          <p:attrName>style.visibility</p:attrName>
                                        </p:attrNameLst>
                                      </p:cBhvr>
                                      <p:to>
                                        <p:strVal val="visible"/>
                                      </p:to>
                                    </p:set>
                                    <p:animEffect transition="in" filter="fade">
                                      <p:cBhvr>
                                        <p:cTn id="63" dur="500"/>
                                        <p:tgtEl>
                                          <p:spTgt spid="6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63">
                                            <p:txEl>
                                              <p:pRg st="8" end="8"/>
                                            </p:txEl>
                                          </p:spTgt>
                                        </p:tgtEl>
                                        <p:attrNameLst>
                                          <p:attrName>style.visibility</p:attrName>
                                        </p:attrNameLst>
                                      </p:cBhvr>
                                      <p:to>
                                        <p:strVal val="visible"/>
                                      </p:to>
                                    </p:set>
                                    <p:animEffect transition="in" filter="fade">
                                      <p:cBhvr>
                                        <p:cTn id="67" dur="500"/>
                                        <p:tgtEl>
                                          <p:spTgt spid="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stract_Showcase_01">
  <p:cSld name="Abstract_Showcase_01">
    <p:spTree>
      <p:nvGrpSpPr>
        <p:cNvPr id="1" name="Shape 64"/>
        <p:cNvGrpSpPr/>
        <p:nvPr/>
      </p:nvGrpSpPr>
      <p:grpSpPr>
        <a:xfrm>
          <a:off x="0" y="0"/>
          <a:ext cx="0" cy="0"/>
          <a:chOff x="0" y="0"/>
          <a:chExt cx="0" cy="0"/>
        </a:xfrm>
      </p:grpSpPr>
      <p:sp>
        <p:nvSpPr>
          <p:cNvPr id="65" name="Google Shape;65;p18"/>
          <p:cNvSpPr>
            <a:spLocks noGrp="1"/>
          </p:cNvSpPr>
          <p:nvPr>
            <p:ph type="pic" idx="2"/>
          </p:nvPr>
        </p:nvSpPr>
        <p:spPr>
          <a:xfrm flipH="1">
            <a:off x="0" y="0"/>
            <a:ext cx="6229611" cy="6341065"/>
          </a:xfrm>
          <a:prstGeom prst="rect">
            <a:avLst/>
          </a:prstGeom>
          <a:solidFill>
            <a:schemeClr val="lt1"/>
          </a:solidFill>
          <a:ln>
            <a:noFill/>
          </a:ln>
        </p:spPr>
      </p:sp>
      <p:grpSp>
        <p:nvGrpSpPr>
          <p:cNvPr id="66" name="Google Shape;66;p18"/>
          <p:cNvGrpSpPr/>
          <p:nvPr/>
        </p:nvGrpSpPr>
        <p:grpSpPr>
          <a:xfrm>
            <a:off x="6860104" y="4500919"/>
            <a:ext cx="2997957" cy="11431"/>
            <a:chOff x="1313580" y="4500919"/>
            <a:chExt cx="2997957" cy="11431"/>
          </a:xfrm>
        </p:grpSpPr>
        <p:cxnSp>
          <p:nvCxnSpPr>
            <p:cNvPr id="67" name="Google Shape;67;p18"/>
            <p:cNvCxnSpPr/>
            <p:nvPr/>
          </p:nvCxnSpPr>
          <p:spPr>
            <a:xfrm>
              <a:off x="1313580" y="4500919"/>
              <a:ext cx="1085850" cy="1"/>
            </a:xfrm>
            <a:prstGeom prst="straightConnector1">
              <a:avLst/>
            </a:prstGeom>
            <a:noFill/>
            <a:ln w="25400" cap="flat" cmpd="sng">
              <a:solidFill>
                <a:schemeClr val="accent1"/>
              </a:solidFill>
              <a:prstDash val="solid"/>
              <a:miter lim="800000"/>
              <a:headEnd type="none" w="sm" len="sm"/>
              <a:tailEnd type="none" w="sm" len="sm"/>
            </a:ln>
          </p:spPr>
        </p:cxnSp>
        <p:cxnSp>
          <p:nvCxnSpPr>
            <p:cNvPr id="68" name="Google Shape;68;p18"/>
            <p:cNvCxnSpPr/>
            <p:nvPr/>
          </p:nvCxnSpPr>
          <p:spPr>
            <a:xfrm>
              <a:off x="1313580" y="4512350"/>
              <a:ext cx="2997957" cy="0"/>
            </a:xfrm>
            <a:prstGeom prst="straightConnector1">
              <a:avLst/>
            </a:prstGeom>
            <a:noFill/>
            <a:ln w="9525" cap="flat" cmpd="sng">
              <a:solidFill>
                <a:schemeClr val="accent1"/>
              </a:solidFill>
              <a:prstDash val="solid"/>
              <a:miter lim="800000"/>
              <a:headEnd type="none" w="sm" len="sm"/>
              <a:tailEnd type="none" w="sm" len="sm"/>
            </a:ln>
          </p:spPr>
        </p:cxnSp>
      </p:grpSp>
      <p:sp>
        <p:nvSpPr>
          <p:cNvPr id="69" name="Google Shape;69;p18"/>
          <p:cNvSpPr txBox="1">
            <a:spLocks noGrp="1"/>
          </p:cNvSpPr>
          <p:nvPr>
            <p:ph type="body" idx="1"/>
          </p:nvPr>
        </p:nvSpPr>
        <p:spPr>
          <a:xfrm>
            <a:off x="6759476" y="1493371"/>
            <a:ext cx="4322269" cy="20451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8"/>
          <p:cNvSpPr txBox="1">
            <a:spLocks noGrp="1"/>
          </p:cNvSpPr>
          <p:nvPr>
            <p:ph type="body" idx="3"/>
          </p:nvPr>
        </p:nvSpPr>
        <p:spPr>
          <a:xfrm>
            <a:off x="6767593" y="1779517"/>
            <a:ext cx="5057287" cy="2528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i="0">
                <a:latin typeface="Roboto Black"/>
                <a:ea typeface="Roboto Black"/>
                <a:cs typeface="Roboto Black"/>
                <a:sym typeface="Roboto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body" idx="4"/>
          </p:nvPr>
        </p:nvSpPr>
        <p:spPr>
          <a:xfrm>
            <a:off x="6753190" y="4808098"/>
            <a:ext cx="4322269" cy="82086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100"/>
              <a:buNone/>
              <a:defRPr sz="11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500"/>
                                        <p:tgtEl>
                                          <p:spTgt spid="6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
                                            <p:txEl>
                                              <p:pRg st="1" end="1"/>
                                            </p:txEl>
                                          </p:spTgt>
                                        </p:tgtEl>
                                        <p:attrNameLst>
                                          <p:attrName>style.visibility</p:attrName>
                                        </p:attrNameLst>
                                      </p:cBhvr>
                                      <p:to>
                                        <p:strVal val="visible"/>
                                      </p:to>
                                    </p:set>
                                    <p:animEffect transition="in" filter="fade">
                                      <p:cBhvr>
                                        <p:cTn id="10" dur="500"/>
                                        <p:tgtEl>
                                          <p:spTgt spid="6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xEl>
                                              <p:pRg st="2" end="2"/>
                                            </p:txEl>
                                          </p:spTgt>
                                        </p:tgtEl>
                                        <p:attrNameLst>
                                          <p:attrName>style.visibility</p:attrName>
                                        </p:attrNameLst>
                                      </p:cBhvr>
                                      <p:to>
                                        <p:strVal val="visible"/>
                                      </p:to>
                                    </p:set>
                                    <p:animEffect transition="in" filter="fade">
                                      <p:cBhvr>
                                        <p:cTn id="13" dur="500"/>
                                        <p:tgtEl>
                                          <p:spTgt spid="6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9">
                                            <p:txEl>
                                              <p:pRg st="3" end="3"/>
                                            </p:txEl>
                                          </p:spTgt>
                                        </p:tgtEl>
                                        <p:attrNameLst>
                                          <p:attrName>style.visibility</p:attrName>
                                        </p:attrNameLst>
                                      </p:cBhvr>
                                      <p:to>
                                        <p:strVal val="visible"/>
                                      </p:to>
                                    </p:set>
                                    <p:animEffect transition="in" filter="fade">
                                      <p:cBhvr>
                                        <p:cTn id="16" dur="500"/>
                                        <p:tgtEl>
                                          <p:spTgt spid="6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xEl>
                                              <p:pRg st="4" end="4"/>
                                            </p:txEl>
                                          </p:spTgt>
                                        </p:tgtEl>
                                        <p:attrNameLst>
                                          <p:attrName>style.visibility</p:attrName>
                                        </p:attrNameLst>
                                      </p:cBhvr>
                                      <p:to>
                                        <p:strVal val="visible"/>
                                      </p:to>
                                    </p:set>
                                    <p:animEffect transition="in" filter="fade">
                                      <p:cBhvr>
                                        <p:cTn id="19" dur="500"/>
                                        <p:tgtEl>
                                          <p:spTgt spid="6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xEl>
                                              <p:pRg st="5" end="5"/>
                                            </p:txEl>
                                          </p:spTgt>
                                        </p:tgtEl>
                                        <p:attrNameLst>
                                          <p:attrName>style.visibility</p:attrName>
                                        </p:attrNameLst>
                                      </p:cBhvr>
                                      <p:to>
                                        <p:strVal val="visible"/>
                                      </p:to>
                                    </p:set>
                                    <p:animEffect transition="in" filter="fade">
                                      <p:cBhvr>
                                        <p:cTn id="22" dur="500"/>
                                        <p:tgtEl>
                                          <p:spTgt spid="6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xEl>
                                              <p:pRg st="6" end="6"/>
                                            </p:txEl>
                                          </p:spTgt>
                                        </p:tgtEl>
                                        <p:attrNameLst>
                                          <p:attrName>style.visibility</p:attrName>
                                        </p:attrNameLst>
                                      </p:cBhvr>
                                      <p:to>
                                        <p:strVal val="visible"/>
                                      </p:to>
                                    </p:set>
                                    <p:animEffect transition="in" filter="fade">
                                      <p:cBhvr>
                                        <p:cTn id="25" dur="500"/>
                                        <p:tgtEl>
                                          <p:spTgt spid="6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xEl>
                                              <p:pRg st="7" end="7"/>
                                            </p:txEl>
                                          </p:spTgt>
                                        </p:tgtEl>
                                        <p:attrNameLst>
                                          <p:attrName>style.visibility</p:attrName>
                                        </p:attrNameLst>
                                      </p:cBhvr>
                                      <p:to>
                                        <p:strVal val="visible"/>
                                      </p:to>
                                    </p:set>
                                    <p:animEffect transition="in" filter="fade">
                                      <p:cBhvr>
                                        <p:cTn id="28" dur="500"/>
                                        <p:tgtEl>
                                          <p:spTgt spid="6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xEl>
                                              <p:pRg st="8" end="8"/>
                                            </p:txEl>
                                          </p:spTgt>
                                        </p:tgtEl>
                                        <p:attrNameLst>
                                          <p:attrName>style.visibility</p:attrName>
                                        </p:attrNameLst>
                                      </p:cBhvr>
                                      <p:to>
                                        <p:strVal val="visible"/>
                                      </p:to>
                                    </p:set>
                                    <p:animEffect transition="in" filter="fade">
                                      <p:cBhvr>
                                        <p:cTn id="31" dur="500"/>
                                        <p:tgtEl>
                                          <p:spTgt spid="6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0">
                                            <p:txEl>
                                              <p:pRg st="0" end="0"/>
                                            </p:txEl>
                                          </p:spTgt>
                                        </p:tgtEl>
                                        <p:attrNameLst>
                                          <p:attrName>style.visibility</p:attrName>
                                        </p:attrNameLst>
                                      </p:cBhvr>
                                      <p:to>
                                        <p:strVal val="visible"/>
                                      </p:to>
                                    </p:set>
                                    <p:animEffect transition="in" filter="fade">
                                      <p:cBhvr>
                                        <p:cTn id="35" dur="500"/>
                                        <p:tgtEl>
                                          <p:spTgt spid="70">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0">
                                            <p:txEl>
                                              <p:pRg st="1" end="1"/>
                                            </p:txEl>
                                          </p:spTgt>
                                        </p:tgtEl>
                                        <p:attrNameLst>
                                          <p:attrName>style.visibility</p:attrName>
                                        </p:attrNameLst>
                                      </p:cBhvr>
                                      <p:to>
                                        <p:strVal val="visible"/>
                                      </p:to>
                                    </p:set>
                                    <p:animEffect transition="in" filter="fade">
                                      <p:cBhvr>
                                        <p:cTn id="39" dur="500"/>
                                        <p:tgtEl>
                                          <p:spTgt spid="70">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0">
                                            <p:txEl>
                                              <p:pRg st="2" end="2"/>
                                            </p:txEl>
                                          </p:spTgt>
                                        </p:tgtEl>
                                        <p:attrNameLst>
                                          <p:attrName>style.visibility</p:attrName>
                                        </p:attrNameLst>
                                      </p:cBhvr>
                                      <p:to>
                                        <p:strVal val="visible"/>
                                      </p:to>
                                    </p:set>
                                    <p:animEffect transition="in" filter="fade">
                                      <p:cBhvr>
                                        <p:cTn id="43" dur="500"/>
                                        <p:tgtEl>
                                          <p:spTgt spid="70">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0">
                                            <p:txEl>
                                              <p:pRg st="3" end="3"/>
                                            </p:txEl>
                                          </p:spTgt>
                                        </p:tgtEl>
                                        <p:attrNameLst>
                                          <p:attrName>style.visibility</p:attrName>
                                        </p:attrNameLst>
                                      </p:cBhvr>
                                      <p:to>
                                        <p:strVal val="visible"/>
                                      </p:to>
                                    </p:set>
                                    <p:animEffect transition="in" filter="fade">
                                      <p:cBhvr>
                                        <p:cTn id="47" dur="500"/>
                                        <p:tgtEl>
                                          <p:spTgt spid="70">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0">
                                            <p:txEl>
                                              <p:pRg st="4" end="4"/>
                                            </p:txEl>
                                          </p:spTgt>
                                        </p:tgtEl>
                                        <p:attrNameLst>
                                          <p:attrName>style.visibility</p:attrName>
                                        </p:attrNameLst>
                                      </p:cBhvr>
                                      <p:to>
                                        <p:strVal val="visible"/>
                                      </p:to>
                                    </p:set>
                                    <p:animEffect transition="in" filter="fade">
                                      <p:cBhvr>
                                        <p:cTn id="51" dur="500"/>
                                        <p:tgtEl>
                                          <p:spTgt spid="70">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0">
                                            <p:txEl>
                                              <p:pRg st="5" end="5"/>
                                            </p:txEl>
                                          </p:spTgt>
                                        </p:tgtEl>
                                        <p:attrNameLst>
                                          <p:attrName>style.visibility</p:attrName>
                                        </p:attrNameLst>
                                      </p:cBhvr>
                                      <p:to>
                                        <p:strVal val="visible"/>
                                      </p:to>
                                    </p:set>
                                    <p:animEffect transition="in" filter="fade">
                                      <p:cBhvr>
                                        <p:cTn id="55" dur="500"/>
                                        <p:tgtEl>
                                          <p:spTgt spid="70">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0">
                                            <p:txEl>
                                              <p:pRg st="6" end="6"/>
                                            </p:txEl>
                                          </p:spTgt>
                                        </p:tgtEl>
                                        <p:attrNameLst>
                                          <p:attrName>style.visibility</p:attrName>
                                        </p:attrNameLst>
                                      </p:cBhvr>
                                      <p:to>
                                        <p:strVal val="visible"/>
                                      </p:to>
                                    </p:set>
                                    <p:animEffect transition="in" filter="fade">
                                      <p:cBhvr>
                                        <p:cTn id="59" dur="500"/>
                                        <p:tgtEl>
                                          <p:spTgt spid="70">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0">
                                            <p:txEl>
                                              <p:pRg st="7" end="7"/>
                                            </p:txEl>
                                          </p:spTgt>
                                        </p:tgtEl>
                                        <p:attrNameLst>
                                          <p:attrName>style.visibility</p:attrName>
                                        </p:attrNameLst>
                                      </p:cBhvr>
                                      <p:to>
                                        <p:strVal val="visible"/>
                                      </p:to>
                                    </p:set>
                                    <p:animEffect transition="in" filter="fade">
                                      <p:cBhvr>
                                        <p:cTn id="63" dur="500"/>
                                        <p:tgtEl>
                                          <p:spTgt spid="70">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0">
                                            <p:txEl>
                                              <p:pRg st="8" end="8"/>
                                            </p:txEl>
                                          </p:spTgt>
                                        </p:tgtEl>
                                        <p:attrNameLst>
                                          <p:attrName>style.visibility</p:attrName>
                                        </p:attrNameLst>
                                      </p:cBhvr>
                                      <p:to>
                                        <p:strVal val="visible"/>
                                      </p:to>
                                    </p:set>
                                    <p:animEffect transition="in" filter="fade">
                                      <p:cBhvr>
                                        <p:cTn id="67" dur="500"/>
                                        <p:tgtEl>
                                          <p:spTgt spid="70">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71">
                                            <p:txEl>
                                              <p:pRg st="0" end="0"/>
                                            </p:txEl>
                                          </p:spTgt>
                                        </p:tgtEl>
                                        <p:attrNameLst>
                                          <p:attrName>style.visibility</p:attrName>
                                        </p:attrNameLst>
                                      </p:cBhvr>
                                      <p:to>
                                        <p:strVal val="visible"/>
                                      </p:to>
                                    </p:set>
                                    <p:animEffect transition="in" filter="fade">
                                      <p:cBhvr>
                                        <p:cTn id="75" dur="500"/>
                                        <p:tgtEl>
                                          <p:spTgt spid="71">
                                            <p:txEl>
                                              <p:pRg st="0" end="0"/>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fade">
                                      <p:cBhvr>
                                        <p:cTn id="79" dur="500"/>
                                        <p:tgtEl>
                                          <p:spTgt spid="71">
                                            <p:txEl>
                                              <p:pRg st="1" end="1"/>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71">
                                            <p:txEl>
                                              <p:pRg st="2" end="2"/>
                                            </p:txEl>
                                          </p:spTgt>
                                        </p:tgtEl>
                                        <p:attrNameLst>
                                          <p:attrName>style.visibility</p:attrName>
                                        </p:attrNameLst>
                                      </p:cBhvr>
                                      <p:to>
                                        <p:strVal val="visible"/>
                                      </p:to>
                                    </p:set>
                                    <p:animEffect transition="in" filter="fade">
                                      <p:cBhvr>
                                        <p:cTn id="83" dur="500"/>
                                        <p:tgtEl>
                                          <p:spTgt spid="71">
                                            <p:txEl>
                                              <p:pRg st="2" end="2"/>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71">
                                            <p:txEl>
                                              <p:pRg st="3" end="3"/>
                                            </p:txEl>
                                          </p:spTgt>
                                        </p:tgtEl>
                                        <p:attrNameLst>
                                          <p:attrName>style.visibility</p:attrName>
                                        </p:attrNameLst>
                                      </p:cBhvr>
                                      <p:to>
                                        <p:strVal val="visible"/>
                                      </p:to>
                                    </p:set>
                                    <p:animEffect transition="in" filter="fade">
                                      <p:cBhvr>
                                        <p:cTn id="87" dur="500"/>
                                        <p:tgtEl>
                                          <p:spTgt spid="71">
                                            <p:txEl>
                                              <p:pRg st="3" end="3"/>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71">
                                            <p:txEl>
                                              <p:pRg st="4" end="4"/>
                                            </p:txEl>
                                          </p:spTgt>
                                        </p:tgtEl>
                                        <p:attrNameLst>
                                          <p:attrName>style.visibility</p:attrName>
                                        </p:attrNameLst>
                                      </p:cBhvr>
                                      <p:to>
                                        <p:strVal val="visible"/>
                                      </p:to>
                                    </p:set>
                                    <p:animEffect transition="in" filter="fade">
                                      <p:cBhvr>
                                        <p:cTn id="91" dur="500"/>
                                        <p:tgtEl>
                                          <p:spTgt spid="71">
                                            <p:txEl>
                                              <p:pRg st="4" end="4"/>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71">
                                            <p:txEl>
                                              <p:pRg st="5" end="5"/>
                                            </p:txEl>
                                          </p:spTgt>
                                        </p:tgtEl>
                                        <p:attrNameLst>
                                          <p:attrName>style.visibility</p:attrName>
                                        </p:attrNameLst>
                                      </p:cBhvr>
                                      <p:to>
                                        <p:strVal val="visible"/>
                                      </p:to>
                                    </p:set>
                                    <p:animEffect transition="in" filter="fade">
                                      <p:cBhvr>
                                        <p:cTn id="95" dur="500"/>
                                        <p:tgtEl>
                                          <p:spTgt spid="71">
                                            <p:txEl>
                                              <p:pRg st="5" end="5"/>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71">
                                            <p:txEl>
                                              <p:pRg st="6" end="6"/>
                                            </p:txEl>
                                          </p:spTgt>
                                        </p:tgtEl>
                                        <p:attrNameLst>
                                          <p:attrName>style.visibility</p:attrName>
                                        </p:attrNameLst>
                                      </p:cBhvr>
                                      <p:to>
                                        <p:strVal val="visible"/>
                                      </p:to>
                                    </p:set>
                                    <p:animEffect transition="in" filter="fade">
                                      <p:cBhvr>
                                        <p:cTn id="99" dur="500"/>
                                        <p:tgtEl>
                                          <p:spTgt spid="71">
                                            <p:txEl>
                                              <p:pRg st="6" end="6"/>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71">
                                            <p:txEl>
                                              <p:pRg st="7" end="7"/>
                                            </p:txEl>
                                          </p:spTgt>
                                        </p:tgtEl>
                                        <p:attrNameLst>
                                          <p:attrName>style.visibility</p:attrName>
                                        </p:attrNameLst>
                                      </p:cBhvr>
                                      <p:to>
                                        <p:strVal val="visible"/>
                                      </p:to>
                                    </p:set>
                                    <p:animEffect transition="in" filter="fade">
                                      <p:cBhvr>
                                        <p:cTn id="103" dur="500"/>
                                        <p:tgtEl>
                                          <p:spTgt spid="71">
                                            <p:txEl>
                                              <p:pRg st="7" end="7"/>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71">
                                            <p:txEl>
                                              <p:pRg st="8" end="8"/>
                                            </p:txEl>
                                          </p:spTgt>
                                        </p:tgtEl>
                                        <p:attrNameLst>
                                          <p:attrName>style.visibility</p:attrName>
                                        </p:attrNameLst>
                                      </p:cBhvr>
                                      <p:to>
                                        <p:strVal val="visible"/>
                                      </p:to>
                                    </p:set>
                                    <p:animEffect transition="in" filter="fade">
                                      <p:cBhvr>
                                        <p:cTn id="107" dur="500"/>
                                        <p:tgtEl>
                                          <p:spTgt spid="71">
                                            <p:txEl>
                                              <p:pRg st="8" end="8"/>
                                            </p:txEl>
                                          </p:spTgt>
                                        </p:tgtEl>
                                      </p:cBhvr>
                                    </p:animEffect>
                                  </p:childTnLst>
                                </p:cTn>
                              </p:par>
                            </p:childTnLst>
                          </p:cTn>
                        </p:par>
                        <p:par>
                          <p:cTn id="108" fill="hold">
                            <p:stCondLst>
                              <p:cond delay="10000"/>
                            </p:stCondLst>
                            <p:childTnLst>
                              <p:par>
                                <p:cTn id="109" presetID="2" presetClass="entr" presetSubtype="8" fill="hold" nodeType="afterEffect">
                                  <p:stCondLst>
                                    <p:cond delay="0"/>
                                  </p:stCondLst>
                                  <p:childTnLst>
                                    <p:set>
                                      <p:cBhvr>
                                        <p:cTn id="110" dur="1" fill="hold">
                                          <p:stCondLst>
                                            <p:cond delay="0"/>
                                          </p:stCondLst>
                                        </p:cTn>
                                        <p:tgtEl>
                                          <p:spTgt spid="65"/>
                                        </p:tgtEl>
                                        <p:attrNameLst>
                                          <p:attrName>style.visibility</p:attrName>
                                        </p:attrNameLst>
                                      </p:cBhvr>
                                      <p:to>
                                        <p:strVal val="visible"/>
                                      </p:to>
                                    </p:set>
                                    <p:anim calcmode="lin" valueType="num">
                                      <p:cBhvr additive="base">
                                        <p:cTn id="111" dur="500"/>
                                        <p:tgtEl>
                                          <p:spTgt spid="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7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7A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3"/>
          <p:cNvPicPr preferRelativeResize="0"/>
          <p:nvPr/>
        </p:nvPicPr>
        <p:blipFill rotWithShape="1">
          <a:blip r:embed="rId41">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294"/>
        <p:cNvGrpSpPr/>
        <p:nvPr/>
      </p:nvGrpSpPr>
      <p:grpSpPr>
        <a:xfrm>
          <a:off x="0" y="0"/>
          <a:ext cx="0" cy="0"/>
          <a:chOff x="0" y="0"/>
          <a:chExt cx="0" cy="0"/>
        </a:xfrm>
      </p:grpSpPr>
      <p:sp>
        <p:nvSpPr>
          <p:cNvPr id="295" name="Google Shape;295;g12b411eba6c_0_180"/>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9pPr>
          </a:lstStyle>
          <a:p>
            <a:endParaRPr/>
          </a:p>
        </p:txBody>
      </p:sp>
      <p:sp>
        <p:nvSpPr>
          <p:cNvPr id="296" name="Google Shape;296;g12b411eba6c_0_180"/>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2100"/>
              </a:spcBef>
              <a:spcAft>
                <a:spcPts val="210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297" name="Google Shape;297;g12b411eba6c_0_180"/>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hyperlink" Target="https://www.osintessentials.com/"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mailto:david@africacheck.org" TargetMode="External"/><Relationship Id="rId7"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pic>
        <p:nvPicPr>
          <p:cNvPr id="370" name="Google Shape;370;p1"/>
          <p:cNvPicPr preferRelativeResize="0"/>
          <p:nvPr/>
        </p:nvPicPr>
        <p:blipFill rotWithShape="1">
          <a:blip r:embed="rId3">
            <a:alphaModFix/>
          </a:blip>
          <a:srcRect/>
          <a:stretch/>
        </p:blipFill>
        <p:spPr>
          <a:xfrm>
            <a:off x="419214" y="3151378"/>
            <a:ext cx="11580400" cy="3551506"/>
          </a:xfrm>
          <a:prstGeom prst="rect">
            <a:avLst/>
          </a:prstGeom>
          <a:noFill/>
          <a:ln>
            <a:noFill/>
          </a:ln>
        </p:spPr>
      </p:pic>
      <p:sp>
        <p:nvSpPr>
          <p:cNvPr id="371" name="Google Shape;371;p1"/>
          <p:cNvSpPr/>
          <p:nvPr/>
        </p:nvSpPr>
        <p:spPr>
          <a:xfrm>
            <a:off x="393133" y="212651"/>
            <a:ext cx="11405735" cy="6337005"/>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72" name="Google Shape;372;p1"/>
          <p:cNvCxnSpPr/>
          <p:nvPr/>
        </p:nvCxnSpPr>
        <p:spPr>
          <a:xfrm rot="10800000">
            <a:off x="616688" y="3567057"/>
            <a:ext cx="0" cy="2142627"/>
          </a:xfrm>
          <a:prstGeom prst="straightConnector1">
            <a:avLst/>
          </a:prstGeom>
          <a:noFill/>
          <a:ln w="9525" cap="flat" cmpd="sng">
            <a:solidFill>
              <a:schemeClr val="lt1"/>
            </a:solidFill>
            <a:prstDash val="solid"/>
            <a:miter lim="800000"/>
            <a:headEnd type="none" w="sm" len="sm"/>
            <a:tailEnd type="none" w="sm" len="sm"/>
          </a:ln>
        </p:spPr>
      </p:cxnSp>
      <p:cxnSp>
        <p:nvCxnSpPr>
          <p:cNvPr id="373" name="Google Shape;373;p1"/>
          <p:cNvCxnSpPr/>
          <p:nvPr/>
        </p:nvCxnSpPr>
        <p:spPr>
          <a:xfrm rot="10800000">
            <a:off x="971106" y="4253023"/>
            <a:ext cx="0" cy="1114648"/>
          </a:xfrm>
          <a:prstGeom prst="straightConnector1">
            <a:avLst/>
          </a:prstGeom>
          <a:noFill/>
          <a:ln w="9525" cap="flat" cmpd="sng">
            <a:solidFill>
              <a:schemeClr val="lt1"/>
            </a:solidFill>
            <a:prstDash val="solid"/>
            <a:miter lim="800000"/>
            <a:headEnd type="none" w="sm" len="sm"/>
            <a:tailEnd type="none" w="sm" len="sm"/>
          </a:ln>
        </p:spPr>
      </p:cxnSp>
      <p:cxnSp>
        <p:nvCxnSpPr>
          <p:cNvPr id="374" name="Google Shape;374;p1"/>
          <p:cNvCxnSpPr/>
          <p:nvPr/>
        </p:nvCxnSpPr>
        <p:spPr>
          <a:xfrm rot="10800000">
            <a:off x="2356883" y="4635795"/>
            <a:ext cx="0" cy="848668"/>
          </a:xfrm>
          <a:prstGeom prst="straightConnector1">
            <a:avLst/>
          </a:prstGeom>
          <a:noFill/>
          <a:ln w="9525" cap="flat" cmpd="sng">
            <a:solidFill>
              <a:schemeClr val="lt1"/>
            </a:solidFill>
            <a:prstDash val="solid"/>
            <a:miter lim="800000"/>
            <a:headEnd type="none" w="sm" len="sm"/>
            <a:tailEnd type="none" w="sm" len="sm"/>
          </a:ln>
        </p:spPr>
      </p:cxnSp>
      <p:cxnSp>
        <p:nvCxnSpPr>
          <p:cNvPr id="375" name="Google Shape;375;p1"/>
          <p:cNvCxnSpPr/>
          <p:nvPr/>
        </p:nvCxnSpPr>
        <p:spPr>
          <a:xfrm rot="10800000">
            <a:off x="1545264" y="5071730"/>
            <a:ext cx="0" cy="412733"/>
          </a:xfrm>
          <a:prstGeom prst="straightConnector1">
            <a:avLst/>
          </a:prstGeom>
          <a:noFill/>
          <a:ln w="9525" cap="flat" cmpd="sng">
            <a:solidFill>
              <a:schemeClr val="lt1"/>
            </a:solidFill>
            <a:prstDash val="solid"/>
            <a:miter lim="800000"/>
            <a:headEnd type="none" w="sm" len="sm"/>
            <a:tailEnd type="none" w="sm" len="sm"/>
          </a:ln>
        </p:spPr>
      </p:cxnSp>
      <p:cxnSp>
        <p:nvCxnSpPr>
          <p:cNvPr id="376" name="Google Shape;376;p1"/>
          <p:cNvCxnSpPr/>
          <p:nvPr/>
        </p:nvCxnSpPr>
        <p:spPr>
          <a:xfrm rot="10800000">
            <a:off x="4437320" y="4865363"/>
            <a:ext cx="0" cy="412733"/>
          </a:xfrm>
          <a:prstGeom prst="straightConnector1">
            <a:avLst/>
          </a:prstGeom>
          <a:noFill/>
          <a:ln w="9525" cap="flat" cmpd="sng">
            <a:solidFill>
              <a:schemeClr val="lt1"/>
            </a:solidFill>
            <a:prstDash val="solid"/>
            <a:miter lim="800000"/>
            <a:headEnd type="none" w="sm" len="sm"/>
            <a:tailEnd type="none" w="sm" len="sm"/>
          </a:ln>
        </p:spPr>
      </p:cxnSp>
      <p:cxnSp>
        <p:nvCxnSpPr>
          <p:cNvPr id="377" name="Google Shape;377;p1"/>
          <p:cNvCxnSpPr/>
          <p:nvPr/>
        </p:nvCxnSpPr>
        <p:spPr>
          <a:xfrm rot="10800000">
            <a:off x="5819553" y="4461325"/>
            <a:ext cx="0" cy="412733"/>
          </a:xfrm>
          <a:prstGeom prst="straightConnector1">
            <a:avLst/>
          </a:prstGeom>
          <a:noFill/>
          <a:ln w="9525" cap="flat" cmpd="sng">
            <a:solidFill>
              <a:schemeClr val="lt1"/>
            </a:solidFill>
            <a:prstDash val="solid"/>
            <a:miter lim="800000"/>
            <a:headEnd type="none" w="sm" len="sm"/>
            <a:tailEnd type="none" w="sm" len="sm"/>
          </a:ln>
        </p:spPr>
      </p:cxnSp>
      <p:cxnSp>
        <p:nvCxnSpPr>
          <p:cNvPr id="378" name="Google Shape;378;p1"/>
          <p:cNvCxnSpPr/>
          <p:nvPr/>
        </p:nvCxnSpPr>
        <p:spPr>
          <a:xfrm rot="10800000">
            <a:off x="3455581" y="3225044"/>
            <a:ext cx="0" cy="2142627"/>
          </a:xfrm>
          <a:prstGeom prst="straightConnector1">
            <a:avLst/>
          </a:prstGeom>
          <a:noFill/>
          <a:ln w="9525" cap="flat" cmpd="sng">
            <a:solidFill>
              <a:schemeClr val="lt1"/>
            </a:solidFill>
            <a:prstDash val="solid"/>
            <a:miter lim="800000"/>
            <a:headEnd type="none" w="sm" len="sm"/>
            <a:tailEnd type="none" w="sm" len="sm"/>
          </a:ln>
        </p:spPr>
      </p:cxnSp>
      <p:cxnSp>
        <p:nvCxnSpPr>
          <p:cNvPr id="379" name="Google Shape;379;p1"/>
          <p:cNvCxnSpPr/>
          <p:nvPr/>
        </p:nvCxnSpPr>
        <p:spPr>
          <a:xfrm rot="10800000">
            <a:off x="8658446" y="4155127"/>
            <a:ext cx="0" cy="916602"/>
          </a:xfrm>
          <a:prstGeom prst="straightConnector1">
            <a:avLst/>
          </a:prstGeom>
          <a:noFill/>
          <a:ln w="9525" cap="flat" cmpd="sng">
            <a:solidFill>
              <a:schemeClr val="lt1"/>
            </a:solidFill>
            <a:prstDash val="solid"/>
            <a:miter lim="800000"/>
            <a:headEnd type="none" w="sm" len="sm"/>
            <a:tailEnd type="none" w="sm" len="sm"/>
          </a:ln>
        </p:spPr>
      </p:cxnSp>
      <p:cxnSp>
        <p:nvCxnSpPr>
          <p:cNvPr id="380" name="Google Shape;380;p1"/>
          <p:cNvCxnSpPr/>
          <p:nvPr/>
        </p:nvCxnSpPr>
        <p:spPr>
          <a:xfrm rot="10800000">
            <a:off x="3069262" y="4461325"/>
            <a:ext cx="0" cy="848668"/>
          </a:xfrm>
          <a:prstGeom prst="straightConnector1">
            <a:avLst/>
          </a:prstGeom>
          <a:noFill/>
          <a:ln w="9525" cap="flat" cmpd="sng">
            <a:solidFill>
              <a:schemeClr val="lt1"/>
            </a:solidFill>
            <a:prstDash val="solid"/>
            <a:miter lim="800000"/>
            <a:headEnd type="none" w="sm" len="sm"/>
            <a:tailEnd type="none" w="sm" len="sm"/>
          </a:ln>
        </p:spPr>
      </p:cxnSp>
      <p:cxnSp>
        <p:nvCxnSpPr>
          <p:cNvPr id="381" name="Google Shape;381;p1"/>
          <p:cNvCxnSpPr/>
          <p:nvPr/>
        </p:nvCxnSpPr>
        <p:spPr>
          <a:xfrm rot="10800000">
            <a:off x="4107711" y="4874058"/>
            <a:ext cx="0" cy="412733"/>
          </a:xfrm>
          <a:prstGeom prst="straightConnector1">
            <a:avLst/>
          </a:prstGeom>
          <a:noFill/>
          <a:ln w="9525" cap="flat" cmpd="sng">
            <a:solidFill>
              <a:schemeClr val="lt1"/>
            </a:solidFill>
            <a:prstDash val="solid"/>
            <a:miter lim="800000"/>
            <a:headEnd type="none" w="sm" len="sm"/>
            <a:tailEnd type="none" w="sm" len="sm"/>
          </a:ln>
        </p:spPr>
      </p:cxnSp>
      <p:cxnSp>
        <p:nvCxnSpPr>
          <p:cNvPr id="382" name="Google Shape;382;p1"/>
          <p:cNvCxnSpPr/>
          <p:nvPr/>
        </p:nvCxnSpPr>
        <p:spPr>
          <a:xfrm rot="10800000">
            <a:off x="2789269" y="4045686"/>
            <a:ext cx="0" cy="848668"/>
          </a:xfrm>
          <a:prstGeom prst="straightConnector1">
            <a:avLst/>
          </a:prstGeom>
          <a:noFill/>
          <a:ln w="9525" cap="flat" cmpd="sng">
            <a:solidFill>
              <a:schemeClr val="lt1"/>
            </a:solidFill>
            <a:prstDash val="solid"/>
            <a:miter lim="800000"/>
            <a:headEnd type="none" w="sm" len="sm"/>
            <a:tailEnd type="none" w="sm" len="sm"/>
          </a:ln>
        </p:spPr>
      </p:cxnSp>
      <p:cxnSp>
        <p:nvCxnSpPr>
          <p:cNvPr id="383" name="Google Shape;383;p1"/>
          <p:cNvCxnSpPr/>
          <p:nvPr/>
        </p:nvCxnSpPr>
        <p:spPr>
          <a:xfrm rot="10800000">
            <a:off x="4947683" y="4894354"/>
            <a:ext cx="0" cy="412733"/>
          </a:xfrm>
          <a:prstGeom prst="straightConnector1">
            <a:avLst/>
          </a:prstGeom>
          <a:noFill/>
          <a:ln w="9525" cap="flat" cmpd="sng">
            <a:solidFill>
              <a:schemeClr val="lt1"/>
            </a:solidFill>
            <a:prstDash val="solid"/>
            <a:miter lim="800000"/>
            <a:headEnd type="none" w="sm" len="sm"/>
            <a:tailEnd type="none" w="sm" len="sm"/>
          </a:ln>
        </p:spPr>
      </p:cxnSp>
      <p:cxnSp>
        <p:nvCxnSpPr>
          <p:cNvPr id="384" name="Google Shape;384;p1"/>
          <p:cNvCxnSpPr/>
          <p:nvPr/>
        </p:nvCxnSpPr>
        <p:spPr>
          <a:xfrm rot="10800000">
            <a:off x="5543101" y="4223062"/>
            <a:ext cx="0" cy="848668"/>
          </a:xfrm>
          <a:prstGeom prst="straightConnector1">
            <a:avLst/>
          </a:prstGeom>
          <a:noFill/>
          <a:ln w="9525" cap="flat" cmpd="sng">
            <a:solidFill>
              <a:schemeClr val="lt1"/>
            </a:solidFill>
            <a:prstDash val="solid"/>
            <a:miter lim="800000"/>
            <a:headEnd type="none" w="sm" len="sm"/>
            <a:tailEnd type="none" w="sm" len="sm"/>
          </a:ln>
        </p:spPr>
      </p:cxnSp>
      <p:cxnSp>
        <p:nvCxnSpPr>
          <p:cNvPr id="385" name="Google Shape;385;p1"/>
          <p:cNvCxnSpPr/>
          <p:nvPr/>
        </p:nvCxnSpPr>
        <p:spPr>
          <a:xfrm rot="10800000">
            <a:off x="9739422" y="4221566"/>
            <a:ext cx="0" cy="969060"/>
          </a:xfrm>
          <a:prstGeom prst="straightConnector1">
            <a:avLst/>
          </a:prstGeom>
          <a:noFill/>
          <a:ln w="9525" cap="flat" cmpd="sng">
            <a:solidFill>
              <a:schemeClr val="lt1"/>
            </a:solidFill>
            <a:prstDash val="solid"/>
            <a:miter lim="800000"/>
            <a:headEnd type="none" w="sm" len="sm"/>
            <a:tailEnd type="none" w="sm" len="sm"/>
          </a:ln>
        </p:spPr>
      </p:cxnSp>
      <p:cxnSp>
        <p:nvCxnSpPr>
          <p:cNvPr id="386" name="Google Shape;386;p1"/>
          <p:cNvCxnSpPr/>
          <p:nvPr/>
        </p:nvCxnSpPr>
        <p:spPr>
          <a:xfrm rot="10800000">
            <a:off x="11295316" y="4045686"/>
            <a:ext cx="0" cy="848668"/>
          </a:xfrm>
          <a:prstGeom prst="straightConnector1">
            <a:avLst/>
          </a:prstGeom>
          <a:noFill/>
          <a:ln w="9525" cap="flat" cmpd="sng">
            <a:solidFill>
              <a:schemeClr val="lt1"/>
            </a:solidFill>
            <a:prstDash val="solid"/>
            <a:miter lim="800000"/>
            <a:headEnd type="none" w="sm" len="sm"/>
            <a:tailEnd type="none" w="sm" len="sm"/>
          </a:ln>
        </p:spPr>
      </p:cxnSp>
      <p:cxnSp>
        <p:nvCxnSpPr>
          <p:cNvPr id="387" name="Google Shape;387;p1"/>
          <p:cNvCxnSpPr/>
          <p:nvPr/>
        </p:nvCxnSpPr>
        <p:spPr>
          <a:xfrm rot="10800000">
            <a:off x="10912548" y="4452630"/>
            <a:ext cx="0" cy="412733"/>
          </a:xfrm>
          <a:prstGeom prst="straightConnector1">
            <a:avLst/>
          </a:prstGeom>
          <a:noFill/>
          <a:ln w="9525" cap="flat" cmpd="sng">
            <a:solidFill>
              <a:schemeClr val="lt1"/>
            </a:solidFill>
            <a:prstDash val="solid"/>
            <a:miter lim="800000"/>
            <a:headEnd type="none" w="sm" len="sm"/>
            <a:tailEnd type="none" w="sm" len="sm"/>
          </a:ln>
        </p:spPr>
      </p:cxnSp>
      <p:cxnSp>
        <p:nvCxnSpPr>
          <p:cNvPr id="388" name="Google Shape;388;p1"/>
          <p:cNvCxnSpPr/>
          <p:nvPr/>
        </p:nvCxnSpPr>
        <p:spPr>
          <a:xfrm rot="10800000">
            <a:off x="11050766" y="4016695"/>
            <a:ext cx="0" cy="848668"/>
          </a:xfrm>
          <a:prstGeom prst="straightConnector1">
            <a:avLst/>
          </a:prstGeom>
          <a:noFill/>
          <a:ln w="9525" cap="flat" cmpd="sng">
            <a:solidFill>
              <a:schemeClr val="lt1"/>
            </a:solidFill>
            <a:prstDash val="solid"/>
            <a:miter lim="800000"/>
            <a:headEnd type="none" w="sm" len="sm"/>
            <a:tailEnd type="none" w="sm" len="sm"/>
          </a:ln>
        </p:spPr>
      </p:cxnSp>
      <p:cxnSp>
        <p:nvCxnSpPr>
          <p:cNvPr id="389" name="Google Shape;389;p1"/>
          <p:cNvCxnSpPr/>
          <p:nvPr/>
        </p:nvCxnSpPr>
        <p:spPr>
          <a:xfrm rot="10800000">
            <a:off x="9221972" y="4635795"/>
            <a:ext cx="0" cy="412733"/>
          </a:xfrm>
          <a:prstGeom prst="straightConnector1">
            <a:avLst/>
          </a:prstGeom>
          <a:noFill/>
          <a:ln w="9525" cap="flat" cmpd="sng">
            <a:solidFill>
              <a:schemeClr val="lt1"/>
            </a:solidFill>
            <a:prstDash val="solid"/>
            <a:miter lim="800000"/>
            <a:headEnd type="none" w="sm" len="sm"/>
            <a:tailEnd type="none" w="sm" len="sm"/>
          </a:ln>
        </p:spPr>
      </p:cxnSp>
      <p:sp>
        <p:nvSpPr>
          <p:cNvPr id="390" name="Google Shape;390;p1"/>
          <p:cNvSpPr/>
          <p:nvPr/>
        </p:nvSpPr>
        <p:spPr>
          <a:xfrm>
            <a:off x="4797077" y="4532045"/>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1"/>
          <p:cNvSpPr/>
          <p:nvPr/>
        </p:nvSpPr>
        <p:spPr>
          <a:xfrm>
            <a:off x="2637495" y="3722740"/>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p1"/>
          <p:cNvSpPr/>
          <p:nvPr/>
        </p:nvSpPr>
        <p:spPr>
          <a:xfrm>
            <a:off x="9073110" y="4261639"/>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1"/>
          <p:cNvSpPr/>
          <p:nvPr/>
        </p:nvSpPr>
        <p:spPr>
          <a:xfrm>
            <a:off x="1401259" y="4696856"/>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1"/>
          <p:cNvSpPr/>
          <p:nvPr/>
        </p:nvSpPr>
        <p:spPr>
          <a:xfrm>
            <a:off x="11150011" y="3703387"/>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5" name="Google Shape;395;p1"/>
          <p:cNvSpPr/>
          <p:nvPr/>
        </p:nvSpPr>
        <p:spPr>
          <a:xfrm>
            <a:off x="8211082" y="4565293"/>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1"/>
          <p:cNvSpPr/>
          <p:nvPr/>
        </p:nvSpPr>
        <p:spPr>
          <a:xfrm>
            <a:off x="6517255" y="4645991"/>
            <a:ext cx="290609" cy="290609"/>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7" name="Google Shape;397;p1"/>
          <p:cNvPicPr preferRelativeResize="0"/>
          <p:nvPr/>
        </p:nvPicPr>
        <p:blipFill rotWithShape="1">
          <a:blip r:embed="rId4">
            <a:alphaModFix/>
          </a:blip>
          <a:srcRect/>
          <a:stretch/>
        </p:blipFill>
        <p:spPr>
          <a:xfrm>
            <a:off x="4229063" y="4588348"/>
            <a:ext cx="438327" cy="278169"/>
          </a:xfrm>
          <a:prstGeom prst="rect">
            <a:avLst/>
          </a:prstGeom>
          <a:noFill/>
          <a:ln>
            <a:noFill/>
          </a:ln>
        </p:spPr>
      </p:pic>
      <p:pic>
        <p:nvPicPr>
          <p:cNvPr id="398" name="Google Shape;398;p1"/>
          <p:cNvPicPr preferRelativeResize="0"/>
          <p:nvPr/>
        </p:nvPicPr>
        <p:blipFill rotWithShape="1">
          <a:blip r:embed="rId5">
            <a:alphaModFix/>
          </a:blip>
          <a:srcRect/>
          <a:stretch/>
        </p:blipFill>
        <p:spPr>
          <a:xfrm>
            <a:off x="9447318" y="3846364"/>
            <a:ext cx="649182" cy="295263"/>
          </a:xfrm>
          <a:prstGeom prst="rect">
            <a:avLst/>
          </a:prstGeom>
          <a:noFill/>
          <a:ln>
            <a:noFill/>
          </a:ln>
        </p:spPr>
      </p:pic>
      <p:pic>
        <p:nvPicPr>
          <p:cNvPr id="399" name="Google Shape;399;p1"/>
          <p:cNvPicPr preferRelativeResize="0"/>
          <p:nvPr/>
        </p:nvPicPr>
        <p:blipFill rotWithShape="1">
          <a:blip r:embed="rId6">
            <a:alphaModFix/>
          </a:blip>
          <a:srcRect/>
          <a:stretch/>
        </p:blipFill>
        <p:spPr>
          <a:xfrm>
            <a:off x="735093" y="3966452"/>
            <a:ext cx="560907" cy="255114"/>
          </a:xfrm>
          <a:prstGeom prst="rect">
            <a:avLst/>
          </a:prstGeom>
          <a:noFill/>
          <a:ln>
            <a:noFill/>
          </a:ln>
        </p:spPr>
      </p:pic>
      <p:pic>
        <p:nvPicPr>
          <p:cNvPr id="400" name="Google Shape;400;p1"/>
          <p:cNvPicPr preferRelativeResize="0"/>
          <p:nvPr/>
        </p:nvPicPr>
        <p:blipFill rotWithShape="1">
          <a:blip r:embed="rId7">
            <a:alphaModFix/>
          </a:blip>
          <a:srcRect/>
          <a:stretch/>
        </p:blipFill>
        <p:spPr>
          <a:xfrm>
            <a:off x="4140255" y="1359026"/>
            <a:ext cx="3911490" cy="15881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474f04546a_0_1739"/>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sz="4400" b="0" i="0" u="none" strike="noStrike" cap="none">
                <a:solidFill>
                  <a:srgbClr val="3C3C3B"/>
                </a:solidFill>
                <a:latin typeface="Helvetica Neue"/>
                <a:ea typeface="Helvetica Neue"/>
                <a:cs typeface="Helvetica Neue"/>
                <a:sym typeface="Helvetica Neue"/>
              </a:rPr>
              <a:t>What is not fact-checkable? </a:t>
            </a:r>
            <a:endParaRPr/>
          </a:p>
        </p:txBody>
      </p:sp>
      <p:sp>
        <p:nvSpPr>
          <p:cNvPr id="490" name="Google Shape;490;g1474f04546a_0_1739"/>
          <p:cNvSpPr txBox="1">
            <a:spLocks noGrp="1"/>
          </p:cNvSpPr>
          <p:nvPr>
            <p:ph type="body" idx="1"/>
          </p:nvPr>
        </p:nvSpPr>
        <p:spPr>
          <a:xfrm>
            <a:off x="838200" y="1825625"/>
            <a:ext cx="7554600" cy="43512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3C3C3B"/>
              </a:buClr>
              <a:buSzPts val="2800"/>
              <a:buChar char="•"/>
            </a:pPr>
            <a:r>
              <a:rPr lang="en-GB"/>
              <a:t>Opinions</a:t>
            </a:r>
            <a:endParaRPr/>
          </a:p>
          <a:p>
            <a:pPr marL="228600" lvl="0" indent="-228600" algn="l" rtl="0">
              <a:lnSpc>
                <a:spcPct val="90000"/>
              </a:lnSpc>
              <a:spcBef>
                <a:spcPts val="1000"/>
              </a:spcBef>
              <a:spcAft>
                <a:spcPts val="0"/>
              </a:spcAft>
              <a:buClr>
                <a:srgbClr val="3C3C3B"/>
              </a:buClr>
              <a:buSzPts val="2800"/>
              <a:buChar char="•"/>
            </a:pPr>
            <a:r>
              <a:rPr lang="en-GB"/>
              <a:t>Claims about the future</a:t>
            </a:r>
            <a:endParaRPr/>
          </a:p>
        </p:txBody>
      </p:sp>
      <p:pic>
        <p:nvPicPr>
          <p:cNvPr id="491" name="Google Shape;491;g1474f04546a_0_1739" descr="Google Shape;492;p18"/>
          <p:cNvPicPr preferRelativeResize="0"/>
          <p:nvPr/>
        </p:nvPicPr>
        <p:blipFill rotWithShape="1">
          <a:blip r:embed="rId3">
            <a:alphaModFix/>
          </a:blip>
          <a:srcRect/>
          <a:stretch/>
        </p:blipFill>
        <p:spPr>
          <a:xfrm>
            <a:off x="11157729" y="546924"/>
            <a:ext cx="667152" cy="673106"/>
          </a:xfrm>
          <a:prstGeom prst="rect">
            <a:avLst/>
          </a:prstGeom>
          <a:noFill/>
          <a:ln>
            <a:noFill/>
          </a:ln>
        </p:spPr>
      </p:pic>
      <p:pic>
        <p:nvPicPr>
          <p:cNvPr id="492" name="Google Shape;492;g1474f04546a_0_1739" descr="Picture 2"/>
          <p:cNvPicPr preferRelativeResize="0"/>
          <p:nvPr/>
        </p:nvPicPr>
        <p:blipFill rotWithShape="1">
          <a:blip r:embed="rId4">
            <a:alphaModFix/>
          </a:blip>
          <a:srcRect/>
          <a:stretch/>
        </p:blipFill>
        <p:spPr>
          <a:xfrm>
            <a:off x="6757381" y="4291784"/>
            <a:ext cx="4733926" cy="2019302"/>
          </a:xfrm>
          <a:prstGeom prst="rect">
            <a:avLst/>
          </a:prstGeom>
          <a:noFill/>
          <a:ln>
            <a:noFill/>
          </a:ln>
          <a:effectLst>
            <a:outerShdw blurRad="50800" dist="50800" dir="540000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474f04546a_0_1746"/>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rPr>
              <a:t>E</a:t>
            </a:r>
            <a:r>
              <a:rPr lang="en-GB">
                <a:latin typeface="Helvetica Neue"/>
                <a:ea typeface="Helvetica Neue"/>
                <a:cs typeface="Helvetica Neue"/>
                <a:sym typeface="Helvetica Neue"/>
              </a:rPr>
              <a:t>xample</a:t>
            </a:r>
            <a:r>
              <a:rPr lang="en-GB">
                <a:solidFill>
                  <a:srgbClr val="44546A"/>
                </a:solidFill>
              </a:rPr>
              <a:t> </a:t>
            </a:r>
            <a:endParaRPr/>
          </a:p>
        </p:txBody>
      </p:sp>
      <p:sp>
        <p:nvSpPr>
          <p:cNvPr id="498" name="Google Shape;498;g1474f04546a_0_1746"/>
          <p:cNvSpPr txBox="1">
            <a:spLocks noGrp="1"/>
          </p:cNvSpPr>
          <p:nvPr>
            <p:ph type="body" idx="1"/>
          </p:nvPr>
        </p:nvSpPr>
        <p:spPr>
          <a:xfrm>
            <a:off x="838200" y="1825625"/>
            <a:ext cx="7554600" cy="43512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3C3C3B"/>
              </a:buClr>
              <a:buSzPts val="2800"/>
              <a:buChar char="•"/>
            </a:pPr>
            <a:r>
              <a:rPr lang="en-GB"/>
              <a:t>The weather is fine today. </a:t>
            </a:r>
            <a:endParaRPr/>
          </a:p>
          <a:p>
            <a:pPr marL="228600" lvl="0" indent="-228600" algn="l" rtl="0">
              <a:lnSpc>
                <a:spcPct val="90000"/>
              </a:lnSpc>
              <a:spcBef>
                <a:spcPts val="1000"/>
              </a:spcBef>
              <a:spcAft>
                <a:spcPts val="0"/>
              </a:spcAft>
              <a:buClr>
                <a:srgbClr val="3C3C3B"/>
              </a:buClr>
              <a:buSzPts val="2800"/>
              <a:buChar char="•"/>
            </a:pPr>
            <a:r>
              <a:rPr lang="en-GB"/>
              <a:t>It will be 27°C in Lagos tomorrow.</a:t>
            </a:r>
            <a:endParaRPr/>
          </a:p>
          <a:p>
            <a:pPr marL="228600" lvl="0" indent="-228600" algn="l" rtl="0">
              <a:lnSpc>
                <a:spcPct val="90000"/>
              </a:lnSpc>
              <a:spcBef>
                <a:spcPts val="1000"/>
              </a:spcBef>
              <a:spcAft>
                <a:spcPts val="0"/>
              </a:spcAft>
              <a:buClr>
                <a:srgbClr val="3C3C3B"/>
              </a:buClr>
              <a:buSzPts val="2800"/>
              <a:buChar char="•"/>
            </a:pPr>
            <a:r>
              <a:rPr lang="en-GB"/>
              <a:t>It is 27°C in Lagos.  </a:t>
            </a:r>
            <a:endParaRPr/>
          </a:p>
        </p:txBody>
      </p:sp>
      <p:pic>
        <p:nvPicPr>
          <p:cNvPr id="499" name="Google Shape;499;g1474f04546a_0_1746" descr="Google Shape;492;p18"/>
          <p:cNvPicPr preferRelativeResize="0"/>
          <p:nvPr/>
        </p:nvPicPr>
        <p:blipFill rotWithShape="1">
          <a:blip r:embed="rId3">
            <a:alphaModFix/>
          </a:blip>
          <a:srcRect/>
          <a:stretch/>
        </p:blipFill>
        <p:spPr>
          <a:xfrm>
            <a:off x="11157729" y="546924"/>
            <a:ext cx="667152" cy="673106"/>
          </a:xfrm>
          <a:prstGeom prst="rect">
            <a:avLst/>
          </a:prstGeom>
          <a:noFill/>
          <a:ln>
            <a:noFill/>
          </a:ln>
        </p:spPr>
      </p:pic>
      <p:pic>
        <p:nvPicPr>
          <p:cNvPr id="500" name="Google Shape;500;g1474f04546a_0_1746" descr="Picture 2"/>
          <p:cNvPicPr preferRelativeResize="0"/>
          <p:nvPr/>
        </p:nvPicPr>
        <p:blipFill rotWithShape="1">
          <a:blip r:embed="rId4">
            <a:alphaModFix/>
          </a:blip>
          <a:srcRect/>
          <a:stretch/>
        </p:blipFill>
        <p:spPr>
          <a:xfrm>
            <a:off x="6757381" y="4291784"/>
            <a:ext cx="4733926" cy="2019302"/>
          </a:xfrm>
          <a:prstGeom prst="rect">
            <a:avLst/>
          </a:prstGeom>
          <a:noFill/>
          <a:ln>
            <a:noFill/>
          </a:ln>
          <a:effectLst>
            <a:outerShdw blurRad="50800" dist="50800" dir="540000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1474f04546a_0_1753"/>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latin typeface="Helvetica Neue"/>
                <a:ea typeface="Helvetica Neue"/>
                <a:cs typeface="Helvetica Neue"/>
                <a:sym typeface="Helvetica Neue"/>
              </a:rPr>
              <a:t>Fact-checkable or not? And why? </a:t>
            </a:r>
            <a:endParaRPr>
              <a:solidFill>
                <a:srgbClr val="3C3C3B"/>
              </a:solidFill>
              <a:latin typeface="Helvetica Neue"/>
              <a:ea typeface="Helvetica Neue"/>
              <a:cs typeface="Helvetica Neue"/>
              <a:sym typeface="Helvetica Neue"/>
            </a:endParaRPr>
          </a:p>
        </p:txBody>
      </p:sp>
      <p:sp>
        <p:nvSpPr>
          <p:cNvPr id="506" name="Google Shape;506;g1474f04546a_0_1753"/>
          <p:cNvSpPr txBox="1">
            <a:spLocks noGrp="1"/>
          </p:cNvSpPr>
          <p:nvPr>
            <p:ph type="body" idx="1"/>
          </p:nvPr>
        </p:nvSpPr>
        <p:spPr>
          <a:xfrm>
            <a:off x="838200" y="1825625"/>
            <a:ext cx="10182600" cy="43512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3C3C3B"/>
              </a:buClr>
              <a:buSzPts val="2800"/>
              <a:buNone/>
            </a:pPr>
            <a:r>
              <a:rPr lang="en-GB">
                <a:solidFill>
                  <a:srgbClr val="3C3C3B"/>
                </a:solidFill>
                <a:latin typeface="Helvetica Neue"/>
                <a:ea typeface="Helvetica Neue"/>
                <a:cs typeface="Helvetica Neue"/>
                <a:sym typeface="Helvetica Neue"/>
              </a:rPr>
              <a:t>Tinubu: My administration will have at least 35% female representation.</a:t>
            </a:r>
            <a:endParaRPr/>
          </a:p>
          <a:p>
            <a:pPr marL="0" lvl="0" indent="0" algn="ctr" rtl="0">
              <a:lnSpc>
                <a:spcPct val="90000"/>
              </a:lnSpc>
              <a:spcBef>
                <a:spcPts val="1000"/>
              </a:spcBef>
              <a:spcAft>
                <a:spcPts val="0"/>
              </a:spcAft>
              <a:buClr>
                <a:srgbClr val="DC7A28"/>
              </a:buClr>
              <a:buSzPts val="2800"/>
              <a:buNone/>
            </a:pPr>
            <a:r>
              <a:rPr lang="en-GB">
                <a:solidFill>
                  <a:srgbClr val="DC7A28"/>
                </a:solidFill>
              </a:rPr>
              <a:t>❎</a:t>
            </a:r>
            <a:endParaRPr>
              <a:solidFill>
                <a:srgbClr val="3C3C3B"/>
              </a:solidFill>
              <a:latin typeface="Helvetica Neue"/>
              <a:ea typeface="Helvetica Neue"/>
              <a:cs typeface="Helvetica Neue"/>
              <a:sym typeface="Helvetica Neue"/>
            </a:endParaRPr>
          </a:p>
          <a:p>
            <a:pPr marL="0" lvl="0" indent="0" algn="l" rtl="0">
              <a:lnSpc>
                <a:spcPct val="90000"/>
              </a:lnSpc>
              <a:spcBef>
                <a:spcPts val="1000"/>
              </a:spcBef>
              <a:spcAft>
                <a:spcPts val="0"/>
              </a:spcAft>
              <a:buClr>
                <a:srgbClr val="3C3C3B"/>
              </a:buClr>
              <a:buSzPts val="2800"/>
              <a:buNone/>
            </a:pPr>
            <a:r>
              <a:rPr lang="en-GB" sz="2800">
                <a:solidFill>
                  <a:srgbClr val="3C3C3B"/>
                </a:solidFill>
                <a:latin typeface="Helvetica Neue"/>
                <a:ea typeface="Helvetica Neue"/>
                <a:cs typeface="Helvetica Neue"/>
                <a:sym typeface="Helvetica Neue"/>
              </a:rPr>
              <a:t>Covid-19 is caused by a strain of the coronavirus. </a:t>
            </a:r>
            <a:endParaRPr/>
          </a:p>
          <a:p>
            <a:pPr marL="0" lvl="0" indent="0" algn="ctr" rtl="0">
              <a:lnSpc>
                <a:spcPct val="90000"/>
              </a:lnSpc>
              <a:spcBef>
                <a:spcPts val="1000"/>
              </a:spcBef>
              <a:spcAft>
                <a:spcPts val="0"/>
              </a:spcAft>
              <a:buClr>
                <a:srgbClr val="44546A"/>
              </a:buClr>
              <a:buSzPts val="2800"/>
              <a:buNone/>
            </a:pPr>
            <a:r>
              <a:rPr lang="en-GB" sz="2800"/>
              <a:t>✅</a:t>
            </a:r>
            <a:endParaRPr>
              <a:solidFill>
                <a:srgbClr val="3C3C3B"/>
              </a:solidFill>
              <a:latin typeface="Helvetica Neue"/>
              <a:ea typeface="Helvetica Neue"/>
              <a:cs typeface="Helvetica Neue"/>
              <a:sym typeface="Helvetica Neue"/>
            </a:endParaRPr>
          </a:p>
          <a:p>
            <a:pPr marL="0" lvl="0" indent="0" algn="l" rtl="0">
              <a:lnSpc>
                <a:spcPct val="90000"/>
              </a:lnSpc>
              <a:spcBef>
                <a:spcPts val="1000"/>
              </a:spcBef>
              <a:spcAft>
                <a:spcPts val="0"/>
              </a:spcAft>
              <a:buClr>
                <a:srgbClr val="3C3C3B"/>
              </a:buClr>
              <a:buSzPts val="2800"/>
              <a:buNone/>
            </a:pPr>
            <a:r>
              <a:rPr lang="en-GB">
                <a:solidFill>
                  <a:srgbClr val="3C3C3B"/>
                </a:solidFill>
                <a:latin typeface="Helvetica Neue"/>
                <a:ea typeface="Helvetica Neue"/>
                <a:cs typeface="Helvetica Neue"/>
                <a:sym typeface="Helvetica Neue"/>
              </a:rPr>
              <a:t>Buhari: My administration has done</a:t>
            </a:r>
            <a:r>
              <a:rPr lang="en-GB" sz="2800">
                <a:solidFill>
                  <a:srgbClr val="3C3C3B"/>
                </a:solidFill>
                <a:latin typeface="Helvetica Neue"/>
                <a:ea typeface="Helvetica Neue"/>
                <a:cs typeface="Helvetica Neue"/>
                <a:sym typeface="Helvetica Neue"/>
              </a:rPr>
              <a:t> the best it can </a:t>
            </a:r>
            <a:r>
              <a:rPr lang="en-GB">
                <a:solidFill>
                  <a:srgbClr val="3C3C3B"/>
                </a:solidFill>
                <a:latin typeface="Helvetica Neue"/>
                <a:ea typeface="Helvetica Neue"/>
                <a:cs typeface="Helvetica Neue"/>
                <a:sym typeface="Helvetica Neue"/>
              </a:rPr>
              <a:t>to fight insurgency</a:t>
            </a:r>
            <a:r>
              <a:rPr lang="en-GB" sz="2800">
                <a:solidFill>
                  <a:srgbClr val="3C3C3B"/>
                </a:solidFill>
                <a:latin typeface="Helvetica Neue"/>
                <a:ea typeface="Helvetica Neue"/>
                <a:cs typeface="Helvetica Neue"/>
                <a:sym typeface="Helvetica Neue"/>
              </a:rPr>
              <a:t>.</a:t>
            </a:r>
            <a:endParaRPr/>
          </a:p>
          <a:p>
            <a:pPr marL="0" lvl="0" indent="0" algn="ctr" rtl="0">
              <a:lnSpc>
                <a:spcPct val="90000"/>
              </a:lnSpc>
              <a:spcBef>
                <a:spcPts val="1000"/>
              </a:spcBef>
              <a:spcAft>
                <a:spcPts val="0"/>
              </a:spcAft>
              <a:buClr>
                <a:srgbClr val="44546A"/>
              </a:buClr>
              <a:buSzPts val="2800"/>
              <a:buNone/>
            </a:pPr>
            <a:r>
              <a:rPr lang="en-GB" sz="2800"/>
              <a:t>❎</a:t>
            </a:r>
            <a:endParaRPr/>
          </a:p>
          <a:p>
            <a:pPr marL="0" lvl="0" indent="0" algn="ctr" rtl="0">
              <a:lnSpc>
                <a:spcPct val="90000"/>
              </a:lnSpc>
              <a:spcBef>
                <a:spcPts val="1000"/>
              </a:spcBef>
              <a:spcAft>
                <a:spcPts val="0"/>
              </a:spcAft>
              <a:buClr>
                <a:srgbClr val="44546A"/>
              </a:buClr>
              <a:buSzPts val="2800"/>
              <a:buNone/>
            </a:pPr>
            <a:endParaRPr sz="2800">
              <a:solidFill>
                <a:srgbClr val="3C3C3B"/>
              </a:solidFill>
              <a:latin typeface="Helvetica Neue"/>
              <a:ea typeface="Helvetica Neue"/>
              <a:cs typeface="Helvetica Neue"/>
              <a:sym typeface="Helvetica Neue"/>
            </a:endParaRPr>
          </a:p>
        </p:txBody>
      </p:sp>
      <p:pic>
        <p:nvPicPr>
          <p:cNvPr id="507" name="Google Shape;507;g1474f04546a_0_1753"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1474f04546a_0_2421"/>
          <p:cNvSpPr txBox="1">
            <a:spLocks noGrp="1"/>
          </p:cNvSpPr>
          <p:nvPr>
            <p:ph type="title"/>
          </p:nvPr>
        </p:nvSpPr>
        <p:spPr>
          <a:xfrm>
            <a:off x="838200" y="365125"/>
            <a:ext cx="9306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200"/>
              <a:buFont typeface="Helvetica Neue"/>
              <a:buNone/>
            </a:pPr>
            <a:r>
              <a:rPr lang="en-GB" sz="4200" b="0" i="0" u="none" strike="noStrike" cap="none">
                <a:solidFill>
                  <a:srgbClr val="3C3C3B"/>
                </a:solidFill>
                <a:latin typeface="Helvetica Neue"/>
                <a:ea typeface="Helvetica Neue"/>
                <a:cs typeface="Helvetica Neue"/>
                <a:sym typeface="Helvetica Neue"/>
              </a:rPr>
              <a:t>When deciding what to fact-check, ask yourself: </a:t>
            </a:r>
            <a:endParaRPr/>
          </a:p>
        </p:txBody>
      </p:sp>
      <p:sp>
        <p:nvSpPr>
          <p:cNvPr id="513" name="Google Shape;513;g1474f04546a_0_2421"/>
          <p:cNvSpPr txBox="1">
            <a:spLocks noGrp="1"/>
          </p:cNvSpPr>
          <p:nvPr>
            <p:ph type="body" idx="1"/>
          </p:nvPr>
        </p:nvSpPr>
        <p:spPr>
          <a:xfrm>
            <a:off x="838199" y="1664571"/>
            <a:ext cx="9924600" cy="50025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3C3C3B"/>
              </a:buClr>
              <a:buSzPts val="2800"/>
              <a:buNone/>
            </a:pPr>
            <a:r>
              <a:rPr lang="en-GB"/>
              <a:t>First and most important, what will the overall </a:t>
            </a:r>
            <a:r>
              <a:rPr lang="en-GB" b="1"/>
              <a:t>impact</a:t>
            </a:r>
            <a:r>
              <a:rPr lang="en-GB"/>
              <a:t> be if the statement or claim is not fact-checked? Also: </a:t>
            </a:r>
            <a:br>
              <a:rPr lang="en-GB"/>
            </a:br>
            <a:endParaRPr/>
          </a:p>
          <a:p>
            <a:pPr marL="971550" lvl="1" indent="-514350" algn="l" rtl="0">
              <a:lnSpc>
                <a:spcPct val="90000"/>
              </a:lnSpc>
              <a:spcBef>
                <a:spcPts val="500"/>
              </a:spcBef>
              <a:spcAft>
                <a:spcPts val="0"/>
              </a:spcAft>
              <a:buClr>
                <a:srgbClr val="44546A"/>
              </a:buClr>
              <a:buSzPts val="2400"/>
              <a:buFont typeface="Helvetica Neue"/>
              <a:buAutoNum type="arabicPeriod"/>
            </a:pPr>
            <a:r>
              <a:rPr lang="en-GB"/>
              <a:t>Will it put people’s lives at </a:t>
            </a:r>
            <a:r>
              <a:rPr lang="en-GB" b="1"/>
              <a:t>risk</a:t>
            </a:r>
            <a:r>
              <a:rPr lang="en-GB"/>
              <a:t>? </a:t>
            </a:r>
            <a:endParaRPr/>
          </a:p>
          <a:p>
            <a:pPr marL="971550" lvl="1" indent="-514350" algn="l" rtl="0">
              <a:lnSpc>
                <a:spcPct val="90000"/>
              </a:lnSpc>
              <a:spcBef>
                <a:spcPts val="500"/>
              </a:spcBef>
              <a:spcAft>
                <a:spcPts val="0"/>
              </a:spcAft>
              <a:buClr>
                <a:srgbClr val="44546A"/>
              </a:buClr>
              <a:buSzPts val="2400"/>
              <a:buFont typeface="Helvetica Neue"/>
              <a:buAutoNum type="arabicPeriod"/>
            </a:pPr>
            <a:r>
              <a:rPr lang="en-GB"/>
              <a:t>Will it have an impact on important decisions the public have to make?</a:t>
            </a:r>
            <a:endParaRPr/>
          </a:p>
          <a:p>
            <a:pPr marL="971550" lvl="1" indent="-514350" algn="l" rtl="0">
              <a:lnSpc>
                <a:spcPct val="90000"/>
              </a:lnSpc>
              <a:spcBef>
                <a:spcPts val="500"/>
              </a:spcBef>
              <a:spcAft>
                <a:spcPts val="0"/>
              </a:spcAft>
              <a:buClr>
                <a:srgbClr val="44546A"/>
              </a:buClr>
              <a:buSzPts val="2400"/>
              <a:buFont typeface="Helvetica Neue"/>
              <a:buAutoNum type="arabicPeriod"/>
            </a:pPr>
            <a:r>
              <a:rPr lang="en-GB"/>
              <a:t>How prominent is the person or organisation who shared the information? </a:t>
            </a:r>
            <a:endParaRPr/>
          </a:p>
          <a:p>
            <a:pPr marL="971550" lvl="1" indent="-514350" algn="l" rtl="0">
              <a:lnSpc>
                <a:spcPct val="90000"/>
              </a:lnSpc>
              <a:spcBef>
                <a:spcPts val="500"/>
              </a:spcBef>
              <a:spcAft>
                <a:spcPts val="0"/>
              </a:spcAft>
              <a:buClr>
                <a:srgbClr val="44546A"/>
              </a:buClr>
              <a:buSzPts val="2400"/>
              <a:buFont typeface="Helvetica Neue"/>
              <a:buAutoNum type="arabicPeriod"/>
            </a:pPr>
            <a:r>
              <a:rPr lang="en-GB"/>
              <a:t>Is the false information widely spread or might your fact-checking report amplify it? </a:t>
            </a:r>
            <a:endParaRPr/>
          </a:p>
          <a:p>
            <a:pPr marL="971550" lvl="1" indent="-514350" algn="l" rtl="0">
              <a:lnSpc>
                <a:spcPct val="90000"/>
              </a:lnSpc>
              <a:spcBef>
                <a:spcPts val="500"/>
              </a:spcBef>
              <a:spcAft>
                <a:spcPts val="0"/>
              </a:spcAft>
              <a:buClr>
                <a:srgbClr val="44546A"/>
              </a:buClr>
              <a:buSzPts val="2400"/>
              <a:buFont typeface="Helvetica Neue"/>
              <a:buAutoNum type="arabicPeriod"/>
            </a:pPr>
            <a:r>
              <a:rPr lang="en-GB"/>
              <a:t>Does the claim spread unnecessary fear? </a:t>
            </a:r>
            <a:endParaRPr/>
          </a:p>
          <a:p>
            <a:pPr marL="971550" lvl="1" indent="-514350" algn="l" rtl="0">
              <a:lnSpc>
                <a:spcPct val="90000"/>
              </a:lnSpc>
              <a:spcBef>
                <a:spcPts val="500"/>
              </a:spcBef>
              <a:spcAft>
                <a:spcPts val="0"/>
              </a:spcAft>
              <a:buClr>
                <a:srgbClr val="44546A"/>
              </a:buClr>
              <a:buSzPts val="2400"/>
              <a:buFont typeface="Helvetica Neue"/>
              <a:buAutoNum type="arabicPeriod"/>
            </a:pPr>
            <a:r>
              <a:rPr lang="en-GB"/>
              <a:t>Is it fact-checkable? </a:t>
            </a:r>
            <a:endParaRPr/>
          </a:p>
        </p:txBody>
      </p:sp>
      <p:pic>
        <p:nvPicPr>
          <p:cNvPr id="514" name="Google Shape;514;g1474f04546a_0_2421" descr="Google Shape;319;p7"/>
          <p:cNvPicPr preferRelativeResize="0"/>
          <p:nvPr/>
        </p:nvPicPr>
        <p:blipFill rotWithShape="1">
          <a:blip r:embed="rId3">
            <a:alphaModFix/>
          </a:blip>
          <a:srcRect/>
          <a:stretch/>
        </p:blipFill>
        <p:spPr>
          <a:xfrm>
            <a:off x="11157726" y="550224"/>
            <a:ext cx="667152" cy="673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
          <p:cNvSpPr txBox="1">
            <a:spLocks noGrp="1"/>
          </p:cNvSpPr>
          <p:nvPr>
            <p:ph type="body" idx="3"/>
          </p:nvPr>
        </p:nvSpPr>
        <p:spPr>
          <a:xfrm>
            <a:off x="6012775" y="1876950"/>
            <a:ext cx="5352300" cy="31041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rgbClr val="3C3C3B"/>
              </a:buClr>
              <a:buSzPts val="5500"/>
              <a:buNone/>
            </a:pPr>
            <a:r>
              <a:rPr lang="en-GB" sz="3500">
                <a:solidFill>
                  <a:srgbClr val="4D5156"/>
                </a:solidFill>
                <a:highlight>
                  <a:srgbClr val="FFFFFF"/>
                </a:highlight>
                <a:latin typeface="Helvetica Neue"/>
                <a:ea typeface="Helvetica Neue"/>
                <a:cs typeface="Helvetica Neue"/>
                <a:sym typeface="Helvetica Neue"/>
              </a:rPr>
              <a:t>Disinformation is false or misleading information that is created and spread deliberately to deceive</a:t>
            </a:r>
            <a:endParaRPr sz="3500">
              <a:latin typeface="Helvetica Neue"/>
              <a:ea typeface="Helvetica Neue"/>
              <a:cs typeface="Helvetica Neue"/>
              <a:sym typeface="Helvetica Neue"/>
            </a:endParaRPr>
          </a:p>
        </p:txBody>
      </p:sp>
      <p:sp>
        <p:nvSpPr>
          <p:cNvPr id="520" name="Google Shape;520;p4"/>
          <p:cNvSpPr>
            <a:spLocks noGrp="1"/>
          </p:cNvSpPr>
          <p:nvPr>
            <p:ph type="pic" idx="2"/>
          </p:nvPr>
        </p:nvSpPr>
        <p:spPr>
          <a:xfrm>
            <a:off x="771000" y="1531950"/>
            <a:ext cx="3956700" cy="3794100"/>
          </a:xfrm>
          <a:prstGeom prst="rect">
            <a:avLst/>
          </a:prstGeom>
          <a:solidFill>
            <a:schemeClr val="lt1"/>
          </a:solidFill>
          <a:ln>
            <a:noFill/>
          </a:ln>
        </p:spPr>
        <p:txBody>
          <a:bodyPr/>
          <a:lstStyle/>
          <a:p>
            <a:endParaRPr lang="en-GB"/>
          </a:p>
        </p:txBody>
      </p:sp>
      <p:pic>
        <p:nvPicPr>
          <p:cNvPr id="521" name="Google Shape;521;p4"/>
          <p:cNvPicPr preferRelativeResize="0"/>
          <p:nvPr/>
        </p:nvPicPr>
        <p:blipFill rotWithShape="1">
          <a:blip r:embed="rId3">
            <a:alphaModFix/>
          </a:blip>
          <a:srcRect/>
          <a:stretch/>
        </p:blipFill>
        <p:spPr>
          <a:xfrm>
            <a:off x="11157733" y="546915"/>
            <a:ext cx="667146" cy="6671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
          <p:cNvSpPr txBox="1">
            <a:spLocks noGrp="1"/>
          </p:cNvSpPr>
          <p:nvPr>
            <p:ph type="body" idx="2"/>
          </p:nvPr>
        </p:nvSpPr>
        <p:spPr>
          <a:xfrm>
            <a:off x="2545500" y="1894052"/>
            <a:ext cx="7101000" cy="30699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5500"/>
              <a:buNone/>
            </a:pPr>
            <a:r>
              <a:rPr lang="en-GB" sz="4000">
                <a:latin typeface="Helvetica Neue"/>
                <a:ea typeface="Helvetica Neue"/>
                <a:cs typeface="Helvetica Neue"/>
                <a:sym typeface="Helvetica Neue"/>
              </a:rPr>
              <a:t>The spread of false information could be unintentional. The term misinformation is often used in this sense.</a:t>
            </a:r>
            <a:endParaRPr sz="4000"/>
          </a:p>
          <a:p>
            <a:pPr marL="0" lvl="0" indent="0" algn="ctr" rtl="0">
              <a:lnSpc>
                <a:spcPct val="90000"/>
              </a:lnSpc>
              <a:spcBef>
                <a:spcPts val="1000"/>
              </a:spcBef>
              <a:spcAft>
                <a:spcPts val="0"/>
              </a:spcAft>
              <a:buClr>
                <a:schemeClr val="lt1"/>
              </a:buClr>
              <a:buSzPts val="5500"/>
              <a:buNone/>
            </a:pPr>
            <a:endParaRPr sz="4000"/>
          </a:p>
        </p:txBody>
      </p:sp>
      <p:pic>
        <p:nvPicPr>
          <p:cNvPr id="527" name="Google Shape;527;p5"/>
          <p:cNvPicPr preferRelativeResize="0"/>
          <p:nvPr/>
        </p:nvPicPr>
        <p:blipFill rotWithShape="1">
          <a:blip r:embed="rId3">
            <a:alphaModFix/>
          </a:blip>
          <a:srcRect/>
          <a:stretch/>
        </p:blipFill>
        <p:spPr>
          <a:xfrm>
            <a:off x="11038603" y="439681"/>
            <a:ext cx="891115" cy="9211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g12b411eba6c_0_266"/>
          <p:cNvPicPr preferRelativeResize="0"/>
          <p:nvPr/>
        </p:nvPicPr>
        <p:blipFill rotWithShape="1">
          <a:blip r:embed="rId3">
            <a:alphaModFix/>
          </a:blip>
          <a:srcRect/>
          <a:stretch/>
        </p:blipFill>
        <p:spPr>
          <a:xfrm>
            <a:off x="11157733" y="546915"/>
            <a:ext cx="667146" cy="667146"/>
          </a:xfrm>
          <a:prstGeom prst="rect">
            <a:avLst/>
          </a:prstGeom>
          <a:noFill/>
          <a:ln>
            <a:noFill/>
          </a:ln>
        </p:spPr>
      </p:pic>
      <p:pic>
        <p:nvPicPr>
          <p:cNvPr id="533" name="Google Shape;533;g12b411eba6c_0_266"/>
          <p:cNvPicPr preferRelativeResize="0"/>
          <p:nvPr/>
        </p:nvPicPr>
        <p:blipFill rotWithShape="1">
          <a:blip r:embed="rId4">
            <a:alphaModFix/>
          </a:blip>
          <a:srcRect/>
          <a:stretch/>
        </p:blipFill>
        <p:spPr>
          <a:xfrm>
            <a:off x="76200" y="82950"/>
            <a:ext cx="12044532" cy="6775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gb41e076517_0_8"/>
          <p:cNvPicPr preferRelativeResize="0"/>
          <p:nvPr/>
        </p:nvPicPr>
        <p:blipFill rotWithShape="1">
          <a:blip r:embed="rId3">
            <a:alphaModFix/>
          </a:blip>
          <a:srcRect/>
          <a:stretch/>
        </p:blipFill>
        <p:spPr>
          <a:xfrm>
            <a:off x="11038603" y="439681"/>
            <a:ext cx="891114" cy="921154"/>
          </a:xfrm>
          <a:prstGeom prst="rect">
            <a:avLst/>
          </a:prstGeom>
          <a:noFill/>
          <a:ln>
            <a:noFill/>
          </a:ln>
        </p:spPr>
      </p:pic>
      <p:sp>
        <p:nvSpPr>
          <p:cNvPr id="539" name="Google Shape;539;gb41e076517_0_8"/>
          <p:cNvSpPr txBox="1">
            <a:spLocks noGrp="1"/>
          </p:cNvSpPr>
          <p:nvPr>
            <p:ph type="body" idx="2"/>
          </p:nvPr>
        </p:nvSpPr>
        <p:spPr>
          <a:xfrm>
            <a:off x="1436725" y="1732825"/>
            <a:ext cx="8679900" cy="4890000"/>
          </a:xfrm>
          <a:prstGeom prst="rect">
            <a:avLst/>
          </a:prstGeom>
          <a:noFill/>
          <a:ln>
            <a:noFill/>
          </a:ln>
        </p:spPr>
        <p:txBody>
          <a:bodyPr spcFirstLastPara="1" wrap="square" lIns="91425" tIns="45700" rIns="91425" bIns="45700" anchor="t" anchorCtr="0">
            <a:noAutofit/>
          </a:bodyPr>
          <a:lstStyle/>
          <a:p>
            <a:pPr marL="457200" lvl="0" indent="-419100" algn="r" rtl="0">
              <a:lnSpc>
                <a:spcPct val="115000"/>
              </a:lnSpc>
              <a:spcBef>
                <a:spcPts val="0"/>
              </a:spcBef>
              <a:spcAft>
                <a:spcPts val="0"/>
              </a:spcAft>
              <a:buSzPts val="3000"/>
              <a:buFont typeface="Helvetica Neue"/>
              <a:buChar char="●"/>
            </a:pPr>
            <a:r>
              <a:rPr lang="en-GB" sz="3000" b="0">
                <a:latin typeface="Helvetica Neue"/>
                <a:ea typeface="Helvetica Neue"/>
                <a:cs typeface="Helvetica Neue"/>
                <a:sym typeface="Helvetica Neue"/>
              </a:rPr>
              <a:t>Develop a critical mindset</a:t>
            </a:r>
            <a:endParaRPr sz="30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1500" b="0">
              <a:latin typeface="Helvetica Neue"/>
              <a:ea typeface="Helvetica Neue"/>
              <a:cs typeface="Helvetica Neue"/>
              <a:sym typeface="Helvetica Neue"/>
            </a:endParaRPr>
          </a:p>
          <a:p>
            <a:pPr marL="457200" lvl="0" indent="-419100" algn="r" rtl="0">
              <a:lnSpc>
                <a:spcPct val="115000"/>
              </a:lnSpc>
              <a:spcBef>
                <a:spcPts val="1100"/>
              </a:spcBef>
              <a:spcAft>
                <a:spcPts val="0"/>
              </a:spcAft>
              <a:buSzPts val="3000"/>
              <a:buFont typeface="Helvetica Neue"/>
              <a:buChar char="●"/>
            </a:pPr>
            <a:r>
              <a:rPr lang="en-GB" sz="3000" b="0">
                <a:latin typeface="Helvetica Neue"/>
                <a:ea typeface="Helvetica Neue"/>
                <a:cs typeface="Helvetica Neue"/>
                <a:sym typeface="Helvetica Neue"/>
              </a:rPr>
              <a:t>Check the source: the author, the publication</a:t>
            </a:r>
            <a:endParaRPr sz="30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1500" b="0">
              <a:latin typeface="Helvetica Neue"/>
              <a:ea typeface="Helvetica Neue"/>
              <a:cs typeface="Helvetica Neue"/>
              <a:sym typeface="Helvetica Neue"/>
            </a:endParaRPr>
          </a:p>
          <a:p>
            <a:pPr marL="457200" lvl="0" indent="-419100" algn="r" rtl="0">
              <a:lnSpc>
                <a:spcPct val="115000"/>
              </a:lnSpc>
              <a:spcBef>
                <a:spcPts val="1100"/>
              </a:spcBef>
              <a:spcAft>
                <a:spcPts val="0"/>
              </a:spcAft>
              <a:buSzPts val="3000"/>
              <a:buFont typeface="Helvetica Neue"/>
              <a:buChar char="●"/>
            </a:pPr>
            <a:r>
              <a:rPr lang="en-GB" sz="3000" b="0">
                <a:latin typeface="Helvetica Neue"/>
                <a:ea typeface="Helvetica Neue"/>
                <a:cs typeface="Helvetica Neue"/>
                <a:sym typeface="Helvetica Neue"/>
              </a:rPr>
              <a:t>Determine whether others are reporting the same news</a:t>
            </a:r>
            <a:endParaRPr sz="30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1500" b="0">
              <a:latin typeface="Helvetica Neue"/>
              <a:ea typeface="Helvetica Neue"/>
              <a:cs typeface="Helvetica Neue"/>
              <a:sym typeface="Helvetica Neue"/>
            </a:endParaRPr>
          </a:p>
          <a:p>
            <a:pPr marL="457200" lvl="0" indent="-419100" algn="r" rtl="0">
              <a:lnSpc>
                <a:spcPct val="115000"/>
              </a:lnSpc>
              <a:spcBef>
                <a:spcPts val="1100"/>
              </a:spcBef>
              <a:spcAft>
                <a:spcPts val="0"/>
              </a:spcAft>
              <a:buSzPts val="3000"/>
              <a:buFont typeface="Helvetica Neue"/>
              <a:buChar char="●"/>
            </a:pPr>
            <a:r>
              <a:rPr lang="en-GB" sz="3000" b="0">
                <a:latin typeface="Helvetica Neue"/>
                <a:ea typeface="Helvetica Neue"/>
                <a:cs typeface="Helvetica Neue"/>
                <a:sym typeface="Helvetica Neue"/>
              </a:rPr>
              <a:t>Sensational headlines are red flags</a:t>
            </a:r>
            <a:endParaRPr sz="2800" b="0">
              <a:latin typeface="Helvetica Neue"/>
              <a:ea typeface="Helvetica Neue"/>
              <a:cs typeface="Helvetica Neue"/>
              <a:sym typeface="Helvetica Neue"/>
            </a:endParaRPr>
          </a:p>
          <a:p>
            <a:pPr marL="0" lvl="0" indent="0" algn="l" rtl="0">
              <a:lnSpc>
                <a:spcPct val="115000"/>
              </a:lnSpc>
              <a:spcBef>
                <a:spcPts val="1100"/>
              </a:spcBef>
              <a:spcAft>
                <a:spcPts val="0"/>
              </a:spcAft>
              <a:buSzPts val="5500"/>
              <a:buNone/>
            </a:pPr>
            <a:endParaRPr sz="2800" b="0">
              <a:latin typeface="Helvetica Neue"/>
              <a:ea typeface="Helvetica Neue"/>
              <a:cs typeface="Helvetica Neue"/>
              <a:sym typeface="Helvetica Neue"/>
            </a:endParaRPr>
          </a:p>
        </p:txBody>
      </p:sp>
      <p:sp>
        <p:nvSpPr>
          <p:cNvPr id="540" name="Google Shape;540;gb41e076517_0_8"/>
          <p:cNvSpPr txBox="1">
            <a:spLocks noGrp="1"/>
          </p:cNvSpPr>
          <p:nvPr>
            <p:ph type="body" idx="2"/>
          </p:nvPr>
        </p:nvSpPr>
        <p:spPr>
          <a:xfrm>
            <a:off x="1146950" y="621400"/>
            <a:ext cx="9282000" cy="739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100"/>
              </a:spcAft>
              <a:buSzPts val="5500"/>
              <a:buNone/>
            </a:pPr>
            <a:r>
              <a:rPr lang="en-GB" sz="3700">
                <a:latin typeface="Helvetica Neue"/>
                <a:ea typeface="Helvetica Neue"/>
                <a:cs typeface="Helvetica Neue"/>
                <a:sym typeface="Helvetica Neue"/>
              </a:rPr>
              <a:t>Tips on identifying disinformation  </a:t>
            </a:r>
            <a:endParaRPr sz="3700">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gb8e8bba6a9_0_0"/>
          <p:cNvPicPr preferRelativeResize="0"/>
          <p:nvPr/>
        </p:nvPicPr>
        <p:blipFill rotWithShape="1">
          <a:blip r:embed="rId3">
            <a:alphaModFix/>
          </a:blip>
          <a:srcRect/>
          <a:stretch/>
        </p:blipFill>
        <p:spPr>
          <a:xfrm>
            <a:off x="11038603" y="439681"/>
            <a:ext cx="891114" cy="921154"/>
          </a:xfrm>
          <a:prstGeom prst="rect">
            <a:avLst/>
          </a:prstGeom>
          <a:noFill/>
          <a:ln>
            <a:noFill/>
          </a:ln>
        </p:spPr>
      </p:pic>
      <p:sp>
        <p:nvSpPr>
          <p:cNvPr id="546" name="Google Shape;546;gb8e8bba6a9_0_0"/>
          <p:cNvSpPr txBox="1">
            <a:spLocks noGrp="1"/>
          </p:cNvSpPr>
          <p:nvPr>
            <p:ph type="body" idx="2"/>
          </p:nvPr>
        </p:nvSpPr>
        <p:spPr>
          <a:xfrm>
            <a:off x="646975" y="1644125"/>
            <a:ext cx="9550500" cy="4890000"/>
          </a:xfrm>
          <a:prstGeom prst="rect">
            <a:avLst/>
          </a:prstGeom>
          <a:noFill/>
          <a:ln>
            <a:noFill/>
          </a:ln>
        </p:spPr>
        <p:txBody>
          <a:bodyPr spcFirstLastPara="1" wrap="square" lIns="91425" tIns="45700" rIns="91425" bIns="45700" anchor="t" anchorCtr="0">
            <a:noAutofit/>
          </a:bodyPr>
          <a:lstStyle/>
          <a:p>
            <a:pPr marL="457200" lvl="0" indent="-419100" algn="r" rtl="0">
              <a:lnSpc>
                <a:spcPct val="115000"/>
              </a:lnSpc>
              <a:spcBef>
                <a:spcPts val="0"/>
              </a:spcBef>
              <a:spcAft>
                <a:spcPts val="0"/>
              </a:spcAft>
              <a:buSzPts val="3000"/>
              <a:buFont typeface="Helvetica Neue"/>
              <a:buChar char="●"/>
            </a:pPr>
            <a:r>
              <a:rPr lang="en-GB" sz="3000" b="0">
                <a:latin typeface="Helvetica Neue"/>
                <a:ea typeface="Helvetica Neue"/>
                <a:cs typeface="Helvetica Neue"/>
                <a:sym typeface="Helvetica Neue"/>
              </a:rPr>
              <a:t>Ask yourself why was this created</a:t>
            </a:r>
            <a:endParaRPr sz="30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1500" b="0">
              <a:latin typeface="Helvetica Neue"/>
              <a:ea typeface="Helvetica Neue"/>
              <a:cs typeface="Helvetica Neue"/>
              <a:sym typeface="Helvetica Neue"/>
            </a:endParaRPr>
          </a:p>
          <a:p>
            <a:pPr marL="457200" lvl="0" indent="-419100" algn="r" rtl="0">
              <a:lnSpc>
                <a:spcPct val="115000"/>
              </a:lnSpc>
              <a:spcBef>
                <a:spcPts val="1100"/>
              </a:spcBef>
              <a:spcAft>
                <a:spcPts val="0"/>
              </a:spcAft>
              <a:buSzPts val="3000"/>
              <a:buFont typeface="Helvetica Neue"/>
              <a:buChar char="●"/>
            </a:pPr>
            <a:r>
              <a:rPr lang="en-GB" sz="3000" b="0">
                <a:latin typeface="Helvetica Neue"/>
                <a:ea typeface="Helvetica Neue"/>
                <a:cs typeface="Helvetica Neue"/>
                <a:sym typeface="Helvetica Neue"/>
              </a:rPr>
              <a:t>Don’t take online photos and videos at face value</a:t>
            </a:r>
            <a:endParaRPr sz="30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1500" b="0">
              <a:latin typeface="Helvetica Neue"/>
              <a:ea typeface="Helvetica Neue"/>
              <a:cs typeface="Helvetica Neue"/>
              <a:sym typeface="Helvetica Neue"/>
            </a:endParaRPr>
          </a:p>
          <a:p>
            <a:pPr marL="457200" lvl="0" indent="-419100" algn="r" rtl="0">
              <a:lnSpc>
                <a:spcPct val="115000"/>
              </a:lnSpc>
              <a:spcBef>
                <a:spcPts val="1100"/>
              </a:spcBef>
              <a:spcAft>
                <a:spcPts val="0"/>
              </a:spcAft>
              <a:buSzPts val="3000"/>
              <a:buFont typeface="Helvetica Neue"/>
              <a:buChar char="●"/>
            </a:pPr>
            <a:r>
              <a:rPr lang="en-GB" sz="3000" b="0">
                <a:latin typeface="Helvetica Neue"/>
                <a:ea typeface="Helvetica Neue"/>
                <a:cs typeface="Helvetica Neue"/>
                <a:sym typeface="Helvetica Neue"/>
              </a:rPr>
              <a:t>Check the facts, examine the evidence</a:t>
            </a:r>
            <a:endParaRPr sz="30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1500" b="0">
              <a:latin typeface="Helvetica Neue"/>
              <a:ea typeface="Helvetica Neue"/>
              <a:cs typeface="Helvetica Neue"/>
              <a:sym typeface="Helvetica Neue"/>
            </a:endParaRPr>
          </a:p>
          <a:p>
            <a:pPr marL="457200" lvl="0" indent="-419100" algn="r" rtl="0">
              <a:lnSpc>
                <a:spcPct val="115000"/>
              </a:lnSpc>
              <a:spcBef>
                <a:spcPts val="1100"/>
              </a:spcBef>
              <a:spcAft>
                <a:spcPts val="0"/>
              </a:spcAft>
              <a:buSzPts val="3000"/>
              <a:buFont typeface="Helvetica Neue"/>
              <a:buChar char="●"/>
            </a:pPr>
            <a:r>
              <a:rPr lang="en-GB" sz="3000" b="0">
                <a:latin typeface="Helvetica Neue"/>
                <a:ea typeface="Helvetica Neue"/>
                <a:cs typeface="Helvetica Neue"/>
                <a:sym typeface="Helvetica Neue"/>
              </a:rPr>
              <a:t>Ask the experts</a:t>
            </a:r>
            <a:endParaRPr sz="2800" b="0">
              <a:latin typeface="Helvetica Neue"/>
              <a:ea typeface="Helvetica Neue"/>
              <a:cs typeface="Helvetica Neue"/>
              <a:sym typeface="Helvetica Neue"/>
            </a:endParaRPr>
          </a:p>
          <a:p>
            <a:pPr marL="457200" lvl="0" indent="0" algn="r" rtl="0">
              <a:lnSpc>
                <a:spcPct val="115000"/>
              </a:lnSpc>
              <a:spcBef>
                <a:spcPts val="1100"/>
              </a:spcBef>
              <a:spcAft>
                <a:spcPts val="0"/>
              </a:spcAft>
              <a:buSzPts val="5500"/>
              <a:buNone/>
            </a:pPr>
            <a:endParaRPr sz="2800" b="0">
              <a:latin typeface="Helvetica Neue"/>
              <a:ea typeface="Helvetica Neue"/>
              <a:cs typeface="Helvetica Neue"/>
              <a:sym typeface="Helvetica Neue"/>
            </a:endParaRPr>
          </a:p>
        </p:txBody>
      </p:sp>
      <p:sp>
        <p:nvSpPr>
          <p:cNvPr id="547" name="Google Shape;547;gb8e8bba6a9_0_0"/>
          <p:cNvSpPr txBox="1">
            <a:spLocks noGrp="1"/>
          </p:cNvSpPr>
          <p:nvPr>
            <p:ph type="body" idx="2"/>
          </p:nvPr>
        </p:nvSpPr>
        <p:spPr>
          <a:xfrm>
            <a:off x="406075" y="621325"/>
            <a:ext cx="10032300" cy="739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100"/>
              </a:spcAft>
              <a:buSzPts val="5500"/>
              <a:buNone/>
            </a:pPr>
            <a:r>
              <a:rPr lang="en-GB" sz="3700">
                <a:latin typeface="Helvetica Neue"/>
                <a:ea typeface="Helvetica Neue"/>
                <a:cs typeface="Helvetica Neue"/>
                <a:sym typeface="Helvetica Neue"/>
              </a:rPr>
              <a:t>Tips on identifying disinformation (cont’d)  </a:t>
            </a:r>
            <a:endParaRPr sz="3700">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b8e8bba6a9_0_11"/>
          <p:cNvSpPr txBox="1">
            <a:spLocks noGrp="1"/>
          </p:cNvSpPr>
          <p:nvPr>
            <p:ph type="body" idx="3"/>
          </p:nvPr>
        </p:nvSpPr>
        <p:spPr>
          <a:xfrm>
            <a:off x="945450" y="2536975"/>
            <a:ext cx="10301100" cy="1420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C3C3B"/>
              </a:buClr>
              <a:buSzPts val="5500"/>
              <a:buNone/>
            </a:pPr>
            <a:r>
              <a:rPr lang="en-GB" sz="3600">
                <a:solidFill>
                  <a:schemeClr val="accent4"/>
                </a:solidFill>
                <a:latin typeface="Helvetica Neue"/>
                <a:ea typeface="Helvetica Neue"/>
                <a:cs typeface="Helvetica Neue"/>
                <a:sym typeface="Helvetica Neue"/>
              </a:rPr>
              <a:t>Strategies for spotting disinfo</a:t>
            </a:r>
            <a:endParaRPr sz="3600">
              <a:solidFill>
                <a:schemeClr val="accent4"/>
              </a:solidFill>
              <a:latin typeface="Helvetica Neue"/>
              <a:ea typeface="Helvetica Neue"/>
              <a:cs typeface="Helvetica Neue"/>
              <a:sym typeface="Helvetica Neue"/>
            </a:endParaRPr>
          </a:p>
          <a:p>
            <a:pPr marL="0" lvl="0" indent="0" algn="ctr" rtl="0">
              <a:lnSpc>
                <a:spcPct val="90000"/>
              </a:lnSpc>
              <a:spcBef>
                <a:spcPts val="0"/>
              </a:spcBef>
              <a:spcAft>
                <a:spcPts val="0"/>
              </a:spcAft>
              <a:buClr>
                <a:srgbClr val="3C3C3B"/>
              </a:buClr>
              <a:buSzPts val="5500"/>
              <a:buNone/>
            </a:pPr>
            <a:r>
              <a:rPr lang="en-GB" sz="3600">
                <a:solidFill>
                  <a:schemeClr val="accent4"/>
                </a:solidFill>
                <a:latin typeface="Helvetica Neue"/>
                <a:ea typeface="Helvetica Neue"/>
                <a:cs typeface="Helvetica Neue"/>
                <a:sym typeface="Helvetica Neue"/>
              </a:rPr>
              <a:t>schemes</a:t>
            </a:r>
            <a:endParaRPr sz="3600">
              <a:solidFill>
                <a:schemeClr val="accent4"/>
              </a:solidFill>
              <a:latin typeface="Helvetica Neue"/>
              <a:ea typeface="Helvetica Neue"/>
              <a:cs typeface="Helvetica Neue"/>
              <a:sym typeface="Helvetica Neue"/>
            </a:endParaRPr>
          </a:p>
          <a:p>
            <a:pPr marL="457200" lvl="0" indent="0" algn="ctr" rtl="0">
              <a:lnSpc>
                <a:spcPct val="90000"/>
              </a:lnSpc>
              <a:spcBef>
                <a:spcPts val="0"/>
              </a:spcBef>
              <a:spcAft>
                <a:spcPts val="0"/>
              </a:spcAft>
              <a:buSzPts val="5500"/>
              <a:buNone/>
            </a:pPr>
            <a:endParaRPr sz="3000" b="0">
              <a:solidFill>
                <a:schemeClr val="accent4"/>
              </a:solidFill>
              <a:latin typeface="Helvetica Neue"/>
              <a:ea typeface="Helvetica Neue"/>
              <a:cs typeface="Helvetica Neue"/>
              <a:sym typeface="Helvetica Neue"/>
            </a:endParaRPr>
          </a:p>
          <a:p>
            <a:pPr marL="457200" lvl="0" indent="0" algn="ctr" rtl="0">
              <a:lnSpc>
                <a:spcPct val="90000"/>
              </a:lnSpc>
              <a:spcBef>
                <a:spcPts val="0"/>
              </a:spcBef>
              <a:spcAft>
                <a:spcPts val="0"/>
              </a:spcAft>
              <a:buSzPts val="5500"/>
              <a:buNone/>
            </a:pPr>
            <a:r>
              <a:rPr lang="en-GB" sz="3000">
                <a:solidFill>
                  <a:schemeClr val="accent4"/>
                </a:solidFill>
                <a:latin typeface="Helvetica Neue"/>
                <a:ea typeface="Helvetica Neue"/>
                <a:cs typeface="Helvetica Neue"/>
                <a:sym typeface="Helvetica Neue"/>
              </a:rPr>
              <a:t> </a:t>
            </a:r>
            <a:endParaRPr sz="3000">
              <a:solidFill>
                <a:schemeClr val="accent4"/>
              </a:solidFill>
              <a:latin typeface="Helvetica Neue"/>
              <a:ea typeface="Helvetica Neue"/>
              <a:cs typeface="Helvetica Neue"/>
              <a:sym typeface="Helvetica Neue"/>
            </a:endParaRPr>
          </a:p>
        </p:txBody>
      </p:sp>
      <p:pic>
        <p:nvPicPr>
          <p:cNvPr id="553" name="Google Shape;553;gb8e8bba6a9_0_11"/>
          <p:cNvPicPr preferRelativeResize="0"/>
          <p:nvPr/>
        </p:nvPicPr>
        <p:blipFill rotWithShape="1">
          <a:blip r:embed="rId3">
            <a:alphaModFix/>
          </a:blip>
          <a:srcRect/>
          <a:stretch/>
        </p:blipFill>
        <p:spPr>
          <a:xfrm>
            <a:off x="11157733" y="546915"/>
            <a:ext cx="667146" cy="6671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pic>
        <p:nvPicPr>
          <p:cNvPr id="405" name="Google Shape;405;g27c1c302ecf_0_0"/>
          <p:cNvPicPr preferRelativeResize="0"/>
          <p:nvPr/>
        </p:nvPicPr>
        <p:blipFill rotWithShape="1">
          <a:blip r:embed="rId3">
            <a:alphaModFix/>
          </a:blip>
          <a:srcRect/>
          <a:stretch/>
        </p:blipFill>
        <p:spPr>
          <a:xfrm>
            <a:off x="419214" y="3151378"/>
            <a:ext cx="11580400" cy="3551505"/>
          </a:xfrm>
          <a:prstGeom prst="rect">
            <a:avLst/>
          </a:prstGeom>
          <a:noFill/>
          <a:ln>
            <a:noFill/>
          </a:ln>
        </p:spPr>
      </p:pic>
      <p:cxnSp>
        <p:nvCxnSpPr>
          <p:cNvPr id="406" name="Google Shape;406;g27c1c302ecf_0_0"/>
          <p:cNvCxnSpPr/>
          <p:nvPr/>
        </p:nvCxnSpPr>
        <p:spPr>
          <a:xfrm rot="10800000">
            <a:off x="616688" y="3567084"/>
            <a:ext cx="0" cy="2142600"/>
          </a:xfrm>
          <a:prstGeom prst="straightConnector1">
            <a:avLst/>
          </a:prstGeom>
          <a:noFill/>
          <a:ln w="9525" cap="flat" cmpd="sng">
            <a:solidFill>
              <a:schemeClr val="lt1"/>
            </a:solidFill>
            <a:prstDash val="solid"/>
            <a:miter lim="800000"/>
            <a:headEnd type="none" w="sm" len="sm"/>
            <a:tailEnd type="none" w="sm" len="sm"/>
          </a:ln>
        </p:spPr>
      </p:cxnSp>
      <p:cxnSp>
        <p:nvCxnSpPr>
          <p:cNvPr id="407" name="Google Shape;407;g27c1c302ecf_0_0"/>
          <p:cNvCxnSpPr/>
          <p:nvPr/>
        </p:nvCxnSpPr>
        <p:spPr>
          <a:xfrm rot="10800000">
            <a:off x="971106" y="4253171"/>
            <a:ext cx="0" cy="1114500"/>
          </a:xfrm>
          <a:prstGeom prst="straightConnector1">
            <a:avLst/>
          </a:prstGeom>
          <a:noFill/>
          <a:ln w="9525" cap="flat" cmpd="sng">
            <a:solidFill>
              <a:schemeClr val="lt1"/>
            </a:solidFill>
            <a:prstDash val="solid"/>
            <a:miter lim="800000"/>
            <a:headEnd type="none" w="sm" len="sm"/>
            <a:tailEnd type="none" w="sm" len="sm"/>
          </a:ln>
        </p:spPr>
      </p:cxnSp>
      <p:cxnSp>
        <p:nvCxnSpPr>
          <p:cNvPr id="408" name="Google Shape;408;g27c1c302ecf_0_0"/>
          <p:cNvCxnSpPr/>
          <p:nvPr/>
        </p:nvCxnSpPr>
        <p:spPr>
          <a:xfrm rot="10800000">
            <a:off x="2356883" y="4635763"/>
            <a:ext cx="0" cy="848700"/>
          </a:xfrm>
          <a:prstGeom prst="straightConnector1">
            <a:avLst/>
          </a:prstGeom>
          <a:noFill/>
          <a:ln w="9525" cap="flat" cmpd="sng">
            <a:solidFill>
              <a:schemeClr val="lt1"/>
            </a:solidFill>
            <a:prstDash val="solid"/>
            <a:miter lim="800000"/>
            <a:headEnd type="none" w="sm" len="sm"/>
            <a:tailEnd type="none" w="sm" len="sm"/>
          </a:ln>
        </p:spPr>
      </p:cxnSp>
      <p:cxnSp>
        <p:nvCxnSpPr>
          <p:cNvPr id="409" name="Google Shape;409;g27c1c302ecf_0_0"/>
          <p:cNvCxnSpPr/>
          <p:nvPr/>
        </p:nvCxnSpPr>
        <p:spPr>
          <a:xfrm rot="10800000">
            <a:off x="1545264" y="5071663"/>
            <a:ext cx="0" cy="412800"/>
          </a:xfrm>
          <a:prstGeom prst="straightConnector1">
            <a:avLst/>
          </a:prstGeom>
          <a:noFill/>
          <a:ln w="9525" cap="flat" cmpd="sng">
            <a:solidFill>
              <a:schemeClr val="lt1"/>
            </a:solidFill>
            <a:prstDash val="solid"/>
            <a:miter lim="800000"/>
            <a:headEnd type="none" w="sm" len="sm"/>
            <a:tailEnd type="none" w="sm" len="sm"/>
          </a:ln>
        </p:spPr>
      </p:cxnSp>
      <p:cxnSp>
        <p:nvCxnSpPr>
          <p:cNvPr id="410" name="Google Shape;410;g27c1c302ecf_0_0"/>
          <p:cNvCxnSpPr/>
          <p:nvPr/>
        </p:nvCxnSpPr>
        <p:spPr>
          <a:xfrm rot="10800000">
            <a:off x="4437320" y="4865296"/>
            <a:ext cx="0" cy="412800"/>
          </a:xfrm>
          <a:prstGeom prst="straightConnector1">
            <a:avLst/>
          </a:prstGeom>
          <a:noFill/>
          <a:ln w="9525" cap="flat" cmpd="sng">
            <a:solidFill>
              <a:schemeClr val="lt1"/>
            </a:solidFill>
            <a:prstDash val="solid"/>
            <a:miter lim="800000"/>
            <a:headEnd type="none" w="sm" len="sm"/>
            <a:tailEnd type="none" w="sm" len="sm"/>
          </a:ln>
        </p:spPr>
      </p:cxnSp>
      <p:cxnSp>
        <p:nvCxnSpPr>
          <p:cNvPr id="411" name="Google Shape;411;g27c1c302ecf_0_0"/>
          <p:cNvCxnSpPr/>
          <p:nvPr/>
        </p:nvCxnSpPr>
        <p:spPr>
          <a:xfrm rot="10800000">
            <a:off x="5819553" y="4461258"/>
            <a:ext cx="0" cy="412800"/>
          </a:xfrm>
          <a:prstGeom prst="straightConnector1">
            <a:avLst/>
          </a:prstGeom>
          <a:noFill/>
          <a:ln w="9525" cap="flat" cmpd="sng">
            <a:solidFill>
              <a:schemeClr val="lt1"/>
            </a:solidFill>
            <a:prstDash val="solid"/>
            <a:miter lim="800000"/>
            <a:headEnd type="none" w="sm" len="sm"/>
            <a:tailEnd type="none" w="sm" len="sm"/>
          </a:ln>
        </p:spPr>
      </p:cxnSp>
      <p:cxnSp>
        <p:nvCxnSpPr>
          <p:cNvPr id="412" name="Google Shape;412;g27c1c302ecf_0_0"/>
          <p:cNvCxnSpPr/>
          <p:nvPr/>
        </p:nvCxnSpPr>
        <p:spPr>
          <a:xfrm rot="10800000">
            <a:off x="3455581" y="3225071"/>
            <a:ext cx="0" cy="2142600"/>
          </a:xfrm>
          <a:prstGeom prst="straightConnector1">
            <a:avLst/>
          </a:prstGeom>
          <a:noFill/>
          <a:ln w="9525" cap="flat" cmpd="sng">
            <a:solidFill>
              <a:schemeClr val="lt1"/>
            </a:solidFill>
            <a:prstDash val="solid"/>
            <a:miter lim="800000"/>
            <a:headEnd type="none" w="sm" len="sm"/>
            <a:tailEnd type="none" w="sm" len="sm"/>
          </a:ln>
        </p:spPr>
      </p:cxnSp>
      <p:cxnSp>
        <p:nvCxnSpPr>
          <p:cNvPr id="413" name="Google Shape;413;g27c1c302ecf_0_0"/>
          <p:cNvCxnSpPr/>
          <p:nvPr/>
        </p:nvCxnSpPr>
        <p:spPr>
          <a:xfrm rot="10800000">
            <a:off x="8658446" y="4155229"/>
            <a:ext cx="0" cy="916500"/>
          </a:xfrm>
          <a:prstGeom prst="straightConnector1">
            <a:avLst/>
          </a:prstGeom>
          <a:noFill/>
          <a:ln w="9525" cap="flat" cmpd="sng">
            <a:solidFill>
              <a:schemeClr val="lt1"/>
            </a:solidFill>
            <a:prstDash val="solid"/>
            <a:miter lim="800000"/>
            <a:headEnd type="none" w="sm" len="sm"/>
            <a:tailEnd type="none" w="sm" len="sm"/>
          </a:ln>
        </p:spPr>
      </p:cxnSp>
      <p:cxnSp>
        <p:nvCxnSpPr>
          <p:cNvPr id="414" name="Google Shape;414;g27c1c302ecf_0_0"/>
          <p:cNvCxnSpPr/>
          <p:nvPr/>
        </p:nvCxnSpPr>
        <p:spPr>
          <a:xfrm rot="10800000">
            <a:off x="3069262" y="4461293"/>
            <a:ext cx="0" cy="848700"/>
          </a:xfrm>
          <a:prstGeom prst="straightConnector1">
            <a:avLst/>
          </a:prstGeom>
          <a:noFill/>
          <a:ln w="9525" cap="flat" cmpd="sng">
            <a:solidFill>
              <a:schemeClr val="lt1"/>
            </a:solidFill>
            <a:prstDash val="solid"/>
            <a:miter lim="800000"/>
            <a:headEnd type="none" w="sm" len="sm"/>
            <a:tailEnd type="none" w="sm" len="sm"/>
          </a:ln>
        </p:spPr>
      </p:cxnSp>
      <p:cxnSp>
        <p:nvCxnSpPr>
          <p:cNvPr id="415" name="Google Shape;415;g27c1c302ecf_0_0"/>
          <p:cNvCxnSpPr/>
          <p:nvPr/>
        </p:nvCxnSpPr>
        <p:spPr>
          <a:xfrm rot="10800000">
            <a:off x="4107711" y="4873991"/>
            <a:ext cx="0" cy="412800"/>
          </a:xfrm>
          <a:prstGeom prst="straightConnector1">
            <a:avLst/>
          </a:prstGeom>
          <a:noFill/>
          <a:ln w="9525" cap="flat" cmpd="sng">
            <a:solidFill>
              <a:schemeClr val="lt1"/>
            </a:solidFill>
            <a:prstDash val="solid"/>
            <a:miter lim="800000"/>
            <a:headEnd type="none" w="sm" len="sm"/>
            <a:tailEnd type="none" w="sm" len="sm"/>
          </a:ln>
        </p:spPr>
      </p:cxnSp>
      <p:cxnSp>
        <p:nvCxnSpPr>
          <p:cNvPr id="416" name="Google Shape;416;g27c1c302ecf_0_0"/>
          <p:cNvCxnSpPr/>
          <p:nvPr/>
        </p:nvCxnSpPr>
        <p:spPr>
          <a:xfrm rot="10800000">
            <a:off x="2789269" y="4045654"/>
            <a:ext cx="0" cy="848700"/>
          </a:xfrm>
          <a:prstGeom prst="straightConnector1">
            <a:avLst/>
          </a:prstGeom>
          <a:noFill/>
          <a:ln w="9525" cap="flat" cmpd="sng">
            <a:solidFill>
              <a:schemeClr val="lt1"/>
            </a:solidFill>
            <a:prstDash val="solid"/>
            <a:miter lim="800000"/>
            <a:headEnd type="none" w="sm" len="sm"/>
            <a:tailEnd type="none" w="sm" len="sm"/>
          </a:ln>
        </p:spPr>
      </p:cxnSp>
      <p:cxnSp>
        <p:nvCxnSpPr>
          <p:cNvPr id="417" name="Google Shape;417;g27c1c302ecf_0_0"/>
          <p:cNvCxnSpPr/>
          <p:nvPr/>
        </p:nvCxnSpPr>
        <p:spPr>
          <a:xfrm rot="10800000">
            <a:off x="4947683" y="4894287"/>
            <a:ext cx="0" cy="412800"/>
          </a:xfrm>
          <a:prstGeom prst="straightConnector1">
            <a:avLst/>
          </a:prstGeom>
          <a:noFill/>
          <a:ln w="9525" cap="flat" cmpd="sng">
            <a:solidFill>
              <a:schemeClr val="lt1"/>
            </a:solidFill>
            <a:prstDash val="solid"/>
            <a:miter lim="800000"/>
            <a:headEnd type="none" w="sm" len="sm"/>
            <a:tailEnd type="none" w="sm" len="sm"/>
          </a:ln>
        </p:spPr>
      </p:cxnSp>
      <p:cxnSp>
        <p:nvCxnSpPr>
          <p:cNvPr id="418" name="Google Shape;418;g27c1c302ecf_0_0"/>
          <p:cNvCxnSpPr/>
          <p:nvPr/>
        </p:nvCxnSpPr>
        <p:spPr>
          <a:xfrm rot="10800000">
            <a:off x="5543101" y="4223030"/>
            <a:ext cx="0" cy="848700"/>
          </a:xfrm>
          <a:prstGeom prst="straightConnector1">
            <a:avLst/>
          </a:prstGeom>
          <a:noFill/>
          <a:ln w="9525" cap="flat" cmpd="sng">
            <a:solidFill>
              <a:schemeClr val="lt1"/>
            </a:solidFill>
            <a:prstDash val="solid"/>
            <a:miter lim="800000"/>
            <a:headEnd type="none" w="sm" len="sm"/>
            <a:tailEnd type="none" w="sm" len="sm"/>
          </a:ln>
        </p:spPr>
      </p:cxnSp>
      <p:cxnSp>
        <p:nvCxnSpPr>
          <p:cNvPr id="419" name="Google Shape;419;g27c1c302ecf_0_0"/>
          <p:cNvCxnSpPr/>
          <p:nvPr/>
        </p:nvCxnSpPr>
        <p:spPr>
          <a:xfrm rot="10800000">
            <a:off x="9739422" y="4221626"/>
            <a:ext cx="0" cy="969000"/>
          </a:xfrm>
          <a:prstGeom prst="straightConnector1">
            <a:avLst/>
          </a:prstGeom>
          <a:noFill/>
          <a:ln w="9525" cap="flat" cmpd="sng">
            <a:solidFill>
              <a:schemeClr val="lt1"/>
            </a:solidFill>
            <a:prstDash val="solid"/>
            <a:miter lim="800000"/>
            <a:headEnd type="none" w="sm" len="sm"/>
            <a:tailEnd type="none" w="sm" len="sm"/>
          </a:ln>
        </p:spPr>
      </p:cxnSp>
      <p:cxnSp>
        <p:nvCxnSpPr>
          <p:cNvPr id="420" name="Google Shape;420;g27c1c302ecf_0_0"/>
          <p:cNvCxnSpPr/>
          <p:nvPr/>
        </p:nvCxnSpPr>
        <p:spPr>
          <a:xfrm rot="10800000">
            <a:off x="11295316" y="4045654"/>
            <a:ext cx="0" cy="848700"/>
          </a:xfrm>
          <a:prstGeom prst="straightConnector1">
            <a:avLst/>
          </a:prstGeom>
          <a:noFill/>
          <a:ln w="9525" cap="flat" cmpd="sng">
            <a:solidFill>
              <a:schemeClr val="lt1"/>
            </a:solidFill>
            <a:prstDash val="solid"/>
            <a:miter lim="800000"/>
            <a:headEnd type="none" w="sm" len="sm"/>
            <a:tailEnd type="none" w="sm" len="sm"/>
          </a:ln>
        </p:spPr>
      </p:cxnSp>
      <p:cxnSp>
        <p:nvCxnSpPr>
          <p:cNvPr id="421" name="Google Shape;421;g27c1c302ecf_0_0"/>
          <p:cNvCxnSpPr/>
          <p:nvPr/>
        </p:nvCxnSpPr>
        <p:spPr>
          <a:xfrm rot="10800000">
            <a:off x="10912548" y="4452563"/>
            <a:ext cx="0" cy="412800"/>
          </a:xfrm>
          <a:prstGeom prst="straightConnector1">
            <a:avLst/>
          </a:prstGeom>
          <a:noFill/>
          <a:ln w="9525" cap="flat" cmpd="sng">
            <a:solidFill>
              <a:schemeClr val="lt1"/>
            </a:solidFill>
            <a:prstDash val="solid"/>
            <a:miter lim="800000"/>
            <a:headEnd type="none" w="sm" len="sm"/>
            <a:tailEnd type="none" w="sm" len="sm"/>
          </a:ln>
        </p:spPr>
      </p:cxnSp>
      <p:cxnSp>
        <p:nvCxnSpPr>
          <p:cNvPr id="422" name="Google Shape;422;g27c1c302ecf_0_0"/>
          <p:cNvCxnSpPr/>
          <p:nvPr/>
        </p:nvCxnSpPr>
        <p:spPr>
          <a:xfrm rot="10800000">
            <a:off x="11050766" y="4016663"/>
            <a:ext cx="0" cy="848700"/>
          </a:xfrm>
          <a:prstGeom prst="straightConnector1">
            <a:avLst/>
          </a:prstGeom>
          <a:noFill/>
          <a:ln w="9525" cap="flat" cmpd="sng">
            <a:solidFill>
              <a:schemeClr val="lt1"/>
            </a:solidFill>
            <a:prstDash val="solid"/>
            <a:miter lim="800000"/>
            <a:headEnd type="none" w="sm" len="sm"/>
            <a:tailEnd type="none" w="sm" len="sm"/>
          </a:ln>
        </p:spPr>
      </p:cxnSp>
      <p:cxnSp>
        <p:nvCxnSpPr>
          <p:cNvPr id="423" name="Google Shape;423;g27c1c302ecf_0_0"/>
          <p:cNvCxnSpPr/>
          <p:nvPr/>
        </p:nvCxnSpPr>
        <p:spPr>
          <a:xfrm rot="10800000">
            <a:off x="9221972" y="4635728"/>
            <a:ext cx="0" cy="412800"/>
          </a:xfrm>
          <a:prstGeom prst="straightConnector1">
            <a:avLst/>
          </a:prstGeom>
          <a:noFill/>
          <a:ln w="9525" cap="flat" cmpd="sng">
            <a:solidFill>
              <a:schemeClr val="lt1"/>
            </a:solidFill>
            <a:prstDash val="solid"/>
            <a:miter lim="800000"/>
            <a:headEnd type="none" w="sm" len="sm"/>
            <a:tailEnd type="none" w="sm" len="sm"/>
          </a:ln>
        </p:spPr>
      </p:cxnSp>
      <p:sp>
        <p:nvSpPr>
          <p:cNvPr id="424" name="Google Shape;424;g27c1c302ecf_0_0"/>
          <p:cNvSpPr/>
          <p:nvPr/>
        </p:nvSpPr>
        <p:spPr>
          <a:xfrm>
            <a:off x="4797077" y="4532045"/>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g27c1c302ecf_0_0"/>
          <p:cNvSpPr/>
          <p:nvPr/>
        </p:nvSpPr>
        <p:spPr>
          <a:xfrm>
            <a:off x="2637495" y="3722740"/>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g27c1c302ecf_0_0"/>
          <p:cNvSpPr/>
          <p:nvPr/>
        </p:nvSpPr>
        <p:spPr>
          <a:xfrm>
            <a:off x="9073110" y="4261639"/>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g27c1c302ecf_0_0"/>
          <p:cNvSpPr/>
          <p:nvPr/>
        </p:nvSpPr>
        <p:spPr>
          <a:xfrm>
            <a:off x="1401259" y="4696856"/>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g27c1c302ecf_0_0"/>
          <p:cNvSpPr/>
          <p:nvPr/>
        </p:nvSpPr>
        <p:spPr>
          <a:xfrm>
            <a:off x="11150011" y="3703387"/>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g27c1c302ecf_0_0"/>
          <p:cNvSpPr/>
          <p:nvPr/>
        </p:nvSpPr>
        <p:spPr>
          <a:xfrm>
            <a:off x="8211082" y="4565293"/>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g27c1c302ecf_0_0"/>
          <p:cNvSpPr/>
          <p:nvPr/>
        </p:nvSpPr>
        <p:spPr>
          <a:xfrm>
            <a:off x="6517255" y="4645991"/>
            <a:ext cx="290700" cy="290700"/>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1" name="Google Shape;431;g27c1c302ecf_0_0"/>
          <p:cNvPicPr preferRelativeResize="0"/>
          <p:nvPr/>
        </p:nvPicPr>
        <p:blipFill rotWithShape="1">
          <a:blip r:embed="rId4">
            <a:alphaModFix/>
          </a:blip>
          <a:srcRect/>
          <a:stretch/>
        </p:blipFill>
        <p:spPr>
          <a:xfrm>
            <a:off x="4229063" y="4588348"/>
            <a:ext cx="438329" cy="278170"/>
          </a:xfrm>
          <a:prstGeom prst="rect">
            <a:avLst/>
          </a:prstGeom>
          <a:noFill/>
          <a:ln>
            <a:noFill/>
          </a:ln>
        </p:spPr>
      </p:pic>
      <p:pic>
        <p:nvPicPr>
          <p:cNvPr id="432" name="Google Shape;432;g27c1c302ecf_0_0"/>
          <p:cNvPicPr preferRelativeResize="0"/>
          <p:nvPr/>
        </p:nvPicPr>
        <p:blipFill rotWithShape="1">
          <a:blip r:embed="rId5">
            <a:alphaModFix/>
          </a:blip>
          <a:srcRect/>
          <a:stretch/>
        </p:blipFill>
        <p:spPr>
          <a:xfrm>
            <a:off x="9447318" y="3846364"/>
            <a:ext cx="649181" cy="295262"/>
          </a:xfrm>
          <a:prstGeom prst="rect">
            <a:avLst/>
          </a:prstGeom>
          <a:noFill/>
          <a:ln>
            <a:noFill/>
          </a:ln>
        </p:spPr>
      </p:pic>
      <p:pic>
        <p:nvPicPr>
          <p:cNvPr id="433" name="Google Shape;433;g27c1c302ecf_0_0"/>
          <p:cNvPicPr preferRelativeResize="0"/>
          <p:nvPr/>
        </p:nvPicPr>
        <p:blipFill rotWithShape="1">
          <a:blip r:embed="rId6">
            <a:alphaModFix/>
          </a:blip>
          <a:srcRect/>
          <a:stretch/>
        </p:blipFill>
        <p:spPr>
          <a:xfrm>
            <a:off x="735093" y="3966452"/>
            <a:ext cx="560906" cy="255114"/>
          </a:xfrm>
          <a:prstGeom prst="rect">
            <a:avLst/>
          </a:prstGeom>
          <a:noFill/>
          <a:ln>
            <a:noFill/>
          </a:ln>
        </p:spPr>
      </p:pic>
      <p:sp>
        <p:nvSpPr>
          <p:cNvPr id="434" name="Google Shape;434;g27c1c302ecf_0_0"/>
          <p:cNvSpPr txBox="1"/>
          <p:nvPr/>
        </p:nvSpPr>
        <p:spPr>
          <a:xfrm>
            <a:off x="964950" y="968125"/>
            <a:ext cx="10597500" cy="23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500" b="1">
                <a:solidFill>
                  <a:schemeClr val="lt1"/>
                </a:solidFill>
                <a:latin typeface="Domine"/>
                <a:ea typeface="Domine"/>
                <a:cs typeface="Domine"/>
                <a:sym typeface="Domine"/>
              </a:rPr>
              <a:t>Battling Fake News and Media Manipulation: Fact Checking and Verification</a:t>
            </a:r>
            <a:endParaRPr sz="4500" b="1">
              <a:solidFill>
                <a:schemeClr val="lt1"/>
              </a:solidFill>
              <a:latin typeface="Domine"/>
              <a:ea typeface="Domine"/>
              <a:cs typeface="Domine"/>
              <a:sym typeface="Domine"/>
            </a:endParaRPr>
          </a:p>
        </p:txBody>
      </p:sp>
      <p:pic>
        <p:nvPicPr>
          <p:cNvPr id="435" name="Google Shape;435;g27c1c302ecf_0_0"/>
          <p:cNvPicPr preferRelativeResize="0"/>
          <p:nvPr/>
        </p:nvPicPr>
        <p:blipFill rotWithShape="1">
          <a:blip r:embed="rId7">
            <a:alphaModFix/>
          </a:blip>
          <a:srcRect/>
          <a:stretch/>
        </p:blipFill>
        <p:spPr>
          <a:xfrm>
            <a:off x="336256" y="269401"/>
            <a:ext cx="1720951" cy="698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b8e8bba6a9_0_24"/>
          <p:cNvSpPr txBox="1">
            <a:spLocks noGrp="1"/>
          </p:cNvSpPr>
          <p:nvPr>
            <p:ph type="body" idx="3"/>
          </p:nvPr>
        </p:nvSpPr>
        <p:spPr>
          <a:xfrm>
            <a:off x="225550" y="2156873"/>
            <a:ext cx="2478300" cy="214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C3C3B"/>
              </a:buClr>
              <a:buSzPts val="5500"/>
              <a:buNone/>
            </a:pPr>
            <a:r>
              <a:rPr lang="en-GB" sz="3600">
                <a:solidFill>
                  <a:schemeClr val="accent4"/>
                </a:solidFill>
                <a:latin typeface="Helvetica Neue"/>
                <a:ea typeface="Helvetica Neue"/>
                <a:cs typeface="Helvetica Neue"/>
                <a:sym typeface="Helvetica Neue"/>
              </a:rPr>
              <a:t>Predict the next fake news angle</a:t>
            </a:r>
            <a:endParaRPr sz="3600">
              <a:solidFill>
                <a:schemeClr val="accent4"/>
              </a:solidFill>
              <a:latin typeface="Helvetica Neue"/>
              <a:ea typeface="Helvetica Neue"/>
              <a:cs typeface="Helvetica Neue"/>
              <a:sym typeface="Helvetica Neue"/>
            </a:endParaRPr>
          </a:p>
          <a:p>
            <a:pPr marL="457200" lvl="0" indent="0" algn="r" rtl="0">
              <a:lnSpc>
                <a:spcPct val="90000"/>
              </a:lnSpc>
              <a:spcBef>
                <a:spcPts val="0"/>
              </a:spcBef>
              <a:spcAft>
                <a:spcPts val="0"/>
              </a:spcAft>
              <a:buSzPts val="5500"/>
              <a:buNone/>
            </a:pPr>
            <a:endParaRPr sz="3000" b="0">
              <a:solidFill>
                <a:schemeClr val="accent4"/>
              </a:solidFill>
              <a:latin typeface="Helvetica Neue"/>
              <a:ea typeface="Helvetica Neue"/>
              <a:cs typeface="Helvetica Neue"/>
              <a:sym typeface="Helvetica Neue"/>
            </a:endParaRPr>
          </a:p>
          <a:p>
            <a:pPr marL="457200" lvl="0" indent="0" algn="r" rtl="0">
              <a:lnSpc>
                <a:spcPct val="90000"/>
              </a:lnSpc>
              <a:spcBef>
                <a:spcPts val="0"/>
              </a:spcBef>
              <a:spcAft>
                <a:spcPts val="0"/>
              </a:spcAft>
              <a:buSzPts val="5500"/>
              <a:buNone/>
            </a:pPr>
            <a:r>
              <a:rPr lang="en-GB" sz="3000">
                <a:solidFill>
                  <a:schemeClr val="accent4"/>
                </a:solidFill>
                <a:latin typeface="Helvetica Neue"/>
                <a:ea typeface="Helvetica Neue"/>
                <a:cs typeface="Helvetica Neue"/>
                <a:sym typeface="Helvetica Neue"/>
              </a:rPr>
              <a:t> </a:t>
            </a:r>
            <a:endParaRPr sz="3000">
              <a:solidFill>
                <a:schemeClr val="accent4"/>
              </a:solidFill>
              <a:latin typeface="Helvetica Neue"/>
              <a:ea typeface="Helvetica Neue"/>
              <a:cs typeface="Helvetica Neue"/>
              <a:sym typeface="Helvetica Neue"/>
            </a:endParaRPr>
          </a:p>
        </p:txBody>
      </p:sp>
      <p:pic>
        <p:nvPicPr>
          <p:cNvPr id="559" name="Google Shape;559;gb8e8bba6a9_0_24"/>
          <p:cNvPicPr preferRelativeResize="0"/>
          <p:nvPr/>
        </p:nvPicPr>
        <p:blipFill rotWithShape="1">
          <a:blip r:embed="rId3">
            <a:alphaModFix/>
          </a:blip>
          <a:srcRect/>
          <a:stretch/>
        </p:blipFill>
        <p:spPr>
          <a:xfrm>
            <a:off x="11157733" y="546915"/>
            <a:ext cx="667146" cy="667146"/>
          </a:xfrm>
          <a:prstGeom prst="rect">
            <a:avLst/>
          </a:prstGeom>
          <a:noFill/>
          <a:ln>
            <a:noFill/>
          </a:ln>
        </p:spPr>
      </p:pic>
      <p:cxnSp>
        <p:nvCxnSpPr>
          <p:cNvPr id="560" name="Google Shape;560;gb8e8bba6a9_0_24"/>
          <p:cNvCxnSpPr/>
          <p:nvPr/>
        </p:nvCxnSpPr>
        <p:spPr>
          <a:xfrm flipH="1">
            <a:off x="2691075" y="156250"/>
            <a:ext cx="17400" cy="6597600"/>
          </a:xfrm>
          <a:prstGeom prst="straightConnector1">
            <a:avLst/>
          </a:prstGeom>
          <a:noFill/>
          <a:ln w="9525" cap="flat" cmpd="sng">
            <a:solidFill>
              <a:schemeClr val="dk2"/>
            </a:solidFill>
            <a:prstDash val="solid"/>
            <a:round/>
            <a:headEnd type="none" w="sm" len="sm"/>
            <a:tailEnd type="none" w="sm" len="sm"/>
          </a:ln>
        </p:spPr>
      </p:cxnSp>
      <p:sp>
        <p:nvSpPr>
          <p:cNvPr id="561" name="Google Shape;561;gb8e8bba6a9_0_24"/>
          <p:cNvSpPr txBox="1"/>
          <p:nvPr/>
        </p:nvSpPr>
        <p:spPr>
          <a:xfrm>
            <a:off x="3316150" y="1649400"/>
            <a:ext cx="7604700" cy="3016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Creators of fake news try to think like journalists.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While journalists hunt for new angles to major breaking news, producers of fake news simply create them.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Any gap in a big story is a potential tool for disinformation.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 </a:t>
            </a:r>
            <a:endParaRPr sz="23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b8e8bba6a9_0_57"/>
          <p:cNvSpPr txBox="1">
            <a:spLocks noGrp="1"/>
          </p:cNvSpPr>
          <p:nvPr>
            <p:ph type="body" idx="3"/>
          </p:nvPr>
        </p:nvSpPr>
        <p:spPr>
          <a:xfrm>
            <a:off x="230175" y="2866649"/>
            <a:ext cx="2478300" cy="112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C3C3B"/>
              </a:buClr>
              <a:buSzPts val="5500"/>
              <a:buNone/>
            </a:pPr>
            <a:r>
              <a:rPr lang="en-GB" sz="3600">
                <a:solidFill>
                  <a:schemeClr val="accent4"/>
                </a:solidFill>
                <a:latin typeface="Helvetica Neue"/>
                <a:ea typeface="Helvetica Neue"/>
                <a:cs typeface="Helvetica Neue"/>
                <a:sym typeface="Helvetica Neue"/>
              </a:rPr>
              <a:t>Watch motives</a:t>
            </a:r>
            <a:endParaRPr sz="3600">
              <a:solidFill>
                <a:schemeClr val="accent4"/>
              </a:solidFill>
              <a:latin typeface="Helvetica Neue"/>
              <a:ea typeface="Helvetica Neue"/>
              <a:cs typeface="Helvetica Neue"/>
              <a:sym typeface="Helvetica Neue"/>
            </a:endParaRPr>
          </a:p>
          <a:p>
            <a:pPr marL="457200" lvl="0" indent="0" algn="r" rtl="0">
              <a:lnSpc>
                <a:spcPct val="90000"/>
              </a:lnSpc>
              <a:spcBef>
                <a:spcPts val="0"/>
              </a:spcBef>
              <a:spcAft>
                <a:spcPts val="0"/>
              </a:spcAft>
              <a:buSzPts val="5500"/>
              <a:buNone/>
            </a:pPr>
            <a:endParaRPr sz="3000" b="0">
              <a:solidFill>
                <a:schemeClr val="accent4"/>
              </a:solidFill>
              <a:latin typeface="Helvetica Neue"/>
              <a:ea typeface="Helvetica Neue"/>
              <a:cs typeface="Helvetica Neue"/>
              <a:sym typeface="Helvetica Neue"/>
            </a:endParaRPr>
          </a:p>
          <a:p>
            <a:pPr marL="457200" lvl="0" indent="0" algn="r" rtl="0">
              <a:lnSpc>
                <a:spcPct val="90000"/>
              </a:lnSpc>
              <a:spcBef>
                <a:spcPts val="0"/>
              </a:spcBef>
              <a:spcAft>
                <a:spcPts val="0"/>
              </a:spcAft>
              <a:buSzPts val="5500"/>
              <a:buNone/>
            </a:pPr>
            <a:r>
              <a:rPr lang="en-GB" sz="3000">
                <a:solidFill>
                  <a:schemeClr val="accent4"/>
                </a:solidFill>
                <a:latin typeface="Helvetica Neue"/>
                <a:ea typeface="Helvetica Neue"/>
                <a:cs typeface="Helvetica Neue"/>
                <a:sym typeface="Helvetica Neue"/>
              </a:rPr>
              <a:t> </a:t>
            </a:r>
            <a:endParaRPr sz="3000">
              <a:solidFill>
                <a:schemeClr val="accent4"/>
              </a:solidFill>
              <a:latin typeface="Helvetica Neue"/>
              <a:ea typeface="Helvetica Neue"/>
              <a:cs typeface="Helvetica Neue"/>
              <a:sym typeface="Helvetica Neue"/>
            </a:endParaRPr>
          </a:p>
        </p:txBody>
      </p:sp>
      <p:pic>
        <p:nvPicPr>
          <p:cNvPr id="567" name="Google Shape;567;gb8e8bba6a9_0_57"/>
          <p:cNvPicPr preferRelativeResize="0"/>
          <p:nvPr/>
        </p:nvPicPr>
        <p:blipFill rotWithShape="1">
          <a:blip r:embed="rId3">
            <a:alphaModFix/>
          </a:blip>
          <a:srcRect/>
          <a:stretch/>
        </p:blipFill>
        <p:spPr>
          <a:xfrm>
            <a:off x="11157733" y="546915"/>
            <a:ext cx="667146" cy="667146"/>
          </a:xfrm>
          <a:prstGeom prst="rect">
            <a:avLst/>
          </a:prstGeom>
          <a:noFill/>
          <a:ln>
            <a:noFill/>
          </a:ln>
        </p:spPr>
      </p:pic>
      <p:cxnSp>
        <p:nvCxnSpPr>
          <p:cNvPr id="568" name="Google Shape;568;gb8e8bba6a9_0_57"/>
          <p:cNvCxnSpPr/>
          <p:nvPr/>
        </p:nvCxnSpPr>
        <p:spPr>
          <a:xfrm flipH="1">
            <a:off x="2691075" y="156250"/>
            <a:ext cx="17400" cy="6597600"/>
          </a:xfrm>
          <a:prstGeom prst="straightConnector1">
            <a:avLst/>
          </a:prstGeom>
          <a:noFill/>
          <a:ln w="9525" cap="flat" cmpd="sng">
            <a:solidFill>
              <a:schemeClr val="dk2"/>
            </a:solidFill>
            <a:prstDash val="solid"/>
            <a:round/>
            <a:headEnd type="none" w="sm" len="sm"/>
            <a:tailEnd type="none" w="sm" len="sm"/>
          </a:ln>
        </p:spPr>
      </p:cxnSp>
      <p:sp>
        <p:nvSpPr>
          <p:cNvPr id="569" name="Google Shape;569;gb8e8bba6a9_0_57"/>
          <p:cNvSpPr txBox="1"/>
          <p:nvPr/>
        </p:nvSpPr>
        <p:spPr>
          <a:xfrm>
            <a:off x="4270075" y="1649400"/>
            <a:ext cx="6650700" cy="4079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Governments/politicians </a:t>
            </a:r>
            <a:r>
              <a:rPr lang="en-GB" sz="2300" b="0" i="0" u="none" strike="noStrike" cap="none">
                <a:solidFill>
                  <a:schemeClr val="accent4"/>
                </a:solidFill>
                <a:latin typeface="Helvetica Neue"/>
                <a:ea typeface="Helvetica Neue"/>
                <a:cs typeface="Helvetica Neue"/>
                <a:sym typeface="Helvetica Neue"/>
              </a:rPr>
              <a:t>seek</a:t>
            </a:r>
            <a:r>
              <a:rPr lang="en-GB" sz="2300" b="0" i="0" u="none" strike="noStrike" cap="none">
                <a:solidFill>
                  <a:srgbClr val="000000"/>
                </a:solidFill>
                <a:latin typeface="Helvetica Neue"/>
                <a:ea typeface="Helvetica Neue"/>
                <a:cs typeface="Helvetica Neue"/>
                <a:sym typeface="Helvetica Neue"/>
              </a:rPr>
              <a:t> popularity</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Anti-government groups </a:t>
            </a:r>
            <a:r>
              <a:rPr lang="en-GB" sz="2300" b="0" i="0" u="none" strike="noStrike" cap="none">
                <a:solidFill>
                  <a:schemeClr val="accent4"/>
                </a:solidFill>
                <a:latin typeface="Helvetica Neue"/>
                <a:ea typeface="Helvetica Neue"/>
                <a:cs typeface="Helvetica Neue"/>
                <a:sym typeface="Helvetica Neue"/>
              </a:rPr>
              <a:t>seek</a:t>
            </a:r>
            <a:r>
              <a:rPr lang="en-GB" sz="2300" b="0" i="0" u="none" strike="noStrike" cap="none">
                <a:solidFill>
                  <a:srgbClr val="000000"/>
                </a:solidFill>
                <a:latin typeface="Helvetica Neue"/>
                <a:ea typeface="Helvetica Neue"/>
                <a:cs typeface="Helvetica Neue"/>
                <a:sym typeface="Helvetica Neue"/>
              </a:rPr>
              <a:t> sympathy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Fraudsters </a:t>
            </a:r>
            <a:r>
              <a:rPr lang="en-GB" sz="2300" b="0" i="0" u="none" strike="noStrike" cap="none">
                <a:solidFill>
                  <a:schemeClr val="accent4"/>
                </a:solidFill>
                <a:latin typeface="Helvetica Neue"/>
                <a:ea typeface="Helvetica Neue"/>
                <a:cs typeface="Helvetica Neue"/>
                <a:sym typeface="Helvetica Neue"/>
              </a:rPr>
              <a:t>seek</a:t>
            </a:r>
            <a:r>
              <a:rPr lang="en-GB" sz="2300" b="0" i="0" u="none" strike="noStrike" cap="none">
                <a:solidFill>
                  <a:srgbClr val="000000"/>
                </a:solidFill>
                <a:latin typeface="Helvetica Neue"/>
                <a:ea typeface="Helvetica Neue"/>
                <a:cs typeface="Helvetica Neue"/>
                <a:sym typeface="Helvetica Neue"/>
              </a:rPr>
              <a:t> money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Bloggers </a:t>
            </a:r>
            <a:r>
              <a:rPr lang="en-GB" sz="2300" b="0" i="0" u="none" strike="noStrike" cap="none">
                <a:solidFill>
                  <a:schemeClr val="accent4"/>
                </a:solidFill>
                <a:latin typeface="Helvetica Neue"/>
                <a:ea typeface="Helvetica Neue"/>
                <a:cs typeface="Helvetica Neue"/>
                <a:sym typeface="Helvetica Neue"/>
              </a:rPr>
              <a:t>seek</a:t>
            </a:r>
            <a:r>
              <a:rPr lang="en-GB" sz="2300" b="0" i="0" u="none" strike="noStrike" cap="none">
                <a:solidFill>
                  <a:srgbClr val="000000"/>
                </a:solidFill>
                <a:latin typeface="Helvetica Neue"/>
                <a:ea typeface="Helvetica Neue"/>
                <a:cs typeface="Helvetica Neue"/>
                <a:sym typeface="Helvetica Neue"/>
              </a:rPr>
              <a:t> online traffic</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Everyone who creates &amp; shares information has an agenda</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 </a:t>
            </a:r>
            <a:endParaRPr sz="23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b8e8bba6a9_0_64"/>
          <p:cNvSpPr txBox="1">
            <a:spLocks noGrp="1"/>
          </p:cNvSpPr>
          <p:nvPr>
            <p:ph type="body" idx="3"/>
          </p:nvPr>
        </p:nvSpPr>
        <p:spPr>
          <a:xfrm>
            <a:off x="114775" y="2156875"/>
            <a:ext cx="2593800" cy="240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C3C3B"/>
              </a:buClr>
              <a:buSzPts val="5500"/>
              <a:buNone/>
            </a:pPr>
            <a:r>
              <a:rPr lang="en-GB" sz="3500">
                <a:solidFill>
                  <a:schemeClr val="accent4"/>
                </a:solidFill>
                <a:latin typeface="Helvetica Neue"/>
                <a:ea typeface="Helvetica Neue"/>
                <a:cs typeface="Helvetica Neue"/>
                <a:sym typeface="Helvetica Neue"/>
              </a:rPr>
              <a:t>Find the root of conspiracy theories</a:t>
            </a:r>
            <a:endParaRPr sz="3500">
              <a:solidFill>
                <a:schemeClr val="accent4"/>
              </a:solidFill>
              <a:latin typeface="Helvetica Neue"/>
              <a:ea typeface="Helvetica Neue"/>
              <a:cs typeface="Helvetica Neue"/>
              <a:sym typeface="Helvetica Neue"/>
            </a:endParaRPr>
          </a:p>
          <a:p>
            <a:pPr marL="457200" lvl="0" indent="0" algn="r" rtl="0">
              <a:lnSpc>
                <a:spcPct val="90000"/>
              </a:lnSpc>
              <a:spcBef>
                <a:spcPts val="0"/>
              </a:spcBef>
              <a:spcAft>
                <a:spcPts val="0"/>
              </a:spcAft>
              <a:buSzPts val="5500"/>
              <a:buNone/>
            </a:pPr>
            <a:endParaRPr sz="3500" b="0">
              <a:solidFill>
                <a:schemeClr val="accent4"/>
              </a:solidFill>
              <a:latin typeface="Helvetica Neue"/>
              <a:ea typeface="Helvetica Neue"/>
              <a:cs typeface="Helvetica Neue"/>
              <a:sym typeface="Helvetica Neue"/>
            </a:endParaRPr>
          </a:p>
          <a:p>
            <a:pPr marL="457200" lvl="0" indent="0" algn="r" rtl="0">
              <a:lnSpc>
                <a:spcPct val="90000"/>
              </a:lnSpc>
              <a:spcBef>
                <a:spcPts val="0"/>
              </a:spcBef>
              <a:spcAft>
                <a:spcPts val="0"/>
              </a:spcAft>
              <a:buSzPts val="5500"/>
              <a:buNone/>
            </a:pPr>
            <a:r>
              <a:rPr lang="en-GB" sz="3500">
                <a:solidFill>
                  <a:schemeClr val="accent4"/>
                </a:solidFill>
                <a:latin typeface="Helvetica Neue"/>
                <a:ea typeface="Helvetica Neue"/>
                <a:cs typeface="Helvetica Neue"/>
                <a:sym typeface="Helvetica Neue"/>
              </a:rPr>
              <a:t> </a:t>
            </a:r>
            <a:endParaRPr sz="3500">
              <a:solidFill>
                <a:schemeClr val="accent4"/>
              </a:solidFill>
              <a:latin typeface="Helvetica Neue"/>
              <a:ea typeface="Helvetica Neue"/>
              <a:cs typeface="Helvetica Neue"/>
              <a:sym typeface="Helvetica Neue"/>
            </a:endParaRPr>
          </a:p>
        </p:txBody>
      </p:sp>
      <p:pic>
        <p:nvPicPr>
          <p:cNvPr id="575" name="Google Shape;575;gb8e8bba6a9_0_64"/>
          <p:cNvPicPr preferRelativeResize="0"/>
          <p:nvPr/>
        </p:nvPicPr>
        <p:blipFill rotWithShape="1">
          <a:blip r:embed="rId3">
            <a:alphaModFix/>
          </a:blip>
          <a:srcRect/>
          <a:stretch/>
        </p:blipFill>
        <p:spPr>
          <a:xfrm>
            <a:off x="11157733" y="546915"/>
            <a:ext cx="667146" cy="667146"/>
          </a:xfrm>
          <a:prstGeom prst="rect">
            <a:avLst/>
          </a:prstGeom>
          <a:noFill/>
          <a:ln>
            <a:noFill/>
          </a:ln>
        </p:spPr>
      </p:pic>
      <p:cxnSp>
        <p:nvCxnSpPr>
          <p:cNvPr id="576" name="Google Shape;576;gb8e8bba6a9_0_64"/>
          <p:cNvCxnSpPr/>
          <p:nvPr/>
        </p:nvCxnSpPr>
        <p:spPr>
          <a:xfrm flipH="1">
            <a:off x="2691075" y="156250"/>
            <a:ext cx="17400" cy="6597600"/>
          </a:xfrm>
          <a:prstGeom prst="straightConnector1">
            <a:avLst/>
          </a:prstGeom>
          <a:noFill/>
          <a:ln w="9525" cap="flat" cmpd="sng">
            <a:solidFill>
              <a:schemeClr val="dk2"/>
            </a:solidFill>
            <a:prstDash val="solid"/>
            <a:round/>
            <a:headEnd type="none" w="sm" len="sm"/>
            <a:tailEnd type="none" w="sm" len="sm"/>
          </a:ln>
        </p:spPr>
      </p:cxnSp>
      <p:sp>
        <p:nvSpPr>
          <p:cNvPr id="577" name="Google Shape;577;gb8e8bba6a9_0_64"/>
          <p:cNvSpPr txBox="1"/>
          <p:nvPr/>
        </p:nvSpPr>
        <p:spPr>
          <a:xfrm>
            <a:off x="3316150" y="1649400"/>
            <a:ext cx="7604700" cy="4433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Conspiracy theories are usually complex narratives created to make a point or points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Find the points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1" i="0" u="none" strike="noStrike" cap="none">
                <a:solidFill>
                  <a:srgbClr val="000000"/>
                </a:solidFill>
                <a:latin typeface="Helvetica Neue"/>
                <a:ea typeface="Helvetica Neue"/>
                <a:cs typeface="Helvetica Neue"/>
                <a:sym typeface="Helvetica Neue"/>
              </a:rPr>
              <a:t>Questions to start with:</a:t>
            </a:r>
            <a:endParaRPr sz="2300" b="1"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Who is accused of what?</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Why?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Conspiracy theories breed disinformation, which in turn strengthen the conspiracy theories. It’s vicious cycle.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 </a:t>
            </a:r>
            <a:endParaRPr sz="23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b8e8bba6a9_0_50"/>
          <p:cNvSpPr txBox="1">
            <a:spLocks noGrp="1"/>
          </p:cNvSpPr>
          <p:nvPr>
            <p:ph type="body" idx="3"/>
          </p:nvPr>
        </p:nvSpPr>
        <p:spPr>
          <a:xfrm>
            <a:off x="0" y="2649700"/>
            <a:ext cx="2478300" cy="1610700"/>
          </a:xfrm>
          <a:prstGeom prst="rect">
            <a:avLst/>
          </a:prstGeom>
          <a:noFill/>
          <a:ln>
            <a:noFill/>
          </a:ln>
        </p:spPr>
        <p:txBody>
          <a:bodyPr spcFirstLastPara="1" wrap="square" lIns="91425" tIns="45700" rIns="91425" bIns="45700" anchor="t" anchorCtr="0">
            <a:noAutofit/>
          </a:bodyPr>
          <a:lstStyle/>
          <a:p>
            <a:pPr marL="457200" lvl="0" indent="0" algn="r" rtl="0">
              <a:lnSpc>
                <a:spcPct val="90000"/>
              </a:lnSpc>
              <a:spcBef>
                <a:spcPts val="0"/>
              </a:spcBef>
              <a:spcAft>
                <a:spcPts val="0"/>
              </a:spcAft>
              <a:buSzPts val="5500"/>
              <a:buNone/>
            </a:pPr>
            <a:r>
              <a:rPr lang="en-GB" sz="3600">
                <a:solidFill>
                  <a:schemeClr val="accent4"/>
                </a:solidFill>
                <a:latin typeface="Helvetica Neue"/>
                <a:ea typeface="Helvetica Neue"/>
                <a:cs typeface="Helvetica Neue"/>
                <a:sym typeface="Helvetica Neue"/>
              </a:rPr>
              <a:t>Identify the actors</a:t>
            </a:r>
            <a:endParaRPr sz="3000">
              <a:solidFill>
                <a:schemeClr val="accent4"/>
              </a:solidFill>
              <a:latin typeface="Helvetica Neue"/>
              <a:ea typeface="Helvetica Neue"/>
              <a:cs typeface="Helvetica Neue"/>
              <a:sym typeface="Helvetica Neue"/>
            </a:endParaRPr>
          </a:p>
        </p:txBody>
      </p:sp>
      <p:pic>
        <p:nvPicPr>
          <p:cNvPr id="583" name="Google Shape;583;gb8e8bba6a9_0_50"/>
          <p:cNvPicPr preferRelativeResize="0"/>
          <p:nvPr/>
        </p:nvPicPr>
        <p:blipFill rotWithShape="1">
          <a:blip r:embed="rId3">
            <a:alphaModFix/>
          </a:blip>
          <a:srcRect/>
          <a:stretch/>
        </p:blipFill>
        <p:spPr>
          <a:xfrm>
            <a:off x="11157733" y="546915"/>
            <a:ext cx="667146" cy="667146"/>
          </a:xfrm>
          <a:prstGeom prst="rect">
            <a:avLst/>
          </a:prstGeom>
          <a:noFill/>
          <a:ln>
            <a:noFill/>
          </a:ln>
        </p:spPr>
      </p:pic>
      <p:cxnSp>
        <p:nvCxnSpPr>
          <p:cNvPr id="584" name="Google Shape;584;gb8e8bba6a9_0_50"/>
          <p:cNvCxnSpPr/>
          <p:nvPr/>
        </p:nvCxnSpPr>
        <p:spPr>
          <a:xfrm flipH="1">
            <a:off x="2691075" y="156250"/>
            <a:ext cx="17400" cy="6597600"/>
          </a:xfrm>
          <a:prstGeom prst="straightConnector1">
            <a:avLst/>
          </a:prstGeom>
          <a:noFill/>
          <a:ln w="9525" cap="flat" cmpd="sng">
            <a:solidFill>
              <a:schemeClr val="dk2"/>
            </a:solidFill>
            <a:prstDash val="solid"/>
            <a:round/>
            <a:headEnd type="none" w="sm" len="sm"/>
            <a:tailEnd type="none" w="sm" len="sm"/>
          </a:ln>
        </p:spPr>
      </p:cxnSp>
      <p:sp>
        <p:nvSpPr>
          <p:cNvPr id="585" name="Google Shape;585;gb8e8bba6a9_0_50"/>
          <p:cNvSpPr txBox="1"/>
          <p:nvPr/>
        </p:nvSpPr>
        <p:spPr>
          <a:xfrm>
            <a:off x="3350875" y="1920600"/>
            <a:ext cx="7604700" cy="3016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Those who hold opinions in line with conspiracy theory are likely to create or shares disinformation related to those conspiracy theories.</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For example, it is not difficult to identify the major influencers in conspiracy theories. They are usually quite vocal.   </a:t>
            </a:r>
            <a:endParaRPr sz="2300" b="0"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Helvetica Neue"/>
                <a:ea typeface="Helvetica Neue"/>
                <a:cs typeface="Helvetica Neue"/>
                <a:sym typeface="Helvetica Neue"/>
              </a:rPr>
              <a:t> </a:t>
            </a:r>
            <a:endParaRPr sz="23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g2494ab18b1c_1_27"/>
          <p:cNvPicPr preferRelativeResize="0"/>
          <p:nvPr/>
        </p:nvPicPr>
        <p:blipFill rotWithShape="1">
          <a:blip r:embed="rId3">
            <a:alphaModFix/>
          </a:blip>
          <a:srcRect/>
          <a:stretch/>
        </p:blipFill>
        <p:spPr>
          <a:xfrm>
            <a:off x="632500" y="203200"/>
            <a:ext cx="2862365" cy="2591200"/>
          </a:xfrm>
          <a:prstGeom prst="rect">
            <a:avLst/>
          </a:prstGeom>
          <a:noFill/>
          <a:ln>
            <a:noFill/>
          </a:ln>
        </p:spPr>
      </p:pic>
      <p:pic>
        <p:nvPicPr>
          <p:cNvPr id="591" name="Google Shape;591;g2494ab18b1c_1_27"/>
          <p:cNvPicPr preferRelativeResize="0"/>
          <p:nvPr/>
        </p:nvPicPr>
        <p:blipFill rotWithShape="1">
          <a:blip r:embed="rId4">
            <a:alphaModFix/>
          </a:blip>
          <a:srcRect/>
          <a:stretch/>
        </p:blipFill>
        <p:spPr>
          <a:xfrm>
            <a:off x="4025900" y="203200"/>
            <a:ext cx="2949966" cy="2591200"/>
          </a:xfrm>
          <a:prstGeom prst="rect">
            <a:avLst/>
          </a:prstGeom>
          <a:noFill/>
          <a:ln>
            <a:noFill/>
          </a:ln>
        </p:spPr>
      </p:pic>
      <p:pic>
        <p:nvPicPr>
          <p:cNvPr id="592" name="Google Shape;592;g2494ab18b1c_1_27"/>
          <p:cNvPicPr preferRelativeResize="0"/>
          <p:nvPr/>
        </p:nvPicPr>
        <p:blipFill rotWithShape="1">
          <a:blip r:embed="rId5">
            <a:alphaModFix/>
          </a:blip>
          <a:srcRect/>
          <a:stretch/>
        </p:blipFill>
        <p:spPr>
          <a:xfrm>
            <a:off x="632500" y="3048000"/>
            <a:ext cx="2862367" cy="2562140"/>
          </a:xfrm>
          <a:prstGeom prst="rect">
            <a:avLst/>
          </a:prstGeom>
          <a:noFill/>
          <a:ln>
            <a:noFill/>
          </a:ln>
        </p:spPr>
      </p:pic>
      <p:pic>
        <p:nvPicPr>
          <p:cNvPr id="593" name="Google Shape;593;g2494ab18b1c_1_27"/>
          <p:cNvPicPr preferRelativeResize="0"/>
          <p:nvPr/>
        </p:nvPicPr>
        <p:blipFill rotWithShape="1">
          <a:blip r:embed="rId6">
            <a:alphaModFix/>
          </a:blip>
          <a:srcRect/>
          <a:stretch/>
        </p:blipFill>
        <p:spPr>
          <a:xfrm>
            <a:off x="4069700" y="3111500"/>
            <a:ext cx="2949967" cy="2591200"/>
          </a:xfrm>
          <a:prstGeom prst="rect">
            <a:avLst/>
          </a:prstGeom>
          <a:noFill/>
          <a:ln>
            <a:noFill/>
          </a:ln>
        </p:spPr>
      </p:pic>
      <p:sp>
        <p:nvSpPr>
          <p:cNvPr id="594" name="Google Shape;594;g2494ab18b1c_1_27"/>
          <p:cNvSpPr txBox="1"/>
          <p:nvPr/>
        </p:nvSpPr>
        <p:spPr>
          <a:xfrm>
            <a:off x="1836883" y="6019800"/>
            <a:ext cx="7328100" cy="419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1" u="none" strike="noStrike" cap="none">
                <a:solidFill>
                  <a:srgbClr val="000000"/>
                </a:solidFill>
                <a:latin typeface="Arial"/>
                <a:ea typeface="Arial"/>
                <a:cs typeface="Arial"/>
                <a:sym typeface="Arial"/>
              </a:rPr>
              <a:t>Vector source:</a:t>
            </a:r>
            <a:r>
              <a:rPr lang="en-GB" sz="1300" b="0" i="1" u="none" strike="noStrike" cap="none">
                <a:solidFill>
                  <a:srgbClr val="000000"/>
                </a:solidFill>
                <a:latin typeface="Arial"/>
                <a:ea typeface="Arial"/>
                <a:cs typeface="Arial"/>
                <a:sym typeface="Arial"/>
              </a:rPr>
              <a:t> BBC</a:t>
            </a:r>
            <a:endParaRPr sz="13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595" name="Google Shape;595;g2494ab18b1c_1_27"/>
          <p:cNvPicPr preferRelativeResize="0"/>
          <p:nvPr/>
        </p:nvPicPr>
        <p:blipFill rotWithShape="1">
          <a:blip r:embed="rId7">
            <a:alphaModFix/>
          </a:blip>
          <a:srcRect l="12257" t="24444" r="8039" b="34949"/>
          <a:stretch/>
        </p:blipFill>
        <p:spPr>
          <a:xfrm>
            <a:off x="9132363" y="5556739"/>
            <a:ext cx="2157943" cy="869866"/>
          </a:xfrm>
          <a:prstGeom prst="rect">
            <a:avLst/>
          </a:prstGeom>
          <a:noFill/>
          <a:ln>
            <a:noFill/>
          </a:ln>
        </p:spPr>
      </p:pic>
      <p:pic>
        <p:nvPicPr>
          <p:cNvPr id="596" name="Google Shape;596;g2494ab18b1c_1_27"/>
          <p:cNvPicPr preferRelativeResize="0"/>
          <p:nvPr/>
        </p:nvPicPr>
        <p:blipFill rotWithShape="1">
          <a:blip r:embed="rId8">
            <a:alphaModFix/>
          </a:blip>
          <a:srcRect/>
          <a:stretch/>
        </p:blipFill>
        <p:spPr>
          <a:xfrm>
            <a:off x="632500" y="5556734"/>
            <a:ext cx="869866" cy="8698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494ab18b1c_1_37"/>
          <p:cNvSpPr txBox="1"/>
          <p:nvPr/>
        </p:nvSpPr>
        <p:spPr>
          <a:xfrm>
            <a:off x="1804367" y="6007400"/>
            <a:ext cx="7328100" cy="419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1" u="none" strike="noStrike" cap="none">
                <a:solidFill>
                  <a:srgbClr val="000000"/>
                </a:solidFill>
                <a:latin typeface="Arial"/>
                <a:ea typeface="Arial"/>
                <a:cs typeface="Arial"/>
                <a:sym typeface="Arial"/>
              </a:rPr>
              <a:t>Vector source:</a:t>
            </a:r>
            <a:r>
              <a:rPr lang="en-GB" sz="1300" b="0" i="1" u="none" strike="noStrike" cap="none">
                <a:solidFill>
                  <a:srgbClr val="000000"/>
                </a:solidFill>
                <a:latin typeface="Arial"/>
                <a:ea typeface="Arial"/>
                <a:cs typeface="Arial"/>
                <a:sym typeface="Arial"/>
              </a:rPr>
              <a:t> BBC</a:t>
            </a:r>
            <a:endParaRPr sz="13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602" name="Google Shape;602;g2494ab18b1c_1_37"/>
          <p:cNvPicPr preferRelativeResize="0"/>
          <p:nvPr/>
        </p:nvPicPr>
        <p:blipFill rotWithShape="1">
          <a:blip r:embed="rId3">
            <a:alphaModFix/>
          </a:blip>
          <a:srcRect l="12257" t="24444" r="8039" b="34949"/>
          <a:stretch/>
        </p:blipFill>
        <p:spPr>
          <a:xfrm>
            <a:off x="9132363" y="5556739"/>
            <a:ext cx="2157943" cy="869866"/>
          </a:xfrm>
          <a:prstGeom prst="rect">
            <a:avLst/>
          </a:prstGeom>
          <a:noFill/>
          <a:ln>
            <a:noFill/>
          </a:ln>
        </p:spPr>
      </p:pic>
      <p:pic>
        <p:nvPicPr>
          <p:cNvPr id="603" name="Google Shape;603;g2494ab18b1c_1_37"/>
          <p:cNvPicPr preferRelativeResize="0"/>
          <p:nvPr/>
        </p:nvPicPr>
        <p:blipFill rotWithShape="1">
          <a:blip r:embed="rId4">
            <a:alphaModFix/>
          </a:blip>
          <a:srcRect/>
          <a:stretch/>
        </p:blipFill>
        <p:spPr>
          <a:xfrm>
            <a:off x="203200" y="203200"/>
            <a:ext cx="3860800" cy="3352800"/>
          </a:xfrm>
          <a:prstGeom prst="rect">
            <a:avLst/>
          </a:prstGeom>
          <a:noFill/>
          <a:ln>
            <a:noFill/>
          </a:ln>
        </p:spPr>
      </p:pic>
      <p:pic>
        <p:nvPicPr>
          <p:cNvPr id="604" name="Google Shape;604;g2494ab18b1c_1_37"/>
          <p:cNvPicPr preferRelativeResize="0"/>
          <p:nvPr/>
        </p:nvPicPr>
        <p:blipFill rotWithShape="1">
          <a:blip r:embed="rId5">
            <a:alphaModFix/>
          </a:blip>
          <a:srcRect/>
          <a:stretch/>
        </p:blipFill>
        <p:spPr>
          <a:xfrm>
            <a:off x="4267200" y="203200"/>
            <a:ext cx="3492500" cy="3289300"/>
          </a:xfrm>
          <a:prstGeom prst="rect">
            <a:avLst/>
          </a:prstGeom>
          <a:noFill/>
          <a:ln>
            <a:noFill/>
          </a:ln>
        </p:spPr>
      </p:pic>
      <p:pic>
        <p:nvPicPr>
          <p:cNvPr id="605" name="Google Shape;605;g2494ab18b1c_1_37"/>
          <p:cNvPicPr preferRelativeResize="0"/>
          <p:nvPr/>
        </p:nvPicPr>
        <p:blipFill rotWithShape="1">
          <a:blip r:embed="rId6">
            <a:alphaModFix/>
          </a:blip>
          <a:srcRect/>
          <a:stretch/>
        </p:blipFill>
        <p:spPr>
          <a:xfrm>
            <a:off x="7962900" y="203200"/>
            <a:ext cx="3771900" cy="3289300"/>
          </a:xfrm>
          <a:prstGeom prst="rect">
            <a:avLst/>
          </a:prstGeom>
          <a:noFill/>
          <a:ln>
            <a:noFill/>
          </a:ln>
        </p:spPr>
      </p:pic>
      <p:pic>
        <p:nvPicPr>
          <p:cNvPr id="606" name="Google Shape;606;g2494ab18b1c_1_37"/>
          <p:cNvPicPr preferRelativeResize="0"/>
          <p:nvPr/>
        </p:nvPicPr>
        <p:blipFill rotWithShape="1">
          <a:blip r:embed="rId7">
            <a:alphaModFix/>
          </a:blip>
          <a:srcRect/>
          <a:stretch/>
        </p:blipFill>
        <p:spPr>
          <a:xfrm>
            <a:off x="335900" y="5556734"/>
            <a:ext cx="869866" cy="8698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f5fcc61a45_0_12"/>
          <p:cNvSpPr txBox="1">
            <a:spLocks noGrp="1"/>
          </p:cNvSpPr>
          <p:nvPr>
            <p:ph type="body" idx="1"/>
          </p:nvPr>
        </p:nvSpPr>
        <p:spPr>
          <a:xfrm>
            <a:off x="2781300" y="2630699"/>
            <a:ext cx="6629400" cy="178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C3C3B"/>
              </a:buClr>
              <a:buSzPts val="5500"/>
              <a:buNone/>
            </a:pPr>
            <a:r>
              <a:rPr lang="en-GB" sz="5500" b="1">
                <a:solidFill>
                  <a:srgbClr val="3C3C3B"/>
                </a:solidFill>
                <a:latin typeface="Helvetica Neue"/>
                <a:ea typeface="Helvetica Neue"/>
                <a:cs typeface="Helvetica Neue"/>
                <a:sym typeface="Helvetica Neue"/>
              </a:rPr>
              <a:t>Africa Check’s 5-step </a:t>
            </a:r>
            <a:r>
              <a:rPr lang="en-GB" sz="5500" b="1">
                <a:solidFill>
                  <a:srgbClr val="FF6633"/>
                </a:solidFill>
                <a:latin typeface="Helvetica Neue"/>
                <a:ea typeface="Helvetica Neue"/>
                <a:cs typeface="Helvetica Neue"/>
                <a:sym typeface="Helvetica Neue"/>
              </a:rPr>
              <a:t>fact-checking </a:t>
            </a:r>
            <a:r>
              <a:rPr lang="en-GB" sz="5500" b="1">
                <a:solidFill>
                  <a:srgbClr val="3C3C3B"/>
                </a:solidFill>
                <a:latin typeface="Helvetica Neue"/>
                <a:ea typeface="Helvetica Neue"/>
                <a:cs typeface="Helvetica Neue"/>
                <a:sym typeface="Helvetica Neue"/>
              </a:rPr>
              <a:t>process</a:t>
            </a:r>
            <a:endParaRPr sz="5500" b="1">
              <a:solidFill>
                <a:srgbClr val="3C3C3B"/>
              </a:solidFill>
              <a:latin typeface="Helvetica Neue"/>
              <a:ea typeface="Helvetica Neue"/>
              <a:cs typeface="Helvetica Neue"/>
              <a:sym typeface="Helvetica Neue"/>
            </a:endParaRPr>
          </a:p>
        </p:txBody>
      </p:sp>
      <p:pic>
        <p:nvPicPr>
          <p:cNvPr id="613" name="Google Shape;613;gf5fcc61a45_0_12"/>
          <p:cNvPicPr preferRelativeResize="0"/>
          <p:nvPr/>
        </p:nvPicPr>
        <p:blipFill rotWithShape="1">
          <a:blip r:embed="rId3">
            <a:alphaModFix/>
          </a:blip>
          <a:srcRect/>
          <a:stretch/>
        </p:blipFill>
        <p:spPr>
          <a:xfrm>
            <a:off x="4409856" y="671045"/>
            <a:ext cx="3372289" cy="136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7"/>
        <p:cNvGrpSpPr/>
        <p:nvPr/>
      </p:nvGrpSpPr>
      <p:grpSpPr>
        <a:xfrm>
          <a:off x="0" y="0"/>
          <a:ext cx="0" cy="0"/>
          <a:chOff x="0" y="0"/>
          <a:chExt cx="0" cy="0"/>
        </a:xfrm>
      </p:grpSpPr>
      <p:sp>
        <p:nvSpPr>
          <p:cNvPr id="618" name="Google Shape;618;g2494ab18b1c_1_620"/>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latin typeface="Helvetica Neue"/>
                <a:ea typeface="Helvetica Neue"/>
                <a:cs typeface="Helvetica Neue"/>
                <a:sym typeface="Helvetica Neue"/>
              </a:rPr>
              <a:t>Tips for addressing your own bias</a:t>
            </a:r>
            <a:endParaRPr/>
          </a:p>
        </p:txBody>
      </p:sp>
      <p:sp>
        <p:nvSpPr>
          <p:cNvPr id="619" name="Google Shape;619;g2494ab18b1c_1_620"/>
          <p:cNvSpPr txBox="1">
            <a:spLocks noGrp="1"/>
          </p:cNvSpPr>
          <p:nvPr>
            <p:ph type="body" idx="1"/>
          </p:nvPr>
        </p:nvSpPr>
        <p:spPr>
          <a:xfrm>
            <a:off x="838199" y="1825625"/>
            <a:ext cx="10172100" cy="43512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3C3C3B"/>
              </a:buClr>
              <a:buSzPts val="2800"/>
              <a:buNone/>
            </a:pPr>
            <a:r>
              <a:rPr lang="en-GB">
                <a:solidFill>
                  <a:srgbClr val="3C3C3B"/>
                </a:solidFill>
                <a:latin typeface="Helvetica Neue"/>
                <a:ea typeface="Helvetica Neue"/>
                <a:cs typeface="Helvetica Neue"/>
                <a:sym typeface="Helvetica Neue"/>
              </a:rPr>
              <a:t>Push beyond your own bias when evaluating information by asking yourself:  </a:t>
            </a:r>
            <a:endParaRPr/>
          </a:p>
          <a:p>
            <a:pPr marL="0" lvl="0" indent="0" algn="l" rtl="0">
              <a:lnSpc>
                <a:spcPct val="90000"/>
              </a:lnSpc>
              <a:spcBef>
                <a:spcPts val="1000"/>
              </a:spcBef>
              <a:spcAft>
                <a:spcPts val="0"/>
              </a:spcAft>
              <a:buClr>
                <a:srgbClr val="3C3C3B"/>
              </a:buClr>
              <a:buSzPts val="2800"/>
              <a:buNone/>
            </a:pPr>
            <a:endParaRPr/>
          </a:p>
          <a:p>
            <a:pPr marL="514350" lvl="0" indent="-514350" algn="l" rtl="0">
              <a:lnSpc>
                <a:spcPct val="90000"/>
              </a:lnSpc>
              <a:spcBef>
                <a:spcPts val="1000"/>
              </a:spcBef>
              <a:spcAft>
                <a:spcPts val="0"/>
              </a:spcAft>
              <a:buClr>
                <a:srgbClr val="3C3C3B"/>
              </a:buClr>
              <a:buSzPts val="2800"/>
              <a:buFont typeface="Helvetica Neue"/>
              <a:buAutoNum type="arabicPeriod"/>
            </a:pPr>
            <a:r>
              <a:rPr lang="en-GB">
                <a:solidFill>
                  <a:srgbClr val="3C3C3B"/>
                </a:solidFill>
                <a:latin typeface="Helvetica Neue"/>
                <a:ea typeface="Helvetica Neue"/>
                <a:cs typeface="Helvetica Neue"/>
                <a:sym typeface="Helvetica Neue"/>
              </a:rPr>
              <a:t>Am I objective? </a:t>
            </a:r>
            <a:endParaRPr/>
          </a:p>
          <a:p>
            <a:pPr marL="514350" lvl="0" indent="-514350" algn="l" rtl="0">
              <a:lnSpc>
                <a:spcPct val="90000"/>
              </a:lnSpc>
              <a:spcBef>
                <a:spcPts val="1000"/>
              </a:spcBef>
              <a:spcAft>
                <a:spcPts val="0"/>
              </a:spcAft>
              <a:buClr>
                <a:srgbClr val="3C3C3B"/>
              </a:buClr>
              <a:buSzPts val="2800"/>
              <a:buFont typeface="Helvetica Neue"/>
              <a:buAutoNum type="arabicPeriod"/>
            </a:pPr>
            <a:r>
              <a:rPr lang="en-GB">
                <a:solidFill>
                  <a:srgbClr val="3C3C3B"/>
                </a:solidFill>
                <a:latin typeface="Helvetica Neue"/>
                <a:ea typeface="Helvetica Neue"/>
                <a:cs typeface="Helvetica Neue"/>
                <a:sym typeface="Helvetica Neue"/>
              </a:rPr>
              <a:t>Am I giving all sides of the story? </a:t>
            </a:r>
            <a:endParaRPr/>
          </a:p>
          <a:p>
            <a:pPr marL="514350" lvl="0" indent="-514350" algn="l" rtl="0">
              <a:lnSpc>
                <a:spcPct val="90000"/>
              </a:lnSpc>
              <a:spcBef>
                <a:spcPts val="1000"/>
              </a:spcBef>
              <a:spcAft>
                <a:spcPts val="0"/>
              </a:spcAft>
              <a:buClr>
                <a:srgbClr val="3C3C3B"/>
              </a:buClr>
              <a:buSzPts val="2800"/>
              <a:buFont typeface="Helvetica Neue"/>
              <a:buAutoNum type="arabicPeriod"/>
            </a:pPr>
            <a:r>
              <a:rPr lang="en-GB">
                <a:solidFill>
                  <a:srgbClr val="3C3C3B"/>
                </a:solidFill>
                <a:latin typeface="Helvetica Neue"/>
                <a:ea typeface="Helvetica Neue"/>
                <a:cs typeface="Helvetica Neue"/>
                <a:sym typeface="Helvetica Neue"/>
              </a:rPr>
              <a:t>Have I checked all the facts – whether I personally agree with them or not?</a:t>
            </a:r>
            <a:endParaRPr/>
          </a:p>
        </p:txBody>
      </p:sp>
      <p:pic>
        <p:nvPicPr>
          <p:cNvPr id="620" name="Google Shape;620;g2494ab18b1c_1_620"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f5fcc61a45_0_18"/>
          <p:cNvSpPr txBox="1">
            <a:spLocks noGrp="1"/>
          </p:cNvSpPr>
          <p:nvPr>
            <p:ph type="body" idx="2"/>
          </p:nvPr>
        </p:nvSpPr>
        <p:spPr>
          <a:xfrm>
            <a:off x="1218000" y="761999"/>
            <a:ext cx="9208200" cy="117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5500"/>
              <a:buNone/>
            </a:pPr>
            <a:r>
              <a:rPr lang="en-GB" sz="6000" b="1">
                <a:latin typeface="Helvetica Neue"/>
                <a:ea typeface="Helvetica Neue"/>
                <a:cs typeface="Helvetica Neue"/>
                <a:sym typeface="Helvetica Neue"/>
              </a:rPr>
              <a:t>Start with the question:</a:t>
            </a:r>
            <a:endParaRPr sz="6000" b="1">
              <a:solidFill>
                <a:schemeClr val="dk1"/>
              </a:solidFill>
              <a:latin typeface="Helvetica Neue"/>
              <a:ea typeface="Helvetica Neue"/>
              <a:cs typeface="Helvetica Neue"/>
              <a:sym typeface="Helvetica Neue"/>
            </a:endParaRPr>
          </a:p>
          <a:p>
            <a:pPr marL="0" lvl="0" indent="0" algn="l" rtl="0">
              <a:lnSpc>
                <a:spcPct val="90000"/>
              </a:lnSpc>
              <a:spcBef>
                <a:spcPts val="0"/>
              </a:spcBef>
              <a:spcAft>
                <a:spcPts val="0"/>
              </a:spcAft>
              <a:buClr>
                <a:schemeClr val="lt1"/>
              </a:buClr>
              <a:buSzPts val="5500"/>
              <a:buNone/>
            </a:pPr>
            <a:endParaRPr>
              <a:solidFill>
                <a:schemeClr val="dk1"/>
              </a:solidFill>
              <a:latin typeface="Helvetica Neue"/>
              <a:ea typeface="Helvetica Neue"/>
              <a:cs typeface="Helvetica Neue"/>
              <a:sym typeface="Helvetica Neue"/>
            </a:endParaRPr>
          </a:p>
        </p:txBody>
      </p:sp>
      <p:sp>
        <p:nvSpPr>
          <p:cNvPr id="626" name="Google Shape;626;gf5fcc61a45_0_18"/>
          <p:cNvSpPr txBox="1"/>
          <p:nvPr/>
        </p:nvSpPr>
        <p:spPr>
          <a:xfrm>
            <a:off x="1293103" y="2133600"/>
            <a:ext cx="9745500" cy="423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500"/>
              <a:buFont typeface="Calibri"/>
              <a:buNone/>
            </a:pPr>
            <a:endParaRPr sz="55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5500"/>
              <a:buFont typeface="Helvetica Neue"/>
              <a:buNone/>
            </a:pPr>
            <a:r>
              <a:rPr lang="en-GB" sz="5500" b="1" i="0" u="none" strike="noStrike" cap="none">
                <a:solidFill>
                  <a:schemeClr val="dk1"/>
                </a:solidFill>
                <a:latin typeface="Helvetica Neue"/>
                <a:ea typeface="Helvetica Neue"/>
                <a:cs typeface="Helvetica Neue"/>
                <a:sym typeface="Helvetica Neue"/>
              </a:rPr>
              <a:t>Can I fact-check this?</a:t>
            </a:r>
            <a:endParaRPr sz="1400" b="0" i="0" u="none" strike="noStrike" cap="none">
              <a:solidFill>
                <a:srgbClr val="000000"/>
              </a:solidFill>
              <a:latin typeface="Arial"/>
              <a:ea typeface="Arial"/>
              <a:cs typeface="Arial"/>
              <a:sym typeface="Arial"/>
            </a:endParaRPr>
          </a:p>
        </p:txBody>
      </p:sp>
      <p:pic>
        <p:nvPicPr>
          <p:cNvPr id="627" name="Google Shape;627;gf5fcc61a45_0_18"/>
          <p:cNvPicPr preferRelativeResize="0"/>
          <p:nvPr/>
        </p:nvPicPr>
        <p:blipFill rotWithShape="1">
          <a:blip r:embed="rId3">
            <a:alphaModFix/>
          </a:blip>
          <a:srcRect/>
          <a:stretch/>
        </p:blipFill>
        <p:spPr>
          <a:xfrm>
            <a:off x="11038603" y="439681"/>
            <a:ext cx="891114" cy="9211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gf5fcc61a45_0_24"/>
          <p:cNvPicPr preferRelativeResize="0"/>
          <p:nvPr/>
        </p:nvPicPr>
        <p:blipFill rotWithShape="1">
          <a:blip r:embed="rId3">
            <a:alphaModFix/>
          </a:blip>
          <a:srcRect/>
          <a:stretch/>
        </p:blipFill>
        <p:spPr>
          <a:xfrm>
            <a:off x="789448" y="129925"/>
            <a:ext cx="4647378" cy="6575675"/>
          </a:xfrm>
          <a:prstGeom prst="rect">
            <a:avLst/>
          </a:prstGeom>
          <a:noFill/>
          <a:ln>
            <a:noFill/>
          </a:ln>
        </p:spPr>
      </p:pic>
      <p:pic>
        <p:nvPicPr>
          <p:cNvPr id="633" name="Google Shape;633;gf5fcc61a45_0_24"/>
          <p:cNvPicPr preferRelativeResize="0"/>
          <p:nvPr/>
        </p:nvPicPr>
        <p:blipFill rotWithShape="1">
          <a:blip r:embed="rId4">
            <a:alphaModFix/>
          </a:blip>
          <a:srcRect/>
          <a:stretch/>
        </p:blipFill>
        <p:spPr>
          <a:xfrm>
            <a:off x="5833425" y="1798700"/>
            <a:ext cx="5444175" cy="3061550"/>
          </a:xfrm>
          <a:prstGeom prst="rect">
            <a:avLst/>
          </a:prstGeom>
          <a:noFill/>
          <a:ln>
            <a:noFill/>
          </a:ln>
        </p:spPr>
      </p:pic>
      <p:pic>
        <p:nvPicPr>
          <p:cNvPr id="634" name="Google Shape;634;gf5fcc61a45_0_24"/>
          <p:cNvPicPr preferRelativeResize="0"/>
          <p:nvPr/>
        </p:nvPicPr>
        <p:blipFill rotWithShape="1">
          <a:blip r:embed="rId5">
            <a:alphaModFix/>
          </a:blip>
          <a:srcRect/>
          <a:stretch/>
        </p:blipFill>
        <p:spPr>
          <a:xfrm>
            <a:off x="11038603" y="439681"/>
            <a:ext cx="891114" cy="9211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494ab18b1c_1_626"/>
          <p:cNvSpPr txBox="1">
            <a:spLocks noGrp="1"/>
          </p:cNvSpPr>
          <p:nvPr>
            <p:ph type="body" idx="1"/>
          </p:nvPr>
        </p:nvSpPr>
        <p:spPr>
          <a:xfrm>
            <a:off x="5209125" y="5295850"/>
            <a:ext cx="5866500" cy="82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100"/>
              <a:buNone/>
            </a:pPr>
            <a:r>
              <a:rPr lang="en-GB" sz="4000"/>
              <a:t>08023562213 </a:t>
            </a:r>
            <a:endParaRPr sz="4000"/>
          </a:p>
          <a:p>
            <a:pPr marL="0" lvl="0" indent="0" algn="l" rtl="0">
              <a:lnSpc>
                <a:spcPct val="90000"/>
              </a:lnSpc>
              <a:spcBef>
                <a:spcPts val="1000"/>
              </a:spcBef>
              <a:spcAft>
                <a:spcPts val="0"/>
              </a:spcAft>
              <a:buSzPts val="1100"/>
              <a:buNone/>
            </a:pPr>
            <a:r>
              <a:rPr lang="en-GB" sz="4000"/>
              <a:t>David@africacheck.org</a:t>
            </a:r>
            <a:endParaRPr sz="4000"/>
          </a:p>
        </p:txBody>
      </p:sp>
      <p:sp>
        <p:nvSpPr>
          <p:cNvPr id="441" name="Google Shape;441;g2494ab18b1c_1_626"/>
          <p:cNvSpPr txBox="1">
            <a:spLocks noGrp="1"/>
          </p:cNvSpPr>
          <p:nvPr>
            <p:ph type="body" idx="2"/>
          </p:nvPr>
        </p:nvSpPr>
        <p:spPr>
          <a:xfrm>
            <a:off x="6835493" y="1779516"/>
            <a:ext cx="5057400" cy="252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5500"/>
              <a:buNone/>
            </a:pPr>
            <a:r>
              <a:rPr lang="en-GB"/>
              <a:t>David Ajikobi</a:t>
            </a:r>
            <a:endParaRPr/>
          </a:p>
          <a:p>
            <a:pPr marL="0" lvl="0" indent="0" algn="l" rtl="0">
              <a:lnSpc>
                <a:spcPct val="90000"/>
              </a:lnSpc>
              <a:spcBef>
                <a:spcPts val="1000"/>
              </a:spcBef>
              <a:spcAft>
                <a:spcPts val="0"/>
              </a:spcAft>
              <a:buSzPts val="5500"/>
              <a:buNone/>
            </a:pPr>
            <a:endParaRPr/>
          </a:p>
        </p:txBody>
      </p:sp>
      <p:sp>
        <p:nvSpPr>
          <p:cNvPr id="442" name="Google Shape;442;g2494ab18b1c_1_626"/>
          <p:cNvSpPr txBox="1">
            <a:spLocks noGrp="1"/>
          </p:cNvSpPr>
          <p:nvPr>
            <p:ph type="body" idx="3"/>
          </p:nvPr>
        </p:nvSpPr>
        <p:spPr>
          <a:xfrm>
            <a:off x="6835490" y="2826022"/>
            <a:ext cx="4322400" cy="820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100"/>
              <a:buNone/>
            </a:pPr>
            <a:r>
              <a:rPr lang="en-GB" sz="1500" b="1">
                <a:latin typeface="Arial"/>
                <a:ea typeface="Arial"/>
                <a:cs typeface="Arial"/>
                <a:sym typeface="Arial"/>
              </a:rPr>
              <a:t>NIGERIA EDITOR, AFRICA CHECK</a:t>
            </a:r>
            <a:endParaRPr sz="1500" b="1">
              <a:latin typeface="Arial"/>
              <a:ea typeface="Arial"/>
              <a:cs typeface="Arial"/>
              <a:sym typeface="Arial"/>
            </a:endParaRPr>
          </a:p>
        </p:txBody>
      </p:sp>
      <p:pic>
        <p:nvPicPr>
          <p:cNvPr id="443" name="Google Shape;443;g2494ab18b1c_1_626"/>
          <p:cNvPicPr preferRelativeResize="0"/>
          <p:nvPr/>
        </p:nvPicPr>
        <p:blipFill rotWithShape="1">
          <a:blip r:embed="rId3">
            <a:alphaModFix/>
          </a:blip>
          <a:srcRect/>
          <a:stretch/>
        </p:blipFill>
        <p:spPr>
          <a:xfrm>
            <a:off x="152400" y="152400"/>
            <a:ext cx="4370934" cy="65532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5fcc61a45_0_43"/>
          <p:cNvSpPr txBox="1">
            <a:spLocks noGrp="1"/>
          </p:cNvSpPr>
          <p:nvPr>
            <p:ph type="body" idx="2"/>
          </p:nvPr>
        </p:nvSpPr>
        <p:spPr>
          <a:xfrm>
            <a:off x="1218000" y="761999"/>
            <a:ext cx="8235000" cy="117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500"/>
              <a:buNone/>
            </a:pPr>
            <a:r>
              <a:rPr lang="en-GB" b="1">
                <a:latin typeface="Helvetica Neue"/>
                <a:ea typeface="Helvetica Neue"/>
                <a:cs typeface="Helvetica Neue"/>
                <a:sym typeface="Helvetica Neue"/>
              </a:rPr>
              <a:t>Step 1:</a:t>
            </a:r>
            <a:endParaRPr b="1">
              <a:latin typeface="Helvetica Neue"/>
              <a:ea typeface="Helvetica Neue"/>
              <a:cs typeface="Helvetica Neue"/>
              <a:sym typeface="Helvetica Neue"/>
            </a:endParaRPr>
          </a:p>
        </p:txBody>
      </p:sp>
      <p:sp>
        <p:nvSpPr>
          <p:cNvPr id="640" name="Google Shape;640;gf5fcc61a45_0_43"/>
          <p:cNvSpPr txBox="1"/>
          <p:nvPr/>
        </p:nvSpPr>
        <p:spPr>
          <a:xfrm>
            <a:off x="1081200" y="1731299"/>
            <a:ext cx="9745500" cy="202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chemeClr val="lt1"/>
                </a:solidFill>
                <a:latin typeface="Helvetica Neue"/>
                <a:ea typeface="Helvetica Neue"/>
                <a:cs typeface="Helvetica Neue"/>
                <a:sym typeface="Helvetica Neue"/>
              </a:rPr>
              <a:t>Identify the original source and verify the content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p:txBody>
      </p:sp>
      <p:pic>
        <p:nvPicPr>
          <p:cNvPr id="641" name="Google Shape;641;gf5fcc61a45_0_43"/>
          <p:cNvPicPr preferRelativeResize="0"/>
          <p:nvPr/>
        </p:nvPicPr>
        <p:blipFill rotWithShape="1">
          <a:blip r:embed="rId3">
            <a:alphaModFix/>
          </a:blip>
          <a:srcRect/>
          <a:stretch/>
        </p:blipFill>
        <p:spPr>
          <a:xfrm>
            <a:off x="11038603" y="439681"/>
            <a:ext cx="891114" cy="921154"/>
          </a:xfrm>
          <a:prstGeom prst="rect">
            <a:avLst/>
          </a:prstGeom>
          <a:noFill/>
          <a:ln>
            <a:noFill/>
          </a:ln>
        </p:spPr>
      </p:pic>
      <p:sp>
        <p:nvSpPr>
          <p:cNvPr id="642" name="Google Shape;642;gf5fcc61a45_0_43"/>
          <p:cNvSpPr txBox="1"/>
          <p:nvPr/>
        </p:nvSpPr>
        <p:spPr>
          <a:xfrm>
            <a:off x="1218000" y="3754800"/>
            <a:ext cx="8620500" cy="2471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134F5C"/>
              </a:buClr>
              <a:buSzPts val="3100"/>
              <a:buFont typeface="Calibri"/>
              <a:buAutoNum type="arabicPeriod"/>
            </a:pPr>
            <a:r>
              <a:rPr lang="en-GB" sz="3100" b="0" i="0" u="none" strike="noStrike" cap="none">
                <a:solidFill>
                  <a:srgbClr val="134F5C"/>
                </a:solidFill>
                <a:latin typeface="Domine"/>
                <a:ea typeface="Domine"/>
                <a:cs typeface="Domine"/>
                <a:sym typeface="Domine"/>
              </a:rPr>
              <a:t>Confirm the </a:t>
            </a:r>
            <a:r>
              <a:rPr lang="en-GB" sz="3100" b="1" i="0" u="none" strike="noStrike" cap="none">
                <a:solidFill>
                  <a:srgbClr val="134F5C"/>
                </a:solidFill>
                <a:latin typeface="Domine"/>
                <a:ea typeface="Domine"/>
                <a:cs typeface="Domine"/>
                <a:sym typeface="Domine"/>
              </a:rPr>
              <a:t>exact wording</a:t>
            </a:r>
            <a:r>
              <a:rPr lang="en-GB" sz="3100" b="0" i="0" u="none" strike="noStrike" cap="none">
                <a:solidFill>
                  <a:srgbClr val="134F5C"/>
                </a:solidFill>
                <a:latin typeface="Domine"/>
                <a:ea typeface="Domine"/>
                <a:cs typeface="Domine"/>
                <a:sym typeface="Domine"/>
              </a:rPr>
              <a:t> </a:t>
            </a:r>
            <a:endParaRPr sz="3100" b="0" i="0" u="none" strike="noStrike" cap="none">
              <a:solidFill>
                <a:srgbClr val="134F5C"/>
              </a:solidFill>
              <a:latin typeface="Domine"/>
              <a:ea typeface="Domine"/>
              <a:cs typeface="Domine"/>
              <a:sym typeface="Domine"/>
            </a:endParaRPr>
          </a:p>
          <a:p>
            <a:pPr marL="228600" marR="0" lvl="0" indent="-228600" algn="l" rtl="0">
              <a:lnSpc>
                <a:spcPct val="100000"/>
              </a:lnSpc>
              <a:spcBef>
                <a:spcPts val="0"/>
              </a:spcBef>
              <a:spcAft>
                <a:spcPts val="0"/>
              </a:spcAft>
              <a:buClr>
                <a:srgbClr val="134F5C"/>
              </a:buClr>
              <a:buSzPts val="3100"/>
              <a:buFont typeface="Calibri"/>
              <a:buAutoNum type="arabicPeriod"/>
            </a:pPr>
            <a:r>
              <a:rPr lang="en-GB" sz="3100" b="0" i="0" u="none" strike="noStrike" cap="none">
                <a:solidFill>
                  <a:srgbClr val="134F5C"/>
                </a:solidFill>
                <a:latin typeface="Domine"/>
                <a:ea typeface="Domine"/>
                <a:cs typeface="Domine"/>
                <a:sym typeface="Domine"/>
              </a:rPr>
              <a:t>Find </a:t>
            </a:r>
            <a:r>
              <a:rPr lang="en-GB" sz="3100" b="1" i="0" u="none" strike="noStrike" cap="none">
                <a:solidFill>
                  <a:srgbClr val="134F5C"/>
                </a:solidFill>
                <a:latin typeface="Domine"/>
                <a:ea typeface="Domine"/>
                <a:cs typeface="Domine"/>
                <a:sym typeface="Domine"/>
              </a:rPr>
              <a:t>audio/video clips </a:t>
            </a:r>
            <a:endParaRPr sz="3100" b="0" i="0" u="none" strike="noStrike" cap="none">
              <a:solidFill>
                <a:srgbClr val="134F5C"/>
              </a:solidFill>
              <a:latin typeface="Domine"/>
              <a:ea typeface="Domine"/>
              <a:cs typeface="Domine"/>
              <a:sym typeface="Domine"/>
            </a:endParaRPr>
          </a:p>
          <a:p>
            <a:pPr marL="228600" marR="0" lvl="0" indent="-228600" algn="l" rtl="0">
              <a:lnSpc>
                <a:spcPct val="100000"/>
              </a:lnSpc>
              <a:spcBef>
                <a:spcPts val="0"/>
              </a:spcBef>
              <a:spcAft>
                <a:spcPts val="0"/>
              </a:spcAft>
              <a:buClr>
                <a:srgbClr val="134F5C"/>
              </a:buClr>
              <a:buSzPts val="3100"/>
              <a:buFont typeface="Calibri"/>
              <a:buAutoNum type="arabicPeriod"/>
            </a:pPr>
            <a:r>
              <a:rPr lang="en-GB" sz="3100" b="0" i="0" u="none" strike="noStrike" cap="none">
                <a:solidFill>
                  <a:srgbClr val="134F5C"/>
                </a:solidFill>
                <a:latin typeface="Domine"/>
                <a:ea typeface="Domine"/>
                <a:cs typeface="Domine"/>
                <a:sym typeface="Domine"/>
              </a:rPr>
              <a:t>Contact person – were they </a:t>
            </a:r>
            <a:r>
              <a:rPr lang="en-GB" sz="3100" b="1" i="0" u="none" strike="noStrike" cap="none">
                <a:solidFill>
                  <a:srgbClr val="134F5C"/>
                </a:solidFill>
                <a:latin typeface="Domine"/>
                <a:ea typeface="Domine"/>
                <a:cs typeface="Domine"/>
                <a:sym typeface="Domine"/>
              </a:rPr>
              <a:t>quoted correctly? </a:t>
            </a:r>
            <a:endParaRPr sz="3100" b="0" i="0" u="none" strike="noStrike" cap="none">
              <a:solidFill>
                <a:srgbClr val="134F5C"/>
              </a:solidFill>
              <a:latin typeface="Domine"/>
              <a:ea typeface="Domine"/>
              <a:cs typeface="Domine"/>
              <a:sym typeface="Domine"/>
            </a:endParaRPr>
          </a:p>
          <a:p>
            <a:pPr marL="228600" marR="0" lvl="0" indent="-228600" algn="l" rtl="0">
              <a:lnSpc>
                <a:spcPct val="100000"/>
              </a:lnSpc>
              <a:spcBef>
                <a:spcPts val="0"/>
              </a:spcBef>
              <a:spcAft>
                <a:spcPts val="0"/>
              </a:spcAft>
              <a:buClr>
                <a:srgbClr val="134F5C"/>
              </a:buClr>
              <a:buSzPts val="3100"/>
              <a:buFont typeface="Calibri"/>
              <a:buAutoNum type="arabicPeriod"/>
            </a:pPr>
            <a:r>
              <a:rPr lang="en-GB" sz="3100" b="1" i="0" u="none" strike="noStrike" cap="none">
                <a:solidFill>
                  <a:srgbClr val="134F5C"/>
                </a:solidFill>
                <a:latin typeface="Domine"/>
                <a:ea typeface="Domine"/>
                <a:cs typeface="Domine"/>
                <a:sym typeface="Domine"/>
              </a:rPr>
              <a:t>What was their source</a:t>
            </a:r>
            <a:r>
              <a:rPr lang="en-GB" sz="3100" b="0" i="0" u="none" strike="noStrike" cap="none">
                <a:solidFill>
                  <a:srgbClr val="134F5C"/>
                </a:solidFill>
                <a:latin typeface="Domine"/>
                <a:ea typeface="Domine"/>
                <a:cs typeface="Domine"/>
                <a:sym typeface="Domine"/>
              </a:rPr>
              <a:t>?</a:t>
            </a:r>
            <a:endParaRPr sz="3100" b="0" i="0" u="none" strike="noStrike" cap="none">
              <a:solidFill>
                <a:srgbClr val="134F5C"/>
              </a:solidFill>
              <a:latin typeface="Domine"/>
              <a:ea typeface="Domine"/>
              <a:cs typeface="Domine"/>
              <a:sym typeface="Domine"/>
            </a:endParaRPr>
          </a:p>
          <a:p>
            <a:pPr marL="0" marR="0" lvl="0" indent="0" algn="l" rtl="0">
              <a:lnSpc>
                <a:spcPct val="100000"/>
              </a:lnSpc>
              <a:spcBef>
                <a:spcPts val="0"/>
              </a:spcBef>
              <a:spcAft>
                <a:spcPts val="0"/>
              </a:spcAft>
              <a:buClr>
                <a:schemeClr val="dk1"/>
              </a:buClr>
              <a:buSzPts val="1800"/>
              <a:buFont typeface="Calibri"/>
              <a:buNone/>
            </a:pPr>
            <a:endParaRPr sz="3100" b="1" i="0" u="none" strike="noStrike" cap="none">
              <a:solidFill>
                <a:srgbClr val="134F5C"/>
              </a:solidFill>
              <a:latin typeface="Domine"/>
              <a:ea typeface="Domine"/>
              <a:cs typeface="Domine"/>
              <a:sym typeface="Domine"/>
            </a:endParaRPr>
          </a:p>
          <a:p>
            <a:pPr marL="0" marR="0" lvl="0" indent="0" algn="l" rtl="0">
              <a:lnSpc>
                <a:spcPct val="100000"/>
              </a:lnSpc>
              <a:spcBef>
                <a:spcPts val="0"/>
              </a:spcBef>
              <a:spcAft>
                <a:spcPts val="0"/>
              </a:spcAft>
              <a:buClr>
                <a:schemeClr val="dk1"/>
              </a:buClr>
              <a:buSzPts val="1800"/>
              <a:buFont typeface="Calibri"/>
              <a:buNone/>
            </a:pPr>
            <a:endParaRPr sz="3100" b="1" i="0" u="none" strike="noStrike" cap="none">
              <a:solidFill>
                <a:srgbClr val="134F5C"/>
              </a:solidFill>
              <a:latin typeface="Domine"/>
              <a:ea typeface="Domine"/>
              <a:cs typeface="Domine"/>
              <a:sym typeface="Domine"/>
            </a:endParaRPr>
          </a:p>
          <a:p>
            <a:pPr marL="0" marR="0" lvl="0" indent="0" algn="l" rtl="0">
              <a:lnSpc>
                <a:spcPct val="100000"/>
              </a:lnSpc>
              <a:spcBef>
                <a:spcPts val="0"/>
              </a:spcBef>
              <a:spcAft>
                <a:spcPts val="0"/>
              </a:spcAft>
              <a:buClr>
                <a:schemeClr val="dk1"/>
              </a:buClr>
              <a:buSzPts val="1800"/>
              <a:buFont typeface="Calibri"/>
              <a:buNone/>
            </a:pPr>
            <a:endParaRPr sz="3100" b="1" i="0" u="none" strike="noStrike" cap="none">
              <a:solidFill>
                <a:srgbClr val="134F5C"/>
              </a:solidFill>
              <a:latin typeface="Domine"/>
              <a:ea typeface="Domine"/>
              <a:cs typeface="Domine"/>
              <a:sym typeface="Domine"/>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f5fcc61a45_0_87"/>
          <p:cNvSpPr txBox="1">
            <a:spLocks noGrp="1"/>
          </p:cNvSpPr>
          <p:nvPr>
            <p:ph type="body" idx="2"/>
          </p:nvPr>
        </p:nvSpPr>
        <p:spPr>
          <a:xfrm>
            <a:off x="1218000" y="761999"/>
            <a:ext cx="8235000" cy="117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500"/>
              <a:buNone/>
            </a:pPr>
            <a:r>
              <a:rPr lang="en-GB" b="1">
                <a:latin typeface="Helvetica Neue"/>
                <a:ea typeface="Helvetica Neue"/>
                <a:cs typeface="Helvetica Neue"/>
                <a:sym typeface="Helvetica Neue"/>
              </a:rPr>
              <a:t>Step 3:</a:t>
            </a:r>
            <a:endParaRPr b="1">
              <a:latin typeface="Helvetica Neue"/>
              <a:ea typeface="Helvetica Neue"/>
              <a:cs typeface="Helvetica Neue"/>
              <a:sym typeface="Helvetica Neue"/>
            </a:endParaRPr>
          </a:p>
        </p:txBody>
      </p:sp>
      <p:sp>
        <p:nvSpPr>
          <p:cNvPr id="648" name="Google Shape;648;gf5fcc61a45_0_87"/>
          <p:cNvSpPr txBox="1"/>
          <p:nvPr/>
        </p:nvSpPr>
        <p:spPr>
          <a:xfrm>
            <a:off x="5223163" y="2133599"/>
            <a:ext cx="5718600" cy="423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chemeClr val="lt1"/>
                </a:solidFill>
                <a:latin typeface="Calibri"/>
                <a:ea typeface="Calibri"/>
                <a:cs typeface="Calibri"/>
                <a:sym typeface="Calibri"/>
              </a:rPr>
              <a:t>Inspect</a:t>
            </a:r>
            <a:r>
              <a:rPr lang="en-GB" sz="4400" b="1" i="0" u="none" strike="noStrike" cap="none">
                <a:solidFill>
                  <a:schemeClr val="lt1"/>
                </a:solidFill>
                <a:latin typeface="Helvetica Neue"/>
                <a:ea typeface="Helvetica Neue"/>
                <a:cs typeface="Helvetica Neue"/>
                <a:sym typeface="Helvetica Neue"/>
              </a:rPr>
              <a:t> the evidence using the latest reliable data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p:txBody>
      </p:sp>
      <p:pic>
        <p:nvPicPr>
          <p:cNvPr id="649" name="Google Shape;649;gf5fcc61a45_0_87"/>
          <p:cNvPicPr preferRelativeResize="0"/>
          <p:nvPr/>
        </p:nvPicPr>
        <p:blipFill rotWithShape="1">
          <a:blip r:embed="rId3">
            <a:alphaModFix/>
          </a:blip>
          <a:srcRect/>
          <a:stretch/>
        </p:blipFill>
        <p:spPr>
          <a:xfrm>
            <a:off x="513918" y="1871942"/>
            <a:ext cx="4092719" cy="4092719"/>
          </a:xfrm>
          <a:prstGeom prst="rect">
            <a:avLst/>
          </a:prstGeom>
          <a:noFill/>
          <a:ln>
            <a:noFill/>
          </a:ln>
        </p:spPr>
      </p:pic>
      <p:pic>
        <p:nvPicPr>
          <p:cNvPr id="650" name="Google Shape;650;gf5fcc61a45_0_87"/>
          <p:cNvPicPr preferRelativeResize="0"/>
          <p:nvPr/>
        </p:nvPicPr>
        <p:blipFill rotWithShape="1">
          <a:blip r:embed="rId4">
            <a:alphaModFix/>
          </a:blip>
          <a:srcRect/>
          <a:stretch/>
        </p:blipFill>
        <p:spPr>
          <a:xfrm>
            <a:off x="11038603" y="439681"/>
            <a:ext cx="891114" cy="921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g1474f04546a_0_2748" descr="Build up a &quot;library&quot; of quickly accessible, reliable data sources.&#10;&#10;Africa Check's Info Finder, factsheets and guides are great sources." title="Inspect the evidence using the latest reliable data."/>
          <p:cNvPicPr preferRelativeResize="0"/>
          <p:nvPr/>
        </p:nvPicPr>
        <p:blipFill rotWithShape="1">
          <a:blip r:embed="rId3">
            <a:alphaModFix/>
          </a:blip>
          <a:srcRect/>
          <a:stretch/>
        </p:blipFill>
        <p:spPr>
          <a:xfrm>
            <a:off x="1138238" y="1133475"/>
            <a:ext cx="9915525" cy="459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f5fcc61a45_0_100"/>
          <p:cNvSpPr txBox="1">
            <a:spLocks noGrp="1"/>
          </p:cNvSpPr>
          <p:nvPr>
            <p:ph type="body" idx="2"/>
          </p:nvPr>
        </p:nvSpPr>
        <p:spPr>
          <a:xfrm>
            <a:off x="1218000" y="761999"/>
            <a:ext cx="8235000" cy="117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500"/>
              <a:buNone/>
            </a:pPr>
            <a:r>
              <a:rPr lang="en-GB" b="1">
                <a:latin typeface="Helvetica Neue"/>
                <a:ea typeface="Helvetica Neue"/>
                <a:cs typeface="Helvetica Neue"/>
                <a:sym typeface="Helvetica Neue"/>
              </a:rPr>
              <a:t>Step</a:t>
            </a:r>
            <a:r>
              <a:rPr lang="en-GB">
                <a:latin typeface="Helvetica Neue"/>
                <a:ea typeface="Helvetica Neue"/>
                <a:cs typeface="Helvetica Neue"/>
                <a:sym typeface="Helvetica Neue"/>
              </a:rPr>
              <a:t> 4:</a:t>
            </a:r>
            <a:endParaRPr/>
          </a:p>
        </p:txBody>
      </p:sp>
      <p:sp>
        <p:nvSpPr>
          <p:cNvPr id="662" name="Google Shape;662;gf5fcc61a45_0_100"/>
          <p:cNvSpPr txBox="1"/>
          <p:nvPr/>
        </p:nvSpPr>
        <p:spPr>
          <a:xfrm>
            <a:off x="1196125" y="2133600"/>
            <a:ext cx="5298300" cy="98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chemeClr val="lt1"/>
                </a:solidFill>
                <a:latin typeface="Helvetica Neue"/>
                <a:ea typeface="Helvetica Neue"/>
                <a:cs typeface="Helvetica Neue"/>
                <a:sym typeface="Helvetica Neue"/>
              </a:rPr>
              <a:t>Ask the experts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p:txBody>
      </p:sp>
      <p:pic>
        <p:nvPicPr>
          <p:cNvPr id="663" name="Google Shape;663;gf5fcc61a45_0_100"/>
          <p:cNvPicPr preferRelativeResize="0"/>
          <p:nvPr/>
        </p:nvPicPr>
        <p:blipFill rotWithShape="1">
          <a:blip r:embed="rId3">
            <a:alphaModFix/>
          </a:blip>
          <a:srcRect/>
          <a:stretch/>
        </p:blipFill>
        <p:spPr>
          <a:xfrm>
            <a:off x="10004098" y="3624125"/>
            <a:ext cx="1925625" cy="2374576"/>
          </a:xfrm>
          <a:prstGeom prst="rect">
            <a:avLst/>
          </a:prstGeom>
          <a:noFill/>
          <a:ln>
            <a:noFill/>
          </a:ln>
        </p:spPr>
      </p:pic>
      <p:pic>
        <p:nvPicPr>
          <p:cNvPr id="664" name="Google Shape;664;gf5fcc61a45_0_100"/>
          <p:cNvPicPr preferRelativeResize="0"/>
          <p:nvPr/>
        </p:nvPicPr>
        <p:blipFill rotWithShape="1">
          <a:blip r:embed="rId4">
            <a:alphaModFix/>
          </a:blip>
          <a:srcRect/>
          <a:stretch/>
        </p:blipFill>
        <p:spPr>
          <a:xfrm>
            <a:off x="11038603" y="439681"/>
            <a:ext cx="891114" cy="921154"/>
          </a:xfrm>
          <a:prstGeom prst="rect">
            <a:avLst/>
          </a:prstGeom>
          <a:noFill/>
          <a:ln>
            <a:noFill/>
          </a:ln>
        </p:spPr>
      </p:pic>
      <p:sp>
        <p:nvSpPr>
          <p:cNvPr id="665" name="Google Shape;665;gf5fcc61a45_0_100"/>
          <p:cNvSpPr txBox="1"/>
          <p:nvPr/>
        </p:nvSpPr>
        <p:spPr>
          <a:xfrm>
            <a:off x="1196125" y="2924975"/>
            <a:ext cx="8900700" cy="3321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2600"/>
              <a:buFont typeface="Arial"/>
              <a:buNone/>
            </a:pPr>
            <a:r>
              <a:rPr lang="en-GB" sz="2600" b="1" i="0" u="none" strike="noStrike" cap="none">
                <a:solidFill>
                  <a:schemeClr val="dk1"/>
                </a:solidFill>
                <a:latin typeface="Calibri"/>
                <a:ea typeface="Calibri"/>
                <a:cs typeface="Calibri"/>
                <a:sym typeface="Calibri"/>
              </a:rPr>
              <a:t>ASK: Who would you consider an expert? </a:t>
            </a:r>
            <a:endParaRPr sz="26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Calibri"/>
                <a:ea typeface="Calibri"/>
                <a:cs typeface="Calibri"/>
                <a:sym typeface="Calibri"/>
              </a:rPr>
              <a:t>Contact </a:t>
            </a:r>
            <a:r>
              <a:rPr lang="en-GB" sz="2600" b="1" i="0" u="none" strike="noStrike" cap="none">
                <a:solidFill>
                  <a:schemeClr val="dk1"/>
                </a:solidFill>
                <a:latin typeface="Calibri"/>
                <a:ea typeface="Calibri"/>
                <a:cs typeface="Calibri"/>
                <a:sym typeface="Calibri"/>
              </a:rPr>
              <a:t>experts</a:t>
            </a:r>
            <a:r>
              <a:rPr lang="en-GB" sz="2600" b="0" i="0" u="none" strike="noStrike" cap="none">
                <a:solidFill>
                  <a:schemeClr val="dk1"/>
                </a:solidFill>
                <a:latin typeface="Calibri"/>
                <a:ea typeface="Calibri"/>
                <a:cs typeface="Calibri"/>
                <a:sym typeface="Calibri"/>
              </a:rPr>
              <a:t> in the field to verify/clarify information – good academic track record </a:t>
            </a:r>
            <a:endParaRPr sz="26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2600"/>
              <a:buFont typeface="Arial"/>
              <a:buNone/>
            </a:pPr>
            <a:r>
              <a:rPr lang="en-GB" sz="2600" b="1" i="0" u="none" strike="noStrike" cap="none">
                <a:solidFill>
                  <a:schemeClr val="dk1"/>
                </a:solidFill>
                <a:latin typeface="Calibri"/>
                <a:ea typeface="Calibri"/>
                <a:cs typeface="Calibri"/>
                <a:sym typeface="Calibri"/>
              </a:rPr>
              <a:t>Ask which data sources or research you should consult.</a:t>
            </a:r>
            <a:endParaRPr sz="26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Calibri"/>
                <a:ea typeface="Calibri"/>
                <a:cs typeface="Calibri"/>
                <a:sym typeface="Calibri"/>
              </a:rPr>
              <a:t>Always ask them: Is the </a:t>
            </a:r>
            <a:r>
              <a:rPr lang="en-GB" sz="2600" b="1" i="0" u="none" strike="noStrike" cap="none">
                <a:solidFill>
                  <a:schemeClr val="dk1"/>
                </a:solidFill>
                <a:latin typeface="Calibri"/>
                <a:ea typeface="Calibri"/>
                <a:cs typeface="Calibri"/>
                <a:sym typeface="Calibri"/>
              </a:rPr>
              <a:t>claim correct? How should the data be interpreted?</a:t>
            </a:r>
            <a:r>
              <a:rPr lang="en-GB" sz="2600" b="0" i="0" u="none" strike="noStrike" cap="none">
                <a:solidFill>
                  <a:schemeClr val="dk1"/>
                </a:solidFill>
                <a:latin typeface="Calibri"/>
                <a:ea typeface="Calibri"/>
                <a:cs typeface="Calibri"/>
                <a:sym typeface="Calibri"/>
              </a:rPr>
              <a:t> MAKE SURE YOU UNDERSTAND. Never assume. </a:t>
            </a:r>
            <a:endParaRPr sz="5800" b="1"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f5fcc61a45_0_108"/>
          <p:cNvSpPr txBox="1">
            <a:spLocks noGrp="1"/>
          </p:cNvSpPr>
          <p:nvPr>
            <p:ph type="body" idx="2"/>
          </p:nvPr>
        </p:nvSpPr>
        <p:spPr>
          <a:xfrm>
            <a:off x="1218000" y="761999"/>
            <a:ext cx="8235000" cy="117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500"/>
              <a:buNone/>
            </a:pPr>
            <a:r>
              <a:rPr lang="en-GB" b="1">
                <a:latin typeface="Helvetica Neue"/>
                <a:ea typeface="Helvetica Neue"/>
                <a:cs typeface="Helvetica Neue"/>
                <a:sym typeface="Helvetica Neue"/>
              </a:rPr>
              <a:t>Step 5:</a:t>
            </a:r>
            <a:endParaRPr b="1">
              <a:latin typeface="Helvetica Neue"/>
              <a:ea typeface="Helvetica Neue"/>
              <a:cs typeface="Helvetica Neue"/>
              <a:sym typeface="Helvetica Neue"/>
            </a:endParaRPr>
          </a:p>
        </p:txBody>
      </p:sp>
      <p:sp>
        <p:nvSpPr>
          <p:cNvPr id="671" name="Google Shape;671;gf5fcc61a45_0_108"/>
          <p:cNvSpPr txBox="1"/>
          <p:nvPr/>
        </p:nvSpPr>
        <p:spPr>
          <a:xfrm>
            <a:off x="975500" y="1731450"/>
            <a:ext cx="6378300" cy="8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chemeClr val="lt1"/>
                </a:solidFill>
                <a:latin typeface="Helvetica Neue"/>
                <a:ea typeface="Helvetica Neue"/>
                <a:cs typeface="Helvetica Neue"/>
                <a:sym typeface="Helvetica Neue"/>
              </a:rPr>
              <a:t>Set out your evidence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Helvetica Neue"/>
              <a:ea typeface="Helvetica Neue"/>
              <a:cs typeface="Helvetica Neue"/>
              <a:sym typeface="Helvetica Neue"/>
            </a:endParaRPr>
          </a:p>
        </p:txBody>
      </p:sp>
      <p:pic>
        <p:nvPicPr>
          <p:cNvPr id="672" name="Google Shape;672;gf5fcc61a45_0_108"/>
          <p:cNvPicPr preferRelativeResize="0"/>
          <p:nvPr/>
        </p:nvPicPr>
        <p:blipFill rotWithShape="1">
          <a:blip r:embed="rId3">
            <a:alphaModFix/>
          </a:blip>
          <a:srcRect/>
          <a:stretch/>
        </p:blipFill>
        <p:spPr>
          <a:xfrm>
            <a:off x="8779754" y="1351348"/>
            <a:ext cx="2595024" cy="2594998"/>
          </a:xfrm>
          <a:prstGeom prst="rect">
            <a:avLst/>
          </a:prstGeom>
          <a:noFill/>
          <a:ln>
            <a:noFill/>
          </a:ln>
        </p:spPr>
      </p:pic>
      <p:sp>
        <p:nvSpPr>
          <p:cNvPr id="673" name="Google Shape;673;gf5fcc61a45_0_108"/>
          <p:cNvSpPr txBox="1"/>
          <p:nvPr/>
        </p:nvSpPr>
        <p:spPr>
          <a:xfrm>
            <a:off x="975500" y="2578050"/>
            <a:ext cx="7419300" cy="398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1.Explain evidence </a:t>
            </a:r>
            <a:r>
              <a:rPr lang="en-GB" sz="2800" b="1" i="0" u="none" strike="noStrike" cap="none">
                <a:solidFill>
                  <a:schemeClr val="dk1"/>
                </a:solidFill>
                <a:latin typeface="Calibri"/>
                <a:ea typeface="Calibri"/>
                <a:cs typeface="Calibri"/>
                <a:sym typeface="Calibri"/>
              </a:rPr>
              <a:t>step by step</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2</a:t>
            </a:r>
            <a:r>
              <a:rPr lang="en-GB" sz="2800" b="1" i="0" u="none" strike="noStrike" cap="none">
                <a:solidFill>
                  <a:schemeClr val="dk1"/>
                </a:solidFill>
                <a:latin typeface="Calibri"/>
                <a:ea typeface="Calibri"/>
                <a:cs typeface="Calibri"/>
                <a:sym typeface="Calibri"/>
              </a:rPr>
              <a:t>.</a:t>
            </a:r>
            <a:r>
              <a:rPr lang="en-GB" sz="2800" b="0" i="0" u="none" strike="noStrike" cap="none">
                <a:solidFill>
                  <a:schemeClr val="dk1"/>
                </a:solidFill>
                <a:latin typeface="Calibri"/>
                <a:ea typeface="Calibri"/>
                <a:cs typeface="Calibri"/>
                <a:sym typeface="Calibri"/>
              </a:rPr>
              <a:t>Always </a:t>
            </a:r>
            <a:r>
              <a:rPr lang="en-GB" sz="2800" b="1" i="0" u="none" strike="noStrike" cap="none">
                <a:solidFill>
                  <a:schemeClr val="dk1"/>
                </a:solidFill>
                <a:latin typeface="Calibri"/>
                <a:ea typeface="Calibri"/>
                <a:cs typeface="Calibri"/>
                <a:sym typeface="Calibri"/>
              </a:rPr>
              <a:t>hyperlink to sources </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3. </a:t>
            </a:r>
            <a:r>
              <a:rPr lang="en-GB" sz="2800" b="1" i="0" u="none" strike="noStrike" cap="none">
                <a:solidFill>
                  <a:schemeClr val="dk1"/>
                </a:solidFill>
                <a:latin typeface="Calibri"/>
                <a:ea typeface="Calibri"/>
                <a:cs typeface="Calibri"/>
                <a:sym typeface="Calibri"/>
              </a:rPr>
              <a:t>Inform the person you’ve fact-checked of your conclusion </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4. </a:t>
            </a:r>
            <a:r>
              <a:rPr lang="en-GB" sz="2800" b="1" i="0" u="none" strike="noStrike" cap="none">
                <a:solidFill>
                  <a:schemeClr val="dk1"/>
                </a:solidFill>
                <a:latin typeface="Calibri"/>
                <a:ea typeface="Calibri"/>
                <a:cs typeface="Calibri"/>
                <a:sym typeface="Calibri"/>
              </a:rPr>
              <a:t>Someone reading your report needs to be able to reach the same conclusion following your process </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REMEMBER: </a:t>
            </a:r>
            <a:r>
              <a:rPr lang="en-GB" sz="2800" b="1" i="0" u="none" strike="noStrike" cap="none">
                <a:solidFill>
                  <a:schemeClr val="dk1"/>
                </a:solidFill>
                <a:latin typeface="Calibri"/>
                <a:ea typeface="Calibri"/>
                <a:cs typeface="Calibri"/>
                <a:sym typeface="Calibri"/>
              </a:rPr>
              <a:t>peer review</a:t>
            </a:r>
            <a:r>
              <a:rPr lang="en-GB" sz="2800" b="0" i="0" u="none" strike="noStrike" cap="none">
                <a:solidFill>
                  <a:schemeClr val="dk1"/>
                </a:solidFill>
                <a:latin typeface="Calibri"/>
                <a:ea typeface="Calibri"/>
                <a:cs typeface="Calibri"/>
                <a:sym typeface="Calibri"/>
              </a:rPr>
              <a:t>, more than one person must get the same finding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6000" b="1"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Google Shape;678;gf5fcc61a45_0_115"/>
          <p:cNvPicPr preferRelativeResize="0"/>
          <p:nvPr/>
        </p:nvPicPr>
        <p:blipFill rotWithShape="1">
          <a:blip r:embed="rId3">
            <a:alphaModFix/>
          </a:blip>
          <a:srcRect/>
          <a:stretch/>
        </p:blipFill>
        <p:spPr>
          <a:xfrm>
            <a:off x="5987143" y="298286"/>
            <a:ext cx="4819401" cy="6261427"/>
          </a:xfrm>
          <a:prstGeom prst="rect">
            <a:avLst/>
          </a:prstGeom>
          <a:noFill/>
          <a:ln>
            <a:noFill/>
          </a:ln>
        </p:spPr>
      </p:pic>
      <p:sp>
        <p:nvSpPr>
          <p:cNvPr id="679" name="Google Shape;679;gf5fcc61a45_0_115"/>
          <p:cNvSpPr txBox="1"/>
          <p:nvPr/>
        </p:nvSpPr>
        <p:spPr>
          <a:xfrm>
            <a:off x="900544" y="476673"/>
            <a:ext cx="4326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chemeClr val="dk1"/>
                </a:solidFill>
                <a:latin typeface="Helvetica Neue"/>
                <a:ea typeface="Helvetica Neue"/>
                <a:cs typeface="Helvetica Neue"/>
                <a:sym typeface="Helvetica Neue"/>
              </a:rPr>
              <a:t>Verdicts</a:t>
            </a:r>
            <a:endParaRPr sz="4400" b="1" i="0" u="none" strike="noStrike" cap="none">
              <a:solidFill>
                <a:srgbClr val="000000"/>
              </a:solidFill>
              <a:latin typeface="Helvetica Neue"/>
              <a:ea typeface="Helvetica Neue"/>
              <a:cs typeface="Helvetica Neue"/>
              <a:sym typeface="Helvetica Neue"/>
            </a:endParaRPr>
          </a:p>
        </p:txBody>
      </p:sp>
      <p:sp>
        <p:nvSpPr>
          <p:cNvPr id="680" name="Google Shape;680;gf5fcc61a45_0_115"/>
          <p:cNvSpPr txBox="1"/>
          <p:nvPr/>
        </p:nvSpPr>
        <p:spPr>
          <a:xfrm>
            <a:off x="900544" y="1340768"/>
            <a:ext cx="5086500" cy="4710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Correct </a:t>
            </a:r>
            <a:endParaRPr sz="3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Mostly correct</a:t>
            </a:r>
            <a:endParaRPr sz="3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Unproven</a:t>
            </a:r>
            <a:endParaRPr sz="3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Misleading</a:t>
            </a:r>
            <a:endParaRPr sz="3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Exaggerated</a:t>
            </a:r>
            <a:endParaRPr sz="3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Understated</a:t>
            </a:r>
            <a:endParaRPr sz="3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3000"/>
              <a:buFont typeface="Helvetica Neue"/>
              <a:buChar char="•"/>
            </a:pPr>
            <a:r>
              <a:rPr lang="en-GB" sz="3000" b="1" i="0" u="none" strike="noStrike" cap="none">
                <a:solidFill>
                  <a:schemeClr val="dk1"/>
                </a:solidFill>
                <a:latin typeface="Helvetica Neue"/>
                <a:ea typeface="Helvetica Neue"/>
                <a:cs typeface="Helvetica Neue"/>
                <a:sym typeface="Helvetica Neue"/>
              </a:rPr>
              <a:t>Incorrect </a:t>
            </a:r>
            <a:endParaRPr sz="3000" b="0" i="0" u="none" strike="noStrike" cap="none">
              <a:solidFill>
                <a:srgbClr val="000000"/>
              </a:solidFill>
              <a:latin typeface="Helvetica Neue"/>
              <a:ea typeface="Helvetica Neue"/>
              <a:cs typeface="Helvetica Neue"/>
              <a:sym typeface="Helvetica Neue"/>
            </a:endParaRPr>
          </a:p>
        </p:txBody>
      </p:sp>
      <p:pic>
        <p:nvPicPr>
          <p:cNvPr id="681" name="Google Shape;681;gf5fcc61a45_0_115"/>
          <p:cNvPicPr preferRelativeResize="0"/>
          <p:nvPr/>
        </p:nvPicPr>
        <p:blipFill rotWithShape="1">
          <a:blip r:embed="rId4">
            <a:alphaModFix/>
          </a:blip>
          <a:srcRect/>
          <a:stretch/>
        </p:blipFill>
        <p:spPr>
          <a:xfrm>
            <a:off x="11157733" y="546915"/>
            <a:ext cx="667146" cy="6671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1474f04546a_0_3018"/>
          <p:cNvSpPr txBox="1"/>
          <p:nvPr/>
        </p:nvSpPr>
        <p:spPr>
          <a:xfrm>
            <a:off x="946264" y="1618269"/>
            <a:ext cx="9432300" cy="4002000"/>
          </a:xfrm>
          <a:prstGeom prst="rect">
            <a:avLst/>
          </a:prstGeom>
          <a:noFill/>
          <a:ln>
            <a:noFill/>
          </a:ln>
        </p:spPr>
        <p:txBody>
          <a:bodyPr spcFirstLastPara="1" wrap="square" lIns="45700" tIns="45700" rIns="45700" bIns="45700" anchor="t" anchorCtr="0">
            <a:spAutoFit/>
          </a:bodyPr>
          <a:lstStyle/>
          <a:p>
            <a:pPr marL="342900" marR="0" lvl="0" indent="-342900" algn="l" rtl="0">
              <a:lnSpc>
                <a:spcPct val="100000"/>
              </a:lnSpc>
              <a:spcBef>
                <a:spcPts val="0"/>
              </a:spcBef>
              <a:spcAft>
                <a:spcPts val="0"/>
              </a:spcAft>
              <a:buClr>
                <a:srgbClr val="DC7A28"/>
              </a:buClr>
              <a:buSzPts val="2800"/>
              <a:buFont typeface="Arial"/>
              <a:buChar char="•"/>
            </a:pPr>
            <a:r>
              <a:rPr lang="en-GB" sz="2800" b="1" i="0" u="none" strike="noStrike" cap="none">
                <a:solidFill>
                  <a:srgbClr val="DC7A28"/>
                </a:solidFill>
                <a:latin typeface="Helvetica Neue"/>
                <a:ea typeface="Helvetica Neue"/>
                <a:cs typeface="Helvetica Neue"/>
                <a:sym typeface="Helvetica Neue"/>
              </a:rPr>
              <a:t>Correct</a:t>
            </a:r>
            <a:r>
              <a:rPr lang="en-GB" sz="2800" b="0" i="0" u="none" strike="noStrike" cap="none">
                <a:solidFill>
                  <a:schemeClr val="accent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3C3C3B"/>
              </a:buClr>
              <a:buSzPts val="2800"/>
              <a:buFont typeface="Helvetica Neue"/>
              <a:buNone/>
            </a:pPr>
            <a:r>
              <a:rPr lang="en-GB" sz="2800" b="0" i="0" u="none" strike="noStrike" cap="none">
                <a:solidFill>
                  <a:srgbClr val="3C3C3B"/>
                </a:solidFill>
                <a:latin typeface="Helvetica Neue"/>
                <a:ea typeface="Helvetica Neue"/>
                <a:cs typeface="Helvetica Neue"/>
                <a:sym typeface="Helvetica Neue"/>
              </a:rPr>
              <a:t>The claim is accurate, according to the best evidence publicly available at this time, and leaves out nothing significant.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DC7A28"/>
              </a:buClr>
              <a:buSzPts val="2800"/>
              <a:buFont typeface="Arial"/>
              <a:buChar char="•"/>
            </a:pPr>
            <a:r>
              <a:rPr lang="en-GB" sz="2800" b="1" i="0" u="none" strike="noStrike" cap="none">
                <a:solidFill>
                  <a:srgbClr val="DC7A28"/>
                </a:solidFill>
                <a:latin typeface="Helvetica Neue"/>
                <a:ea typeface="Helvetica Neue"/>
                <a:cs typeface="Helvetica Neue"/>
                <a:sym typeface="Helvetica Neue"/>
              </a:rPr>
              <a:t>Mostly correct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3C3C3B"/>
              </a:buClr>
              <a:buSzPts val="2800"/>
              <a:buFont typeface="Helvetica Neue"/>
              <a:buNone/>
            </a:pPr>
            <a:r>
              <a:rPr lang="en-GB" sz="2800" b="0" i="0" u="none" strike="noStrike" cap="none">
                <a:solidFill>
                  <a:srgbClr val="3C3C3B"/>
                </a:solidFill>
                <a:latin typeface="Helvetica Neue"/>
                <a:ea typeface="Helvetica Neue"/>
                <a:cs typeface="Helvetica Neue"/>
                <a:sym typeface="Helvetica Neue"/>
              </a:rPr>
              <a:t>The claim contains elements of truth but is either not entirely accurate, according to the best evidence publicly available at this time, or needs clarification.</a:t>
            </a:r>
            <a:endParaRPr sz="1400" b="0" i="0" u="none" strike="noStrike" cap="none">
              <a:solidFill>
                <a:srgbClr val="000000"/>
              </a:solidFill>
              <a:latin typeface="Arial"/>
              <a:ea typeface="Arial"/>
              <a:cs typeface="Arial"/>
              <a:sym typeface="Arial"/>
            </a:endParaRPr>
          </a:p>
        </p:txBody>
      </p:sp>
      <p:sp>
        <p:nvSpPr>
          <p:cNvPr id="687" name="Google Shape;687;g1474f04546a_0_3018"/>
          <p:cNvSpPr txBox="1"/>
          <p:nvPr/>
        </p:nvSpPr>
        <p:spPr>
          <a:xfrm>
            <a:off x="946263" y="476672"/>
            <a:ext cx="4234500" cy="769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C3C3B"/>
              </a:buClr>
              <a:buSzPts val="4400"/>
              <a:buFont typeface="Helvetica Neue"/>
              <a:buNone/>
            </a:pPr>
            <a:r>
              <a:rPr lang="en-GB" sz="4400" b="0" i="0" u="none" strike="noStrike" cap="none">
                <a:solidFill>
                  <a:srgbClr val="3C3C3B"/>
                </a:solidFill>
                <a:latin typeface="Helvetica Neue"/>
                <a:ea typeface="Helvetica Neue"/>
                <a:cs typeface="Helvetica Neue"/>
                <a:sym typeface="Helvetica Neue"/>
              </a:rPr>
              <a:t>Verdicts</a:t>
            </a:r>
            <a:endParaRPr sz="1400" b="0" i="0" u="none" strike="noStrike" cap="none">
              <a:solidFill>
                <a:srgbClr val="000000"/>
              </a:solidFill>
              <a:latin typeface="Arial"/>
              <a:ea typeface="Arial"/>
              <a:cs typeface="Arial"/>
              <a:sym typeface="Arial"/>
            </a:endParaRPr>
          </a:p>
        </p:txBody>
      </p:sp>
      <p:pic>
        <p:nvPicPr>
          <p:cNvPr id="688" name="Google Shape;688;g1474f04546a_0_3018"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1474f04546a_0_3024"/>
          <p:cNvSpPr txBox="1"/>
          <p:nvPr/>
        </p:nvSpPr>
        <p:spPr>
          <a:xfrm>
            <a:off x="973371" y="537248"/>
            <a:ext cx="9405300" cy="5910600"/>
          </a:xfrm>
          <a:prstGeom prst="rect">
            <a:avLst/>
          </a:prstGeom>
          <a:noFill/>
          <a:ln>
            <a:noFill/>
          </a:ln>
        </p:spPr>
        <p:txBody>
          <a:bodyPr spcFirstLastPara="1" wrap="square" lIns="45700" tIns="45700" rIns="45700" bIns="45700" anchor="t" anchorCtr="0">
            <a:spAutoFit/>
          </a:bodyPr>
          <a:lstStyle/>
          <a:p>
            <a:pPr marL="342900" marR="0" lvl="0" indent="-342900" algn="l" rtl="0">
              <a:lnSpc>
                <a:spcPct val="100000"/>
              </a:lnSpc>
              <a:spcBef>
                <a:spcPts val="0"/>
              </a:spcBef>
              <a:spcAft>
                <a:spcPts val="0"/>
              </a:spcAft>
              <a:buClr>
                <a:srgbClr val="DC7A28"/>
              </a:buClr>
              <a:buSzPts val="2800"/>
              <a:buFont typeface="Arial"/>
              <a:buChar char="•"/>
            </a:pPr>
            <a:r>
              <a:rPr lang="en-GB" sz="2800" b="1" i="0" u="none" strike="noStrike" cap="none">
                <a:solidFill>
                  <a:srgbClr val="DC7A28"/>
                </a:solidFill>
                <a:latin typeface="Helvetica Neue"/>
                <a:ea typeface="Helvetica Neue"/>
                <a:cs typeface="Helvetica Neue"/>
                <a:sym typeface="Helvetica Neue"/>
              </a:rPr>
              <a:t>Incorrect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3C3C3B"/>
              </a:buClr>
              <a:buSzPts val="2800"/>
              <a:buFont typeface="Helvetica Neue"/>
              <a:buNone/>
            </a:pPr>
            <a:r>
              <a:rPr lang="en-GB" sz="2800" b="0" i="0" u="none" strike="noStrike" cap="none">
                <a:solidFill>
                  <a:srgbClr val="3C3C3B"/>
                </a:solidFill>
                <a:latin typeface="Helvetica Neue"/>
                <a:ea typeface="Helvetica Neue"/>
                <a:cs typeface="Helvetica Neue"/>
                <a:sym typeface="Helvetica Neue"/>
              </a:rPr>
              <a:t>The claim is inaccurate according to the best evidence publicly available at this time.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DC7A28"/>
              </a:buClr>
              <a:buSzPts val="2800"/>
              <a:buFont typeface="Arial"/>
              <a:buChar char="•"/>
            </a:pPr>
            <a:r>
              <a:rPr lang="en-GB" sz="2800" b="1" i="0" u="none" strike="noStrike" cap="none">
                <a:solidFill>
                  <a:srgbClr val="DC7A28"/>
                </a:solidFill>
                <a:latin typeface="Helvetica Neue"/>
                <a:ea typeface="Helvetica Neue"/>
                <a:cs typeface="Helvetica Neue"/>
                <a:sym typeface="Helvetica Neue"/>
              </a:rPr>
              <a:t>Unproven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3C3C3B"/>
              </a:buClr>
              <a:buSzPts val="2800"/>
              <a:buFont typeface="Helvetica Neue"/>
              <a:buNone/>
            </a:pPr>
            <a:r>
              <a:rPr lang="en-GB" sz="2800" b="0" i="0" u="none" strike="noStrike" cap="none">
                <a:solidFill>
                  <a:srgbClr val="3C3C3B"/>
                </a:solidFill>
                <a:latin typeface="Helvetica Neue"/>
                <a:ea typeface="Helvetica Neue"/>
                <a:cs typeface="Helvetica Neue"/>
                <a:sym typeface="Helvetica Neue"/>
              </a:rPr>
              <a:t>Evidence publicly available at this time neither proves nor disproves the statement. More research is needed.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DC7A28"/>
              </a:buClr>
              <a:buSzPts val="2800"/>
              <a:buFont typeface="Arial"/>
              <a:buChar char="•"/>
            </a:pPr>
            <a:r>
              <a:rPr lang="en-GB" sz="2800" b="1" i="0" u="none" strike="noStrike" cap="none">
                <a:solidFill>
                  <a:srgbClr val="DC7A28"/>
                </a:solidFill>
                <a:latin typeface="Helvetica Neue"/>
                <a:ea typeface="Helvetica Neue"/>
                <a:cs typeface="Helvetica Neue"/>
                <a:sym typeface="Helvetica Neue"/>
              </a:rPr>
              <a:t>Misleading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3C3C3B"/>
              </a:buClr>
              <a:buSzPts val="2800"/>
              <a:buFont typeface="Helvetica Neue"/>
              <a:buNone/>
            </a:pPr>
            <a:r>
              <a:rPr lang="en-GB" sz="2800" b="0" i="0" u="none" strike="noStrike" cap="none">
                <a:solidFill>
                  <a:srgbClr val="3C3C3B"/>
                </a:solidFill>
                <a:latin typeface="Helvetica Neue"/>
                <a:ea typeface="Helvetica Neue"/>
                <a:cs typeface="Helvetica Neue"/>
                <a:sym typeface="Helvetica Neue"/>
              </a:rPr>
              <a:t>Elements of the claim are accurate but presented in a way that it is misleading.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DC7A28"/>
              </a:buClr>
              <a:buSzPts val="2800"/>
              <a:buFont typeface="Arial"/>
              <a:buChar char="•"/>
            </a:pPr>
            <a:r>
              <a:rPr lang="en-GB" sz="2800" b="1" i="0" u="none" strike="noStrike" cap="none">
                <a:solidFill>
                  <a:srgbClr val="DC7A28"/>
                </a:solidFill>
                <a:latin typeface="Helvetica Neue"/>
                <a:ea typeface="Helvetica Neue"/>
                <a:cs typeface="Helvetica Neue"/>
                <a:sym typeface="Helvetica Neue"/>
              </a:rPr>
              <a:t>Exaggerated/understated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3C3C3B"/>
              </a:buClr>
              <a:buSzPts val="2800"/>
              <a:buFont typeface="Helvetica Neue"/>
              <a:buNone/>
            </a:pPr>
            <a:r>
              <a:rPr lang="en-GB" sz="2800" b="0" i="0" u="none" strike="noStrike" cap="none">
                <a:solidFill>
                  <a:srgbClr val="3C3C3B"/>
                </a:solidFill>
                <a:latin typeface="Helvetica Neue"/>
                <a:ea typeface="Helvetica Neue"/>
                <a:cs typeface="Helvetica Neue"/>
                <a:sym typeface="Helvetica Neue"/>
              </a:rPr>
              <a:t>The claim exaggerates the facts/understates the facts.</a:t>
            </a:r>
            <a:endParaRPr sz="1400" b="0" i="0" u="none" strike="noStrike" cap="none">
              <a:solidFill>
                <a:srgbClr val="000000"/>
              </a:solidFill>
              <a:latin typeface="Arial"/>
              <a:ea typeface="Arial"/>
              <a:cs typeface="Arial"/>
              <a:sym typeface="Arial"/>
            </a:endParaRPr>
          </a:p>
        </p:txBody>
      </p:sp>
      <p:pic>
        <p:nvPicPr>
          <p:cNvPr id="694" name="Google Shape;694;g1474f04546a_0_3024"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f5fcc61a45_0_122"/>
          <p:cNvSpPr txBox="1">
            <a:spLocks noGrp="1"/>
          </p:cNvSpPr>
          <p:nvPr>
            <p:ph type="body" idx="1"/>
          </p:nvPr>
        </p:nvSpPr>
        <p:spPr>
          <a:xfrm>
            <a:off x="1539423" y="2635442"/>
            <a:ext cx="9113100" cy="178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C3C3B"/>
              </a:buClr>
              <a:buSzPts val="5500"/>
              <a:buNone/>
            </a:pPr>
            <a:r>
              <a:rPr lang="en-GB" sz="5500" b="1">
                <a:solidFill>
                  <a:srgbClr val="3C3C3B"/>
                </a:solidFill>
                <a:latin typeface="Helvetica Neue"/>
                <a:ea typeface="Helvetica Neue"/>
                <a:cs typeface="Helvetica Neue"/>
                <a:sym typeface="Helvetica Neue"/>
              </a:rPr>
              <a:t>Using the fact-checking process in your day-to-day </a:t>
            </a:r>
            <a:r>
              <a:rPr lang="en-GB" sz="5500" b="1">
                <a:solidFill>
                  <a:srgbClr val="FF6633"/>
                </a:solidFill>
                <a:latin typeface="Helvetica Neue"/>
                <a:ea typeface="Helvetica Neue"/>
                <a:cs typeface="Helvetica Neue"/>
                <a:sym typeface="Helvetica Neue"/>
              </a:rPr>
              <a:t>reporting</a:t>
            </a:r>
            <a:endParaRPr/>
          </a:p>
        </p:txBody>
      </p:sp>
      <p:pic>
        <p:nvPicPr>
          <p:cNvPr id="701" name="Google Shape;701;gf5fcc61a45_0_122"/>
          <p:cNvPicPr preferRelativeResize="0"/>
          <p:nvPr/>
        </p:nvPicPr>
        <p:blipFill rotWithShape="1">
          <a:blip r:embed="rId3">
            <a:alphaModFix/>
          </a:blip>
          <a:srcRect/>
          <a:stretch/>
        </p:blipFill>
        <p:spPr>
          <a:xfrm>
            <a:off x="4409856" y="671045"/>
            <a:ext cx="3372289" cy="1369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f5fcc61a45_0_128"/>
          <p:cNvSpPr txBox="1">
            <a:spLocks noGrp="1"/>
          </p:cNvSpPr>
          <p:nvPr>
            <p:ph type="title"/>
          </p:nvPr>
        </p:nvSpPr>
        <p:spPr>
          <a:xfrm>
            <a:off x="642125" y="365125"/>
            <a:ext cx="10711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General tips</a:t>
            </a:r>
            <a:endParaRPr b="1"/>
          </a:p>
        </p:txBody>
      </p:sp>
      <p:sp>
        <p:nvSpPr>
          <p:cNvPr id="708" name="Google Shape;708;gf5fcc61a45_0_128"/>
          <p:cNvSpPr txBox="1">
            <a:spLocks noGrp="1"/>
          </p:cNvSpPr>
          <p:nvPr>
            <p:ph type="body" idx="1"/>
          </p:nvPr>
        </p:nvSpPr>
        <p:spPr>
          <a:xfrm>
            <a:off x="642125" y="1475050"/>
            <a:ext cx="11024100" cy="483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800"/>
              <a:buNone/>
            </a:pPr>
            <a:r>
              <a:rPr lang="en-GB" sz="3100" b="1">
                <a:latin typeface="Helvetica Neue"/>
                <a:ea typeface="Helvetica Neue"/>
                <a:cs typeface="Helvetica Neue"/>
                <a:sym typeface="Helvetica Neue"/>
              </a:rPr>
              <a:t>Mark facts to check as you write (underline or highlight)</a:t>
            </a:r>
            <a:endParaRPr sz="3100" b="1">
              <a:latin typeface="Helvetica Neue"/>
              <a:ea typeface="Helvetica Neue"/>
              <a:cs typeface="Helvetica Neue"/>
              <a:sym typeface="Helvetica Neue"/>
            </a:endParaRPr>
          </a:p>
          <a:p>
            <a:pPr marL="0" lvl="0" indent="0" algn="l" rtl="0">
              <a:lnSpc>
                <a:spcPct val="100000"/>
              </a:lnSpc>
              <a:spcBef>
                <a:spcPts val="600"/>
              </a:spcBef>
              <a:spcAft>
                <a:spcPts val="0"/>
              </a:spcAft>
              <a:buClr>
                <a:schemeClr val="dk1"/>
              </a:buClr>
              <a:buSzPts val="2800"/>
              <a:buNone/>
            </a:pPr>
            <a:endParaRPr sz="1967" b="1">
              <a:latin typeface="Helvetica Neue"/>
              <a:ea typeface="Helvetica Neue"/>
              <a:cs typeface="Helvetica Neue"/>
              <a:sym typeface="Helvetica Neue"/>
            </a:endParaRPr>
          </a:p>
          <a:p>
            <a:pPr marL="0" lvl="0" indent="0" algn="l" rtl="0">
              <a:lnSpc>
                <a:spcPct val="100000"/>
              </a:lnSpc>
              <a:spcBef>
                <a:spcPts val="600"/>
              </a:spcBef>
              <a:spcAft>
                <a:spcPts val="0"/>
              </a:spcAft>
              <a:buClr>
                <a:schemeClr val="dk1"/>
              </a:buClr>
              <a:buSzPts val="2800"/>
              <a:buNone/>
            </a:pPr>
            <a:r>
              <a:rPr lang="en-GB" sz="3100" b="1">
                <a:latin typeface="Helvetica Neue"/>
                <a:ea typeface="Helvetica Neue"/>
                <a:cs typeface="Helvetica Neue"/>
                <a:sym typeface="Helvetica Neue"/>
              </a:rPr>
              <a:t>Or list facts </a:t>
            </a:r>
            <a:endParaRPr sz="3100" b="1">
              <a:latin typeface="Helvetica Neue"/>
              <a:ea typeface="Helvetica Neue"/>
              <a:cs typeface="Helvetica Neue"/>
              <a:sym typeface="Helvetica Neue"/>
            </a:endParaRPr>
          </a:p>
          <a:p>
            <a:pPr marL="0" lvl="0" indent="0" algn="l" rtl="0">
              <a:lnSpc>
                <a:spcPct val="100000"/>
              </a:lnSpc>
              <a:spcBef>
                <a:spcPts val="600"/>
              </a:spcBef>
              <a:spcAft>
                <a:spcPts val="0"/>
              </a:spcAft>
              <a:buClr>
                <a:schemeClr val="dk1"/>
              </a:buClr>
              <a:buSzPts val="2800"/>
              <a:buNone/>
            </a:pPr>
            <a:endParaRPr sz="2000" b="1">
              <a:latin typeface="Helvetica Neue"/>
              <a:ea typeface="Helvetica Neue"/>
              <a:cs typeface="Helvetica Neue"/>
              <a:sym typeface="Helvetica Neue"/>
            </a:endParaRPr>
          </a:p>
          <a:p>
            <a:pPr marL="0" lvl="0" indent="0" algn="l" rtl="0">
              <a:lnSpc>
                <a:spcPct val="100000"/>
              </a:lnSpc>
              <a:spcBef>
                <a:spcPts val="600"/>
              </a:spcBef>
              <a:spcAft>
                <a:spcPts val="0"/>
              </a:spcAft>
              <a:buClr>
                <a:schemeClr val="dk1"/>
              </a:buClr>
              <a:buSzPts val="2800"/>
              <a:buNone/>
            </a:pPr>
            <a:r>
              <a:rPr lang="en-GB" sz="3100" b="1">
                <a:latin typeface="Helvetica Neue"/>
                <a:ea typeface="Helvetica Neue"/>
                <a:cs typeface="Helvetica Neue"/>
                <a:sym typeface="Helvetica Neue"/>
              </a:rPr>
              <a:t>Pay particular attention to:</a:t>
            </a:r>
            <a:endParaRPr sz="3100" b="1">
              <a:latin typeface="Helvetica Neue"/>
              <a:ea typeface="Helvetica Neue"/>
              <a:cs typeface="Helvetica Neue"/>
              <a:sym typeface="Helvetica Neue"/>
            </a:endParaRPr>
          </a:p>
          <a:p>
            <a:pPr marL="0" lvl="0" indent="0" algn="l" rtl="0">
              <a:lnSpc>
                <a:spcPct val="100000"/>
              </a:lnSpc>
              <a:spcBef>
                <a:spcPts val="600"/>
              </a:spcBef>
              <a:spcAft>
                <a:spcPts val="0"/>
              </a:spcAft>
              <a:buClr>
                <a:schemeClr val="dk1"/>
              </a:buClr>
              <a:buSzPts val="2800"/>
              <a:buNone/>
            </a:pPr>
            <a:endParaRPr sz="554" b="1">
              <a:latin typeface="Helvetica Neue"/>
              <a:ea typeface="Helvetica Neue"/>
              <a:cs typeface="Helvetica Neue"/>
              <a:sym typeface="Helvetica Neue"/>
            </a:endParaRPr>
          </a:p>
          <a:p>
            <a:pPr marL="457200" lvl="0" indent="-457200" algn="l" rtl="0">
              <a:lnSpc>
                <a:spcPct val="90000"/>
              </a:lnSpc>
              <a:spcBef>
                <a:spcPts val="600"/>
              </a:spcBef>
              <a:spcAft>
                <a:spcPts val="0"/>
              </a:spcAft>
              <a:buClr>
                <a:schemeClr val="dk1"/>
              </a:buClr>
              <a:buSzPts val="3100"/>
              <a:buFont typeface="Helvetica Neue"/>
              <a:buChar char="•"/>
            </a:pPr>
            <a:r>
              <a:rPr lang="en-GB" sz="3100">
                <a:latin typeface="Helvetica Neue"/>
                <a:ea typeface="Helvetica Neue"/>
                <a:cs typeface="Helvetica Neue"/>
                <a:sym typeface="Helvetica Neue"/>
              </a:rPr>
              <a:t>Numbers/percentages</a:t>
            </a:r>
            <a:endParaRPr sz="3100">
              <a:latin typeface="Helvetica Neue"/>
              <a:ea typeface="Helvetica Neue"/>
              <a:cs typeface="Helvetica Neue"/>
              <a:sym typeface="Helvetica Neue"/>
            </a:endParaRPr>
          </a:p>
          <a:p>
            <a:pPr marL="457200" lvl="0" indent="-457200" algn="l" rtl="0">
              <a:lnSpc>
                <a:spcPct val="100000"/>
              </a:lnSpc>
              <a:spcBef>
                <a:spcPts val="600"/>
              </a:spcBef>
              <a:spcAft>
                <a:spcPts val="0"/>
              </a:spcAft>
              <a:buClr>
                <a:schemeClr val="dk1"/>
              </a:buClr>
              <a:buSzPts val="3100"/>
              <a:buFont typeface="Helvetica Neue"/>
              <a:buChar char="•"/>
            </a:pPr>
            <a:r>
              <a:rPr lang="en-GB" sz="3100">
                <a:latin typeface="Helvetica Neue"/>
                <a:ea typeface="Helvetica Neue"/>
                <a:cs typeface="Helvetica Neue"/>
                <a:sym typeface="Helvetica Neue"/>
              </a:rPr>
              <a:t>Names &amp; titles</a:t>
            </a:r>
            <a:endParaRPr sz="3100">
              <a:latin typeface="Helvetica Neue"/>
              <a:ea typeface="Helvetica Neue"/>
              <a:cs typeface="Helvetica Neue"/>
              <a:sym typeface="Helvetica Neue"/>
            </a:endParaRPr>
          </a:p>
          <a:p>
            <a:pPr marL="457200" lvl="0" indent="-457200" algn="l" rtl="0">
              <a:lnSpc>
                <a:spcPct val="100000"/>
              </a:lnSpc>
              <a:spcBef>
                <a:spcPts val="600"/>
              </a:spcBef>
              <a:spcAft>
                <a:spcPts val="0"/>
              </a:spcAft>
              <a:buClr>
                <a:schemeClr val="dk1"/>
              </a:buClr>
              <a:buSzPts val="3100"/>
              <a:buFont typeface="Helvetica Neue"/>
              <a:buChar char="•"/>
            </a:pPr>
            <a:r>
              <a:rPr lang="en-GB" sz="3100">
                <a:latin typeface="Helvetica Neue"/>
                <a:ea typeface="Helvetica Neue"/>
                <a:cs typeface="Helvetica Neue"/>
                <a:sym typeface="Helvetica Neue"/>
              </a:rPr>
              <a:t>Places</a:t>
            </a:r>
            <a:endParaRPr sz="3100">
              <a:latin typeface="Helvetica Neue"/>
              <a:ea typeface="Helvetica Neue"/>
              <a:cs typeface="Helvetica Neue"/>
              <a:sym typeface="Helvetica Neue"/>
            </a:endParaRPr>
          </a:p>
          <a:p>
            <a:pPr marL="457200" lvl="0" indent="-457200" algn="l" rtl="0">
              <a:lnSpc>
                <a:spcPct val="100000"/>
              </a:lnSpc>
              <a:spcBef>
                <a:spcPts val="600"/>
              </a:spcBef>
              <a:spcAft>
                <a:spcPts val="0"/>
              </a:spcAft>
              <a:buClr>
                <a:schemeClr val="dk1"/>
              </a:buClr>
              <a:buSzPts val="3100"/>
              <a:buFont typeface="Helvetica Neue"/>
              <a:buChar char="•"/>
            </a:pPr>
            <a:r>
              <a:rPr lang="en-GB" sz="3100">
                <a:latin typeface="Helvetica Neue"/>
                <a:ea typeface="Helvetica Neue"/>
                <a:cs typeface="Helvetica Neue"/>
                <a:sym typeface="Helvetica Neue"/>
              </a:rPr>
              <a:t>Quotes (direct and paraphrased)</a:t>
            </a:r>
            <a:endParaRPr sz="3100">
              <a:latin typeface="Helvetica Neue"/>
              <a:ea typeface="Helvetica Neue"/>
              <a:cs typeface="Helvetica Neue"/>
              <a:sym typeface="Helvetica Neue"/>
            </a:endParaRPr>
          </a:p>
          <a:p>
            <a:pPr marL="457200" lvl="0" indent="-457200" algn="l" rtl="0">
              <a:lnSpc>
                <a:spcPct val="100000"/>
              </a:lnSpc>
              <a:spcBef>
                <a:spcPts val="600"/>
              </a:spcBef>
              <a:spcAft>
                <a:spcPts val="0"/>
              </a:spcAft>
              <a:buSzPts val="3100"/>
              <a:buFont typeface="Helvetica Neue"/>
              <a:buChar char="•"/>
            </a:pPr>
            <a:r>
              <a:rPr lang="en-GB" sz="3100">
                <a:latin typeface="Helvetica Neue"/>
                <a:ea typeface="Helvetica Neue"/>
                <a:cs typeface="Helvetica Neue"/>
                <a:sym typeface="Helvetica Neue"/>
              </a:rPr>
              <a:t>Comparison</a:t>
            </a:r>
            <a:endParaRPr sz="3100">
              <a:latin typeface="Helvetica Neue"/>
              <a:ea typeface="Helvetica Neue"/>
              <a:cs typeface="Helvetica Neue"/>
              <a:sym typeface="Helvetica Neue"/>
            </a:endParaRPr>
          </a:p>
        </p:txBody>
      </p:sp>
      <p:pic>
        <p:nvPicPr>
          <p:cNvPr id="709" name="Google Shape;709;gf5fcc61a45_0_128"/>
          <p:cNvPicPr preferRelativeResize="0"/>
          <p:nvPr/>
        </p:nvPicPr>
        <p:blipFill rotWithShape="1">
          <a:blip r:embed="rId3">
            <a:alphaModFix/>
          </a:blip>
          <a:srcRect/>
          <a:stretch/>
        </p:blipFill>
        <p:spPr>
          <a:xfrm>
            <a:off x="11157733" y="546915"/>
            <a:ext cx="667146" cy="6671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27c1c302ecf_0_62"/>
          <p:cNvPicPr preferRelativeResize="0"/>
          <p:nvPr/>
        </p:nvPicPr>
        <p:blipFill>
          <a:blip r:embed="rId3">
            <a:alphaModFix/>
          </a:blip>
          <a:stretch>
            <a:fillRect/>
          </a:stretch>
        </p:blipFill>
        <p:spPr>
          <a:xfrm>
            <a:off x="152400" y="152400"/>
            <a:ext cx="11727749" cy="66655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gf5fcc61a45_0_135"/>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16" name="Google Shape;716;gf5fcc61a45_0_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latin typeface="Helvetica Neue"/>
                <a:ea typeface="Helvetica Neue"/>
                <a:cs typeface="Helvetica Neue"/>
                <a:sym typeface="Helvetica Neue"/>
              </a:rPr>
              <a:t>Identify the </a:t>
            </a:r>
            <a:r>
              <a:rPr lang="en-GB" b="1">
                <a:latin typeface="Helvetica Neue"/>
                <a:ea typeface="Helvetica Neue"/>
                <a:cs typeface="Helvetica Neue"/>
                <a:sym typeface="Helvetica Neue"/>
              </a:rPr>
              <a:t>original source + verify</a:t>
            </a:r>
            <a:endParaRPr b="1">
              <a:latin typeface="Helvetica Neue"/>
              <a:ea typeface="Helvetica Neue"/>
              <a:cs typeface="Helvetica Neue"/>
              <a:sym typeface="Helvetica Neue"/>
            </a:endParaRPr>
          </a:p>
        </p:txBody>
      </p:sp>
      <p:pic>
        <p:nvPicPr>
          <p:cNvPr id="717" name="Google Shape;717;gf5fcc61a45_0_135"/>
          <p:cNvPicPr preferRelativeResize="0"/>
          <p:nvPr/>
        </p:nvPicPr>
        <p:blipFill rotWithShape="1">
          <a:blip r:embed="rId4">
            <a:alphaModFix/>
          </a:blip>
          <a:srcRect/>
          <a:stretch/>
        </p:blipFill>
        <p:spPr>
          <a:xfrm>
            <a:off x="2528887" y="1945060"/>
            <a:ext cx="6888102" cy="347410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gf5fcc61a45_0_142"/>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24" name="Google Shape;724;gf5fcc61a45_0_142"/>
          <p:cNvSpPr txBox="1"/>
          <p:nvPr/>
        </p:nvSpPr>
        <p:spPr>
          <a:xfrm>
            <a:off x="838200" y="1637037"/>
            <a:ext cx="9717000" cy="4858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Don’t take information from a secondary source (e.g. a newspaper) without verifying</a:t>
            </a:r>
            <a:endParaRPr sz="3000" b="0" i="0" u="none" strike="noStrike" cap="none">
              <a:solidFill>
                <a:srgbClr val="000000"/>
              </a:solidFill>
              <a:latin typeface="Helvetica Neue"/>
              <a:ea typeface="Helvetica Neue"/>
              <a:cs typeface="Helvetica Neue"/>
              <a:sym typeface="Helvetica Neue"/>
            </a:endParaRPr>
          </a:p>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Compare the text version of a speech with its video/audio version</a:t>
            </a:r>
            <a:endParaRPr sz="3000" b="0" i="0" u="none" strike="noStrike" cap="none">
              <a:solidFill>
                <a:srgbClr val="000000"/>
              </a:solidFill>
              <a:latin typeface="Helvetica Neue"/>
              <a:ea typeface="Helvetica Neue"/>
              <a:cs typeface="Helvetica Neue"/>
              <a:sym typeface="Helvetica Neue"/>
            </a:endParaRPr>
          </a:p>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A press release is only a starting point</a:t>
            </a:r>
            <a:endParaRPr sz="3000" b="0" i="0" u="none" strike="noStrike" cap="none">
              <a:solidFill>
                <a:srgbClr val="000000"/>
              </a:solidFill>
              <a:latin typeface="Helvetica Neue"/>
              <a:ea typeface="Helvetica Neue"/>
              <a:cs typeface="Helvetica Neue"/>
              <a:sym typeface="Helvetica Neue"/>
            </a:endParaRPr>
          </a:p>
          <a:p>
            <a:pPr marL="457200" marR="0" lvl="0" indent="-279400" algn="l" rtl="0">
              <a:lnSpc>
                <a:spcPct val="100000"/>
              </a:lnSpc>
              <a:spcBef>
                <a:spcPts val="600"/>
              </a:spcBef>
              <a:spcAft>
                <a:spcPts val="0"/>
              </a:spcAft>
              <a:buClr>
                <a:schemeClr val="dk1"/>
              </a:buClr>
              <a:buSzPts val="2800"/>
              <a:buFont typeface="Arial"/>
              <a:buNone/>
            </a:pPr>
            <a:endParaRPr sz="3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600"/>
              </a:spcBef>
              <a:spcAft>
                <a:spcPts val="0"/>
              </a:spcAft>
              <a:buClr>
                <a:srgbClr val="000000"/>
              </a:buClr>
              <a:buSzPts val="3000"/>
              <a:buFont typeface="Arial"/>
              <a:buNone/>
            </a:pPr>
            <a:r>
              <a:rPr lang="en-GB" sz="3000" b="0" i="0" u="none" strike="noStrike" cap="none">
                <a:solidFill>
                  <a:schemeClr val="dk1"/>
                </a:solidFill>
                <a:latin typeface="Helvetica Neue"/>
                <a:ea typeface="Helvetica Neue"/>
                <a:cs typeface="Helvetica Neue"/>
                <a:sym typeface="Helvetica Neue"/>
              </a:rPr>
              <a:t>🡺 Ask: </a:t>
            </a:r>
            <a:r>
              <a:rPr lang="en-GB" sz="3000" b="1" i="0" u="none" strike="noStrike" cap="none">
                <a:solidFill>
                  <a:schemeClr val="dk1"/>
                </a:solidFill>
                <a:latin typeface="Helvetica Neue"/>
                <a:ea typeface="Helvetica Neue"/>
                <a:cs typeface="Helvetica Neue"/>
                <a:sym typeface="Helvetica Neue"/>
              </a:rPr>
              <a:t>How do you know that?</a:t>
            </a:r>
            <a:endParaRPr sz="3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3000" b="0" i="0" u="none" strike="noStrike" cap="none">
              <a:solidFill>
                <a:schemeClr val="dk1"/>
              </a:solidFill>
              <a:latin typeface="Helvetica Neue"/>
              <a:ea typeface="Helvetica Neue"/>
              <a:cs typeface="Helvetica Neue"/>
              <a:sym typeface="Helvetica Neue"/>
            </a:endParaRPr>
          </a:p>
        </p:txBody>
      </p:sp>
      <p:sp>
        <p:nvSpPr>
          <p:cNvPr id="725" name="Google Shape;725;gf5fcc61a45_0_1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b="1">
                <a:latin typeface="Helvetica Neue"/>
                <a:ea typeface="Helvetica Neue"/>
                <a:cs typeface="Helvetica Neue"/>
                <a:sym typeface="Helvetica Neue"/>
              </a:rPr>
              <a:t>How would this apply?</a:t>
            </a:r>
            <a:endParaRPr b="1">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gf5fcc61a45_0_149"/>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32" name="Google Shape;732;gf5fcc61a45_0_149"/>
          <p:cNvSpPr txBox="1"/>
          <p:nvPr/>
        </p:nvSpPr>
        <p:spPr>
          <a:xfrm>
            <a:off x="838200" y="1637037"/>
            <a:ext cx="9717000" cy="48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733" name="Google Shape;733;gf5fcc61a45_0_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Define </a:t>
            </a:r>
            <a:r>
              <a:rPr lang="en-GB" b="1"/>
              <a:t>terms &amp; concepts</a:t>
            </a:r>
            <a:endParaRPr b="1"/>
          </a:p>
        </p:txBody>
      </p:sp>
      <p:pic>
        <p:nvPicPr>
          <p:cNvPr id="734" name="Google Shape;734;gf5fcc61a45_0_149"/>
          <p:cNvPicPr preferRelativeResize="0"/>
          <p:nvPr/>
        </p:nvPicPr>
        <p:blipFill rotWithShape="1">
          <a:blip r:embed="rId4">
            <a:alphaModFix/>
          </a:blip>
          <a:srcRect/>
          <a:stretch/>
        </p:blipFill>
        <p:spPr>
          <a:xfrm>
            <a:off x="2282158" y="1690825"/>
            <a:ext cx="6095719" cy="367323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gf5fcc61a45_0_157"/>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41" name="Google Shape;741;gf5fcc61a45_0_157"/>
          <p:cNvSpPr txBox="1"/>
          <p:nvPr/>
        </p:nvSpPr>
        <p:spPr>
          <a:xfrm>
            <a:off x="838200" y="1847731"/>
            <a:ext cx="9717000" cy="2443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Don’t allow a source/interviewee to hide behind technical language</a:t>
            </a:r>
            <a:endParaRPr sz="3000" b="0" i="0" u="none" strike="noStrike" cap="none">
              <a:solidFill>
                <a:srgbClr val="000000"/>
              </a:solidFill>
              <a:latin typeface="Helvetica Neue"/>
              <a:ea typeface="Helvetica Neue"/>
              <a:cs typeface="Helvetica Neue"/>
              <a:sym typeface="Helvetica Neue"/>
            </a:endParaRPr>
          </a:p>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Explain jargon &amp; technical terms to your audience</a:t>
            </a:r>
            <a:endParaRPr sz="3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chemeClr val="dk1"/>
              </a:solidFill>
              <a:highlight>
                <a:srgbClr val="FFFF00"/>
              </a:highlight>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3000" b="0" i="0" u="none" strike="noStrike" cap="none">
              <a:solidFill>
                <a:schemeClr val="dk1"/>
              </a:solidFill>
              <a:latin typeface="Helvetica Neue"/>
              <a:ea typeface="Helvetica Neue"/>
              <a:cs typeface="Helvetica Neue"/>
              <a:sym typeface="Helvetica Neue"/>
            </a:endParaRPr>
          </a:p>
        </p:txBody>
      </p:sp>
      <p:sp>
        <p:nvSpPr>
          <p:cNvPr id="742" name="Google Shape;742;gf5fcc61a45_0_157"/>
          <p:cNvSpPr txBox="1">
            <a:spLocks noGrp="1"/>
          </p:cNvSpPr>
          <p:nvPr>
            <p:ph type="title"/>
          </p:nvPr>
        </p:nvSpPr>
        <p:spPr>
          <a:xfrm>
            <a:off x="838200" y="4128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b="1">
                <a:latin typeface="Helvetica Neue"/>
                <a:ea typeface="Helvetica Neue"/>
                <a:cs typeface="Helvetica Neue"/>
                <a:sym typeface="Helvetica Neue"/>
              </a:rPr>
              <a:t>How would this apply?</a:t>
            </a:r>
            <a:endParaRPr b="1">
              <a:solidFill>
                <a:srgbClr val="000000"/>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gf5fcc61a45_0_164"/>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49" name="Google Shape;749;gf5fcc61a45_0_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latin typeface="Helvetica Neue"/>
                <a:ea typeface="Helvetica Neue"/>
                <a:cs typeface="Helvetica Neue"/>
                <a:sym typeface="Helvetica Neue"/>
              </a:rPr>
              <a:t>Find the </a:t>
            </a:r>
            <a:r>
              <a:rPr lang="en-GB" b="1">
                <a:latin typeface="Helvetica Neue"/>
                <a:ea typeface="Helvetica Neue"/>
                <a:cs typeface="Helvetica Neue"/>
                <a:sym typeface="Helvetica Neue"/>
              </a:rPr>
              <a:t>latest, reliable data</a:t>
            </a:r>
            <a:endParaRPr b="1">
              <a:latin typeface="Helvetica Neue"/>
              <a:ea typeface="Helvetica Neue"/>
              <a:cs typeface="Helvetica Neue"/>
              <a:sym typeface="Helvetica Neue"/>
            </a:endParaRPr>
          </a:p>
        </p:txBody>
      </p:sp>
      <p:pic>
        <p:nvPicPr>
          <p:cNvPr id="750" name="Google Shape;750;gf5fcc61a45_0_164"/>
          <p:cNvPicPr preferRelativeResize="0"/>
          <p:nvPr/>
        </p:nvPicPr>
        <p:blipFill rotWithShape="1">
          <a:blip r:embed="rId4">
            <a:alphaModFix/>
          </a:blip>
          <a:srcRect/>
          <a:stretch/>
        </p:blipFill>
        <p:spPr>
          <a:xfrm>
            <a:off x="2554100" y="1787470"/>
            <a:ext cx="7437284" cy="35832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gf5fcc61a45_0_171"/>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57" name="Google Shape;757;gf5fcc61a45_0_171"/>
          <p:cNvSpPr txBox="1"/>
          <p:nvPr/>
        </p:nvSpPr>
        <p:spPr>
          <a:xfrm>
            <a:off x="838200" y="1637037"/>
            <a:ext cx="9717000" cy="48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2800"/>
              <a:buFont typeface="Arial"/>
              <a:buNone/>
            </a:pPr>
            <a:endParaRPr sz="2800" b="0" i="0" u="none" strike="noStrike" cap="none">
              <a:solidFill>
                <a:schemeClr val="dk1"/>
              </a:solidFill>
              <a:highlight>
                <a:srgbClr val="FFFF00"/>
              </a:highlight>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758" name="Google Shape;758;gf5fcc61a45_0_171"/>
          <p:cNvSpPr txBox="1"/>
          <p:nvPr/>
        </p:nvSpPr>
        <p:spPr>
          <a:xfrm>
            <a:off x="990600" y="1789437"/>
            <a:ext cx="9717000" cy="4858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Don’t simply repeat a statistic. Determine if the person you’re quoting has used the latest data and if it’s reliable.</a:t>
            </a:r>
            <a:endParaRPr sz="30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600"/>
              </a:spcBef>
              <a:spcAft>
                <a:spcPts val="0"/>
              </a:spcAft>
              <a:buClr>
                <a:srgbClr val="000000"/>
              </a:buClr>
              <a:buSzPts val="3000"/>
              <a:buFont typeface="Arial"/>
              <a:buNone/>
            </a:pPr>
            <a:endParaRPr sz="3000" b="0" i="0" u="none" strike="noStrike" cap="none">
              <a:solidFill>
                <a:schemeClr val="dk1"/>
              </a:solidFill>
              <a:latin typeface="Helvetica Neue"/>
              <a:ea typeface="Helvetica Neue"/>
              <a:cs typeface="Helvetica Neue"/>
              <a:sym typeface="Helvetica Neue"/>
            </a:endParaRPr>
          </a:p>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Make sure a source/expert has direct knowledge of the information they are providing. If they don’t, go to the original source.</a:t>
            </a:r>
            <a:endParaRPr sz="3000" b="0" i="0" u="none" strike="noStrike" cap="none">
              <a:solidFill>
                <a:schemeClr val="dk1"/>
              </a:solidFill>
              <a:highlight>
                <a:srgbClr val="FFFF00"/>
              </a:highlight>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3000" b="0" i="0" u="none" strike="noStrike" cap="none">
              <a:solidFill>
                <a:schemeClr val="dk1"/>
              </a:solidFill>
              <a:latin typeface="Helvetica Neue"/>
              <a:ea typeface="Helvetica Neue"/>
              <a:cs typeface="Helvetica Neue"/>
              <a:sym typeface="Helvetica Neue"/>
            </a:endParaRPr>
          </a:p>
        </p:txBody>
      </p:sp>
      <p:sp>
        <p:nvSpPr>
          <p:cNvPr id="759" name="Google Shape;759;gf5fcc61a45_0_171"/>
          <p:cNvSpPr txBox="1"/>
          <p:nvPr/>
        </p:nvSpPr>
        <p:spPr>
          <a:xfrm>
            <a:off x="990600" y="5175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400" b="1" i="0" u="none" strike="noStrike" cap="none">
                <a:solidFill>
                  <a:schemeClr val="dk1"/>
                </a:solidFill>
                <a:latin typeface="Helvetica Neue"/>
                <a:ea typeface="Helvetica Neue"/>
                <a:cs typeface="Helvetica Neue"/>
                <a:sym typeface="Helvetica Neue"/>
              </a:rPr>
              <a:t>How would this apply?</a:t>
            </a:r>
            <a:endParaRPr sz="44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gf5fcc61a45_0_179"/>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66" name="Google Shape;766;gf5fcc61a45_0_1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Ask the </a:t>
            </a:r>
            <a:r>
              <a:rPr lang="en-GB" b="1"/>
              <a:t>experts</a:t>
            </a:r>
            <a:endParaRPr b="1"/>
          </a:p>
        </p:txBody>
      </p:sp>
      <p:pic>
        <p:nvPicPr>
          <p:cNvPr id="767" name="Google Shape;767;gf5fcc61a45_0_179"/>
          <p:cNvPicPr preferRelativeResize="0"/>
          <p:nvPr/>
        </p:nvPicPr>
        <p:blipFill rotWithShape="1">
          <a:blip r:embed="rId4">
            <a:alphaModFix/>
          </a:blip>
          <a:srcRect/>
          <a:stretch/>
        </p:blipFill>
        <p:spPr>
          <a:xfrm>
            <a:off x="2460813" y="1805326"/>
            <a:ext cx="8030690" cy="358694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gf5fcc61a45_0_186"/>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74" name="Google Shape;774;gf5fcc61a45_0_186"/>
          <p:cNvSpPr txBox="1"/>
          <p:nvPr/>
        </p:nvSpPr>
        <p:spPr>
          <a:xfrm>
            <a:off x="838200" y="1637037"/>
            <a:ext cx="9717000" cy="48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2800"/>
              <a:buFont typeface="Arial"/>
              <a:buNone/>
            </a:pPr>
            <a:endParaRPr sz="2800" b="0" i="0" u="none" strike="noStrike" cap="none">
              <a:solidFill>
                <a:schemeClr val="dk1"/>
              </a:solidFill>
              <a:highlight>
                <a:srgbClr val="FFFF00"/>
              </a:highlight>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775" name="Google Shape;775;gf5fcc61a45_0_186"/>
          <p:cNvSpPr txBox="1"/>
          <p:nvPr/>
        </p:nvSpPr>
        <p:spPr>
          <a:xfrm>
            <a:off x="838150" y="1847756"/>
            <a:ext cx="9717000" cy="22326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Ask experts to provide clarity/context; to help you find data or to determine if the data you have found is reliable.</a:t>
            </a:r>
            <a:endParaRPr sz="3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3000" b="0" i="0" u="none" strike="noStrike" cap="none">
              <a:solidFill>
                <a:schemeClr val="dk1"/>
              </a:solidFill>
              <a:latin typeface="Helvetica Neue"/>
              <a:ea typeface="Helvetica Neue"/>
              <a:cs typeface="Helvetica Neue"/>
              <a:sym typeface="Helvetica Neue"/>
            </a:endParaRPr>
          </a:p>
        </p:txBody>
      </p:sp>
      <p:sp>
        <p:nvSpPr>
          <p:cNvPr id="776" name="Google Shape;776;gf5fcc61a45_0_186"/>
          <p:cNvSpPr txBox="1">
            <a:spLocks noGrp="1"/>
          </p:cNvSpPr>
          <p:nvPr>
            <p:ph type="title"/>
          </p:nvPr>
        </p:nvSpPr>
        <p:spPr>
          <a:xfrm>
            <a:off x="838200" y="3113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b="1">
                <a:latin typeface="Helvetica Neue"/>
                <a:ea typeface="Helvetica Neue"/>
                <a:cs typeface="Helvetica Neue"/>
                <a:sym typeface="Helvetica Neue"/>
              </a:rPr>
              <a:t>How would this apply?</a:t>
            </a:r>
            <a:endParaRPr b="1">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gf5fcc61a45_0_194"/>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83" name="Google Shape;783;gf5fcc61a45_0_1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a:t>Set out the </a:t>
            </a:r>
            <a:r>
              <a:rPr lang="en-GB" b="1"/>
              <a:t>evidence</a:t>
            </a:r>
            <a:endParaRPr b="1"/>
          </a:p>
        </p:txBody>
      </p:sp>
      <p:pic>
        <p:nvPicPr>
          <p:cNvPr id="784" name="Google Shape;784;gf5fcc61a45_0_194"/>
          <p:cNvPicPr preferRelativeResize="0"/>
          <p:nvPr/>
        </p:nvPicPr>
        <p:blipFill rotWithShape="1">
          <a:blip r:embed="rId4">
            <a:alphaModFix/>
          </a:blip>
          <a:srcRect/>
          <a:stretch/>
        </p:blipFill>
        <p:spPr>
          <a:xfrm>
            <a:off x="2145035" y="1787470"/>
            <a:ext cx="7498517" cy="37609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gf5fcc61a45_0_201"/>
          <p:cNvPicPr preferRelativeResize="0"/>
          <p:nvPr/>
        </p:nvPicPr>
        <p:blipFill rotWithShape="1">
          <a:blip r:embed="rId3">
            <a:alphaModFix/>
          </a:blip>
          <a:srcRect/>
          <a:stretch/>
        </p:blipFill>
        <p:spPr>
          <a:xfrm>
            <a:off x="11157733" y="546915"/>
            <a:ext cx="667146" cy="667146"/>
          </a:xfrm>
          <a:prstGeom prst="rect">
            <a:avLst/>
          </a:prstGeom>
          <a:noFill/>
          <a:ln>
            <a:noFill/>
          </a:ln>
        </p:spPr>
      </p:pic>
      <p:sp>
        <p:nvSpPr>
          <p:cNvPr id="791" name="Google Shape;791;gf5fcc61a45_0_201"/>
          <p:cNvSpPr txBox="1"/>
          <p:nvPr/>
        </p:nvSpPr>
        <p:spPr>
          <a:xfrm>
            <a:off x="838200" y="1637037"/>
            <a:ext cx="9717000" cy="48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000000"/>
              </a:buClr>
              <a:buSzPts val="2800"/>
              <a:buFont typeface="Arial"/>
              <a:buNone/>
            </a:pPr>
            <a:endParaRPr sz="2800" b="0" i="0" u="none" strike="noStrike" cap="none">
              <a:solidFill>
                <a:schemeClr val="dk1"/>
              </a:solidFill>
              <a:highlight>
                <a:srgbClr val="FFFF00"/>
              </a:highlight>
              <a:latin typeface="Helvetica Neue"/>
              <a:ea typeface="Helvetica Neue"/>
              <a:cs typeface="Helvetica Neue"/>
              <a:sym typeface="Helvetica Neue"/>
            </a:endParaRPr>
          </a:p>
          <a:p>
            <a:pPr marL="0" marR="0" lvl="0" indent="0" algn="l" rtl="0">
              <a:lnSpc>
                <a:spcPct val="100000"/>
              </a:lnSpc>
              <a:spcBef>
                <a:spcPts val="6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792" name="Google Shape;792;gf5fcc61a45_0_201"/>
          <p:cNvSpPr txBox="1"/>
          <p:nvPr/>
        </p:nvSpPr>
        <p:spPr>
          <a:xfrm>
            <a:off x="838200" y="1637037"/>
            <a:ext cx="9717000" cy="48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793" name="Google Shape;793;gf5fcc61a45_0_201"/>
          <p:cNvSpPr txBox="1"/>
          <p:nvPr/>
        </p:nvSpPr>
        <p:spPr>
          <a:xfrm>
            <a:off x="838200" y="1637031"/>
            <a:ext cx="9717000" cy="25965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Include links to original sources</a:t>
            </a:r>
            <a:endParaRPr sz="30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600"/>
              </a:spcBef>
              <a:spcAft>
                <a:spcPts val="0"/>
              </a:spcAft>
              <a:buClr>
                <a:srgbClr val="000000"/>
              </a:buClr>
              <a:buSzPts val="3000"/>
              <a:buFont typeface="Arial"/>
              <a:buNone/>
            </a:pPr>
            <a:endParaRPr sz="3000" b="0" i="0" u="none" strike="noStrike" cap="none">
              <a:solidFill>
                <a:schemeClr val="dk1"/>
              </a:solidFill>
              <a:latin typeface="Helvetica Neue"/>
              <a:ea typeface="Helvetica Neue"/>
              <a:cs typeface="Helvetica Neue"/>
              <a:sym typeface="Helvetica Neue"/>
            </a:endParaRPr>
          </a:p>
          <a:p>
            <a:pPr marL="457200" marR="0" lvl="0" indent="-457200" algn="l" rtl="0">
              <a:lnSpc>
                <a:spcPct val="100000"/>
              </a:lnSpc>
              <a:spcBef>
                <a:spcPts val="600"/>
              </a:spcBef>
              <a:spcAft>
                <a:spcPts val="0"/>
              </a:spcAft>
              <a:buClr>
                <a:schemeClr val="dk1"/>
              </a:buClr>
              <a:buSzPts val="3000"/>
              <a:buFont typeface="Helvetica Neue"/>
              <a:buChar char="•"/>
            </a:pPr>
            <a:r>
              <a:rPr lang="en-GB" sz="3000" b="0" i="0" u="none" strike="noStrike" cap="none">
                <a:solidFill>
                  <a:schemeClr val="dk1"/>
                </a:solidFill>
                <a:latin typeface="Helvetica Neue"/>
                <a:ea typeface="Helvetica Neue"/>
                <a:cs typeface="Helvetica Neue"/>
                <a:sym typeface="Helvetica Neue"/>
              </a:rPr>
              <a:t>Anticipate audience questions </a:t>
            </a:r>
            <a:endParaRPr sz="3000" b="0" i="0" u="none" strike="noStrike" cap="none">
              <a:solidFill>
                <a:srgbClr val="000000"/>
              </a:solidFill>
              <a:latin typeface="Helvetica Neue"/>
              <a:ea typeface="Helvetica Neue"/>
              <a:cs typeface="Helvetica Neue"/>
              <a:sym typeface="Helvetica Neue"/>
            </a:endParaRPr>
          </a:p>
        </p:txBody>
      </p:sp>
      <p:sp>
        <p:nvSpPr>
          <p:cNvPr id="794" name="Google Shape;794;gf5fcc61a45_0_20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b="1">
                <a:latin typeface="Helvetica Neue"/>
                <a:ea typeface="Helvetica Neue"/>
                <a:cs typeface="Helvetica Neue"/>
                <a:sym typeface="Helvetica Neue"/>
              </a:rPr>
              <a:t>How would this apply?</a:t>
            </a:r>
            <a:endParaRPr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591F"/>
        </a:solidFill>
        <a:effectLst/>
      </p:bgPr>
    </p:bg>
    <p:spTree>
      <p:nvGrpSpPr>
        <p:cNvPr id="1" name="Shape 453"/>
        <p:cNvGrpSpPr/>
        <p:nvPr/>
      </p:nvGrpSpPr>
      <p:grpSpPr>
        <a:xfrm>
          <a:off x="0" y="0"/>
          <a:ext cx="0" cy="0"/>
          <a:chOff x="0" y="0"/>
          <a:chExt cx="0" cy="0"/>
        </a:xfrm>
      </p:grpSpPr>
      <p:pic>
        <p:nvPicPr>
          <p:cNvPr id="454" name="Google Shape;454;g12b411eba6c_0_169"/>
          <p:cNvPicPr preferRelativeResize="0"/>
          <p:nvPr/>
        </p:nvPicPr>
        <p:blipFill rotWithShape="1">
          <a:blip r:embed="rId3">
            <a:alphaModFix/>
          </a:blip>
          <a:srcRect/>
          <a:stretch/>
        </p:blipFill>
        <p:spPr>
          <a:xfrm>
            <a:off x="3259600" y="216982"/>
            <a:ext cx="5672800" cy="6424050"/>
          </a:xfrm>
          <a:prstGeom prst="rect">
            <a:avLst/>
          </a:prstGeom>
          <a:noFill/>
          <a:ln>
            <a:noFill/>
          </a:ln>
        </p:spPr>
      </p:pic>
      <p:pic>
        <p:nvPicPr>
          <p:cNvPr id="455" name="Google Shape;455;g12b411eba6c_0_169" descr="Piece of duct tape sticking a note to the slide"/>
          <p:cNvPicPr preferRelativeResize="0"/>
          <p:nvPr/>
        </p:nvPicPr>
        <p:blipFill rotWithShape="1">
          <a:blip r:embed="rId4">
            <a:alphaModFix/>
          </a:blip>
          <a:srcRect l="9243" t="5926" r="2116" b="10011"/>
          <a:stretch/>
        </p:blipFill>
        <p:spPr>
          <a:xfrm rot="154829">
            <a:off x="4714666" y="196401"/>
            <a:ext cx="2762666" cy="981400"/>
          </a:xfrm>
          <a:prstGeom prst="rect">
            <a:avLst/>
          </a:prstGeom>
          <a:noFill/>
          <a:ln>
            <a:noFill/>
          </a:ln>
        </p:spPr>
      </p:pic>
      <p:sp>
        <p:nvSpPr>
          <p:cNvPr id="456" name="Google Shape;456;g12b411eba6c_0_169"/>
          <p:cNvSpPr txBox="1"/>
          <p:nvPr/>
        </p:nvSpPr>
        <p:spPr>
          <a:xfrm>
            <a:off x="3774900" y="2632200"/>
            <a:ext cx="5823900" cy="1593600"/>
          </a:xfrm>
          <a:prstGeom prst="rect">
            <a:avLst/>
          </a:prstGeom>
          <a:noFill/>
          <a:ln>
            <a:noFill/>
          </a:ln>
        </p:spPr>
        <p:txBody>
          <a:bodyPr spcFirstLastPara="1" wrap="square" lIns="121900" tIns="121900" rIns="121900" bIns="121900" anchor="b"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Raleway"/>
                <a:ea typeface="Raleway"/>
                <a:cs typeface="Raleway"/>
                <a:sym typeface="Raleway"/>
              </a:rPr>
              <a:t>What is Fact-checking?</a:t>
            </a:r>
            <a:endParaRPr sz="4800" b="1" i="0" u="none" strike="noStrike" cap="none">
              <a:solidFill>
                <a:srgbClr val="000000"/>
              </a:solidFill>
              <a:latin typeface="Raleway"/>
              <a:ea typeface="Raleway"/>
              <a:cs typeface="Raleway"/>
              <a:sym typeface="Raleway"/>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1474f04546a_0_3350"/>
          <p:cNvSpPr txBox="1">
            <a:spLocks noGrp="1"/>
          </p:cNvSpPr>
          <p:nvPr>
            <p:ph type="body" idx="1"/>
          </p:nvPr>
        </p:nvSpPr>
        <p:spPr>
          <a:xfrm>
            <a:off x="3099706" y="2616168"/>
            <a:ext cx="5992500" cy="17886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3C3C3B"/>
              </a:buClr>
              <a:buSzPts val="5445"/>
              <a:buNone/>
            </a:pPr>
            <a:r>
              <a:rPr lang="en-GB" sz="5445">
                <a:solidFill>
                  <a:srgbClr val="3C3C3B"/>
                </a:solidFill>
                <a:latin typeface="Helvetica Neue"/>
                <a:ea typeface="Helvetica Neue"/>
                <a:cs typeface="Helvetica Neue"/>
                <a:sym typeface="Helvetica Neue"/>
              </a:rPr>
              <a:t>Finding credible </a:t>
            </a:r>
            <a:r>
              <a:rPr lang="en-GB">
                <a:solidFill>
                  <a:srgbClr val="DC7A28"/>
                </a:solidFill>
              </a:rPr>
              <a:t>online data</a:t>
            </a:r>
            <a:endParaRPr/>
          </a:p>
        </p:txBody>
      </p:sp>
      <p:pic>
        <p:nvPicPr>
          <p:cNvPr id="800" name="Google Shape;800;g1474f04546a_0_3350" descr="Google Shape;304;p2"/>
          <p:cNvPicPr preferRelativeResize="0"/>
          <p:nvPr/>
        </p:nvPicPr>
        <p:blipFill rotWithShape="1">
          <a:blip r:embed="rId3">
            <a:alphaModFix/>
          </a:blip>
          <a:srcRect/>
          <a:stretch/>
        </p:blipFill>
        <p:spPr>
          <a:xfrm>
            <a:off x="4409849" y="671050"/>
            <a:ext cx="3366298" cy="136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9">
                                            <p:txEl>
                                              <p:pRg st="0" end="0"/>
                                            </p:txEl>
                                          </p:spTgt>
                                        </p:tgtEl>
                                        <p:attrNameLst>
                                          <p:attrName>style.visibility</p:attrName>
                                        </p:attrNameLst>
                                      </p:cBhvr>
                                      <p:to>
                                        <p:strVal val="visible"/>
                                      </p:to>
                                    </p:set>
                                    <p:anim calcmode="lin" valueType="num">
                                      <p:cBhvr additive="base">
                                        <p:cTn id="7" dur="500"/>
                                        <p:tgtEl>
                                          <p:spTgt spid="7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1474f04546a_0_3355"/>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latin typeface="Helvetica Neue"/>
                <a:ea typeface="Helvetica Neue"/>
                <a:cs typeface="Helvetica Neue"/>
                <a:sym typeface="Helvetica Neue"/>
              </a:rPr>
              <a:t>Possible sources of data</a:t>
            </a:r>
            <a:endParaRPr/>
          </a:p>
        </p:txBody>
      </p:sp>
      <p:sp>
        <p:nvSpPr>
          <p:cNvPr id="806" name="Google Shape;806;g1474f04546a_0_3355"/>
          <p:cNvSpPr txBox="1">
            <a:spLocks noGrp="1"/>
          </p:cNvSpPr>
          <p:nvPr>
            <p:ph type="body" idx="1"/>
          </p:nvPr>
        </p:nvSpPr>
        <p:spPr>
          <a:xfrm>
            <a:off x="838200" y="1825625"/>
            <a:ext cx="9803400" cy="4667400"/>
          </a:xfrm>
          <a:prstGeom prst="rect">
            <a:avLst/>
          </a:prstGeom>
          <a:noFill/>
          <a:ln>
            <a:noFill/>
          </a:ln>
        </p:spPr>
        <p:txBody>
          <a:bodyPr spcFirstLastPara="1" wrap="square" lIns="45700" tIns="45700" rIns="45700" bIns="45700" anchor="t" anchorCtr="0">
            <a:normAutofit/>
          </a:bodyPr>
          <a:lstStyle/>
          <a:p>
            <a:pPr marL="226312" lvl="0" indent="-226312" algn="l" rtl="0">
              <a:lnSpc>
                <a:spcPct val="81000"/>
              </a:lnSpc>
              <a:spcBef>
                <a:spcPts val="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National Institutes of Statistics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International organisations such as the United Nations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Leading universities and research institutions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Central banks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Government reports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Reports tabled in parliaments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Reputable peer-reviewed journals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Experts</a:t>
            </a:r>
            <a:endParaRPr/>
          </a:p>
          <a:p>
            <a:pPr marL="226312" lvl="0" indent="-226312" algn="l" rtl="0">
              <a:lnSpc>
                <a:spcPct val="81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Fact-checking organisations like Africa Check (note that fact-checkers aren’t primary sources)</a:t>
            </a:r>
            <a:endParaRPr/>
          </a:p>
        </p:txBody>
      </p:sp>
      <p:pic>
        <p:nvPicPr>
          <p:cNvPr id="807" name="Google Shape;807;g1474f04546a_0_3355"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1474f04546a_0_3361"/>
          <p:cNvSpPr/>
          <p:nvPr/>
        </p:nvSpPr>
        <p:spPr>
          <a:xfrm>
            <a:off x="0" y="0"/>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44546A"/>
              </a:solidFill>
              <a:latin typeface="Calibri"/>
              <a:ea typeface="Calibri"/>
              <a:cs typeface="Calibri"/>
              <a:sym typeface="Calibri"/>
            </a:endParaRPr>
          </a:p>
        </p:txBody>
      </p:sp>
      <p:sp>
        <p:nvSpPr>
          <p:cNvPr id="813" name="Google Shape;813;g1474f04546a_0_3361"/>
          <p:cNvSpPr/>
          <p:nvPr/>
        </p:nvSpPr>
        <p:spPr>
          <a:xfrm>
            <a:off x="-1" y="0"/>
            <a:ext cx="6096006" cy="6858000"/>
          </a:xfrm>
          <a:custGeom>
            <a:avLst/>
            <a:gdLst/>
            <a:ahLst/>
            <a:cxnLst/>
            <a:rect l="l" t="t" r="r" b="b"/>
            <a:pathLst>
              <a:path w="21600" h="21600" extrusionOk="0">
                <a:moveTo>
                  <a:pt x="0" y="0"/>
                </a:moveTo>
                <a:lnTo>
                  <a:pt x="17312" y="0"/>
                </a:lnTo>
                <a:lnTo>
                  <a:pt x="17525" y="218"/>
                </a:lnTo>
                <a:cubicBezTo>
                  <a:pt x="20043" y="2926"/>
                  <a:pt x="21600" y="6668"/>
                  <a:pt x="21600" y="10800"/>
                </a:cubicBezTo>
                <a:cubicBezTo>
                  <a:pt x="21600" y="14932"/>
                  <a:pt x="20043" y="18674"/>
                  <a:pt x="17525" y="21382"/>
                </a:cubicBezTo>
                <a:lnTo>
                  <a:pt x="17312" y="21600"/>
                </a:lnTo>
                <a:lnTo>
                  <a:pt x="0" y="21600"/>
                </a:lnTo>
                <a:close/>
              </a:path>
            </a:pathLst>
          </a:custGeom>
          <a:solidFill>
            <a:srgbClr val="FFFFFF"/>
          </a:solidFill>
          <a:ln w="9525" cap="flat" cmpd="sng">
            <a:solidFill>
              <a:srgbClr val="EFEFEF"/>
            </a:solidFill>
            <a:prstDash val="solid"/>
            <a:miter lim="8000"/>
            <a:headEnd type="none" w="sm" len="sm"/>
            <a:tailEnd type="none" w="sm" len="sm"/>
          </a:ln>
          <a:effectLst>
            <a:outerShdw blurRad="88900" dist="38100" rotWithShape="0">
              <a:srgbClr val="D9D9D9">
                <a:alpha val="4901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44546A"/>
              </a:solidFill>
              <a:latin typeface="Calibri"/>
              <a:ea typeface="Calibri"/>
              <a:cs typeface="Calibri"/>
              <a:sym typeface="Calibri"/>
            </a:endParaRPr>
          </a:p>
        </p:txBody>
      </p:sp>
      <p:sp>
        <p:nvSpPr>
          <p:cNvPr id="814" name="Google Shape;814;g1474f04546a_0_3361"/>
          <p:cNvSpPr/>
          <p:nvPr/>
        </p:nvSpPr>
        <p:spPr>
          <a:xfrm>
            <a:off x="-1" y="0"/>
            <a:ext cx="6085368" cy="6858000"/>
          </a:xfrm>
          <a:custGeom>
            <a:avLst/>
            <a:gdLst/>
            <a:ahLst/>
            <a:cxnLst/>
            <a:rect l="l" t="t" r="r" b="b"/>
            <a:pathLst>
              <a:path w="21600" h="21600" extrusionOk="0">
                <a:moveTo>
                  <a:pt x="0" y="0"/>
                </a:moveTo>
                <a:lnTo>
                  <a:pt x="17305" y="0"/>
                </a:lnTo>
                <a:lnTo>
                  <a:pt x="17518" y="218"/>
                </a:lnTo>
                <a:cubicBezTo>
                  <a:pt x="20040" y="2926"/>
                  <a:pt x="21600" y="6668"/>
                  <a:pt x="21600" y="10800"/>
                </a:cubicBezTo>
                <a:cubicBezTo>
                  <a:pt x="21600" y="14932"/>
                  <a:pt x="20040" y="18674"/>
                  <a:pt x="17518" y="21382"/>
                </a:cubicBezTo>
                <a:lnTo>
                  <a:pt x="17305" y="21600"/>
                </a:lnTo>
                <a:lnTo>
                  <a:pt x="0" y="21600"/>
                </a:ln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44546A"/>
              </a:solidFill>
              <a:latin typeface="Calibri"/>
              <a:ea typeface="Calibri"/>
              <a:cs typeface="Calibri"/>
              <a:sym typeface="Calibri"/>
            </a:endParaRPr>
          </a:p>
        </p:txBody>
      </p:sp>
      <p:sp>
        <p:nvSpPr>
          <p:cNvPr id="815" name="Google Shape;815;g1474f04546a_0_3361"/>
          <p:cNvSpPr txBox="1">
            <a:spLocks noGrp="1"/>
          </p:cNvSpPr>
          <p:nvPr>
            <p:ph type="title"/>
          </p:nvPr>
        </p:nvSpPr>
        <p:spPr>
          <a:xfrm>
            <a:off x="438912" y="859536"/>
            <a:ext cx="4983600" cy="12435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048"/>
              <a:buFont typeface="Helvetica Neue"/>
              <a:buNone/>
            </a:pPr>
            <a:r>
              <a:rPr lang="en-GB" sz="4048">
                <a:solidFill>
                  <a:srgbClr val="3C3C3B"/>
                </a:solidFill>
                <a:latin typeface="Helvetica Neue"/>
                <a:ea typeface="Helvetica Neue"/>
                <a:cs typeface="Helvetica Neue"/>
                <a:sym typeface="Helvetica Neue"/>
              </a:rPr>
              <a:t>Sources of health data</a:t>
            </a:r>
            <a:endParaRPr/>
          </a:p>
        </p:txBody>
      </p:sp>
      <p:sp>
        <p:nvSpPr>
          <p:cNvPr id="816" name="Google Shape;816;g1474f04546a_0_3361"/>
          <p:cNvSpPr/>
          <p:nvPr/>
        </p:nvSpPr>
        <p:spPr>
          <a:xfrm>
            <a:off x="0" y="1152144"/>
            <a:ext cx="128100" cy="654000"/>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44546A"/>
              </a:solidFill>
              <a:latin typeface="Calibri"/>
              <a:ea typeface="Calibri"/>
              <a:cs typeface="Calibri"/>
              <a:sym typeface="Calibri"/>
            </a:endParaRPr>
          </a:p>
        </p:txBody>
      </p:sp>
      <p:sp>
        <p:nvSpPr>
          <p:cNvPr id="817" name="Google Shape;817;g1474f04546a_0_3361"/>
          <p:cNvSpPr/>
          <p:nvPr/>
        </p:nvSpPr>
        <p:spPr>
          <a:xfrm>
            <a:off x="438912" y="2185061"/>
            <a:ext cx="4983600" cy="18300"/>
          </a:xfrm>
          <a:prstGeom prst="rect">
            <a:avLst/>
          </a:prstGeom>
          <a:solidFill>
            <a:srgbClr val="D5D5D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44546A"/>
              </a:solidFill>
              <a:latin typeface="Calibri"/>
              <a:ea typeface="Calibri"/>
              <a:cs typeface="Calibri"/>
              <a:sym typeface="Calibri"/>
            </a:endParaRPr>
          </a:p>
        </p:txBody>
      </p:sp>
      <p:sp>
        <p:nvSpPr>
          <p:cNvPr id="818" name="Google Shape;818;g1474f04546a_0_3361"/>
          <p:cNvSpPr txBox="1">
            <a:spLocks noGrp="1"/>
          </p:cNvSpPr>
          <p:nvPr>
            <p:ph type="body" idx="1"/>
          </p:nvPr>
        </p:nvSpPr>
        <p:spPr>
          <a:xfrm>
            <a:off x="438911" y="2514600"/>
            <a:ext cx="4837200" cy="3666600"/>
          </a:xfrm>
          <a:prstGeom prst="rect">
            <a:avLst/>
          </a:prstGeom>
          <a:noFill/>
          <a:ln>
            <a:noFill/>
          </a:ln>
        </p:spPr>
        <p:txBody>
          <a:bodyPr spcFirstLastPara="1" wrap="square" lIns="45700" tIns="45700" rIns="45700" bIns="45700" anchor="t" anchorCtr="0">
            <a:normAutofit/>
          </a:bodyPr>
          <a:lstStyle/>
          <a:p>
            <a:pPr marL="226312" lvl="0" indent="-226312" algn="l" rtl="0">
              <a:lnSpc>
                <a:spcPct val="90000"/>
              </a:lnSpc>
              <a:spcBef>
                <a:spcPts val="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Institute for Health Metrics and Evaluation: burden of disease</a:t>
            </a:r>
            <a:endParaRPr/>
          </a:p>
          <a:p>
            <a:pPr marL="226312" lvl="0" indent="-226312" algn="l" rtl="0">
              <a:lnSpc>
                <a:spcPct val="90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World Health Organization</a:t>
            </a:r>
            <a:endParaRPr/>
          </a:p>
          <a:p>
            <a:pPr marL="226312" lvl="0" indent="-226312" algn="l" rtl="0">
              <a:lnSpc>
                <a:spcPct val="90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World Bank</a:t>
            </a:r>
            <a:endParaRPr/>
          </a:p>
          <a:p>
            <a:pPr marL="226312" lvl="0" indent="-226312" algn="l" rtl="0">
              <a:lnSpc>
                <a:spcPct val="90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Unicef</a:t>
            </a:r>
            <a:endParaRPr/>
          </a:p>
          <a:p>
            <a:pPr marL="226312" lvl="0" indent="-226312" algn="l" rtl="0">
              <a:lnSpc>
                <a:spcPct val="90000"/>
              </a:lnSpc>
              <a:spcBef>
                <a:spcPts val="900"/>
              </a:spcBef>
              <a:spcAft>
                <a:spcPts val="0"/>
              </a:spcAft>
              <a:buClr>
                <a:srgbClr val="3C3C3B"/>
              </a:buClr>
              <a:buSzPts val="2772"/>
              <a:buChar char="•"/>
            </a:pPr>
            <a:r>
              <a:rPr lang="en-GB" sz="2772">
                <a:solidFill>
                  <a:srgbClr val="3C3C3B"/>
                </a:solidFill>
                <a:latin typeface="Helvetica Neue"/>
                <a:ea typeface="Helvetica Neue"/>
                <a:cs typeface="Helvetica Neue"/>
                <a:sym typeface="Helvetica Neue"/>
              </a:rPr>
              <a:t>Demographic and Health Survey</a:t>
            </a:r>
            <a:endParaRPr/>
          </a:p>
        </p:txBody>
      </p:sp>
      <p:pic>
        <p:nvPicPr>
          <p:cNvPr id="819" name="Google Shape;819;g1474f04546a_0_3361" descr="Picture 6"/>
          <p:cNvPicPr preferRelativeResize="0"/>
          <p:nvPr/>
        </p:nvPicPr>
        <p:blipFill rotWithShape="1">
          <a:blip r:embed="rId3">
            <a:alphaModFix/>
          </a:blip>
          <a:srcRect/>
          <a:stretch/>
        </p:blipFill>
        <p:spPr>
          <a:xfrm>
            <a:off x="6565392" y="627761"/>
            <a:ext cx="2505457" cy="2023157"/>
          </a:xfrm>
          <a:prstGeom prst="rect">
            <a:avLst/>
          </a:prstGeom>
          <a:noFill/>
          <a:ln>
            <a:noFill/>
          </a:ln>
        </p:spPr>
      </p:pic>
      <p:pic>
        <p:nvPicPr>
          <p:cNvPr id="820" name="Google Shape;820;g1474f04546a_0_3361" descr="Picture 2"/>
          <p:cNvPicPr preferRelativeResize="0"/>
          <p:nvPr/>
        </p:nvPicPr>
        <p:blipFill rotWithShape="1">
          <a:blip r:embed="rId4">
            <a:alphaModFix/>
          </a:blip>
          <a:srcRect/>
          <a:stretch/>
        </p:blipFill>
        <p:spPr>
          <a:xfrm>
            <a:off x="9288743" y="859732"/>
            <a:ext cx="2505457" cy="1559215"/>
          </a:xfrm>
          <a:prstGeom prst="rect">
            <a:avLst/>
          </a:prstGeom>
          <a:noFill/>
          <a:ln>
            <a:noFill/>
          </a:ln>
        </p:spPr>
      </p:pic>
      <p:pic>
        <p:nvPicPr>
          <p:cNvPr id="821" name="Google Shape;821;g1474f04546a_0_3361" descr="Picture 4"/>
          <p:cNvPicPr preferRelativeResize="0"/>
          <p:nvPr/>
        </p:nvPicPr>
        <p:blipFill rotWithShape="1">
          <a:blip r:embed="rId5">
            <a:alphaModFix/>
          </a:blip>
          <a:srcRect/>
          <a:stretch/>
        </p:blipFill>
        <p:spPr>
          <a:xfrm>
            <a:off x="6565392" y="3491257"/>
            <a:ext cx="5228808" cy="2096765"/>
          </a:xfrm>
          <a:prstGeom prst="rect">
            <a:avLst/>
          </a:prstGeom>
          <a:noFill/>
          <a:ln>
            <a:noFill/>
          </a:ln>
        </p:spPr>
      </p:pic>
      <p:pic>
        <p:nvPicPr>
          <p:cNvPr id="822" name="Google Shape;822;g1474f04546a_0_3361" descr="Google Shape;492;p18"/>
          <p:cNvPicPr preferRelativeResize="0"/>
          <p:nvPr/>
        </p:nvPicPr>
        <p:blipFill rotWithShape="1">
          <a:blip r:embed="rId6">
            <a:alphaModFix/>
          </a:blip>
          <a:srcRect/>
          <a:stretch/>
        </p:blipFill>
        <p:spPr>
          <a:xfrm>
            <a:off x="11157729" y="546924"/>
            <a:ext cx="667149" cy="673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1474f04546a_0_3700"/>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latin typeface="Helvetica Neue"/>
                <a:ea typeface="Helvetica Neue"/>
                <a:cs typeface="Helvetica Neue"/>
                <a:sym typeface="Helvetica Neue"/>
              </a:rPr>
              <a:t>How to judge the reliability of data</a:t>
            </a:r>
            <a:endParaRPr/>
          </a:p>
        </p:txBody>
      </p:sp>
      <p:sp>
        <p:nvSpPr>
          <p:cNvPr id="828" name="Google Shape;828;g1474f04546a_0_3700"/>
          <p:cNvSpPr txBox="1">
            <a:spLocks noGrp="1"/>
          </p:cNvSpPr>
          <p:nvPr>
            <p:ph type="body" idx="1"/>
          </p:nvPr>
        </p:nvSpPr>
        <p:spPr>
          <a:xfrm>
            <a:off x="838200" y="1825625"/>
            <a:ext cx="10319400" cy="44856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3C3C3B"/>
              </a:buClr>
              <a:buSzPts val="2800"/>
              <a:buChar char="•"/>
            </a:pPr>
            <a:r>
              <a:rPr lang="en-GB" b="1">
                <a:solidFill>
                  <a:srgbClr val="3C3C3B"/>
                </a:solidFill>
                <a:latin typeface="Helvetica Neue"/>
                <a:ea typeface="Helvetica Neue"/>
                <a:cs typeface="Helvetica Neue"/>
                <a:sym typeface="Helvetica Neue"/>
              </a:rPr>
              <a:t>When was the data gathered?</a:t>
            </a:r>
            <a:endParaRPr/>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What timeframe are you looking at and what did the picture look like before and after?</a:t>
            </a:r>
            <a:endParaRPr sz="2400"/>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An old research study may no longer be applicable</a:t>
            </a:r>
            <a:endParaRPr sz="2400"/>
          </a:p>
          <a:p>
            <a:pPr marL="228600" lvl="0" indent="-76200" algn="l" rtl="0">
              <a:lnSpc>
                <a:spcPct val="90000"/>
              </a:lnSpc>
              <a:spcBef>
                <a:spcPts val="1000"/>
              </a:spcBef>
              <a:spcAft>
                <a:spcPts val="0"/>
              </a:spcAft>
              <a:buClr>
                <a:srgbClr val="44546A"/>
              </a:buClr>
              <a:buSzPts val="2400"/>
              <a:buNone/>
            </a:pPr>
            <a:endParaRPr sz="2400"/>
          </a:p>
          <a:p>
            <a:pPr marL="228600" lvl="0" indent="-228600" algn="l" rtl="0">
              <a:lnSpc>
                <a:spcPct val="90000"/>
              </a:lnSpc>
              <a:spcBef>
                <a:spcPts val="1000"/>
              </a:spcBef>
              <a:spcAft>
                <a:spcPts val="0"/>
              </a:spcAft>
              <a:buClr>
                <a:srgbClr val="3C3C3B"/>
              </a:buClr>
              <a:buSzPts val="2800"/>
              <a:buChar char="•"/>
            </a:pPr>
            <a:r>
              <a:rPr lang="en-GB" b="1">
                <a:solidFill>
                  <a:srgbClr val="3C3C3B"/>
                </a:solidFill>
                <a:latin typeface="Helvetica Neue"/>
                <a:ea typeface="Helvetica Neue"/>
                <a:cs typeface="Helvetica Neue"/>
                <a:sym typeface="Helvetica Neue"/>
              </a:rPr>
              <a:t>How was the data collected?</a:t>
            </a:r>
            <a:endParaRPr/>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Can you follow the methodology – where did the researcher get their data and how did they analyse it?</a:t>
            </a:r>
            <a:endParaRPr/>
          </a:p>
        </p:txBody>
      </p:sp>
      <p:pic>
        <p:nvPicPr>
          <p:cNvPr id="829" name="Google Shape;829;g1474f04546a_0_3700"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g1474f04546a_0_3706"/>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sz="4400" b="0" i="0" u="none" strike="noStrike" cap="none">
                <a:solidFill>
                  <a:srgbClr val="3C3C3B"/>
                </a:solidFill>
                <a:latin typeface="Helvetica Neue"/>
                <a:ea typeface="Helvetica Neue"/>
                <a:cs typeface="Helvetica Neue"/>
                <a:sym typeface="Helvetica Neue"/>
              </a:rPr>
              <a:t>How to </a:t>
            </a:r>
            <a:r>
              <a:rPr lang="en-GB">
                <a:solidFill>
                  <a:srgbClr val="3C3C3B"/>
                </a:solidFill>
              </a:rPr>
              <a:t>judg</a:t>
            </a:r>
            <a:r>
              <a:rPr lang="en-GB" sz="4400" b="0" i="0" u="none" strike="noStrike" cap="none">
                <a:solidFill>
                  <a:srgbClr val="3C3C3B"/>
                </a:solidFill>
                <a:latin typeface="Helvetica Neue"/>
                <a:ea typeface="Helvetica Neue"/>
                <a:cs typeface="Helvetica Neue"/>
                <a:sym typeface="Helvetica Neue"/>
              </a:rPr>
              <a:t>e the reliability of data</a:t>
            </a:r>
            <a:endParaRPr/>
          </a:p>
        </p:txBody>
      </p:sp>
      <p:sp>
        <p:nvSpPr>
          <p:cNvPr id="835" name="Google Shape;835;g1474f04546a_0_3706"/>
          <p:cNvSpPr txBox="1">
            <a:spLocks noGrp="1"/>
          </p:cNvSpPr>
          <p:nvPr>
            <p:ph type="body" idx="1"/>
          </p:nvPr>
        </p:nvSpPr>
        <p:spPr>
          <a:xfrm>
            <a:off x="838200" y="1825625"/>
            <a:ext cx="10319400" cy="44856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3C3C3B"/>
              </a:buClr>
              <a:buSzPts val="2800"/>
              <a:buChar char="•"/>
            </a:pPr>
            <a:r>
              <a:rPr lang="en-GB" b="1">
                <a:solidFill>
                  <a:srgbClr val="3C3C3B"/>
                </a:solidFill>
                <a:latin typeface="Helvetica Neue"/>
                <a:ea typeface="Helvetica Neue"/>
                <a:cs typeface="Helvetica Neue"/>
                <a:sym typeface="Helvetica Neue"/>
              </a:rPr>
              <a:t>Can the findings be generalised?</a:t>
            </a:r>
            <a:endParaRPr/>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What’s the sample size?</a:t>
            </a:r>
            <a:endParaRPr sz="2400"/>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Is the sample representative of the population? (Gender, age, etc.)</a:t>
            </a:r>
            <a:endParaRPr sz="2400"/>
          </a:p>
          <a:p>
            <a:pPr marL="228600" lvl="0" indent="-76200" algn="l" rtl="0">
              <a:lnSpc>
                <a:spcPct val="90000"/>
              </a:lnSpc>
              <a:spcBef>
                <a:spcPts val="1000"/>
              </a:spcBef>
              <a:spcAft>
                <a:spcPts val="0"/>
              </a:spcAft>
              <a:buClr>
                <a:srgbClr val="3C3C3B"/>
              </a:buClr>
              <a:buSzPts val="2400"/>
              <a:buNone/>
            </a:pPr>
            <a:endParaRPr sz="2400"/>
          </a:p>
          <a:p>
            <a:pPr marL="228600" lvl="0" indent="-228600" algn="l" rtl="0">
              <a:lnSpc>
                <a:spcPct val="90000"/>
              </a:lnSpc>
              <a:spcBef>
                <a:spcPts val="1000"/>
              </a:spcBef>
              <a:spcAft>
                <a:spcPts val="0"/>
              </a:spcAft>
              <a:buClr>
                <a:srgbClr val="3C3C3B"/>
              </a:buClr>
              <a:buSzPts val="2800"/>
              <a:buChar char="•"/>
            </a:pPr>
            <a:r>
              <a:rPr lang="en-GB" b="1">
                <a:solidFill>
                  <a:srgbClr val="3C3C3B"/>
                </a:solidFill>
                <a:latin typeface="Helvetica Neue"/>
                <a:ea typeface="Helvetica Neue"/>
                <a:cs typeface="Helvetica Neue"/>
                <a:sym typeface="Helvetica Neue"/>
              </a:rPr>
              <a:t>Is there a conflict of interest? </a:t>
            </a:r>
            <a:endParaRPr/>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Is the research funded and by who? </a:t>
            </a:r>
            <a:endParaRPr sz="2400"/>
          </a:p>
          <a:p>
            <a:pPr marL="685800" lvl="1" indent="-228600" algn="l" rtl="0">
              <a:lnSpc>
                <a:spcPct val="90000"/>
              </a:lnSpc>
              <a:spcBef>
                <a:spcPts val="5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Could the researcher benefit from the results of the study? </a:t>
            </a:r>
            <a:endParaRPr/>
          </a:p>
        </p:txBody>
      </p:sp>
      <p:pic>
        <p:nvPicPr>
          <p:cNvPr id="836" name="Google Shape;836;g1474f04546a_0_3706"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g27ae92d2337_0_12"/>
          <p:cNvSpPr txBox="1">
            <a:spLocks noGrp="1"/>
          </p:cNvSpPr>
          <p:nvPr>
            <p:ph type="body" idx="1"/>
          </p:nvPr>
        </p:nvSpPr>
        <p:spPr>
          <a:xfrm>
            <a:off x="1744155" y="2616168"/>
            <a:ext cx="8697686" cy="17886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3C3C3B"/>
              </a:buClr>
              <a:buSzPts val="5445"/>
              <a:buNone/>
            </a:pPr>
            <a:r>
              <a:rPr lang="en-GB" dirty="0">
                <a:solidFill>
                  <a:srgbClr val="3C3C3B"/>
                </a:solidFill>
                <a:latin typeface="Helvetica Neue"/>
                <a:ea typeface="Helvetica Neue"/>
                <a:cs typeface="Helvetica Neue"/>
                <a:sym typeface="Helvetica Neue"/>
              </a:rPr>
              <a:t>OSINT Essentials</a:t>
            </a:r>
          </a:p>
          <a:p>
            <a:pPr marL="0" indent="0">
              <a:lnSpc>
                <a:spcPct val="100000"/>
              </a:lnSpc>
              <a:spcBef>
                <a:spcPts val="0"/>
              </a:spcBef>
              <a:buClr>
                <a:srgbClr val="3C3C3B"/>
              </a:buClr>
              <a:buSzPts val="5445"/>
            </a:pPr>
            <a:r>
              <a:rPr lang="en-GB" sz="4400" dirty="0">
                <a:hlinkClick r:id="rId3"/>
              </a:rPr>
              <a:t>https://www.osintessentials.com/</a:t>
            </a:r>
            <a:endParaRPr lang="en-GB" sz="4400" dirty="0"/>
          </a:p>
          <a:p>
            <a:pPr marL="0" lvl="0" indent="0" algn="ctr" rtl="0">
              <a:lnSpc>
                <a:spcPct val="100000"/>
              </a:lnSpc>
              <a:spcBef>
                <a:spcPts val="0"/>
              </a:spcBef>
              <a:spcAft>
                <a:spcPts val="0"/>
              </a:spcAft>
              <a:buClr>
                <a:srgbClr val="3C3C3B"/>
              </a:buClr>
              <a:buSzPts val="5445"/>
              <a:buNone/>
            </a:pPr>
            <a:r>
              <a:rPr lang="en-GB" dirty="0">
                <a:solidFill>
                  <a:srgbClr val="3C3C3B"/>
                </a:solidFill>
                <a:latin typeface="Helvetica Neue"/>
                <a:ea typeface="Helvetica Neue"/>
                <a:cs typeface="Helvetica Neue"/>
                <a:sym typeface="Helvetica Neue"/>
              </a:rPr>
              <a:t> </a:t>
            </a:r>
            <a:endParaRPr sz="3200" dirty="0"/>
          </a:p>
        </p:txBody>
      </p:sp>
      <p:pic>
        <p:nvPicPr>
          <p:cNvPr id="842" name="Google Shape;842;g27ae92d2337_0_12" descr="Google Shape;304;p2"/>
          <p:cNvPicPr preferRelativeResize="0"/>
          <p:nvPr/>
        </p:nvPicPr>
        <p:blipFill rotWithShape="1">
          <a:blip r:embed="rId4">
            <a:alphaModFix/>
          </a:blip>
          <a:srcRect/>
          <a:stretch/>
        </p:blipFill>
        <p:spPr>
          <a:xfrm>
            <a:off x="4409849" y="671050"/>
            <a:ext cx="3366298" cy="136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1">
                                            <p:txEl>
                                              <p:pRg st="0" end="0"/>
                                            </p:txEl>
                                          </p:spTgt>
                                        </p:tgtEl>
                                        <p:attrNameLst>
                                          <p:attrName>style.visibility</p:attrName>
                                        </p:attrNameLst>
                                      </p:cBhvr>
                                      <p:to>
                                        <p:strVal val="visible"/>
                                      </p:to>
                                    </p:set>
                                    <p:anim calcmode="lin" valueType="num">
                                      <p:cBhvr additive="base">
                                        <p:cTn id="7" dur="500"/>
                                        <p:tgtEl>
                                          <p:spTgt spid="84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41">
                                            <p:txEl>
                                              <p:pRg st="2" end="2"/>
                                            </p:txEl>
                                          </p:spTgt>
                                        </p:tgtEl>
                                        <p:attrNameLst>
                                          <p:attrName>style.visibility</p:attrName>
                                        </p:attrNameLst>
                                      </p:cBhvr>
                                      <p:to>
                                        <p:strVal val="visible"/>
                                      </p:to>
                                    </p:set>
                                    <p:anim calcmode="lin" valueType="num">
                                      <p:cBhvr additive="base">
                                        <p:cTn id="10" dur="500"/>
                                        <p:tgtEl>
                                          <p:spTgt spid="841">
                                            <p:txEl>
                                              <p:pRg st="2" end="2"/>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41">
                                            <p:txEl>
                                              <p:pRg st="1" end="1"/>
                                            </p:txEl>
                                          </p:spTgt>
                                        </p:tgtEl>
                                        <p:attrNameLst>
                                          <p:attrName>style.visibility</p:attrName>
                                        </p:attrNameLst>
                                      </p:cBhvr>
                                      <p:to>
                                        <p:strVal val="visible"/>
                                      </p:to>
                                    </p:set>
                                    <p:anim calcmode="lin" valueType="num">
                                      <p:cBhvr additive="base">
                                        <p:cTn id="13" dur="500"/>
                                        <p:tgtEl>
                                          <p:spTgt spid="8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g27ae8bae174_0_0"/>
          <p:cNvPicPr preferRelativeResize="0"/>
          <p:nvPr/>
        </p:nvPicPr>
        <p:blipFill>
          <a:blip r:embed="rId3">
            <a:alphaModFix/>
          </a:blip>
          <a:stretch>
            <a:fillRect/>
          </a:stretch>
        </p:blipFill>
        <p:spPr>
          <a:xfrm>
            <a:off x="261900" y="640600"/>
            <a:ext cx="11668199" cy="52204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g2494ab18b1c_1_1056"/>
          <p:cNvSpPr txBox="1">
            <a:spLocks noGrp="1"/>
          </p:cNvSpPr>
          <p:nvPr>
            <p:ph type="body" idx="2"/>
          </p:nvPr>
        </p:nvSpPr>
        <p:spPr>
          <a:xfrm>
            <a:off x="1138625" y="1064375"/>
            <a:ext cx="5523900" cy="320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500"/>
              <a:buNone/>
            </a:pPr>
            <a:r>
              <a:rPr lang="en-GB">
                <a:latin typeface="Helvetica Neue"/>
                <a:ea typeface="Helvetica Neue"/>
                <a:cs typeface="Helvetica Neue"/>
                <a:sym typeface="Helvetica Neue"/>
              </a:rPr>
              <a:t>David Ajikobi</a:t>
            </a:r>
            <a:endParaRPr/>
          </a:p>
          <a:p>
            <a:pPr marL="0" lvl="0" indent="0" algn="l" rtl="0">
              <a:lnSpc>
                <a:spcPct val="90000"/>
              </a:lnSpc>
              <a:spcBef>
                <a:spcPts val="1100"/>
              </a:spcBef>
              <a:spcAft>
                <a:spcPts val="0"/>
              </a:spcAft>
              <a:buClr>
                <a:schemeClr val="lt1"/>
              </a:buClr>
              <a:buSzPts val="2500"/>
              <a:buNone/>
            </a:pPr>
            <a:r>
              <a:rPr lang="en-GB" sz="2500">
                <a:latin typeface="Helvetica Neue"/>
                <a:ea typeface="Helvetica Neue"/>
                <a:cs typeface="Helvetica Neue"/>
                <a:sym typeface="Helvetica Neue"/>
              </a:rPr>
              <a:t>Nigeria Editor</a:t>
            </a:r>
            <a:endParaRPr/>
          </a:p>
          <a:p>
            <a:pPr marL="0" lvl="0" indent="0" algn="l" rtl="0">
              <a:lnSpc>
                <a:spcPct val="90000"/>
              </a:lnSpc>
              <a:spcBef>
                <a:spcPts val="1100"/>
              </a:spcBef>
              <a:spcAft>
                <a:spcPts val="0"/>
              </a:spcAft>
              <a:buClr>
                <a:schemeClr val="lt1"/>
              </a:buClr>
              <a:buSzPts val="2500"/>
              <a:buNone/>
            </a:pPr>
            <a:r>
              <a:rPr lang="en-GB" sz="2500" u="sng">
                <a:solidFill>
                  <a:schemeClr val="hlink"/>
                </a:solidFill>
                <a:latin typeface="Helvetica Neue"/>
                <a:ea typeface="Helvetica Neue"/>
                <a:cs typeface="Helvetica Neue"/>
                <a:sym typeface="Helvetica Neue"/>
                <a:hlinkClick r:id="rId3"/>
              </a:rPr>
              <a:t>david</a:t>
            </a:r>
            <a:r>
              <a:rPr lang="en-GB" sz="2500" b="1" u="sng">
                <a:solidFill>
                  <a:schemeClr val="hlink"/>
                </a:solidFill>
                <a:latin typeface="Helvetica Neue"/>
                <a:ea typeface="Helvetica Neue"/>
                <a:cs typeface="Helvetica Neue"/>
                <a:sym typeface="Helvetica Neue"/>
                <a:hlinkClick r:id="rId3"/>
              </a:rPr>
              <a:t>@africacheck.org</a:t>
            </a:r>
            <a:endParaRPr sz="2500" b="1">
              <a:latin typeface="Helvetica Neue"/>
              <a:ea typeface="Helvetica Neue"/>
              <a:cs typeface="Helvetica Neue"/>
              <a:sym typeface="Helvetica Neue"/>
            </a:endParaRPr>
          </a:p>
          <a:p>
            <a:pPr marL="0" lvl="0" indent="0" algn="l" rtl="0">
              <a:lnSpc>
                <a:spcPct val="90000"/>
              </a:lnSpc>
              <a:spcBef>
                <a:spcPts val="1100"/>
              </a:spcBef>
              <a:spcAft>
                <a:spcPts val="0"/>
              </a:spcAft>
              <a:buClr>
                <a:schemeClr val="lt1"/>
              </a:buClr>
              <a:buSzPts val="2500"/>
              <a:buNone/>
            </a:pPr>
            <a:r>
              <a:rPr lang="en-GB" sz="2500">
                <a:latin typeface="Helvetica Neue"/>
                <a:ea typeface="Helvetica Neue"/>
                <a:cs typeface="Helvetica Neue"/>
                <a:sym typeface="Helvetica Neue"/>
              </a:rPr>
              <a:t>08023562213</a:t>
            </a:r>
            <a:endParaRPr sz="2500">
              <a:latin typeface="Helvetica Neue"/>
              <a:ea typeface="Helvetica Neue"/>
              <a:cs typeface="Helvetica Neue"/>
              <a:sym typeface="Helvetica Neue"/>
            </a:endParaRPr>
          </a:p>
          <a:p>
            <a:pPr marL="0" lvl="0" indent="0" algn="l" rtl="0">
              <a:lnSpc>
                <a:spcPct val="90000"/>
              </a:lnSpc>
              <a:spcBef>
                <a:spcPts val="1100"/>
              </a:spcBef>
              <a:spcAft>
                <a:spcPts val="0"/>
              </a:spcAft>
              <a:buClr>
                <a:schemeClr val="lt1"/>
              </a:buClr>
              <a:buSzPts val="5500"/>
              <a:buNone/>
            </a:pPr>
            <a:r>
              <a:rPr lang="en-GB" sz="4000">
                <a:latin typeface="Helvetica Neue"/>
                <a:ea typeface="Helvetica Neue"/>
                <a:cs typeface="Helvetica Neue"/>
                <a:sym typeface="Helvetica Neue"/>
              </a:rPr>
              <a:t>@Pantaphobious</a:t>
            </a:r>
            <a:endParaRPr sz="4000" b="1">
              <a:latin typeface="Helvetica Neue"/>
              <a:ea typeface="Helvetica Neue"/>
              <a:cs typeface="Helvetica Neue"/>
              <a:sym typeface="Helvetica Neue"/>
            </a:endParaRPr>
          </a:p>
        </p:txBody>
      </p:sp>
      <p:sp>
        <p:nvSpPr>
          <p:cNvPr id="862" name="Google Shape;862;g2494ab18b1c_1_1056"/>
          <p:cNvSpPr txBox="1">
            <a:spLocks noGrp="1"/>
          </p:cNvSpPr>
          <p:nvPr>
            <p:ph type="body" idx="3"/>
          </p:nvPr>
        </p:nvSpPr>
        <p:spPr>
          <a:xfrm>
            <a:off x="1218007" y="4808097"/>
            <a:ext cx="7373100" cy="1869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900"/>
              <a:buNone/>
            </a:pPr>
            <a:r>
              <a:rPr lang="en-GB" sz="1900" b="1">
                <a:latin typeface="Helvetica Neue"/>
                <a:ea typeface="Helvetica Neue"/>
                <a:cs typeface="Helvetica Neue"/>
                <a:sym typeface="Helvetica Neue"/>
              </a:rPr>
              <a:t>africacheck.org</a:t>
            </a:r>
            <a:endParaRPr/>
          </a:p>
          <a:p>
            <a:pPr marL="0" lvl="0" indent="0" algn="l" rtl="0">
              <a:lnSpc>
                <a:spcPct val="150000"/>
              </a:lnSpc>
              <a:spcBef>
                <a:spcPts val="1100"/>
              </a:spcBef>
              <a:spcAft>
                <a:spcPts val="0"/>
              </a:spcAft>
              <a:buClr>
                <a:schemeClr val="lt1"/>
              </a:buClr>
              <a:buSzPts val="1900"/>
              <a:buNone/>
            </a:pPr>
            <a:r>
              <a:rPr lang="en-GB" sz="1900" b="1">
                <a:latin typeface="Helvetica Neue"/>
                <a:ea typeface="Helvetica Neue"/>
                <a:cs typeface="Helvetica Neue"/>
                <a:sym typeface="Helvetica Neue"/>
              </a:rPr>
              <a:t>          @AfricaCheck</a:t>
            </a:r>
            <a:endParaRPr sz="1900" b="1">
              <a:latin typeface="Helvetica Neue"/>
              <a:ea typeface="Helvetica Neue"/>
              <a:cs typeface="Helvetica Neue"/>
              <a:sym typeface="Helvetica Neue"/>
            </a:endParaRPr>
          </a:p>
          <a:p>
            <a:pPr marL="0" lvl="0" indent="0" algn="l" rtl="0">
              <a:lnSpc>
                <a:spcPct val="150000"/>
              </a:lnSpc>
              <a:spcBef>
                <a:spcPts val="1100"/>
              </a:spcBef>
              <a:spcAft>
                <a:spcPts val="0"/>
              </a:spcAft>
              <a:buClr>
                <a:schemeClr val="lt1"/>
              </a:buClr>
              <a:buSzPts val="1900"/>
              <a:buNone/>
            </a:pPr>
            <a:r>
              <a:rPr lang="en-GB" sz="1900" b="1">
                <a:latin typeface="Helvetica Neue"/>
                <a:ea typeface="Helvetica Neue"/>
                <a:cs typeface="Helvetica Neue"/>
                <a:sym typeface="Helvetica Neue"/>
              </a:rPr>
              <a:t>          @AfricaCheck  </a:t>
            </a:r>
            <a:endParaRPr/>
          </a:p>
        </p:txBody>
      </p:sp>
      <p:grpSp>
        <p:nvGrpSpPr>
          <p:cNvPr id="863" name="Google Shape;863;g2494ab18b1c_1_1056"/>
          <p:cNvGrpSpPr/>
          <p:nvPr/>
        </p:nvGrpSpPr>
        <p:grpSpPr>
          <a:xfrm>
            <a:off x="1313580" y="4500919"/>
            <a:ext cx="2997900" cy="11431"/>
            <a:chOff x="1313580" y="4500919"/>
            <a:chExt cx="2997900" cy="11431"/>
          </a:xfrm>
        </p:grpSpPr>
        <p:cxnSp>
          <p:nvCxnSpPr>
            <p:cNvPr id="864" name="Google Shape;864;g2494ab18b1c_1_1056"/>
            <p:cNvCxnSpPr/>
            <p:nvPr/>
          </p:nvCxnSpPr>
          <p:spPr>
            <a:xfrm>
              <a:off x="1313580" y="4500919"/>
              <a:ext cx="1086000" cy="0"/>
            </a:xfrm>
            <a:prstGeom prst="straightConnector1">
              <a:avLst/>
            </a:prstGeom>
            <a:noFill/>
            <a:ln w="25400" cap="flat" cmpd="sng">
              <a:solidFill>
                <a:schemeClr val="lt1"/>
              </a:solidFill>
              <a:prstDash val="solid"/>
              <a:miter lim="800000"/>
              <a:headEnd type="none" w="sm" len="sm"/>
              <a:tailEnd type="none" w="sm" len="sm"/>
            </a:ln>
          </p:spPr>
        </p:cxnSp>
        <p:cxnSp>
          <p:nvCxnSpPr>
            <p:cNvPr id="865" name="Google Shape;865;g2494ab18b1c_1_1056"/>
            <p:cNvCxnSpPr/>
            <p:nvPr/>
          </p:nvCxnSpPr>
          <p:spPr>
            <a:xfrm>
              <a:off x="1313580" y="4512350"/>
              <a:ext cx="2997900" cy="0"/>
            </a:xfrm>
            <a:prstGeom prst="straightConnector1">
              <a:avLst/>
            </a:prstGeom>
            <a:noFill/>
            <a:ln w="9525" cap="flat" cmpd="sng">
              <a:solidFill>
                <a:schemeClr val="lt1"/>
              </a:solidFill>
              <a:prstDash val="solid"/>
              <a:miter lim="800000"/>
              <a:headEnd type="none" w="sm" len="sm"/>
              <a:tailEnd type="none" w="sm" len="sm"/>
            </a:ln>
          </p:spPr>
        </p:cxnSp>
      </p:grpSp>
      <p:pic>
        <p:nvPicPr>
          <p:cNvPr id="866" name="Google Shape;866;g2494ab18b1c_1_1056"/>
          <p:cNvPicPr preferRelativeResize="0"/>
          <p:nvPr/>
        </p:nvPicPr>
        <p:blipFill rotWithShape="1">
          <a:blip r:embed="rId4">
            <a:alphaModFix/>
          </a:blip>
          <a:srcRect/>
          <a:stretch/>
        </p:blipFill>
        <p:spPr>
          <a:xfrm>
            <a:off x="7891132" y="5014364"/>
            <a:ext cx="3587704" cy="1456662"/>
          </a:xfrm>
          <a:prstGeom prst="rect">
            <a:avLst/>
          </a:prstGeom>
          <a:noFill/>
          <a:ln>
            <a:noFill/>
          </a:ln>
        </p:spPr>
      </p:pic>
      <p:pic>
        <p:nvPicPr>
          <p:cNvPr id="867" name="Google Shape;867;g2494ab18b1c_1_1056"/>
          <p:cNvPicPr preferRelativeResize="0"/>
          <p:nvPr/>
        </p:nvPicPr>
        <p:blipFill rotWithShape="1">
          <a:blip r:embed="rId5">
            <a:alphaModFix/>
          </a:blip>
          <a:srcRect/>
          <a:stretch/>
        </p:blipFill>
        <p:spPr>
          <a:xfrm>
            <a:off x="1138626" y="6016189"/>
            <a:ext cx="600463" cy="450347"/>
          </a:xfrm>
          <a:prstGeom prst="rect">
            <a:avLst/>
          </a:prstGeom>
          <a:noFill/>
          <a:ln>
            <a:noFill/>
          </a:ln>
        </p:spPr>
      </p:pic>
      <p:pic>
        <p:nvPicPr>
          <p:cNvPr id="868" name="Google Shape;868;g2494ab18b1c_1_1056" descr="A picture containing object&#10;&#10;Description automatically generated"/>
          <p:cNvPicPr preferRelativeResize="0"/>
          <p:nvPr/>
        </p:nvPicPr>
        <p:blipFill rotWithShape="1">
          <a:blip r:embed="rId6">
            <a:alphaModFix/>
          </a:blip>
          <a:srcRect/>
          <a:stretch/>
        </p:blipFill>
        <p:spPr>
          <a:xfrm>
            <a:off x="1212753" y="5420800"/>
            <a:ext cx="450346" cy="450346"/>
          </a:xfrm>
          <a:prstGeom prst="rect">
            <a:avLst/>
          </a:prstGeom>
          <a:noFill/>
          <a:ln>
            <a:noFill/>
          </a:ln>
        </p:spPr>
      </p:pic>
      <p:pic>
        <p:nvPicPr>
          <p:cNvPr id="869" name="Google Shape;869;g2494ab18b1c_1_1056"/>
          <p:cNvPicPr preferRelativeResize="0"/>
          <p:nvPr/>
        </p:nvPicPr>
        <p:blipFill rotWithShape="1">
          <a:blip r:embed="rId7">
            <a:alphaModFix/>
          </a:blip>
          <a:srcRect/>
          <a:stretch/>
        </p:blipFill>
        <p:spPr>
          <a:xfrm>
            <a:off x="10055260" y="247233"/>
            <a:ext cx="1828400" cy="27412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3"/>
                                        </p:tgtEl>
                                        <p:attrNameLst>
                                          <p:attrName>style.visibility</p:attrName>
                                        </p:attrNameLst>
                                      </p:cBhvr>
                                      <p:to>
                                        <p:strVal val="visible"/>
                                      </p:to>
                                    </p:set>
                                    <p:animEffect transition="in" filter="fade">
                                      <p:cBhvr>
                                        <p:cTn id="7" dur="500"/>
                                        <p:tgtEl>
                                          <p:spTgt spid="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0"/>
        <p:cNvGrpSpPr/>
        <p:nvPr/>
      </p:nvGrpSpPr>
      <p:grpSpPr>
        <a:xfrm>
          <a:off x="0" y="0"/>
          <a:ext cx="0" cy="0"/>
          <a:chOff x="0" y="0"/>
          <a:chExt cx="0" cy="0"/>
        </a:xfrm>
      </p:grpSpPr>
      <p:sp>
        <p:nvSpPr>
          <p:cNvPr id="461" name="Google Shape;461;g1474f04546a_0_351"/>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latin typeface="Helvetica Neue"/>
                <a:ea typeface="Helvetica Neue"/>
                <a:cs typeface="Helvetica Neue"/>
                <a:sym typeface="Helvetica Neue"/>
              </a:rPr>
              <a:t>What is fact-checking? </a:t>
            </a:r>
            <a:endParaRPr/>
          </a:p>
        </p:txBody>
      </p:sp>
      <p:sp>
        <p:nvSpPr>
          <p:cNvPr id="462" name="Google Shape;462;g1474f04546a_0_351"/>
          <p:cNvSpPr txBox="1">
            <a:spLocks noGrp="1"/>
          </p:cNvSpPr>
          <p:nvPr>
            <p:ph type="body" idx="1"/>
          </p:nvPr>
        </p:nvSpPr>
        <p:spPr>
          <a:xfrm>
            <a:off x="838200" y="1825625"/>
            <a:ext cx="10319400" cy="41868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3C3C3B"/>
              </a:buClr>
              <a:buSzPts val="2800"/>
              <a:buChar char="●"/>
            </a:pPr>
            <a:r>
              <a:rPr lang="en-GB"/>
              <a:t>Used to refer mainly to</a:t>
            </a:r>
            <a:r>
              <a:rPr lang="en-GB" b="1"/>
              <a:t> sub-editing in newsrooms </a:t>
            </a:r>
            <a:r>
              <a:rPr lang="en-GB"/>
              <a:t>before publishing an article in a newspaper or broadcasting a story on radio or TV</a:t>
            </a:r>
            <a:endParaRPr/>
          </a:p>
          <a:p>
            <a:pPr marL="228600" lvl="0" indent="-228600" algn="l" rtl="0">
              <a:lnSpc>
                <a:spcPct val="90000"/>
              </a:lnSpc>
              <a:spcBef>
                <a:spcPts val="1000"/>
              </a:spcBef>
              <a:spcAft>
                <a:spcPts val="0"/>
              </a:spcAft>
              <a:buClr>
                <a:srgbClr val="3C3C3B"/>
              </a:buClr>
              <a:buSzPts val="2800"/>
              <a:buChar char="●"/>
            </a:pPr>
            <a:r>
              <a:rPr lang="en-GB"/>
              <a:t>Now, in the case of independent fact-checking organisations, it’s verifying information that’s </a:t>
            </a:r>
            <a:r>
              <a:rPr lang="en-GB" b="1"/>
              <a:t>already in the public domain</a:t>
            </a:r>
            <a:endParaRPr/>
          </a:p>
          <a:p>
            <a:pPr marL="228600" lvl="0" indent="-228600" algn="l" rtl="0">
              <a:lnSpc>
                <a:spcPct val="90000"/>
              </a:lnSpc>
              <a:spcBef>
                <a:spcPts val="1000"/>
              </a:spcBef>
              <a:spcAft>
                <a:spcPts val="0"/>
              </a:spcAft>
              <a:buClr>
                <a:srgbClr val="3C3C3B"/>
              </a:buClr>
              <a:buSzPts val="2800"/>
              <a:buChar char="●"/>
            </a:pPr>
            <a:r>
              <a:rPr lang="en-GB"/>
              <a:t>We verify the accuracy of claims by </a:t>
            </a:r>
            <a:r>
              <a:rPr lang="en-GB" b="1"/>
              <a:t>public figures</a:t>
            </a:r>
            <a:r>
              <a:rPr lang="en-GB"/>
              <a:t>,</a:t>
            </a:r>
            <a:r>
              <a:rPr lang="en-GB" b="1"/>
              <a:t> organisations </a:t>
            </a:r>
            <a:r>
              <a:rPr lang="en-GB"/>
              <a:t>and the</a:t>
            </a:r>
            <a:r>
              <a:rPr lang="en-GB" b="1"/>
              <a:t> media</a:t>
            </a:r>
            <a:r>
              <a:rPr lang="en-GB"/>
              <a:t>, and on </a:t>
            </a:r>
            <a:r>
              <a:rPr lang="en-GB" b="1"/>
              <a:t>social media</a:t>
            </a:r>
            <a:r>
              <a:rPr lang="en-GB"/>
              <a:t>, by using publicly available data</a:t>
            </a:r>
            <a:endParaRPr/>
          </a:p>
        </p:txBody>
      </p:sp>
      <p:sp>
        <p:nvSpPr>
          <p:cNvPr id="463" name="Google Shape;463;g1474f04546a_0_351"/>
          <p:cNvSpPr txBox="1"/>
          <p:nvPr/>
        </p:nvSpPr>
        <p:spPr>
          <a:xfrm>
            <a:off x="5193260" y="6012493"/>
            <a:ext cx="6252300" cy="7389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9D9D9C"/>
              </a:buClr>
              <a:buSzPts val="1400"/>
              <a:buFont typeface="Helvetica Neue"/>
              <a:buNone/>
            </a:pPr>
            <a:r>
              <a:rPr lang="en-GB" sz="1400" b="1" i="1" u="none" strike="noStrike" cap="none">
                <a:solidFill>
                  <a:srgbClr val="9D9D9C"/>
                </a:solidFill>
                <a:latin typeface="Helvetica Neue"/>
                <a:ea typeface="Helvetica Neue"/>
                <a:cs typeface="Helvetica Neue"/>
                <a:sym typeface="Helvetica Neue"/>
              </a:rPr>
              <a:t>SOURCE: Fact-Checking as Idea and Practice in Journalism, Lucas Graves and Michelle A. Amazeen (OUP,Feb 2019), Africa Check April 2019</a:t>
            </a:r>
            <a:endParaRPr sz="1400" b="0" i="0" u="none" strike="noStrike" cap="none">
              <a:solidFill>
                <a:srgbClr val="000000"/>
              </a:solidFill>
              <a:latin typeface="Arial"/>
              <a:ea typeface="Arial"/>
              <a:cs typeface="Arial"/>
              <a:sym typeface="Arial"/>
            </a:endParaRPr>
          </a:p>
        </p:txBody>
      </p:sp>
      <p:pic>
        <p:nvPicPr>
          <p:cNvPr id="464" name="Google Shape;464;g1474f04546a_0_351"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8"/>
        <p:cNvGrpSpPr/>
        <p:nvPr/>
      </p:nvGrpSpPr>
      <p:grpSpPr>
        <a:xfrm>
          <a:off x="0" y="0"/>
          <a:ext cx="0" cy="0"/>
          <a:chOff x="0" y="0"/>
          <a:chExt cx="0" cy="0"/>
        </a:xfrm>
      </p:grpSpPr>
      <p:sp>
        <p:nvSpPr>
          <p:cNvPr id="469" name="Google Shape;469;g1474f04546a_0_703"/>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a:solidFill>
                  <a:srgbClr val="3C3C3B"/>
                </a:solidFill>
                <a:latin typeface="Helvetica Neue"/>
                <a:ea typeface="Helvetica Neue"/>
                <a:cs typeface="Helvetica Neue"/>
                <a:sym typeface="Helvetica Neue"/>
              </a:rPr>
              <a:t>Why fact-check? </a:t>
            </a:r>
            <a:endParaRPr/>
          </a:p>
        </p:txBody>
      </p:sp>
      <p:sp>
        <p:nvSpPr>
          <p:cNvPr id="470" name="Google Shape;470;g1474f04546a_0_703"/>
          <p:cNvSpPr txBox="1">
            <a:spLocks noGrp="1"/>
          </p:cNvSpPr>
          <p:nvPr>
            <p:ph type="body" idx="1"/>
          </p:nvPr>
        </p:nvSpPr>
        <p:spPr>
          <a:xfrm>
            <a:off x="838200" y="1825625"/>
            <a:ext cx="9533400" cy="43512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People need access to accurate information to make </a:t>
            </a:r>
            <a:r>
              <a:rPr lang="en-GB">
                <a:solidFill>
                  <a:srgbClr val="DC7A28"/>
                </a:solidFill>
              </a:rPr>
              <a:t>well-informed decisions</a:t>
            </a:r>
            <a:endParaRPr/>
          </a:p>
          <a:p>
            <a:pPr marL="228600" lvl="0" indent="-228600" algn="l" rtl="0">
              <a:lnSpc>
                <a:spcPct val="90000"/>
              </a:lnSpc>
              <a:spcBef>
                <a:spcPts val="1000"/>
              </a:spcBef>
              <a:spcAft>
                <a:spcPts val="0"/>
              </a:spcAft>
              <a:buClr>
                <a:srgbClr val="3C3C3B"/>
              </a:buClr>
              <a:buSzPts val="2800"/>
              <a:buChar char="●"/>
            </a:pPr>
            <a:r>
              <a:rPr lang="en-GB">
                <a:solidFill>
                  <a:srgbClr val="3C3C3B"/>
                </a:solidFill>
                <a:latin typeface="Helvetica Neue"/>
                <a:ea typeface="Helvetica Neue"/>
                <a:cs typeface="Helvetica Neue"/>
                <a:sym typeface="Helvetica Neue"/>
              </a:rPr>
              <a:t>“He said, she said reporting” </a:t>
            </a:r>
            <a:r>
              <a:rPr lang="en-GB">
                <a:solidFill>
                  <a:srgbClr val="DC7A28"/>
                </a:solidFill>
              </a:rPr>
              <a:t>can be life-threatening </a:t>
            </a:r>
            <a:endParaRPr/>
          </a:p>
        </p:txBody>
      </p:sp>
      <p:pic>
        <p:nvPicPr>
          <p:cNvPr id="471" name="Google Shape;471;g1474f04546a_0_703" descr="Google Shape;492;p18"/>
          <p:cNvPicPr preferRelativeResize="0"/>
          <p:nvPr/>
        </p:nvPicPr>
        <p:blipFill rotWithShape="1">
          <a:blip r:embed="rId3">
            <a:alphaModFix/>
          </a:blip>
          <a:srcRect/>
          <a:stretch/>
        </p:blipFill>
        <p:spPr>
          <a:xfrm>
            <a:off x="11157729" y="546924"/>
            <a:ext cx="667149" cy="673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g12b411eba6c_0_0" descr="block_2.jpeg"/>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474f04546a_0_1407"/>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3C3C3B"/>
              </a:buClr>
              <a:buSzPts val="4400"/>
              <a:buFont typeface="Helvetica Neue"/>
              <a:buNone/>
            </a:pPr>
            <a:r>
              <a:rPr lang="en-GB" sz="4400" b="0" i="0" u="none" strike="noStrike" cap="none">
                <a:solidFill>
                  <a:srgbClr val="3C3C3B"/>
                </a:solidFill>
                <a:latin typeface="Helvetica Neue"/>
                <a:ea typeface="Helvetica Neue"/>
                <a:cs typeface="Helvetica Neue"/>
                <a:sym typeface="Helvetica Neue"/>
              </a:rPr>
              <a:t>Fact vs opinion </a:t>
            </a:r>
            <a:endParaRPr/>
          </a:p>
        </p:txBody>
      </p:sp>
      <p:sp>
        <p:nvSpPr>
          <p:cNvPr id="482" name="Google Shape;482;g1474f04546a_0_1407"/>
          <p:cNvSpPr txBox="1">
            <a:spLocks noGrp="1"/>
          </p:cNvSpPr>
          <p:nvPr>
            <p:ph type="body" idx="1"/>
          </p:nvPr>
        </p:nvSpPr>
        <p:spPr>
          <a:xfrm>
            <a:off x="838200" y="1825625"/>
            <a:ext cx="7554600" cy="43512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81000"/>
              </a:lnSpc>
              <a:spcBef>
                <a:spcPts val="0"/>
              </a:spcBef>
              <a:spcAft>
                <a:spcPts val="0"/>
              </a:spcAft>
              <a:buClr>
                <a:srgbClr val="3C3C3B"/>
              </a:buClr>
              <a:buSzPts val="2400"/>
              <a:buNone/>
            </a:pPr>
            <a:r>
              <a:rPr lang="en-GB"/>
              <a:t>Opinion </a:t>
            </a:r>
            <a:endParaRPr/>
          </a:p>
          <a:p>
            <a:pPr marL="219456" lvl="0" indent="-219456" algn="l" rtl="0">
              <a:lnSpc>
                <a:spcPct val="81000"/>
              </a:lnSpc>
              <a:spcBef>
                <a:spcPts val="1000"/>
              </a:spcBef>
              <a:spcAft>
                <a:spcPts val="0"/>
              </a:spcAft>
              <a:buClr>
                <a:srgbClr val="3C3C3B"/>
              </a:buClr>
              <a:buSzPts val="2400"/>
              <a:buChar char="•"/>
            </a:pPr>
            <a:r>
              <a:rPr lang="en-GB"/>
              <a:t>Subjective</a:t>
            </a:r>
            <a:endParaRPr/>
          </a:p>
          <a:p>
            <a:pPr marL="219456" lvl="0" indent="-219456" algn="l" rtl="0">
              <a:lnSpc>
                <a:spcPct val="81000"/>
              </a:lnSpc>
              <a:spcBef>
                <a:spcPts val="1000"/>
              </a:spcBef>
              <a:spcAft>
                <a:spcPts val="0"/>
              </a:spcAft>
              <a:buClr>
                <a:srgbClr val="3C3C3B"/>
              </a:buClr>
              <a:buSzPts val="2400"/>
              <a:buChar char="•"/>
            </a:pPr>
            <a:r>
              <a:rPr lang="en-GB"/>
              <a:t>Not based on evidence that can be checked</a:t>
            </a:r>
            <a:endParaRPr/>
          </a:p>
          <a:p>
            <a:pPr marL="219456" lvl="0" indent="-219456" algn="l" rtl="0">
              <a:lnSpc>
                <a:spcPct val="81000"/>
              </a:lnSpc>
              <a:spcBef>
                <a:spcPts val="1000"/>
              </a:spcBef>
              <a:spcAft>
                <a:spcPts val="0"/>
              </a:spcAft>
              <a:buClr>
                <a:srgbClr val="3C3C3B"/>
              </a:buClr>
              <a:buSzPts val="2400"/>
              <a:buChar char="•"/>
            </a:pPr>
            <a:r>
              <a:rPr lang="en-GB"/>
              <a:t>Often biased as it’s based on someone’s experiences, worldview and belief system</a:t>
            </a:r>
            <a:endParaRPr/>
          </a:p>
          <a:p>
            <a:pPr marL="0" lvl="0" indent="0" algn="l" rtl="0">
              <a:lnSpc>
                <a:spcPct val="81000"/>
              </a:lnSpc>
              <a:spcBef>
                <a:spcPts val="1000"/>
              </a:spcBef>
              <a:spcAft>
                <a:spcPts val="0"/>
              </a:spcAft>
              <a:buClr>
                <a:srgbClr val="3C3C3B"/>
              </a:buClr>
              <a:buSzPts val="2800"/>
              <a:buNone/>
            </a:pPr>
            <a:endParaRPr/>
          </a:p>
          <a:p>
            <a:pPr marL="0" lvl="0" indent="0" algn="l" rtl="0">
              <a:lnSpc>
                <a:spcPct val="81000"/>
              </a:lnSpc>
              <a:spcBef>
                <a:spcPts val="1000"/>
              </a:spcBef>
              <a:spcAft>
                <a:spcPts val="0"/>
              </a:spcAft>
              <a:buClr>
                <a:srgbClr val="3C3C3B"/>
              </a:buClr>
              <a:buSzPts val="2400"/>
              <a:buNone/>
            </a:pPr>
            <a:r>
              <a:rPr lang="en-GB"/>
              <a:t>Fact </a:t>
            </a:r>
            <a:endParaRPr/>
          </a:p>
          <a:p>
            <a:pPr marL="219456" lvl="0" indent="-219456" algn="l" rtl="0">
              <a:lnSpc>
                <a:spcPct val="81000"/>
              </a:lnSpc>
              <a:spcBef>
                <a:spcPts val="1000"/>
              </a:spcBef>
              <a:spcAft>
                <a:spcPts val="0"/>
              </a:spcAft>
              <a:buClr>
                <a:srgbClr val="3C3C3B"/>
              </a:buClr>
              <a:buSzPts val="2400"/>
              <a:buChar char="•"/>
            </a:pPr>
            <a:r>
              <a:rPr lang="en-GB"/>
              <a:t>Backed up by evidence </a:t>
            </a:r>
            <a:endParaRPr/>
          </a:p>
          <a:p>
            <a:pPr marL="219456" lvl="0" indent="-219456" algn="l" rtl="0">
              <a:lnSpc>
                <a:spcPct val="81000"/>
              </a:lnSpc>
              <a:spcBef>
                <a:spcPts val="1000"/>
              </a:spcBef>
              <a:spcAft>
                <a:spcPts val="0"/>
              </a:spcAft>
              <a:buClr>
                <a:srgbClr val="3C3C3B"/>
              </a:buClr>
              <a:buSzPts val="2400"/>
              <a:buChar char="•"/>
            </a:pPr>
            <a:r>
              <a:rPr lang="en-GB"/>
              <a:t>Can be checked or verified </a:t>
            </a:r>
            <a:endParaRPr/>
          </a:p>
          <a:p>
            <a:pPr marL="0" lvl="0" indent="0" algn="l" rtl="0">
              <a:lnSpc>
                <a:spcPct val="81000"/>
              </a:lnSpc>
              <a:spcBef>
                <a:spcPts val="1000"/>
              </a:spcBef>
              <a:spcAft>
                <a:spcPts val="0"/>
              </a:spcAft>
              <a:buClr>
                <a:srgbClr val="44546A"/>
              </a:buClr>
              <a:buSzPts val="2400"/>
              <a:buNone/>
            </a:pPr>
            <a:r>
              <a:rPr lang="en-GB"/>
              <a:t>  </a:t>
            </a:r>
            <a:endParaRPr/>
          </a:p>
        </p:txBody>
      </p:sp>
      <p:pic>
        <p:nvPicPr>
          <p:cNvPr id="483" name="Google Shape;483;g1474f04546a_0_1407" descr="Picture 2"/>
          <p:cNvPicPr preferRelativeResize="0"/>
          <p:nvPr/>
        </p:nvPicPr>
        <p:blipFill rotWithShape="1">
          <a:blip r:embed="rId3">
            <a:alphaModFix/>
          </a:blip>
          <a:srcRect/>
          <a:stretch/>
        </p:blipFill>
        <p:spPr>
          <a:xfrm>
            <a:off x="6757381" y="4291784"/>
            <a:ext cx="4733926" cy="2019302"/>
          </a:xfrm>
          <a:prstGeom prst="rect">
            <a:avLst/>
          </a:prstGeom>
          <a:noFill/>
          <a:ln>
            <a:noFill/>
          </a:ln>
          <a:effectLst>
            <a:outerShdw blurRad="50800" dist="50800" dir="5400000" rotWithShape="0">
              <a:srgbClr val="000000"/>
            </a:outerShdw>
          </a:effectLst>
        </p:spPr>
      </p:pic>
      <p:pic>
        <p:nvPicPr>
          <p:cNvPr id="484" name="Google Shape;484;g1474f04546a_0_1407" descr="Google Shape;492;p18"/>
          <p:cNvPicPr preferRelativeResize="0"/>
          <p:nvPr/>
        </p:nvPicPr>
        <p:blipFill rotWithShape="1">
          <a:blip r:embed="rId4">
            <a:alphaModFix/>
          </a:blip>
          <a:srcRect/>
          <a:stretch/>
        </p:blipFill>
        <p:spPr>
          <a:xfrm>
            <a:off x="11157729" y="546924"/>
            <a:ext cx="667152" cy="673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C - Color 09 Orange">
      <a:dk1>
        <a:srgbClr val="44546A"/>
      </a:dk1>
      <a:lt1>
        <a:srgbClr val="FFFFFF"/>
      </a:lt1>
      <a:dk2>
        <a:srgbClr val="44546A"/>
      </a:dk2>
      <a:lt2>
        <a:srgbClr val="E7E6E6"/>
      </a:lt2>
      <a:accent1>
        <a:srgbClr val="FF7043"/>
      </a:accent1>
      <a:accent2>
        <a:srgbClr val="FF5722"/>
      </a:accent2>
      <a:accent3>
        <a:srgbClr val="F4511E"/>
      </a:accent3>
      <a:accent4>
        <a:srgbClr val="E64A19"/>
      </a:accent4>
      <a:accent5>
        <a:srgbClr val="D84315"/>
      </a:accent5>
      <a:accent6>
        <a:srgbClr val="BF360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4453</Words>
  <Application>Microsoft Office PowerPoint</Application>
  <PresentationFormat>Widescreen</PresentationFormat>
  <Paragraphs>384</Paragraphs>
  <Slides>57</Slides>
  <Notes>57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57</vt:i4>
      </vt:variant>
    </vt:vector>
  </HeadingPairs>
  <TitlesOfParts>
    <vt:vector size="70" baseType="lpstr">
      <vt:lpstr>Arial</vt:lpstr>
      <vt:lpstr>Raleway</vt:lpstr>
      <vt:lpstr>Roboto Black</vt:lpstr>
      <vt:lpstr>Open Sans</vt:lpstr>
      <vt:lpstr>Poppins</vt:lpstr>
      <vt:lpstr>Calibri</vt:lpstr>
      <vt:lpstr>Domine</vt:lpstr>
      <vt:lpstr>Helvetica Neue</vt:lpstr>
      <vt:lpstr>Roboto</vt:lpstr>
      <vt:lpstr>Cambria</vt:lpstr>
      <vt:lpstr>Lato</vt:lpstr>
      <vt:lpstr>Office Theme</vt:lpstr>
      <vt:lpstr>Swiss</vt:lpstr>
      <vt:lpstr>PowerPoint Presentation</vt:lpstr>
      <vt:lpstr>PowerPoint Presentation</vt:lpstr>
      <vt:lpstr>PowerPoint Presentation</vt:lpstr>
      <vt:lpstr>PowerPoint Presentation</vt:lpstr>
      <vt:lpstr>PowerPoint Presentation</vt:lpstr>
      <vt:lpstr>What is fact-checking? </vt:lpstr>
      <vt:lpstr>Why fact-check? </vt:lpstr>
      <vt:lpstr>PowerPoint Presentation</vt:lpstr>
      <vt:lpstr>Fact vs opinion </vt:lpstr>
      <vt:lpstr>What is not fact-checkable? </vt:lpstr>
      <vt:lpstr>Example </vt:lpstr>
      <vt:lpstr>Fact-checkable or not? And why? </vt:lpstr>
      <vt:lpstr>When deciding what to fact-check, ask yourself: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addressing your own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tips</vt:lpstr>
      <vt:lpstr>Identify the original source + verify</vt:lpstr>
      <vt:lpstr>How would this apply?</vt:lpstr>
      <vt:lpstr>Define terms &amp; concepts</vt:lpstr>
      <vt:lpstr>How would this apply?</vt:lpstr>
      <vt:lpstr>Find the latest, reliable data</vt:lpstr>
      <vt:lpstr>PowerPoint Presentation</vt:lpstr>
      <vt:lpstr>Ask the experts</vt:lpstr>
      <vt:lpstr>How would this apply?</vt:lpstr>
      <vt:lpstr>Set out the evidence</vt:lpstr>
      <vt:lpstr>How would this apply?</vt:lpstr>
      <vt:lpstr>PowerPoint Presentation</vt:lpstr>
      <vt:lpstr>Possible sources of data</vt:lpstr>
      <vt:lpstr>Sources of health data</vt:lpstr>
      <vt:lpstr>How to judge the reliability of data</vt:lpstr>
      <vt:lpstr>How to judge the reliability of data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Ilic</dc:creator>
  <cp:lastModifiedBy>Heman Bassi</cp:lastModifiedBy>
  <cp:revision>1</cp:revision>
  <dcterms:created xsi:type="dcterms:W3CDTF">2018-06-02T13:10:58Z</dcterms:created>
  <dcterms:modified xsi:type="dcterms:W3CDTF">2023-12-14T09:10:28Z</dcterms:modified>
</cp:coreProperties>
</file>