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51" r:id="rId4"/>
  </p:sldMasterIdLst>
  <p:notesMasterIdLst>
    <p:notesMasterId r:id="rId14"/>
  </p:notesMasterIdLst>
  <p:sldIdLst>
    <p:sldId id="1448942082" r:id="rId5"/>
    <p:sldId id="273" r:id="rId6"/>
    <p:sldId id="306" r:id="rId7"/>
    <p:sldId id="299" r:id="rId8"/>
    <p:sldId id="1448942080" r:id="rId9"/>
    <p:sldId id="1448942085" r:id="rId10"/>
    <p:sldId id="1448942086" r:id="rId11"/>
    <p:sldId id="1448942083" r:id="rId12"/>
    <p:sldId id="14489420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90FF26-3074-6BB4-45C5-1B4CCB50535E}" name="Olanrewaju Ajogbasile" initials="OA" userId="S::oajogbasile@ngf.org.ng::23635f07-2378-489c-b5c7-c9d0e7c4dbbd" providerId="AD"/>
  <p188:author id="{7BED8AA0-011E-5E6C-BB0A-05783D2E1285}" name="Gbenga Oloke" initials="GO" userId="S::goloke@ngf.org.ng::ed6deaf1-dca5-46c0-a655-8e4819a15d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nrewaju Ajogbasile" initials="OA" lastIdx="27" clrIdx="0">
    <p:extLst>
      <p:ext uri="{19B8F6BF-5375-455C-9EA6-DF929625EA0E}">
        <p15:presenceInfo xmlns:p15="http://schemas.microsoft.com/office/powerpoint/2012/main" userId="S::oajogbasile@ngf.org.ng::23635f07-2378-489c-b5c7-c9d0e7c4dbbd" providerId="AD"/>
      </p:ext>
    </p:extLst>
  </p:cmAuthor>
  <p:cmAuthor id="2" name="Uzochukwu Amakom" initials="UA" lastIdx="1" clrIdx="1">
    <p:extLst>
      <p:ext uri="{19B8F6BF-5375-455C-9EA6-DF929625EA0E}">
        <p15:presenceInfo xmlns:p15="http://schemas.microsoft.com/office/powerpoint/2012/main" userId="3e0a9917f3ff2798" providerId="Windows Live"/>
      </p:ext>
    </p:extLst>
  </p:cmAuthor>
  <p:cmAuthor id="3" name="Solomon Affun" initials="SA" lastIdx="3" clrIdx="2">
    <p:extLst>
      <p:ext uri="{19B8F6BF-5375-455C-9EA6-DF929625EA0E}">
        <p15:presenceInfo xmlns:p15="http://schemas.microsoft.com/office/powerpoint/2012/main" userId="S::saffun@ngf.org.ng::a196e86d-4797-4e19-965a-8f8f7b45d77c" providerId="AD"/>
      </p:ext>
    </p:extLst>
  </p:cmAuthor>
  <p:cmAuthor id="4" name="Yue Man Lee" initials="YML" lastIdx="7" clrIdx="3">
    <p:extLst>
      <p:ext uri="{19B8F6BF-5375-455C-9EA6-DF929625EA0E}">
        <p15:presenceInfo xmlns:p15="http://schemas.microsoft.com/office/powerpoint/2012/main" userId="S::ylee8@worldbank.org::0d1b104e-3af3-489b-842b-e1d7dc2b48a8" providerId="AD"/>
      </p:ext>
    </p:extLst>
  </p:cmAuthor>
  <p:cmAuthor id="5" name="Gbenga Oloke" initials="GO" lastIdx="9" clrIdx="4">
    <p:extLst>
      <p:ext uri="{19B8F6BF-5375-455C-9EA6-DF929625EA0E}">
        <p15:presenceInfo xmlns:p15="http://schemas.microsoft.com/office/powerpoint/2012/main" userId="S::goloke@ngf.org.ng::ed6deaf1-dca5-46c0-a655-8e4819a15d81" providerId="AD"/>
      </p:ext>
    </p:extLst>
  </p:cmAuthor>
  <p:cmAuthor id="6" name="olanrewaju ajogbasile" initials="oa" lastIdx="2" clrIdx="5">
    <p:extLst>
      <p:ext uri="{19B8F6BF-5375-455C-9EA6-DF929625EA0E}">
        <p15:presenceInfo xmlns:p15="http://schemas.microsoft.com/office/powerpoint/2012/main" userId="199c76f5467f08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8FF16-6EE4-4B71-A162-273D5EF979D1}" v="43" dt="2023-05-17T09:21:13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3792" autoAdjust="0"/>
  </p:normalViewPr>
  <p:slideViewPr>
    <p:cSldViewPr snapToGrid="0">
      <p:cViewPr>
        <p:scale>
          <a:sx n="60" d="100"/>
          <a:sy n="60" d="100"/>
        </p:scale>
        <p:origin x="11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benga Oloke" userId="ed6deaf1-dca5-46c0-a655-8e4819a15d81" providerId="ADAL" clId="{CE08FF16-6EE4-4B71-A162-273D5EF979D1}"/>
    <pc:docChg chg="undo custSel delSld modSld">
      <pc:chgData name="Gbenga Oloke" userId="ed6deaf1-dca5-46c0-a655-8e4819a15d81" providerId="ADAL" clId="{CE08FF16-6EE4-4B71-A162-273D5EF979D1}" dt="2023-05-17T09:41:01.363" v="994" actId="20577"/>
      <pc:docMkLst>
        <pc:docMk/>
      </pc:docMkLst>
      <pc:sldChg chg="modSp mod">
        <pc:chgData name="Gbenga Oloke" userId="ed6deaf1-dca5-46c0-a655-8e4819a15d81" providerId="ADAL" clId="{CE08FF16-6EE4-4B71-A162-273D5EF979D1}" dt="2023-05-17T09:06:08.176" v="738" actId="6549"/>
        <pc:sldMkLst>
          <pc:docMk/>
          <pc:sldMk cId="3695934087" sldId="273"/>
        </pc:sldMkLst>
        <pc:spChg chg="mod">
          <ac:chgData name="Gbenga Oloke" userId="ed6deaf1-dca5-46c0-a655-8e4819a15d81" providerId="ADAL" clId="{CE08FF16-6EE4-4B71-A162-273D5EF979D1}" dt="2023-05-17T09:06:08.176" v="738" actId="6549"/>
          <ac:spMkLst>
            <pc:docMk/>
            <pc:sldMk cId="3695934087" sldId="273"/>
            <ac:spMk id="2" creationId="{AA4A718F-9D04-943F-039E-C7BCACD60255}"/>
          </ac:spMkLst>
        </pc:spChg>
        <pc:spChg chg="mod">
          <ac:chgData name="Gbenga Oloke" userId="ed6deaf1-dca5-46c0-a655-8e4819a15d81" providerId="ADAL" clId="{CE08FF16-6EE4-4B71-A162-273D5EF979D1}" dt="2023-05-17T09:04:59.433" v="690" actId="1076"/>
          <ac:spMkLst>
            <pc:docMk/>
            <pc:sldMk cId="3695934087" sldId="273"/>
            <ac:spMk id="3" creationId="{1CBDA5C7-164B-EED4-4902-A962899E6CD1}"/>
          </ac:spMkLst>
        </pc:spChg>
        <pc:grpChg chg="mod">
          <ac:chgData name="Gbenga Oloke" userId="ed6deaf1-dca5-46c0-a655-8e4819a15d81" providerId="ADAL" clId="{CE08FF16-6EE4-4B71-A162-273D5EF979D1}" dt="2023-05-17T09:04:59.433" v="690" actId="1076"/>
          <ac:grpSpMkLst>
            <pc:docMk/>
            <pc:sldMk cId="3695934087" sldId="273"/>
            <ac:grpSpMk id="8" creationId="{CF9C6B71-F207-10A5-EE8C-27DE5AA714E5}"/>
          </ac:grpSpMkLst>
        </pc:grpChg>
        <pc:grpChg chg="mod">
          <ac:chgData name="Gbenga Oloke" userId="ed6deaf1-dca5-46c0-a655-8e4819a15d81" providerId="ADAL" clId="{CE08FF16-6EE4-4B71-A162-273D5EF979D1}" dt="2023-05-17T09:04:59.433" v="690" actId="1076"/>
          <ac:grpSpMkLst>
            <pc:docMk/>
            <pc:sldMk cId="3695934087" sldId="273"/>
            <ac:grpSpMk id="10" creationId="{DBDBED49-1251-BD76-99FE-04903E47906B}"/>
          </ac:grpSpMkLst>
        </pc:grpChg>
        <pc:grpChg chg="mod">
          <ac:chgData name="Gbenga Oloke" userId="ed6deaf1-dca5-46c0-a655-8e4819a15d81" providerId="ADAL" clId="{CE08FF16-6EE4-4B71-A162-273D5EF979D1}" dt="2023-05-17T09:04:45.978" v="689" actId="14100"/>
          <ac:grpSpMkLst>
            <pc:docMk/>
            <pc:sldMk cId="3695934087" sldId="273"/>
            <ac:grpSpMk id="14" creationId="{89509D50-9CAA-E381-1F53-D382509416B6}"/>
          </ac:grpSpMkLst>
        </pc:grpChg>
        <pc:grpChg chg="mod">
          <ac:chgData name="Gbenga Oloke" userId="ed6deaf1-dca5-46c0-a655-8e4819a15d81" providerId="ADAL" clId="{CE08FF16-6EE4-4B71-A162-273D5EF979D1}" dt="2023-05-17T09:04:59.433" v="690" actId="1076"/>
          <ac:grpSpMkLst>
            <pc:docMk/>
            <pc:sldMk cId="3695934087" sldId="273"/>
            <ac:grpSpMk id="15" creationId="{487A44EC-76F6-394C-AF64-45BF0D696EAB}"/>
          </ac:grpSpMkLst>
        </pc:grpChg>
        <pc:picChg chg="mod">
          <ac:chgData name="Gbenga Oloke" userId="ed6deaf1-dca5-46c0-a655-8e4819a15d81" providerId="ADAL" clId="{CE08FF16-6EE4-4B71-A162-273D5EF979D1}" dt="2023-05-17T09:04:45.978" v="689" actId="14100"/>
          <ac:picMkLst>
            <pc:docMk/>
            <pc:sldMk cId="3695934087" sldId="273"/>
            <ac:picMk id="7" creationId="{388EA65A-3892-8099-6581-CA4A02EA793B}"/>
          </ac:picMkLst>
        </pc:picChg>
        <pc:picChg chg="mod">
          <ac:chgData name="Gbenga Oloke" userId="ed6deaf1-dca5-46c0-a655-8e4819a15d81" providerId="ADAL" clId="{CE08FF16-6EE4-4B71-A162-273D5EF979D1}" dt="2023-05-17T09:04:59.433" v="690" actId="1076"/>
          <ac:picMkLst>
            <pc:docMk/>
            <pc:sldMk cId="3695934087" sldId="273"/>
            <ac:picMk id="9" creationId="{16B55B78-FD91-E2EF-3DCC-2A77240D2F27}"/>
          </ac:picMkLst>
        </pc:picChg>
        <pc:picChg chg="mod">
          <ac:chgData name="Gbenga Oloke" userId="ed6deaf1-dca5-46c0-a655-8e4819a15d81" providerId="ADAL" clId="{CE08FF16-6EE4-4B71-A162-273D5EF979D1}" dt="2023-05-17T09:04:59.433" v="690" actId="1076"/>
          <ac:picMkLst>
            <pc:docMk/>
            <pc:sldMk cId="3695934087" sldId="273"/>
            <ac:picMk id="11" creationId="{E45048D9-0137-A249-EEB1-DC513D746151}"/>
          </ac:picMkLst>
        </pc:picChg>
        <pc:picChg chg="mod">
          <ac:chgData name="Gbenga Oloke" userId="ed6deaf1-dca5-46c0-a655-8e4819a15d81" providerId="ADAL" clId="{CE08FF16-6EE4-4B71-A162-273D5EF979D1}" dt="2023-05-17T09:04:59.433" v="690" actId="1076"/>
          <ac:picMkLst>
            <pc:docMk/>
            <pc:sldMk cId="3695934087" sldId="273"/>
            <ac:picMk id="12" creationId="{AFF5544C-781D-5454-12CC-2D33B2E95046}"/>
          </ac:picMkLst>
        </pc:picChg>
        <pc:picChg chg="mod">
          <ac:chgData name="Gbenga Oloke" userId="ed6deaf1-dca5-46c0-a655-8e4819a15d81" providerId="ADAL" clId="{CE08FF16-6EE4-4B71-A162-273D5EF979D1}" dt="2023-05-17T09:04:59.433" v="690" actId="1076"/>
          <ac:picMkLst>
            <pc:docMk/>
            <pc:sldMk cId="3695934087" sldId="273"/>
            <ac:picMk id="13" creationId="{F91564B3-110F-F5EF-CC14-86F904C11CD9}"/>
          </ac:picMkLst>
        </pc:picChg>
        <pc:picChg chg="mod">
          <ac:chgData name="Gbenga Oloke" userId="ed6deaf1-dca5-46c0-a655-8e4819a15d81" providerId="ADAL" clId="{CE08FF16-6EE4-4B71-A162-273D5EF979D1}" dt="2023-05-17T09:04:45.978" v="689" actId="14100"/>
          <ac:picMkLst>
            <pc:docMk/>
            <pc:sldMk cId="3695934087" sldId="273"/>
            <ac:picMk id="1026" creationId="{1E148605-A8EF-9EF1-23AC-4E21A098C05B}"/>
          </ac:picMkLst>
        </pc:picChg>
      </pc:sldChg>
      <pc:sldChg chg="addSp delSp modSp mod delCm">
        <pc:chgData name="Gbenga Oloke" userId="ed6deaf1-dca5-46c0-a655-8e4819a15d81" providerId="ADAL" clId="{CE08FF16-6EE4-4B71-A162-273D5EF979D1}" dt="2023-05-17T09:26:45.811" v="980" actId="1076"/>
        <pc:sldMkLst>
          <pc:docMk/>
          <pc:sldMk cId="1706408713" sldId="299"/>
        </pc:sldMkLst>
        <pc:spChg chg="add del mod">
          <ac:chgData name="Gbenga Oloke" userId="ed6deaf1-dca5-46c0-a655-8e4819a15d81" providerId="ADAL" clId="{CE08FF16-6EE4-4B71-A162-273D5EF979D1}" dt="2023-05-17T08:20:56.670" v="472" actId="478"/>
          <ac:spMkLst>
            <pc:docMk/>
            <pc:sldMk cId="1706408713" sldId="299"/>
            <ac:spMk id="4" creationId="{E81C4843-CC2F-38E1-6C6A-8A636795456E}"/>
          </ac:spMkLst>
        </pc:spChg>
        <pc:spChg chg="mod">
          <ac:chgData name="Gbenga Oloke" userId="ed6deaf1-dca5-46c0-a655-8e4819a15d81" providerId="ADAL" clId="{CE08FF16-6EE4-4B71-A162-273D5EF979D1}" dt="2023-05-17T09:11:34.818" v="822" actId="115"/>
          <ac:spMkLst>
            <pc:docMk/>
            <pc:sldMk cId="1706408713" sldId="299"/>
            <ac:spMk id="8" creationId="{6DA3CE42-62DF-A81A-165B-9BCFDEE06728}"/>
          </ac:spMkLst>
        </pc:spChg>
        <pc:spChg chg="mod">
          <ac:chgData name="Gbenga Oloke" userId="ed6deaf1-dca5-46c0-a655-8e4819a15d81" providerId="ADAL" clId="{CE08FF16-6EE4-4B71-A162-273D5EF979D1}" dt="2023-05-17T09:17:36.912" v="880" actId="1076"/>
          <ac:spMkLst>
            <pc:docMk/>
            <pc:sldMk cId="1706408713" sldId="299"/>
            <ac:spMk id="9" creationId="{43192C19-ECF4-B6B4-9F1E-EEE6B85AF9B8}"/>
          </ac:spMkLst>
        </pc:spChg>
        <pc:spChg chg="del mod">
          <ac:chgData name="Gbenga Oloke" userId="ed6deaf1-dca5-46c0-a655-8e4819a15d81" providerId="ADAL" clId="{CE08FF16-6EE4-4B71-A162-273D5EF979D1}" dt="2023-05-17T08:20:56.673" v="474"/>
          <ac:spMkLst>
            <pc:docMk/>
            <pc:sldMk cId="1706408713" sldId="299"/>
            <ac:spMk id="10" creationId="{0B8E4AAF-56D6-49E6-BD09-C2D9CA7D22A0}"/>
          </ac:spMkLst>
        </pc:spChg>
        <pc:spChg chg="add del mod">
          <ac:chgData name="Gbenga Oloke" userId="ed6deaf1-dca5-46c0-a655-8e4819a15d81" providerId="ADAL" clId="{CE08FF16-6EE4-4B71-A162-273D5EF979D1}" dt="2023-05-17T09:08:14.504" v="745" actId="478"/>
          <ac:spMkLst>
            <pc:docMk/>
            <pc:sldMk cId="1706408713" sldId="299"/>
            <ac:spMk id="12" creationId="{549A8D1E-F042-E9D0-A1E6-C1EB12D4A247}"/>
          </ac:spMkLst>
        </pc:spChg>
        <pc:spChg chg="add mod">
          <ac:chgData name="Gbenga Oloke" userId="ed6deaf1-dca5-46c0-a655-8e4819a15d81" providerId="ADAL" clId="{CE08FF16-6EE4-4B71-A162-273D5EF979D1}" dt="2023-05-17T09:26:39.070" v="979" actId="1076"/>
          <ac:spMkLst>
            <pc:docMk/>
            <pc:sldMk cId="1706408713" sldId="299"/>
            <ac:spMk id="13" creationId="{C286D244-1D4F-CF58-AD1E-2363D12B91C7}"/>
          </ac:spMkLst>
        </pc:spChg>
        <pc:spChg chg="add mod">
          <ac:chgData name="Gbenga Oloke" userId="ed6deaf1-dca5-46c0-a655-8e4819a15d81" providerId="ADAL" clId="{CE08FF16-6EE4-4B71-A162-273D5EF979D1}" dt="2023-05-17T09:12:46.436" v="830" actId="1076"/>
          <ac:spMkLst>
            <pc:docMk/>
            <pc:sldMk cId="1706408713" sldId="299"/>
            <ac:spMk id="14" creationId="{B842DB50-F97D-FC71-7B4C-9642E3B53818}"/>
          </ac:spMkLst>
        </pc:spChg>
        <pc:spChg chg="add mod">
          <ac:chgData name="Gbenga Oloke" userId="ed6deaf1-dca5-46c0-a655-8e4819a15d81" providerId="ADAL" clId="{CE08FF16-6EE4-4B71-A162-273D5EF979D1}" dt="2023-05-17T09:12:32.113" v="827" actId="1076"/>
          <ac:spMkLst>
            <pc:docMk/>
            <pc:sldMk cId="1706408713" sldId="299"/>
            <ac:spMk id="15" creationId="{ECB73D57-4C03-F86C-6EB8-E31A89040B0B}"/>
          </ac:spMkLst>
        </pc:spChg>
        <pc:spChg chg="add mod">
          <ac:chgData name="Gbenga Oloke" userId="ed6deaf1-dca5-46c0-a655-8e4819a15d81" providerId="ADAL" clId="{CE08FF16-6EE4-4B71-A162-273D5EF979D1}" dt="2023-05-17T09:13:05.773" v="832" actId="1076"/>
          <ac:spMkLst>
            <pc:docMk/>
            <pc:sldMk cId="1706408713" sldId="299"/>
            <ac:spMk id="16" creationId="{EF6DA697-25F1-AE7B-FA62-3FF910037247}"/>
          </ac:spMkLst>
        </pc:spChg>
        <pc:spChg chg="add mod">
          <ac:chgData name="Gbenga Oloke" userId="ed6deaf1-dca5-46c0-a655-8e4819a15d81" providerId="ADAL" clId="{CE08FF16-6EE4-4B71-A162-273D5EF979D1}" dt="2023-05-17T08:36:42.498" v="579" actId="1076"/>
          <ac:spMkLst>
            <pc:docMk/>
            <pc:sldMk cId="1706408713" sldId="299"/>
            <ac:spMk id="17" creationId="{5F6BD5FA-B912-6710-63B1-AE5C145F51C7}"/>
          </ac:spMkLst>
        </pc:spChg>
        <pc:spChg chg="add mod">
          <ac:chgData name="Gbenga Oloke" userId="ed6deaf1-dca5-46c0-a655-8e4819a15d81" providerId="ADAL" clId="{CE08FF16-6EE4-4B71-A162-273D5EF979D1}" dt="2023-05-17T09:13:48.464" v="842" actId="1076"/>
          <ac:spMkLst>
            <pc:docMk/>
            <pc:sldMk cId="1706408713" sldId="299"/>
            <ac:spMk id="18" creationId="{504EA7A5-095D-AAAE-8108-323F0612E60F}"/>
          </ac:spMkLst>
        </pc:spChg>
        <pc:spChg chg="add mod">
          <ac:chgData name="Gbenga Oloke" userId="ed6deaf1-dca5-46c0-a655-8e4819a15d81" providerId="ADAL" clId="{CE08FF16-6EE4-4B71-A162-273D5EF979D1}" dt="2023-05-17T09:12:35.319" v="828" actId="1076"/>
          <ac:spMkLst>
            <pc:docMk/>
            <pc:sldMk cId="1706408713" sldId="299"/>
            <ac:spMk id="19" creationId="{24056FB8-B9D1-8A63-7931-5B2BD33825B1}"/>
          </ac:spMkLst>
        </pc:spChg>
        <pc:spChg chg="add mod">
          <ac:chgData name="Gbenga Oloke" userId="ed6deaf1-dca5-46c0-a655-8e4819a15d81" providerId="ADAL" clId="{CE08FF16-6EE4-4B71-A162-273D5EF979D1}" dt="2023-05-17T09:12:59.115" v="831" actId="1076"/>
          <ac:spMkLst>
            <pc:docMk/>
            <pc:sldMk cId="1706408713" sldId="299"/>
            <ac:spMk id="20" creationId="{BAA7F3E5-999F-FC2E-FDC1-F2C2CB1CF2A7}"/>
          </ac:spMkLst>
        </pc:spChg>
        <pc:spChg chg="add mod">
          <ac:chgData name="Gbenga Oloke" userId="ed6deaf1-dca5-46c0-a655-8e4819a15d81" providerId="ADAL" clId="{CE08FF16-6EE4-4B71-A162-273D5EF979D1}" dt="2023-05-17T09:12:41.397" v="829" actId="1076"/>
          <ac:spMkLst>
            <pc:docMk/>
            <pc:sldMk cId="1706408713" sldId="299"/>
            <ac:spMk id="21" creationId="{682CF528-6D0F-E739-E2B7-2B0B6F6917D0}"/>
          </ac:spMkLst>
        </pc:spChg>
        <pc:spChg chg="add mod">
          <ac:chgData name="Gbenga Oloke" userId="ed6deaf1-dca5-46c0-a655-8e4819a15d81" providerId="ADAL" clId="{CE08FF16-6EE4-4B71-A162-273D5EF979D1}" dt="2023-05-17T08:38:45.795" v="591" actId="1076"/>
          <ac:spMkLst>
            <pc:docMk/>
            <pc:sldMk cId="1706408713" sldId="299"/>
            <ac:spMk id="22" creationId="{6501860C-F603-FC82-40CE-2407B053273C}"/>
          </ac:spMkLst>
        </pc:spChg>
        <pc:spChg chg="add mod">
          <ac:chgData name="Gbenga Oloke" userId="ed6deaf1-dca5-46c0-a655-8e4819a15d81" providerId="ADAL" clId="{CE08FF16-6EE4-4B71-A162-273D5EF979D1}" dt="2023-05-17T09:24:04.195" v="967" actId="1076"/>
          <ac:spMkLst>
            <pc:docMk/>
            <pc:sldMk cId="1706408713" sldId="299"/>
            <ac:spMk id="23" creationId="{BD51018D-387D-6A41-7AEB-BE80C78C1AAF}"/>
          </ac:spMkLst>
        </pc:spChg>
        <pc:spChg chg="add mod">
          <ac:chgData name="Gbenga Oloke" userId="ed6deaf1-dca5-46c0-a655-8e4819a15d81" providerId="ADAL" clId="{CE08FF16-6EE4-4B71-A162-273D5EF979D1}" dt="2023-05-17T09:26:06.298" v="976" actId="1076"/>
          <ac:spMkLst>
            <pc:docMk/>
            <pc:sldMk cId="1706408713" sldId="299"/>
            <ac:spMk id="24" creationId="{49400A53-C7EC-43DE-A10C-A480DB090CD2}"/>
          </ac:spMkLst>
        </pc:spChg>
        <pc:spChg chg="add mod">
          <ac:chgData name="Gbenga Oloke" userId="ed6deaf1-dca5-46c0-a655-8e4819a15d81" providerId="ADAL" clId="{CE08FF16-6EE4-4B71-A162-273D5EF979D1}" dt="2023-05-17T09:14:39.384" v="848" actId="1076"/>
          <ac:spMkLst>
            <pc:docMk/>
            <pc:sldMk cId="1706408713" sldId="299"/>
            <ac:spMk id="25" creationId="{187D65E6-6286-69CF-4012-CB352EF5C184}"/>
          </ac:spMkLst>
        </pc:spChg>
        <pc:spChg chg="add mod">
          <ac:chgData name="Gbenga Oloke" userId="ed6deaf1-dca5-46c0-a655-8e4819a15d81" providerId="ADAL" clId="{CE08FF16-6EE4-4B71-A162-273D5EF979D1}" dt="2023-05-17T08:38:55.085" v="593" actId="1076"/>
          <ac:spMkLst>
            <pc:docMk/>
            <pc:sldMk cId="1706408713" sldId="299"/>
            <ac:spMk id="27" creationId="{E0B0F7EF-F244-A8D1-E6F0-C6F7C135B7F0}"/>
          </ac:spMkLst>
        </pc:spChg>
        <pc:spChg chg="add mod">
          <ac:chgData name="Gbenga Oloke" userId="ed6deaf1-dca5-46c0-a655-8e4819a15d81" providerId="ADAL" clId="{CE08FF16-6EE4-4B71-A162-273D5EF979D1}" dt="2023-05-17T09:24:21.905" v="969" actId="1076"/>
          <ac:spMkLst>
            <pc:docMk/>
            <pc:sldMk cId="1706408713" sldId="299"/>
            <ac:spMk id="28" creationId="{4066EFE1-501A-6E15-BEFB-70123D89969D}"/>
          </ac:spMkLst>
        </pc:spChg>
        <pc:spChg chg="mod">
          <ac:chgData name="Gbenga Oloke" userId="ed6deaf1-dca5-46c0-a655-8e4819a15d81" providerId="ADAL" clId="{CE08FF16-6EE4-4B71-A162-273D5EF979D1}" dt="2023-05-17T08:57:30.155" v="644" actId="1076"/>
          <ac:spMkLst>
            <pc:docMk/>
            <pc:sldMk cId="1706408713" sldId="299"/>
            <ac:spMk id="33" creationId="{A4EB23AF-1C5F-416D-906A-D472B118D67E}"/>
          </ac:spMkLst>
        </pc:spChg>
        <pc:spChg chg="add mod">
          <ac:chgData name="Gbenga Oloke" userId="ed6deaf1-dca5-46c0-a655-8e4819a15d81" providerId="ADAL" clId="{CE08FF16-6EE4-4B71-A162-273D5EF979D1}" dt="2023-05-17T09:13:22.473" v="835" actId="1076"/>
          <ac:spMkLst>
            <pc:docMk/>
            <pc:sldMk cId="1706408713" sldId="299"/>
            <ac:spMk id="36" creationId="{A152BF77-50B1-2816-123A-31EC8E457F6D}"/>
          </ac:spMkLst>
        </pc:spChg>
        <pc:spChg chg="add mod">
          <ac:chgData name="Gbenga Oloke" userId="ed6deaf1-dca5-46c0-a655-8e4819a15d81" providerId="ADAL" clId="{CE08FF16-6EE4-4B71-A162-273D5EF979D1}" dt="2023-05-17T09:13:29.869" v="837" actId="1076"/>
          <ac:spMkLst>
            <pc:docMk/>
            <pc:sldMk cId="1706408713" sldId="299"/>
            <ac:spMk id="38" creationId="{EEC98D8A-0965-013E-9745-983A185DEB73}"/>
          </ac:spMkLst>
        </pc:spChg>
        <pc:spChg chg="add mod">
          <ac:chgData name="Gbenga Oloke" userId="ed6deaf1-dca5-46c0-a655-8e4819a15d81" providerId="ADAL" clId="{CE08FF16-6EE4-4B71-A162-273D5EF979D1}" dt="2023-05-17T08:59:21.444" v="645" actId="1076"/>
          <ac:spMkLst>
            <pc:docMk/>
            <pc:sldMk cId="1706408713" sldId="299"/>
            <ac:spMk id="39" creationId="{6A707AA7-8A93-6E41-B9B6-7F06B341FFB7}"/>
          </ac:spMkLst>
        </pc:spChg>
        <pc:spChg chg="add mod">
          <ac:chgData name="Gbenga Oloke" userId="ed6deaf1-dca5-46c0-a655-8e4819a15d81" providerId="ADAL" clId="{CE08FF16-6EE4-4B71-A162-273D5EF979D1}" dt="2023-05-17T08:59:43.183" v="649" actId="1076"/>
          <ac:spMkLst>
            <pc:docMk/>
            <pc:sldMk cId="1706408713" sldId="299"/>
            <ac:spMk id="40" creationId="{4232020A-1B74-1FC9-E5E1-202736E6B4C6}"/>
          </ac:spMkLst>
        </pc:spChg>
        <pc:spChg chg="add mod">
          <ac:chgData name="Gbenga Oloke" userId="ed6deaf1-dca5-46c0-a655-8e4819a15d81" providerId="ADAL" clId="{CE08FF16-6EE4-4B71-A162-273D5EF979D1}" dt="2023-05-17T08:59:45.489" v="650" actId="1076"/>
          <ac:spMkLst>
            <pc:docMk/>
            <pc:sldMk cId="1706408713" sldId="299"/>
            <ac:spMk id="41" creationId="{BF16F5B1-5373-4274-D0E4-B4C45896A0F4}"/>
          </ac:spMkLst>
        </pc:spChg>
        <pc:spChg chg="add mod">
          <ac:chgData name="Gbenga Oloke" userId="ed6deaf1-dca5-46c0-a655-8e4819a15d81" providerId="ADAL" clId="{CE08FF16-6EE4-4B71-A162-273D5EF979D1}" dt="2023-05-17T09:25:19.924" v="974" actId="404"/>
          <ac:spMkLst>
            <pc:docMk/>
            <pc:sldMk cId="1706408713" sldId="299"/>
            <ac:spMk id="45" creationId="{1B0A42FC-0015-3DBA-5353-356EC25C0994}"/>
          </ac:spMkLst>
        </pc:spChg>
        <pc:spChg chg="add mod">
          <ac:chgData name="Gbenga Oloke" userId="ed6deaf1-dca5-46c0-a655-8e4819a15d81" providerId="ADAL" clId="{CE08FF16-6EE4-4B71-A162-273D5EF979D1}" dt="2023-05-17T09:20:03.965" v="933" actId="1076"/>
          <ac:spMkLst>
            <pc:docMk/>
            <pc:sldMk cId="1706408713" sldId="299"/>
            <ac:spMk id="47" creationId="{207CC6D8-C7A9-C41A-C50B-DDCF8E4D4BAA}"/>
          </ac:spMkLst>
        </pc:spChg>
        <pc:spChg chg="add mod">
          <ac:chgData name="Gbenga Oloke" userId="ed6deaf1-dca5-46c0-a655-8e4819a15d81" providerId="ADAL" clId="{CE08FF16-6EE4-4B71-A162-273D5EF979D1}" dt="2023-05-17T09:20:54.659" v="950" actId="1076"/>
          <ac:spMkLst>
            <pc:docMk/>
            <pc:sldMk cId="1706408713" sldId="299"/>
            <ac:spMk id="49" creationId="{8074EE9E-305E-AB79-50F0-C63F7F2DFE53}"/>
          </ac:spMkLst>
        </pc:spChg>
        <pc:spChg chg="add mod">
          <ac:chgData name="Gbenga Oloke" userId="ed6deaf1-dca5-46c0-a655-8e4819a15d81" providerId="ADAL" clId="{CE08FF16-6EE4-4B71-A162-273D5EF979D1}" dt="2023-05-17T09:22:53.464" v="965" actId="122"/>
          <ac:spMkLst>
            <pc:docMk/>
            <pc:sldMk cId="1706408713" sldId="299"/>
            <ac:spMk id="50" creationId="{C4154D97-4D5A-C03A-A5D6-FA42390CF1C9}"/>
          </ac:spMkLst>
        </pc:spChg>
        <pc:picChg chg="mod">
          <ac:chgData name="Gbenga Oloke" userId="ed6deaf1-dca5-46c0-a655-8e4819a15d81" providerId="ADAL" clId="{CE08FF16-6EE4-4B71-A162-273D5EF979D1}" dt="2023-05-17T09:23:32.610" v="966" actId="1076"/>
          <ac:picMkLst>
            <pc:docMk/>
            <pc:sldMk cId="1706408713" sldId="299"/>
            <ac:picMk id="7" creationId="{8780C287-5C2D-AF3C-BE4E-DF90F88A851E}"/>
          </ac:picMkLst>
        </pc:picChg>
        <pc:picChg chg="add mod">
          <ac:chgData name="Gbenga Oloke" userId="ed6deaf1-dca5-46c0-a655-8e4819a15d81" providerId="ADAL" clId="{CE08FF16-6EE4-4B71-A162-273D5EF979D1}" dt="2023-05-17T09:13:37.309" v="839" actId="1076"/>
          <ac:picMkLst>
            <pc:docMk/>
            <pc:sldMk cId="1706408713" sldId="299"/>
            <ac:picMk id="26" creationId="{2140D715-DBFE-D5FA-D84B-3D6B83C586BC}"/>
          </ac:picMkLst>
        </pc:picChg>
        <pc:picChg chg="add mod">
          <ac:chgData name="Gbenga Oloke" userId="ed6deaf1-dca5-46c0-a655-8e4819a15d81" providerId="ADAL" clId="{CE08FF16-6EE4-4B71-A162-273D5EF979D1}" dt="2023-05-17T09:25:47.987" v="975" actId="1076"/>
          <ac:picMkLst>
            <pc:docMk/>
            <pc:sldMk cId="1706408713" sldId="299"/>
            <ac:picMk id="29" creationId="{D5443DAF-1DFA-8A7B-F163-9E52F427011D}"/>
          </ac:picMkLst>
        </pc:picChg>
        <pc:picChg chg="add mod">
          <ac:chgData name="Gbenga Oloke" userId="ed6deaf1-dca5-46c0-a655-8e4819a15d81" providerId="ADAL" clId="{CE08FF16-6EE4-4B71-A162-273D5EF979D1}" dt="2023-05-17T09:26:14.939" v="977" actId="1076"/>
          <ac:picMkLst>
            <pc:docMk/>
            <pc:sldMk cId="1706408713" sldId="299"/>
            <ac:picMk id="30" creationId="{8014F31A-B9D1-67D2-6D47-F096F1A890D7}"/>
          </ac:picMkLst>
        </pc:picChg>
        <pc:picChg chg="add mod">
          <ac:chgData name="Gbenga Oloke" userId="ed6deaf1-dca5-46c0-a655-8e4819a15d81" providerId="ADAL" clId="{CE08FF16-6EE4-4B71-A162-273D5EF979D1}" dt="2023-05-17T09:26:27.689" v="978" actId="1076"/>
          <ac:picMkLst>
            <pc:docMk/>
            <pc:sldMk cId="1706408713" sldId="299"/>
            <ac:picMk id="31" creationId="{EEEF1944-6225-6B9C-338E-619541C64E12}"/>
          </ac:picMkLst>
        </pc:picChg>
        <pc:picChg chg="add mod">
          <ac:chgData name="Gbenga Oloke" userId="ed6deaf1-dca5-46c0-a655-8e4819a15d81" providerId="ADAL" clId="{CE08FF16-6EE4-4B71-A162-273D5EF979D1}" dt="2023-05-17T09:13:15.895" v="833" actId="1076"/>
          <ac:picMkLst>
            <pc:docMk/>
            <pc:sldMk cId="1706408713" sldId="299"/>
            <ac:picMk id="32" creationId="{3DA89C22-FA37-54A6-68B2-EE8E2253E639}"/>
          </ac:picMkLst>
        </pc:picChg>
        <pc:picChg chg="add mod">
          <ac:chgData name="Gbenga Oloke" userId="ed6deaf1-dca5-46c0-a655-8e4819a15d81" providerId="ADAL" clId="{CE08FF16-6EE4-4B71-A162-273D5EF979D1}" dt="2023-05-17T09:24:17.838" v="968" actId="1076"/>
          <ac:picMkLst>
            <pc:docMk/>
            <pc:sldMk cId="1706408713" sldId="299"/>
            <ac:picMk id="34" creationId="{D4C26D4B-F352-48A0-C96D-6374BD10AC3C}"/>
          </ac:picMkLst>
        </pc:picChg>
        <pc:picChg chg="add mod">
          <ac:chgData name="Gbenga Oloke" userId="ed6deaf1-dca5-46c0-a655-8e4819a15d81" providerId="ADAL" clId="{CE08FF16-6EE4-4B71-A162-273D5EF979D1}" dt="2023-05-17T09:13:19.554" v="834" actId="1076"/>
          <ac:picMkLst>
            <pc:docMk/>
            <pc:sldMk cId="1706408713" sldId="299"/>
            <ac:picMk id="35" creationId="{76B6298E-0663-72DC-89C3-7A9A5DCC6509}"/>
          </ac:picMkLst>
        </pc:picChg>
        <pc:picChg chg="add mod">
          <ac:chgData name="Gbenga Oloke" userId="ed6deaf1-dca5-46c0-a655-8e4819a15d81" providerId="ADAL" clId="{CE08FF16-6EE4-4B71-A162-273D5EF979D1}" dt="2023-05-17T09:13:40.053" v="840" actId="1076"/>
          <ac:picMkLst>
            <pc:docMk/>
            <pc:sldMk cId="1706408713" sldId="299"/>
            <ac:picMk id="37" creationId="{40D34FB0-C5C2-2AB7-C17A-BF4FD0FB6012}"/>
          </ac:picMkLst>
        </pc:picChg>
        <pc:picChg chg="add mod">
          <ac:chgData name="Gbenga Oloke" userId="ed6deaf1-dca5-46c0-a655-8e4819a15d81" providerId="ADAL" clId="{CE08FF16-6EE4-4B71-A162-273D5EF979D1}" dt="2023-05-17T09:26:45.811" v="980" actId="1076"/>
          <ac:picMkLst>
            <pc:docMk/>
            <pc:sldMk cId="1706408713" sldId="299"/>
            <ac:picMk id="42" creationId="{2B4335B1-3461-F489-1DAB-8B5E1DF8BAAD}"/>
          </ac:picMkLst>
        </pc:picChg>
        <pc:picChg chg="add mod">
          <ac:chgData name="Gbenga Oloke" userId="ed6deaf1-dca5-46c0-a655-8e4819a15d81" providerId="ADAL" clId="{CE08FF16-6EE4-4B71-A162-273D5EF979D1}" dt="2023-05-17T09:19:38.598" v="928" actId="1076"/>
          <ac:picMkLst>
            <pc:docMk/>
            <pc:sldMk cId="1706408713" sldId="299"/>
            <ac:picMk id="43" creationId="{BB21DE3E-8E7B-6DB9-7FD3-4FC2C4E3E4CC}"/>
          </ac:picMkLst>
        </pc:picChg>
        <pc:picChg chg="add mod">
          <ac:chgData name="Gbenga Oloke" userId="ed6deaf1-dca5-46c0-a655-8e4819a15d81" providerId="ADAL" clId="{CE08FF16-6EE4-4B71-A162-273D5EF979D1}" dt="2023-05-17T09:18:04.672" v="885" actId="1076"/>
          <ac:picMkLst>
            <pc:docMk/>
            <pc:sldMk cId="1706408713" sldId="299"/>
            <ac:picMk id="44" creationId="{F4FD4484-F17C-279B-B72C-B1D7FF58AB75}"/>
          </ac:picMkLst>
        </pc:picChg>
        <pc:picChg chg="add del mod">
          <ac:chgData name="Gbenga Oloke" userId="ed6deaf1-dca5-46c0-a655-8e4819a15d81" providerId="ADAL" clId="{CE08FF16-6EE4-4B71-A162-273D5EF979D1}" dt="2023-05-17T09:18:15.198" v="888" actId="478"/>
          <ac:picMkLst>
            <pc:docMk/>
            <pc:sldMk cId="1706408713" sldId="299"/>
            <ac:picMk id="46" creationId="{5BFB2B20-985B-4F58-45D3-7A2C296E4720}"/>
          </ac:picMkLst>
        </pc:picChg>
        <pc:picChg chg="add mod">
          <ac:chgData name="Gbenga Oloke" userId="ed6deaf1-dca5-46c0-a655-8e4819a15d81" providerId="ADAL" clId="{CE08FF16-6EE4-4B71-A162-273D5EF979D1}" dt="2023-05-17T09:19:24.199" v="926"/>
          <ac:picMkLst>
            <pc:docMk/>
            <pc:sldMk cId="1706408713" sldId="299"/>
            <ac:picMk id="48" creationId="{5C417952-0716-EE22-2274-CF4B36F6915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benga Oloke" userId="ed6deaf1-dca5-46c0-a655-8e4819a15d81" providerId="ADAL" clId="{CE08FF16-6EE4-4B71-A162-273D5EF979D1}" dt="2023-05-17T09:04:19.472" v="686"/>
              <pc2:cmMkLst xmlns:pc2="http://schemas.microsoft.com/office/powerpoint/2019/9/main/command">
                <pc:docMk/>
                <pc:sldMk cId="1706408713" sldId="299"/>
                <pc2:cmMk id="{BDF36815-C201-44ED-A1D6-CBFEF0A65EAF}"/>
              </pc2:cmMkLst>
            </pc226:cmChg>
          </p:ext>
        </pc:extLst>
      </pc:sldChg>
      <pc:sldChg chg="modSp mod">
        <pc:chgData name="Gbenga Oloke" userId="ed6deaf1-dca5-46c0-a655-8e4819a15d81" providerId="ADAL" clId="{CE08FF16-6EE4-4B71-A162-273D5EF979D1}" dt="2023-05-17T04:56:05.020" v="5" actId="1076"/>
        <pc:sldMkLst>
          <pc:docMk/>
          <pc:sldMk cId="2456076323" sldId="306"/>
        </pc:sldMkLst>
        <pc:spChg chg="mod">
          <ac:chgData name="Gbenga Oloke" userId="ed6deaf1-dca5-46c0-a655-8e4819a15d81" providerId="ADAL" clId="{CE08FF16-6EE4-4B71-A162-273D5EF979D1}" dt="2023-05-17T04:55:27.060" v="1" actId="403"/>
          <ac:spMkLst>
            <pc:docMk/>
            <pc:sldMk cId="2456076323" sldId="306"/>
            <ac:spMk id="4" creationId="{E66C5297-4BA7-4963-B441-894B52395D66}"/>
          </ac:spMkLst>
        </pc:spChg>
        <pc:spChg chg="mod">
          <ac:chgData name="Gbenga Oloke" userId="ed6deaf1-dca5-46c0-a655-8e4819a15d81" providerId="ADAL" clId="{CE08FF16-6EE4-4B71-A162-273D5EF979D1}" dt="2023-05-17T04:55:27.060" v="1" actId="403"/>
          <ac:spMkLst>
            <pc:docMk/>
            <pc:sldMk cId="2456076323" sldId="306"/>
            <ac:spMk id="7" creationId="{95734618-40F8-492F-BDB7-77B7FAC9E0E2}"/>
          </ac:spMkLst>
        </pc:spChg>
        <pc:spChg chg="mod">
          <ac:chgData name="Gbenga Oloke" userId="ed6deaf1-dca5-46c0-a655-8e4819a15d81" providerId="ADAL" clId="{CE08FF16-6EE4-4B71-A162-273D5EF979D1}" dt="2023-05-17T04:55:27.060" v="1" actId="403"/>
          <ac:spMkLst>
            <pc:docMk/>
            <pc:sldMk cId="2456076323" sldId="306"/>
            <ac:spMk id="12" creationId="{C8D761AC-2A7A-4934-BE83-411A33F68B49}"/>
          </ac:spMkLst>
        </pc:spChg>
        <pc:spChg chg="mod">
          <ac:chgData name="Gbenga Oloke" userId="ed6deaf1-dca5-46c0-a655-8e4819a15d81" providerId="ADAL" clId="{CE08FF16-6EE4-4B71-A162-273D5EF979D1}" dt="2023-05-17T04:55:27.060" v="1" actId="403"/>
          <ac:spMkLst>
            <pc:docMk/>
            <pc:sldMk cId="2456076323" sldId="306"/>
            <ac:spMk id="19" creationId="{E6E12BD3-9158-4070-97AF-BBEA630AE6B3}"/>
          </ac:spMkLst>
        </pc:spChg>
        <pc:spChg chg="mod">
          <ac:chgData name="Gbenga Oloke" userId="ed6deaf1-dca5-46c0-a655-8e4819a15d81" providerId="ADAL" clId="{CE08FF16-6EE4-4B71-A162-273D5EF979D1}" dt="2023-05-17T04:55:27.060" v="1" actId="403"/>
          <ac:spMkLst>
            <pc:docMk/>
            <pc:sldMk cId="2456076323" sldId="306"/>
            <ac:spMk id="32" creationId="{B961CDF7-9D9B-4F4C-8AD2-EE882B0465C1}"/>
          </ac:spMkLst>
        </pc:spChg>
        <pc:spChg chg="mod">
          <ac:chgData name="Gbenga Oloke" userId="ed6deaf1-dca5-46c0-a655-8e4819a15d81" providerId="ADAL" clId="{CE08FF16-6EE4-4B71-A162-273D5EF979D1}" dt="2023-05-17T04:55:27.060" v="1" actId="403"/>
          <ac:spMkLst>
            <pc:docMk/>
            <pc:sldMk cId="2456076323" sldId="306"/>
            <ac:spMk id="35" creationId="{9347377A-7E92-4933-A2C6-A90A8477A4E1}"/>
          </ac:spMkLst>
        </pc:spChg>
        <pc:spChg chg="mod">
          <ac:chgData name="Gbenga Oloke" userId="ed6deaf1-dca5-46c0-a655-8e4819a15d81" providerId="ADAL" clId="{CE08FF16-6EE4-4B71-A162-273D5EF979D1}" dt="2023-05-17T04:55:27.060" v="1" actId="403"/>
          <ac:spMkLst>
            <pc:docMk/>
            <pc:sldMk cId="2456076323" sldId="306"/>
            <ac:spMk id="41" creationId="{F45CDF00-66C3-4958-B1F4-202E89D95AA3}"/>
          </ac:spMkLst>
        </pc:spChg>
        <pc:grpChg chg="mod">
          <ac:chgData name="Gbenga Oloke" userId="ed6deaf1-dca5-46c0-a655-8e4819a15d81" providerId="ADAL" clId="{CE08FF16-6EE4-4B71-A162-273D5EF979D1}" dt="2023-05-17T04:55:34.687" v="2" actId="1076"/>
          <ac:grpSpMkLst>
            <pc:docMk/>
            <pc:sldMk cId="2456076323" sldId="306"/>
            <ac:grpSpMk id="66" creationId="{00FEFA0E-A2A8-685B-B8A6-F58A2B433BED}"/>
          </ac:grpSpMkLst>
        </pc:grpChg>
        <pc:picChg chg="mod">
          <ac:chgData name="Gbenga Oloke" userId="ed6deaf1-dca5-46c0-a655-8e4819a15d81" providerId="ADAL" clId="{CE08FF16-6EE4-4B71-A162-273D5EF979D1}" dt="2023-05-17T04:55:54.036" v="4" actId="14100"/>
          <ac:picMkLst>
            <pc:docMk/>
            <pc:sldMk cId="2456076323" sldId="306"/>
            <ac:picMk id="24" creationId="{8776B446-B614-4DFD-9475-67998C2EEE6B}"/>
          </ac:picMkLst>
        </pc:picChg>
        <pc:picChg chg="mod">
          <ac:chgData name="Gbenga Oloke" userId="ed6deaf1-dca5-46c0-a655-8e4819a15d81" providerId="ADAL" clId="{CE08FF16-6EE4-4B71-A162-273D5EF979D1}" dt="2023-05-17T04:56:05.020" v="5" actId="1076"/>
          <ac:picMkLst>
            <pc:docMk/>
            <pc:sldMk cId="2456076323" sldId="306"/>
            <ac:picMk id="25" creationId="{03D26193-86F9-4FFE-8751-F4F7B0C43198}"/>
          </ac:picMkLst>
        </pc:picChg>
      </pc:sldChg>
      <pc:sldChg chg="modSp mod">
        <pc:chgData name="Gbenga Oloke" userId="ed6deaf1-dca5-46c0-a655-8e4819a15d81" providerId="ADAL" clId="{CE08FF16-6EE4-4B71-A162-273D5EF979D1}" dt="2023-05-17T09:41:01.363" v="994" actId="20577"/>
        <pc:sldMkLst>
          <pc:docMk/>
          <pc:sldMk cId="1538018175" sldId="1448942080"/>
        </pc:sldMkLst>
        <pc:spChg chg="mod">
          <ac:chgData name="Gbenga Oloke" userId="ed6deaf1-dca5-46c0-a655-8e4819a15d81" providerId="ADAL" clId="{CE08FF16-6EE4-4B71-A162-273D5EF979D1}" dt="2023-05-17T09:41:01.363" v="994" actId="20577"/>
          <ac:spMkLst>
            <pc:docMk/>
            <pc:sldMk cId="1538018175" sldId="1448942080"/>
            <ac:spMk id="2" creationId="{8E76B4DE-CB38-B300-CE11-AFE452C02238}"/>
          </ac:spMkLst>
        </pc:spChg>
        <pc:spChg chg="mod">
          <ac:chgData name="Gbenga Oloke" userId="ed6deaf1-dca5-46c0-a655-8e4819a15d81" providerId="ADAL" clId="{CE08FF16-6EE4-4B71-A162-273D5EF979D1}" dt="2023-05-17T08:08:33.966" v="178" actId="207"/>
          <ac:spMkLst>
            <pc:docMk/>
            <pc:sldMk cId="1538018175" sldId="1448942080"/>
            <ac:spMk id="22" creationId="{0EB70AFB-0EAE-0F31-E15B-0E7FAB144149}"/>
          </ac:spMkLst>
        </pc:spChg>
        <pc:graphicFrameChg chg="mod">
          <ac:chgData name="Gbenga Oloke" userId="ed6deaf1-dca5-46c0-a655-8e4819a15d81" providerId="ADAL" clId="{CE08FF16-6EE4-4B71-A162-273D5EF979D1}" dt="2023-05-17T08:07:20.957" v="173" actId="14100"/>
          <ac:graphicFrameMkLst>
            <pc:docMk/>
            <pc:sldMk cId="1538018175" sldId="1448942080"/>
            <ac:graphicFrameMk id="30" creationId="{3E0E6464-95D1-160E-865A-F68773F24EEF}"/>
          </ac:graphicFrameMkLst>
        </pc:graphicFrameChg>
        <pc:picChg chg="mod">
          <ac:chgData name="Gbenga Oloke" userId="ed6deaf1-dca5-46c0-a655-8e4819a15d81" providerId="ADAL" clId="{CE08FF16-6EE4-4B71-A162-273D5EF979D1}" dt="2023-05-17T08:06:45.043" v="170" actId="1076"/>
          <ac:picMkLst>
            <pc:docMk/>
            <pc:sldMk cId="1538018175" sldId="1448942080"/>
            <ac:picMk id="35" creationId="{61D92B0F-22AE-1D6B-20CC-5A391F0548FD}"/>
          </ac:picMkLst>
        </pc:picChg>
      </pc:sldChg>
      <pc:sldChg chg="modSp mod delCm modCm">
        <pc:chgData name="Gbenga Oloke" userId="ed6deaf1-dca5-46c0-a655-8e4819a15d81" providerId="ADAL" clId="{CE08FF16-6EE4-4B71-A162-273D5EF979D1}" dt="2023-05-17T09:04:19.472" v="686"/>
        <pc:sldMkLst>
          <pc:docMk/>
          <pc:sldMk cId="3480534147" sldId="1448942082"/>
        </pc:sldMkLst>
        <pc:spChg chg="mod">
          <ac:chgData name="Gbenga Oloke" userId="ed6deaf1-dca5-46c0-a655-8e4819a15d81" providerId="ADAL" clId="{CE08FF16-6EE4-4B71-A162-273D5EF979D1}" dt="2023-05-17T09:01:27.933" v="652" actId="20577"/>
          <ac:spMkLst>
            <pc:docMk/>
            <pc:sldMk cId="3480534147" sldId="1448942082"/>
            <ac:spMk id="7" creationId="{23FDF931-A765-459F-8561-440AEF3EBBC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benga Oloke" userId="ed6deaf1-dca5-46c0-a655-8e4819a15d81" providerId="ADAL" clId="{CE08FF16-6EE4-4B71-A162-273D5EF979D1}" dt="2023-05-17T09:04:19.472" v="686"/>
              <pc2:cmMkLst xmlns:pc2="http://schemas.microsoft.com/office/powerpoint/2019/9/main/command">
                <pc:docMk/>
                <pc:sldMk cId="3480534147" sldId="1448942082"/>
                <pc2:cmMk id="{55670FB0-3630-4209-B248-85175F0B6EAB}"/>
              </pc2:cmMkLst>
            </pc226:cmChg>
          </p:ext>
        </pc:extLst>
      </pc:sldChg>
      <pc:sldChg chg="del modCm">
        <pc:chgData name="Gbenga Oloke" userId="ed6deaf1-dca5-46c0-a655-8e4819a15d81" providerId="ADAL" clId="{CE08FF16-6EE4-4B71-A162-273D5EF979D1}" dt="2023-05-17T08:10:23.334" v="179" actId="47"/>
        <pc:sldMkLst>
          <pc:docMk/>
          <pc:sldMk cId="2907727355" sldId="14489420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benga Oloke" userId="ed6deaf1-dca5-46c0-a655-8e4819a15d81" providerId="ADAL" clId="{CE08FF16-6EE4-4B71-A162-273D5EF979D1}" dt="2023-05-17T05:16:06.128" v="13"/>
              <pc2:cmMkLst xmlns:pc2="http://schemas.microsoft.com/office/powerpoint/2019/9/main/command">
                <pc:docMk/>
                <pc:sldMk cId="2907727355" sldId="1448942084"/>
                <pc2:cmMk id="{DB1C5385-8BF5-455E-AB8F-793C143C3457}"/>
              </pc2:cmMkLst>
              <pc226:cmRplyChg chg="add mod">
                <pc226:chgData name="Gbenga Oloke" userId="ed6deaf1-dca5-46c0-a655-8e4819a15d81" providerId="ADAL" clId="{CE08FF16-6EE4-4B71-A162-273D5EF979D1}" dt="2023-05-17T05:13:00.693" v="11"/>
                <pc2:cmRplyMkLst xmlns:pc2="http://schemas.microsoft.com/office/powerpoint/2019/9/main/command">
                  <pc:docMk/>
                  <pc:sldMk cId="2907727355" sldId="1448942084"/>
                  <pc2:cmMk id="{DB1C5385-8BF5-455E-AB8F-793C143C3457}"/>
                  <pc2:cmRplyMk id="{B5EB064B-7683-4B03-A6B1-A39CCF61DF7C}"/>
                </pc2:cmRplyMkLst>
              </pc226:cmRplyChg>
              <pc226:cmRplyChg chg="add mod">
                <pc226:chgData name="Gbenga Oloke" userId="ed6deaf1-dca5-46c0-a655-8e4819a15d81" providerId="ADAL" clId="{CE08FF16-6EE4-4B71-A162-273D5EF979D1}" dt="2023-05-17T05:16:06.128" v="13"/>
                <pc2:cmRplyMkLst xmlns:pc2="http://schemas.microsoft.com/office/powerpoint/2019/9/main/command">
                  <pc:docMk/>
                  <pc:sldMk cId="2907727355" sldId="1448942084"/>
                  <pc2:cmMk id="{DB1C5385-8BF5-455E-AB8F-793C143C3457}"/>
                  <pc2:cmRplyMk id="{90827865-862F-4920-B36C-DEBEE71DBCD5}"/>
                </pc2:cmRplyMkLst>
              </pc226:cmRplyChg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en-US" b="1" baseline="0">
                <a:latin typeface="Candara" panose="020E0502030303020204" pitchFamily="34" charset="0"/>
              </a:rPr>
              <a:t>TA Delivered to States</a:t>
            </a:r>
            <a:endParaRPr lang="en-US" b="1"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Sheet8!$D$3</c:f>
              <c:strCache>
                <c:ptCount val="1"/>
                <c:pt idx="0">
                  <c:v>Number of TA Delivered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Sheet8!$C$4:$C$16</c:f>
              <c:strCache>
                <c:ptCount val="13"/>
                <c:pt idx="0">
                  <c:v>Cash Management Strategy</c:v>
                </c:pt>
                <c:pt idx="1">
                  <c:v>Domestic Expenditure Arrears Clearance</c:v>
                </c:pt>
                <c:pt idx="2">
                  <c:v>eProcurement and OCDS</c:v>
                </c:pt>
                <c:pt idx="3">
                  <c:v>Enactment of Public Procurement Laws</c:v>
                </c:pt>
                <c:pt idx="4">
                  <c:v>Consolidated Revenue Code</c:v>
                </c:pt>
                <c:pt idx="5">
                  <c:v>Update of Records for State Property Tax</c:v>
                </c:pt>
                <c:pt idx="6">
                  <c:v>COVID-19 Emmergency Procurement</c:v>
                </c:pt>
                <c:pt idx="7">
                  <c:v>Local Government  AFS - IPSAS</c:v>
                </c:pt>
                <c:pt idx="8">
                  <c:v>State AFS - IPSA</c:v>
                </c:pt>
                <c:pt idx="9">
                  <c:v>Tax Compliance Relief Program</c:v>
                </c:pt>
                <c:pt idx="10">
                  <c:v>Enactment of State Audit Laws</c:v>
                </c:pt>
                <c:pt idx="11">
                  <c:v>Annual Budget -NCoA</c:v>
                </c:pt>
                <c:pt idx="12">
                  <c:v>Improved financial reporting and budget reliability </c:v>
                </c:pt>
              </c:strCache>
            </c:strRef>
          </c:cat>
          <c:val>
            <c:numRef>
              <c:f>Sheet8!$D$4:$D$16</c:f>
              <c:numCache>
                <c:formatCode>General</c:formatCode>
                <c:ptCount val="13"/>
                <c:pt idx="0">
                  <c:v>3</c:v>
                </c:pt>
                <c:pt idx="1">
                  <c:v>7</c:v>
                </c:pt>
                <c:pt idx="2">
                  <c:v>18</c:v>
                </c:pt>
                <c:pt idx="3">
                  <c:v>28</c:v>
                </c:pt>
                <c:pt idx="4">
                  <c:v>29</c:v>
                </c:pt>
                <c:pt idx="5">
                  <c:v>40</c:v>
                </c:pt>
                <c:pt idx="6">
                  <c:v>40</c:v>
                </c:pt>
                <c:pt idx="7">
                  <c:v>62</c:v>
                </c:pt>
                <c:pt idx="8">
                  <c:v>65</c:v>
                </c:pt>
                <c:pt idx="9">
                  <c:v>71</c:v>
                </c:pt>
                <c:pt idx="10">
                  <c:v>118</c:v>
                </c:pt>
                <c:pt idx="11">
                  <c:v>231</c:v>
                </c:pt>
                <c:pt idx="12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8-4B80-930A-FC06AE181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3256656"/>
        <c:axId val="1483235536"/>
      </c:barChart>
      <c:catAx>
        <c:axId val="1483256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latin typeface="Candara" panose="020E0502030303020204" pitchFamily="34" charset="0"/>
                  </a:rPr>
                  <a:t>Areas of Technical Assistance</a:t>
                </a:r>
              </a:p>
            </c:rich>
          </c:tx>
          <c:layout>
            <c:manualLayout>
              <c:xMode val="edge"/>
              <c:yMode val="edge"/>
              <c:x val="3.5175058232724356E-2"/>
              <c:y val="0.3014622470747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83235536"/>
        <c:crosses val="autoZero"/>
        <c:auto val="1"/>
        <c:lblAlgn val="l"/>
        <c:lblOffset val="100"/>
        <c:noMultiLvlLbl val="0"/>
      </c:catAx>
      <c:valAx>
        <c:axId val="148323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25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394971662413365"/>
          <c:y val="0.92854122864651778"/>
          <c:w val="0.44535703504670732"/>
          <c:h val="7.1458713042853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38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38:3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38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D3176-06DF-4DB5-8461-09031C39CE62}" type="datetimeFigureOut">
              <a:rPr lang="aa-ET" smtClean="0"/>
              <a:t>05/17/2023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D1711-B968-4411-B144-DDF060456B5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9769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D1711-B968-4411-B144-DDF060456B53}" type="slidenum">
              <a:rPr kumimoji="0" lang="e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9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 2020 =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2,672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 2021 Q1-Q4  - 2432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 22 Q1 –Q4=   2347           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TOOLKIT DOWNLOADS</a:t>
            </a: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 2020 - 3037</a:t>
            </a: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 2021 - 2916</a:t>
            </a: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 202- 2600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1711-B968-4411-B144-DDF060456B53}" type="slidenum">
              <a:rPr lang="en-NG" smtClean="0"/>
              <a:t>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9652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1711-B968-4411-B144-DDF060456B53}" type="slidenum">
              <a:rPr lang="aa-ET" smtClean="0"/>
              <a:t>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7819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3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3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9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5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1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9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8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43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svg"/><Relationship Id="rId10" Type="http://schemas.openxmlformats.org/officeDocument/2006/relationships/image" Target="../media/image16.svg"/><Relationship Id="rId19" Type="http://schemas.openxmlformats.org/officeDocument/2006/relationships/image" Target="../media/image25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10.png"/><Relationship Id="rId10" Type="http://schemas.openxmlformats.org/officeDocument/2006/relationships/image" Target="../media/image3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96DBC-75CC-4A2A-8B66-B8B595203A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16844" y="1011722"/>
            <a:ext cx="2347783" cy="799431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F85FE9-96E4-490E-983D-25D5ECE8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62" y="2286000"/>
            <a:ext cx="11029616" cy="206039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 BRIEF ON NGF’S TECHNICAL ASSISTANCE ON:</a:t>
            </a:r>
            <a:br>
              <a:rPr lang="en-US" sz="20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br>
              <a:rPr lang="en-US" sz="20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STATES FISCAL TRANSPARENCY, ACCOUNTABILITY AND SUSTAINABILITY (SFTAS) </a:t>
            </a:r>
            <a:b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&amp; </a:t>
            </a:r>
            <a:b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STATE ACTION ON BUSINESS ENABLING REFORMS (SABER) </a:t>
            </a:r>
            <a:b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PROGRAMMES-FOR-RESULT </a:t>
            </a:r>
            <a:br>
              <a:rPr lang="en-US" sz="1800" b="1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endParaRPr lang="en-US" sz="2000" b="1" cap="none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23FDF931-A765-459F-8561-440AEF3EBBC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6262" y="4578380"/>
            <a:ext cx="11029950" cy="155057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cap="none" dirty="0">
                <a:solidFill>
                  <a:schemeClr val="tx1">
                    <a:alpha val="75000"/>
                  </a:schemeClr>
                </a:solidFill>
              </a:rPr>
              <a:t>Presented by:</a:t>
            </a:r>
            <a:endParaRPr lang="en-US" sz="1600" b="1" dirty="0">
              <a:solidFill>
                <a:schemeClr val="tx1">
                  <a:alpha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cap="none" dirty="0">
                <a:solidFill>
                  <a:schemeClr val="tx1">
                    <a:alpha val="75000"/>
                  </a:schemeClr>
                </a:solidFill>
              </a:rPr>
              <a:t>Olanrewaju Ajogbasile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cap="none" dirty="0">
                <a:solidFill>
                  <a:schemeClr val="tx1">
                    <a:alpha val="75000"/>
                  </a:schemeClr>
                </a:solidFill>
              </a:rPr>
              <a:t>Senior Programme Manager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b="1" cap="none" dirty="0">
              <a:solidFill>
                <a:schemeClr val="tx1">
                  <a:alpha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cap="none" dirty="0">
                <a:solidFill>
                  <a:schemeClr val="tx1">
                    <a:alpha val="75000"/>
                  </a:schemeClr>
                </a:solidFill>
              </a:rPr>
              <a:t>Date: 17</a:t>
            </a:r>
            <a:r>
              <a:rPr lang="en-US" sz="1400" b="1" cap="none" baseline="30000" dirty="0">
                <a:solidFill>
                  <a:schemeClr val="tx1">
                    <a:alpha val="75000"/>
                  </a:schemeClr>
                </a:solidFill>
              </a:rPr>
              <a:t>th</a:t>
            </a:r>
            <a:r>
              <a:rPr lang="en-US" sz="1400" b="1" cap="none" dirty="0">
                <a:solidFill>
                  <a:schemeClr val="tx1">
                    <a:alpha val="75000"/>
                  </a:schemeClr>
                </a:solidFill>
              </a:rPr>
              <a:t> May 2023</a:t>
            </a:r>
            <a:endParaRPr lang="en-US" sz="800"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geria Governors' Forum">
            <a:extLst>
              <a:ext uri="{FF2B5EF4-FFF2-40B4-BE49-F238E27FC236}">
                <a16:creationId xmlns:a16="http://schemas.microsoft.com/office/drawing/2014/main" id="{F054D322-F092-23EA-7759-65AC2E3A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2799"/>
            <a:ext cx="1389041" cy="5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CA6C29-F402-39EE-C069-35AD974F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92" y="797190"/>
            <a:ext cx="10705898" cy="55777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OVERVIEW OF NGF SFTAS TECHNICAL ASSISTANCE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4A718F-9D04-943F-039E-C7BCACD602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4221" y="1777528"/>
            <a:ext cx="9461486" cy="38679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24000" lvl="1" indent="0" algn="just">
              <a:spcAft>
                <a:spcPts val="800"/>
              </a:spcAft>
              <a:buNone/>
            </a:pPr>
            <a:r>
              <a:rPr lang="en-US" sz="1600" b="1" u="sng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STATES FISCAL TRANSPARENCY, ACCOUNTABILITY AND SUSTAINABILITY (SFTAS) </a:t>
            </a:r>
          </a:p>
          <a:p>
            <a:pPr lvl="1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We offer technical assistance (TA) </a:t>
            </a:r>
            <a:r>
              <a:rPr lang="en-US" sz="1600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States on budgeting, financial reporting, cash management strategy, revenue mobilization, audit and public procurement (including e-procurement), all of which relate to the Eligibility Criteria (EC) and Disbursement Linked Results (DLRs) 1, 3, 4, 5, 6, 10 and 11. </a:t>
            </a:r>
          </a:p>
          <a:p>
            <a:pPr lvl="1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Although the PforR component </a:t>
            </a:r>
            <a:r>
              <a:rPr lang="en-US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has ended, the TA component is being extended till December 2023 to support the sustainability of SFTAS reforms and early towards SABER PforR.</a:t>
            </a:r>
          </a:p>
          <a:p>
            <a:pPr marL="324000" lvl="1" indent="0" algn="just">
              <a:spcAft>
                <a:spcPts val="800"/>
              </a:spcAft>
              <a:buNone/>
            </a:pPr>
            <a:endParaRPr lang="en-US" sz="5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24000" lvl="1" indent="0" algn="just">
              <a:spcAft>
                <a:spcPts val="800"/>
              </a:spcAft>
              <a:buNone/>
            </a:pPr>
            <a:r>
              <a:rPr lang="en-US" sz="1600" b="1" u="sng" cap="none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STATE ACTION ON BUSINESS ENABLING REFORMS (SABER) </a:t>
            </a:r>
          </a:p>
          <a:p>
            <a:pPr lvl="1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We offer technical assistance (TA) </a:t>
            </a:r>
            <a:r>
              <a:rPr lang="en-US" sz="1600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States on improving </a:t>
            </a:r>
            <a:r>
              <a:rPr lang="en-GB" sz="1600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efficiency in property registration and sustainability of the land-based investment process; Improved regulatory framework for private investment in </a:t>
            </a:r>
            <a:r>
              <a:rPr lang="en-GB" sz="1600" dirty="0" err="1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fiber</a:t>
            </a:r>
            <a:r>
              <a:rPr lang="en-GB" sz="1600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optic infrastructure; Development of an effective Public Private Partnership (PPP) framework; Simplification of State and local business tax regimes.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509D50-9CAA-E381-1F53-D382509416B6}"/>
              </a:ext>
            </a:extLst>
          </p:cNvPr>
          <p:cNvGrpSpPr/>
          <p:nvPr/>
        </p:nvGrpSpPr>
        <p:grpSpPr>
          <a:xfrm>
            <a:off x="267685" y="2363778"/>
            <a:ext cx="1837562" cy="832626"/>
            <a:chOff x="196685" y="2366948"/>
            <a:chExt cx="1707031" cy="832626"/>
          </a:xfrm>
        </p:grpSpPr>
        <p:pic>
          <p:nvPicPr>
            <p:cNvPr id="1026" name="Picture 2" descr="Home">
              <a:extLst>
                <a:ext uri="{FF2B5EF4-FFF2-40B4-BE49-F238E27FC236}">
                  <a16:creationId xmlns:a16="http://schemas.microsoft.com/office/drawing/2014/main" id="{1E148605-A8EF-9EF1-23AC-4E21A098C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4" y="2366948"/>
              <a:ext cx="1670742" cy="478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EA65A-3892-8099-6581-CA4A02EA793B}"/>
                </a:ext>
              </a:extLst>
            </p:cNvPr>
            <p:cNvPicPr/>
            <p:nvPr/>
          </p:nvPicPr>
          <p:blipFill rotWithShape="1">
            <a:blip r:embed="rId4"/>
            <a:srcRect t="5445" r="5237" b="12185"/>
            <a:stretch/>
          </p:blipFill>
          <p:spPr>
            <a:xfrm>
              <a:off x="196685" y="2907656"/>
              <a:ext cx="816192" cy="29191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7A44EC-76F6-394C-AF64-45BF0D696EAB}"/>
              </a:ext>
            </a:extLst>
          </p:cNvPr>
          <p:cNvGrpSpPr/>
          <p:nvPr/>
        </p:nvGrpSpPr>
        <p:grpSpPr>
          <a:xfrm>
            <a:off x="138100" y="4367623"/>
            <a:ext cx="2146121" cy="915680"/>
            <a:chOff x="88885" y="4463484"/>
            <a:chExt cx="2146121" cy="915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BDA5C7-164B-EED4-4902-A962899E6CD1}"/>
                </a:ext>
              </a:extLst>
            </p:cNvPr>
            <p:cNvSpPr/>
            <p:nvPr/>
          </p:nvSpPr>
          <p:spPr>
            <a:xfrm>
              <a:off x="243561" y="4463484"/>
              <a:ext cx="144683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SABER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9C6B71-F207-10A5-EE8C-27DE5AA714E5}"/>
                </a:ext>
              </a:extLst>
            </p:cNvPr>
            <p:cNvGrpSpPr/>
            <p:nvPr/>
          </p:nvGrpSpPr>
          <p:grpSpPr>
            <a:xfrm>
              <a:off x="88885" y="5048889"/>
              <a:ext cx="2146121" cy="330275"/>
              <a:chOff x="3819056" y="5812680"/>
              <a:chExt cx="5501006" cy="81995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6B55B78-FD91-E2EF-3DCC-2A77240D2F27}"/>
                  </a:ext>
                </a:extLst>
              </p:cNvPr>
              <p:cNvPicPr/>
              <p:nvPr/>
            </p:nvPicPr>
            <p:blipFill rotWithShape="1">
              <a:blip r:embed="rId4"/>
              <a:srcRect t="5445" r="5237" b="12185"/>
              <a:stretch/>
            </p:blipFill>
            <p:spPr>
              <a:xfrm>
                <a:off x="7068975" y="5919147"/>
                <a:ext cx="1188617" cy="518975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DBED49-1251-BD76-99FE-04903E47906B}"/>
                  </a:ext>
                </a:extLst>
              </p:cNvPr>
              <p:cNvGrpSpPr/>
              <p:nvPr/>
            </p:nvGrpSpPr>
            <p:grpSpPr>
              <a:xfrm>
                <a:off x="3819056" y="5812680"/>
                <a:ext cx="5501006" cy="819951"/>
                <a:chOff x="7763069" y="102345"/>
                <a:chExt cx="5501006" cy="819951"/>
              </a:xfrm>
            </p:grpSpPr>
            <p:pic>
              <p:nvPicPr>
                <p:cNvPr id="11" name="Google Shape;113;p2">
                  <a:extLst>
                    <a:ext uri="{FF2B5EF4-FFF2-40B4-BE49-F238E27FC236}">
                      <a16:creationId xmlns:a16="http://schemas.microsoft.com/office/drawing/2014/main" id="{E45048D9-0137-A249-EEB1-DC513D74615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/>
                <a:srcRect/>
                <a:stretch>
                  <a:fillRect/>
                </a:stretch>
              </p:blipFill>
              <p:spPr>
                <a:xfrm>
                  <a:off x="8679192" y="177282"/>
                  <a:ext cx="2237624" cy="6436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" name="Picture 2" descr="Federal Ministry of Finance – NDIC ACADEMY">
                  <a:extLst>
                    <a:ext uri="{FF2B5EF4-FFF2-40B4-BE49-F238E27FC236}">
                      <a16:creationId xmlns:a16="http://schemas.microsoft.com/office/drawing/2014/main" id="{AFF5544C-781D-5454-12CC-2D33B2E950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63069" y="102345"/>
                  <a:ext cx="819951" cy="8199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4" descr="World Bank Group — Transforming agricultural innovation for people, nature  and climate">
                  <a:extLst>
                    <a:ext uri="{FF2B5EF4-FFF2-40B4-BE49-F238E27FC236}">
                      <a16:creationId xmlns:a16="http://schemas.microsoft.com/office/drawing/2014/main" id="{F91564B3-110F-F5EF-CC14-86F904C11C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01605" y="111557"/>
                  <a:ext cx="1062470" cy="7134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9593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084E5E8-E524-4AE0-8D32-0934DD727065}"/>
              </a:ext>
            </a:extLst>
          </p:cNvPr>
          <p:cNvSpPr txBox="1"/>
          <p:nvPr/>
        </p:nvSpPr>
        <p:spPr>
          <a:xfrm>
            <a:off x="3126348" y="968610"/>
            <a:ext cx="570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HOW WE SUPPORT YOUR STATES</a:t>
            </a:r>
            <a:endParaRPr lang="en-GB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04FDE7-A498-D12E-DB34-1A955787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" y="6246764"/>
            <a:ext cx="1475360" cy="554784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0FEFA0E-A2A8-685B-B8A6-F58A2B433BED}"/>
              </a:ext>
            </a:extLst>
          </p:cNvPr>
          <p:cNvGrpSpPr/>
          <p:nvPr/>
        </p:nvGrpSpPr>
        <p:grpSpPr>
          <a:xfrm>
            <a:off x="514053" y="1733340"/>
            <a:ext cx="11320861" cy="4156050"/>
            <a:chOff x="590998" y="1678959"/>
            <a:chExt cx="11320861" cy="41560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5050C9-7323-4516-A906-5C7CEF64B715}"/>
                </a:ext>
              </a:extLst>
            </p:cNvPr>
            <p:cNvGrpSpPr/>
            <p:nvPr/>
          </p:nvGrpSpPr>
          <p:grpSpPr>
            <a:xfrm>
              <a:off x="634800" y="1685976"/>
              <a:ext cx="3690138" cy="2152553"/>
              <a:chOff x="717730" y="3366056"/>
              <a:chExt cx="3329407" cy="134733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C5297-4BA7-4963-B441-894B52395D66}"/>
                  </a:ext>
                </a:extLst>
              </p:cNvPr>
              <p:cNvSpPr txBox="1"/>
              <p:nvPr/>
            </p:nvSpPr>
            <p:spPr>
              <a:xfrm>
                <a:off x="717730" y="3730903"/>
                <a:ext cx="3329407" cy="98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andara" panose="020E0502030303020204" pitchFamily="34" charset="0"/>
                  </a:rPr>
                  <a:t>Development  &amp; Dissemination of Toolkits </a:t>
                </a:r>
              </a:p>
              <a:p>
                <a:pPr algn="ctr"/>
                <a:r>
                  <a:rPr lang="en-GB" sz="1600" dirty="0">
                    <a:latin typeface="Candara" panose="020E0502030303020204" pitchFamily="34" charset="0"/>
                  </a:rPr>
                  <a:t>Knowledge Guides, Templates, Self-Help videos Available Online.</a:t>
                </a:r>
              </a:p>
              <a:p>
                <a:pPr algn="ctr"/>
                <a:r>
                  <a:rPr lang="en-GB" sz="1600" dirty="0">
                    <a:latin typeface="Candara" panose="020E0502030303020204" pitchFamily="34" charset="0"/>
                  </a:rPr>
                  <a:t>*Plan to deploy a Learning Management System.</a:t>
                </a:r>
                <a:endParaRPr lang="en-US" sz="1600" dirty="0">
                  <a:latin typeface="Candara" panose="020E050203030302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D4789AA-38A5-414D-8119-1B3683420A9C}"/>
                  </a:ext>
                </a:extLst>
              </p:cNvPr>
              <p:cNvGrpSpPr/>
              <p:nvPr/>
            </p:nvGrpSpPr>
            <p:grpSpPr>
              <a:xfrm>
                <a:off x="2000094" y="3366056"/>
                <a:ext cx="831109" cy="493730"/>
                <a:chOff x="394334" y="495516"/>
                <a:chExt cx="1146192" cy="368687"/>
              </a:xfrm>
            </p:grpSpPr>
            <p:pic>
              <p:nvPicPr>
                <p:cNvPr id="9" name="Graphic 95468" descr="Internet">
                  <a:extLst>
                    <a:ext uri="{FF2B5EF4-FFF2-40B4-BE49-F238E27FC236}">
                      <a16:creationId xmlns:a16="http://schemas.microsoft.com/office/drawing/2014/main" id="{C5EC7B15-049C-4735-8C53-17F33D8CFF64}"/>
                    </a:ext>
                  </a:extLst>
                </p:cNvPr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772" y="495516"/>
                  <a:ext cx="671754" cy="368687"/>
                </a:xfrm>
                <a:prstGeom prst="rect">
                  <a:avLst/>
                </a:prstGeom>
              </p:spPr>
            </p:pic>
            <p:pic>
              <p:nvPicPr>
                <p:cNvPr id="10" name="Graphic 95467" descr="Cloud Computing">
                  <a:extLst>
                    <a:ext uri="{FF2B5EF4-FFF2-40B4-BE49-F238E27FC236}">
                      <a16:creationId xmlns:a16="http://schemas.microsoft.com/office/drawing/2014/main" id="{C5B9450F-F888-41A9-8EAE-343D2771CD8D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334" y="507973"/>
                  <a:ext cx="474439" cy="2789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FF2E47-832B-45F7-A1E5-67CBCDB277F6}"/>
                </a:ext>
              </a:extLst>
            </p:cNvPr>
            <p:cNvGrpSpPr/>
            <p:nvPr/>
          </p:nvGrpSpPr>
          <p:grpSpPr>
            <a:xfrm>
              <a:off x="590998" y="3951012"/>
              <a:ext cx="3420185" cy="1536186"/>
              <a:chOff x="172921" y="4909387"/>
              <a:chExt cx="3341064" cy="978418"/>
            </a:xfrm>
          </p:grpSpPr>
          <p:pic>
            <p:nvPicPr>
              <p:cNvPr id="23" name="Graphic 5" descr="Transfer with solid fill">
                <a:extLst>
                  <a:ext uri="{FF2B5EF4-FFF2-40B4-BE49-F238E27FC236}">
                    <a16:creationId xmlns:a16="http://schemas.microsoft.com/office/drawing/2014/main" id="{09E8864B-89AC-49B7-B35B-FE24B77FA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494577" y="4949843"/>
                <a:ext cx="383539" cy="445135"/>
              </a:xfrm>
              <a:prstGeom prst="rect">
                <a:avLst/>
              </a:prstGeom>
            </p:spPr>
          </p:pic>
          <p:pic>
            <p:nvPicPr>
              <p:cNvPr id="24" name="Graphic 9" descr="Idea with solid fill">
                <a:extLst>
                  <a:ext uri="{FF2B5EF4-FFF2-40B4-BE49-F238E27FC236}">
                    <a16:creationId xmlns:a16="http://schemas.microsoft.com/office/drawing/2014/main" id="{8776B446-B614-4DFD-9475-67998C2EE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10893" y="4991975"/>
                <a:ext cx="494462" cy="416876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5DF6B38-B149-415B-BF98-F5EFE75F4897}"/>
                  </a:ext>
                </a:extLst>
              </p:cNvPr>
              <p:cNvGrpSpPr/>
              <p:nvPr/>
            </p:nvGrpSpPr>
            <p:grpSpPr>
              <a:xfrm>
                <a:off x="172921" y="4909387"/>
                <a:ext cx="3341064" cy="978418"/>
                <a:chOff x="505449" y="4478819"/>
                <a:chExt cx="3048000" cy="978418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6E12BD3-9158-4070-97AF-BBEA630AE6B3}"/>
                    </a:ext>
                  </a:extLst>
                </p:cNvPr>
                <p:cNvSpPr txBox="1"/>
                <p:nvPr/>
              </p:nvSpPr>
              <p:spPr>
                <a:xfrm>
                  <a:off x="505449" y="4927963"/>
                  <a:ext cx="3048000" cy="529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latin typeface="Candara" panose="020E0502030303020204" pitchFamily="34" charset="0"/>
                    </a:rPr>
                    <a:t>Exchange Visits</a:t>
                  </a:r>
                </a:p>
                <a:p>
                  <a:pPr algn="ctr"/>
                  <a:r>
                    <a:rPr lang="en-US" sz="1600" dirty="0">
                      <a:latin typeface="Candara" panose="020E0502030303020204" pitchFamily="34" charset="0"/>
                    </a:rPr>
                    <a:t>To facilitate On-The-Job Training and First-Hand Learning for State Officials</a:t>
                  </a:r>
                </a:p>
              </p:txBody>
            </p:sp>
            <p:pic>
              <p:nvPicPr>
                <p:cNvPr id="25" name="Graphic 13" descr="Bank with solid fill">
                  <a:extLst>
                    <a:ext uri="{FF2B5EF4-FFF2-40B4-BE49-F238E27FC236}">
                      <a16:creationId xmlns:a16="http://schemas.microsoft.com/office/drawing/2014/main" id="{03D26193-86F9-4FFE-8751-F4F7B0C43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5313" y="4478819"/>
                  <a:ext cx="521523" cy="52152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EA842D2-6289-4710-BC66-0C8F9D241D3F}"/>
                </a:ext>
              </a:extLst>
            </p:cNvPr>
            <p:cNvGrpSpPr/>
            <p:nvPr/>
          </p:nvGrpSpPr>
          <p:grpSpPr>
            <a:xfrm>
              <a:off x="4567139" y="1704165"/>
              <a:ext cx="3084689" cy="1804789"/>
              <a:chOff x="4921120" y="3284981"/>
              <a:chExt cx="2136214" cy="114949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C4AC28C-F62D-4A2A-8DCA-CB2C1D84E4ED}"/>
                  </a:ext>
                </a:extLst>
              </p:cNvPr>
              <p:cNvGrpSpPr/>
              <p:nvPr/>
            </p:nvGrpSpPr>
            <p:grpSpPr>
              <a:xfrm>
                <a:off x="4921120" y="3338949"/>
                <a:ext cx="2136214" cy="1095528"/>
                <a:chOff x="5121021" y="3598198"/>
                <a:chExt cx="2136214" cy="1095528"/>
              </a:xfrm>
            </p:grpSpPr>
            <p:pic>
              <p:nvPicPr>
                <p:cNvPr id="5" name="Graphic 9" descr="Online meeting">
                  <a:extLst>
                    <a:ext uri="{FF2B5EF4-FFF2-40B4-BE49-F238E27FC236}">
                      <a16:creationId xmlns:a16="http://schemas.microsoft.com/office/drawing/2014/main" id="{DAF9AA85-7290-4B65-BA27-B6D561C1D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0793" y="3598198"/>
                  <a:ext cx="495503" cy="392552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734618-40F8-492F-BDB7-77B7FAC9E0E2}"/>
                    </a:ext>
                  </a:extLst>
                </p:cNvPr>
                <p:cNvSpPr txBox="1"/>
                <p:nvPr/>
              </p:nvSpPr>
              <p:spPr>
                <a:xfrm>
                  <a:off x="5121021" y="4007630"/>
                  <a:ext cx="2136214" cy="686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 </a:t>
                  </a:r>
                  <a:r>
                    <a:rPr lang="en-GB" sz="1600" b="1" dirty="0">
                      <a:latin typeface="Candara" panose="020E0502030303020204" pitchFamily="34" charset="0"/>
                    </a:rPr>
                    <a:t>Just-in-time Support </a:t>
                  </a:r>
                </a:p>
                <a:p>
                  <a:pPr algn="ctr"/>
                  <a:r>
                    <a:rPr lang="en-GB" sz="1600" dirty="0">
                      <a:latin typeface="Candara" panose="020E0502030303020204" pitchFamily="34" charset="0"/>
                    </a:rPr>
                    <a:t>Desk Reviews/Technical Advisories/Walkthrough Sessions Based on Demand</a:t>
                  </a:r>
                  <a:endParaRPr lang="en-US" sz="1600" dirty="0">
                    <a:latin typeface="Candara" panose="020E0502030303020204" pitchFamily="34" charset="0"/>
                  </a:endParaRPr>
                </a:p>
              </p:txBody>
            </p:sp>
          </p:grpSp>
          <p:pic>
            <p:nvPicPr>
              <p:cNvPr id="36" name="Picture 35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6521A0C2-C9B9-4BDD-B7A0-626EB239E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153" y="3284981"/>
                <a:ext cx="558351" cy="430255"/>
              </a:xfrm>
              <a:prstGeom prst="rect">
                <a:avLst/>
              </a:prstGeom>
              <a:noFill/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FDD2740-E567-4AF6-88C4-06B6632FF933}"/>
                </a:ext>
              </a:extLst>
            </p:cNvPr>
            <p:cNvGrpSpPr/>
            <p:nvPr/>
          </p:nvGrpSpPr>
          <p:grpSpPr>
            <a:xfrm>
              <a:off x="4336457" y="3680298"/>
              <a:ext cx="3614875" cy="2154711"/>
              <a:chOff x="3669743" y="4791014"/>
              <a:chExt cx="4873807" cy="11377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47377A-7E92-4933-A2C6-A90A8477A4E1}"/>
                  </a:ext>
                </a:extLst>
              </p:cNvPr>
              <p:cNvSpPr txBox="1"/>
              <p:nvPr/>
            </p:nvSpPr>
            <p:spPr>
              <a:xfrm>
                <a:off x="3669743" y="5002421"/>
                <a:ext cx="4873807" cy="92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 </a:t>
                </a:r>
              </a:p>
              <a:p>
                <a:pPr algn="ctr"/>
                <a:endParaRPr lang="en-GB" sz="1400" b="1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600" b="1" dirty="0">
                    <a:latin typeface="Candara" panose="020E0502030303020204" pitchFamily="34" charset="0"/>
                  </a:rPr>
                  <a:t>State Reform Experience Studies</a:t>
                </a:r>
              </a:p>
              <a:p>
                <a:pPr algn="ctr"/>
                <a:r>
                  <a:rPr lang="en-US" sz="16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To Distill </a:t>
                </a:r>
                <a:r>
                  <a:rPr lang="en-US" sz="1600" dirty="0"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Goo</a:t>
                </a:r>
                <a:r>
                  <a:rPr lang="en-US" sz="16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d Practices and Major Reform Lessons from the 36 States of Nigeria with the Aim of Promoting State to State Learning</a:t>
                </a:r>
                <a:endParaRPr lang="en-US" sz="1600" dirty="0">
                  <a:latin typeface="Candara" panose="020E0502030303020204" pitchFamily="34" charset="0"/>
                </a:endParaRPr>
              </a:p>
            </p:txBody>
          </p:sp>
          <p:pic>
            <p:nvPicPr>
              <p:cNvPr id="45" name="Picture 44" descr="Map&#10;&#10;Description automatically generated">
                <a:extLst>
                  <a:ext uri="{FF2B5EF4-FFF2-40B4-BE49-F238E27FC236}">
                    <a16:creationId xmlns:a16="http://schemas.microsoft.com/office/drawing/2014/main" id="{1D9613F5-E800-4BE7-99EC-2B3C6EA8B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5809" y="4791014"/>
                <a:ext cx="633829" cy="344250"/>
              </a:xfrm>
              <a:prstGeom prst="rect">
                <a:avLst/>
              </a:prstGeom>
              <a:noFill/>
            </p:spPr>
          </p:pic>
          <p:pic>
            <p:nvPicPr>
              <p:cNvPr id="46" name="Picture 4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4BBB08B3-8987-45A6-AADB-C7CC1D87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1680" y="4805270"/>
                <a:ext cx="346534" cy="306105"/>
              </a:xfrm>
              <a:prstGeom prst="rect">
                <a:avLst/>
              </a:prstGeom>
              <a:noFill/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61CDF7-9D9B-4F4C-8AD2-EE882B0465C1}"/>
                </a:ext>
              </a:extLst>
            </p:cNvPr>
            <p:cNvSpPr txBox="1"/>
            <p:nvPr/>
          </p:nvSpPr>
          <p:spPr>
            <a:xfrm>
              <a:off x="8064523" y="4381116"/>
              <a:ext cx="3847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ndara" panose="020E0502030303020204" pitchFamily="34" charset="0"/>
                </a:rPr>
                <a:t>Executive Briefings &amp; Advisory</a:t>
              </a:r>
              <a:endParaRPr lang="en-US" sz="1600" dirty="0">
                <a:latin typeface="Candara" panose="020E0502030303020204" pitchFamily="34" charset="0"/>
              </a:endParaRPr>
            </a:p>
            <a:p>
              <a:pPr algn="ctr"/>
              <a:r>
                <a:rPr lang="en-US" sz="1600" dirty="0">
                  <a:latin typeface="Candara" panose="020E0502030303020204" pitchFamily="34" charset="0"/>
                </a:rPr>
                <a:t>On urgent reform actions in resolving bottlenecks and facilitating reform delivery</a:t>
              </a:r>
              <a:endParaRPr lang="en-US" sz="1400" dirty="0">
                <a:latin typeface="Candara" panose="020E050203030302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E9E01EE-3B8F-4E9E-8CCB-08E4A40C0F2E}"/>
                </a:ext>
              </a:extLst>
            </p:cNvPr>
            <p:cNvGrpSpPr/>
            <p:nvPr/>
          </p:nvGrpSpPr>
          <p:grpSpPr>
            <a:xfrm>
              <a:off x="8239562" y="1678959"/>
              <a:ext cx="3497258" cy="1750602"/>
              <a:chOff x="8482192" y="2540556"/>
              <a:chExt cx="3664816" cy="9824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872BD9F-785E-47AE-8D3C-B8526162DA1A}"/>
                  </a:ext>
                </a:extLst>
              </p:cNvPr>
              <p:cNvGrpSpPr/>
              <p:nvPr/>
            </p:nvGrpSpPr>
            <p:grpSpPr>
              <a:xfrm>
                <a:off x="8482192" y="2540556"/>
                <a:ext cx="3664816" cy="982438"/>
                <a:chOff x="7736934" y="3555636"/>
                <a:chExt cx="2998989" cy="1185374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D761AC-2A7A-4934-BE83-411A33F68B49}"/>
                    </a:ext>
                  </a:extLst>
                </p:cNvPr>
                <p:cNvSpPr txBox="1"/>
                <p:nvPr/>
              </p:nvSpPr>
              <p:spPr>
                <a:xfrm>
                  <a:off x="7736934" y="4011600"/>
                  <a:ext cx="2998989" cy="72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 </a:t>
                  </a:r>
                  <a:r>
                    <a:rPr lang="en-GB" sz="1600" b="1" dirty="0">
                      <a:latin typeface="Candara" panose="020E0502030303020204" pitchFamily="34" charset="0"/>
                    </a:rPr>
                    <a:t>Peer Learning Events</a:t>
                  </a:r>
                </a:p>
                <a:p>
                  <a:pPr algn="ctr"/>
                  <a:r>
                    <a:rPr lang="en-GB" sz="1600" dirty="0">
                      <a:latin typeface="Candara" panose="020E0502030303020204" pitchFamily="34" charset="0"/>
                    </a:rPr>
                    <a:t>Experience/Knowledge Sharing Workshops to Distil  Good Practice &amp; Share Reform Lessons among States</a:t>
                  </a:r>
                  <a:endParaRPr lang="en-US" sz="1600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1" name="Rectangle 40" descr="Group">
                  <a:extLst>
                    <a:ext uri="{FF2B5EF4-FFF2-40B4-BE49-F238E27FC236}">
                      <a16:creationId xmlns:a16="http://schemas.microsoft.com/office/drawing/2014/main" id="{F45CDF00-66C3-4958-B1F4-202E89D95AA3}"/>
                    </a:ext>
                  </a:extLst>
                </p:cNvPr>
                <p:cNvSpPr/>
                <p:nvPr/>
              </p:nvSpPr>
              <p:spPr>
                <a:xfrm>
                  <a:off x="8635777" y="3555636"/>
                  <a:ext cx="586410" cy="534116"/>
                </a:xfrm>
                <a:prstGeom prst="rect">
                  <a:avLst/>
                </a:prstGeom>
                <a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p:grpSp>
          <p:pic>
            <p:nvPicPr>
              <p:cNvPr id="43" name="Graphic 17" descr="Ui Ux with solid fill">
                <a:extLst>
                  <a:ext uri="{FF2B5EF4-FFF2-40B4-BE49-F238E27FC236}">
                    <a16:creationId xmlns:a16="http://schemas.microsoft.com/office/drawing/2014/main" id="{507AAFD3-555F-4FC9-AD3D-103B7458B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0402821" y="2559450"/>
                <a:ext cx="475243" cy="391850"/>
              </a:xfrm>
              <a:prstGeom prst="rect">
                <a:avLst/>
              </a:prstGeom>
            </p:spPr>
          </p:pic>
        </p:grpSp>
        <p:pic>
          <p:nvPicPr>
            <p:cNvPr id="22" name="Graphic 21" descr="Meeting with solid fill">
              <a:extLst>
                <a:ext uri="{FF2B5EF4-FFF2-40B4-BE49-F238E27FC236}">
                  <a16:creationId xmlns:a16="http://schemas.microsoft.com/office/drawing/2014/main" id="{27FFD829-7BD7-0B06-A4FA-90E96196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754604" y="3682880"/>
              <a:ext cx="724167" cy="724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4EB23AF-1C5F-416D-906A-D472B118D67E}"/>
              </a:ext>
            </a:extLst>
          </p:cNvPr>
          <p:cNvSpPr txBox="1"/>
          <p:nvPr/>
        </p:nvSpPr>
        <p:spPr>
          <a:xfrm>
            <a:off x="1166713" y="614439"/>
            <a:ext cx="994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NGF SFTAS AND SABER TECHNICAL ASSISTANCE PROGRAMME BENEFICIARIES</a:t>
            </a:r>
            <a:endParaRPr lang="en-GB" sz="24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1A0AAA-D77C-304E-3A9E-18E019144414}"/>
                  </a:ext>
                </a:extLst>
              </p14:cNvPr>
              <p14:cNvContentPartPr/>
              <p14:nvPr/>
            </p14:nvContentPartPr>
            <p14:xfrm>
              <a:off x="7038737" y="570925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1A0AAA-D77C-304E-3A9E-18E0191444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9737" y="570061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B94D9FD-E136-096E-78DC-CF6D712CFD90}"/>
              </a:ext>
            </a:extLst>
          </p:cNvPr>
          <p:cNvGrpSpPr/>
          <p:nvPr/>
        </p:nvGrpSpPr>
        <p:grpSpPr>
          <a:xfrm>
            <a:off x="6953777" y="5709257"/>
            <a:ext cx="360" cy="360"/>
            <a:chOff x="6953777" y="570925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F8055CB-0B11-35D9-FC6C-9DB9A30323BC}"/>
                    </a:ext>
                  </a:extLst>
                </p14:cNvPr>
                <p14:cNvContentPartPr/>
                <p14:nvPr/>
              </p14:nvContentPartPr>
              <p14:xfrm>
                <a:off x="6953777" y="5709257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F8055CB-0B11-35D9-FC6C-9DB9A30323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44777" y="57006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EBCE65-6897-0E9D-FFBF-45D211A05FE5}"/>
                    </a:ext>
                  </a:extLst>
                </p14:cNvPr>
                <p14:cNvContentPartPr/>
                <p14:nvPr/>
              </p14:nvContentPartPr>
              <p14:xfrm>
                <a:off x="6953777" y="5709257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EBCE65-6897-0E9D-FFBF-45D211A05F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44777" y="57006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780C287-5C2D-AF3C-BE4E-DF90F88A85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8" t="2635" r="11368"/>
          <a:stretch/>
        </p:blipFill>
        <p:spPr>
          <a:xfrm>
            <a:off x="4848447" y="996038"/>
            <a:ext cx="7077739" cy="5719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3CE42-62DF-A81A-165B-9BCFDEE06728}"/>
              </a:ext>
            </a:extLst>
          </p:cNvPr>
          <p:cNvSpPr txBox="1"/>
          <p:nvPr/>
        </p:nvSpPr>
        <p:spPr>
          <a:xfrm>
            <a:off x="120542" y="1502864"/>
            <a:ext cx="4727905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Candara" panose="020E0502030303020204" pitchFamily="34" charset="0"/>
            </a:endParaRPr>
          </a:p>
          <a:p>
            <a:pPr algn="ctr"/>
            <a:r>
              <a:rPr lang="en-US" sz="2000" b="1" u="sng" dirty="0">
                <a:latin typeface="Arial Black" panose="020B0A04020102020204" pitchFamily="34" charset="0"/>
              </a:rPr>
              <a:t>SFTAS </a:t>
            </a:r>
            <a:r>
              <a:rPr lang="en-US" sz="2000" b="1" u="sng" dirty="0">
                <a:latin typeface="Candara" panose="020E0502030303020204" pitchFamily="34" charset="0"/>
              </a:rPr>
              <a:t>(Jan 2020 – Dec 2022)</a:t>
            </a:r>
          </a:p>
          <a:p>
            <a:pPr algn="ctr"/>
            <a:r>
              <a:rPr lang="en-US" sz="2000" b="1" dirty="0">
                <a:latin typeface="Candara" panose="020E0502030303020204" pitchFamily="34" charset="0"/>
              </a:rPr>
              <a:t>Over </a:t>
            </a:r>
            <a:r>
              <a:rPr lang="en-US" sz="2400" b="1" dirty="0">
                <a:latin typeface="Arial Black" panose="020B0A04020102020204" pitchFamily="34" charset="0"/>
              </a:rPr>
              <a:t>7,400 </a:t>
            </a:r>
            <a:r>
              <a:rPr lang="en-US" sz="2000" b="1" dirty="0">
                <a:latin typeface="Candara" panose="020E0502030303020204" pitchFamily="34" charset="0"/>
              </a:rPr>
              <a:t>Government officials at various levels (Legislators, Commissioners, Permanent Secretaries, Directors, Deputy/Assistant Directors, Operational officers, etc.) across the 36 States and  FCT benefitted/attended NGF’s capacity building activities.</a:t>
            </a:r>
          </a:p>
          <a:p>
            <a:pPr algn="ctr"/>
            <a:endParaRPr lang="en-US" sz="2000" b="1" dirty="0">
              <a:latin typeface="Candara" panose="020E0502030303020204" pitchFamily="34" charset="0"/>
            </a:endParaRPr>
          </a:p>
          <a:p>
            <a:pPr algn="ctr"/>
            <a:r>
              <a:rPr lang="en-US" sz="2000" b="1" u="sng" dirty="0">
                <a:latin typeface="Arial Black" panose="020B0A04020102020204" pitchFamily="34" charset="0"/>
              </a:rPr>
              <a:t>SABER</a:t>
            </a:r>
            <a:r>
              <a:rPr lang="en-US" sz="2000" b="1" u="sng" dirty="0">
                <a:latin typeface="Candara" panose="020E0502030303020204" pitchFamily="34" charset="0"/>
              </a:rPr>
              <a:t> (Jul – Dec 2022)</a:t>
            </a:r>
          </a:p>
          <a:p>
            <a:pPr algn="ctr"/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Arial Black" panose="020B0A04020102020204" pitchFamily="34" charset="0"/>
              </a:rPr>
              <a:t>161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Government officials have also benefited from NGF’s 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92C19-ECF4-B6B4-9F1E-EEE6B85AF9B8}"/>
              </a:ext>
            </a:extLst>
          </p:cNvPr>
          <p:cNvSpPr txBox="1"/>
          <p:nvPr/>
        </p:nvSpPr>
        <p:spPr>
          <a:xfrm>
            <a:off x="5125485" y="5329533"/>
            <a:ext cx="35619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E465F8-F2F2-1CA1-0D5D-0F00936E2A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66" y="4873"/>
            <a:ext cx="1475360" cy="554784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286D244-1D4F-CF58-AD1E-2363D12B91C7}"/>
              </a:ext>
            </a:extLst>
          </p:cNvPr>
          <p:cNvSpPr/>
          <p:nvPr/>
        </p:nvSpPr>
        <p:spPr>
          <a:xfrm>
            <a:off x="7309063" y="4627149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842DB50-F97D-FC71-7B4C-9642E3B53818}"/>
              </a:ext>
            </a:extLst>
          </p:cNvPr>
          <p:cNvSpPr/>
          <p:nvPr/>
        </p:nvSpPr>
        <p:spPr>
          <a:xfrm>
            <a:off x="7425053" y="5688198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ECB73D57-4C03-F86C-6EB8-E31A89040B0B}"/>
              </a:ext>
            </a:extLst>
          </p:cNvPr>
          <p:cNvSpPr/>
          <p:nvPr/>
        </p:nvSpPr>
        <p:spPr>
          <a:xfrm>
            <a:off x="6927929" y="4992798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EF6DA697-25F1-AE7B-FA62-3FF910037247}"/>
              </a:ext>
            </a:extLst>
          </p:cNvPr>
          <p:cNvSpPr/>
          <p:nvPr/>
        </p:nvSpPr>
        <p:spPr>
          <a:xfrm>
            <a:off x="8430608" y="5371663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F6BD5FA-B912-6710-63B1-AE5C145F51C7}"/>
              </a:ext>
            </a:extLst>
          </p:cNvPr>
          <p:cNvSpPr/>
          <p:nvPr/>
        </p:nvSpPr>
        <p:spPr>
          <a:xfrm>
            <a:off x="9367284" y="2347645"/>
            <a:ext cx="252315" cy="1206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504EA7A5-095D-AAAE-8108-323F0612E60F}"/>
              </a:ext>
            </a:extLst>
          </p:cNvPr>
          <p:cNvSpPr/>
          <p:nvPr/>
        </p:nvSpPr>
        <p:spPr>
          <a:xfrm>
            <a:off x="10118911" y="1852319"/>
            <a:ext cx="347502" cy="2292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24056FB8-B9D1-8A63-7931-5B2BD33825B1}"/>
              </a:ext>
            </a:extLst>
          </p:cNvPr>
          <p:cNvSpPr/>
          <p:nvPr/>
        </p:nvSpPr>
        <p:spPr>
          <a:xfrm>
            <a:off x="6433256" y="5779899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AA7F3E5-999F-FC2E-FDC1-F2C2CB1CF2A7}"/>
              </a:ext>
            </a:extLst>
          </p:cNvPr>
          <p:cNvSpPr/>
          <p:nvPr/>
        </p:nvSpPr>
        <p:spPr>
          <a:xfrm>
            <a:off x="8042688" y="5281396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682CF528-6D0F-E739-E2B7-2B0B6F6917D0}"/>
              </a:ext>
            </a:extLst>
          </p:cNvPr>
          <p:cNvSpPr/>
          <p:nvPr/>
        </p:nvSpPr>
        <p:spPr>
          <a:xfrm>
            <a:off x="7260192" y="5265553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501860C-F603-FC82-40CE-2407B053273C}"/>
              </a:ext>
            </a:extLst>
          </p:cNvPr>
          <p:cNvSpPr/>
          <p:nvPr/>
        </p:nvSpPr>
        <p:spPr>
          <a:xfrm>
            <a:off x="7691912" y="5776689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D51018D-387D-6A41-7AEB-BE80C78C1AAF}"/>
              </a:ext>
            </a:extLst>
          </p:cNvPr>
          <p:cNvSpPr/>
          <p:nvPr/>
        </p:nvSpPr>
        <p:spPr>
          <a:xfrm>
            <a:off x="8565417" y="4746032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49400A53-C7EC-43DE-A10C-A480DB090CD2}"/>
              </a:ext>
            </a:extLst>
          </p:cNvPr>
          <p:cNvSpPr/>
          <p:nvPr/>
        </p:nvSpPr>
        <p:spPr>
          <a:xfrm>
            <a:off x="9664502" y="2736526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187D65E6-6286-69CF-4012-CB352EF5C184}"/>
              </a:ext>
            </a:extLst>
          </p:cNvPr>
          <p:cNvSpPr/>
          <p:nvPr/>
        </p:nvSpPr>
        <p:spPr>
          <a:xfrm>
            <a:off x="5477332" y="5360765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40D715-DBFE-D5FA-D84B-3D6B83C58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3093" y="3373297"/>
            <a:ext cx="347502" cy="237765"/>
          </a:xfrm>
          <a:prstGeom prst="rect">
            <a:avLst/>
          </a:prstGeom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E0B0F7EF-F244-A8D1-E6F0-C6F7C135B7F0}"/>
              </a:ext>
            </a:extLst>
          </p:cNvPr>
          <p:cNvSpPr/>
          <p:nvPr/>
        </p:nvSpPr>
        <p:spPr>
          <a:xfrm>
            <a:off x="7966214" y="6202128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066EFE1-501A-6E15-BEFB-70123D89969D}"/>
              </a:ext>
            </a:extLst>
          </p:cNvPr>
          <p:cNvSpPr/>
          <p:nvPr/>
        </p:nvSpPr>
        <p:spPr>
          <a:xfrm>
            <a:off x="9001221" y="1679409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5443DAF-1DFA-8A7B-F163-9E52F42701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4789" y="2704526"/>
            <a:ext cx="347502" cy="2377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14F31A-B9D1-67D2-6D47-F096F1A890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245" y="3909021"/>
            <a:ext cx="347502" cy="2377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EF1944-6225-6B9C-338E-619541C64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91" y="4800913"/>
            <a:ext cx="347502" cy="2377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A89C22-FA37-54A6-68B2-EE8E2253E6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577" y="2260910"/>
            <a:ext cx="347502" cy="2377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C26D4B-F352-48A0-C96D-6374BD10AC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4472" y="3340248"/>
            <a:ext cx="347502" cy="2377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B6298E-0663-72DC-89C3-7A9A5DCC6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710" y="1215471"/>
            <a:ext cx="347502" cy="237765"/>
          </a:xfrm>
          <a:prstGeom prst="rect">
            <a:avLst/>
          </a:prstGeom>
        </p:spPr>
      </p:pic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A152BF77-50B1-2816-123A-31EC8E457F6D}"/>
              </a:ext>
            </a:extLst>
          </p:cNvPr>
          <p:cNvSpPr/>
          <p:nvPr/>
        </p:nvSpPr>
        <p:spPr>
          <a:xfrm>
            <a:off x="7671544" y="1551286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0D34FB0-C5C2-2AB7-C17A-BF4FD0FB60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962" y="1939201"/>
            <a:ext cx="347502" cy="237765"/>
          </a:xfrm>
          <a:prstGeom prst="rect">
            <a:avLst/>
          </a:prstGeom>
        </p:spPr>
      </p:pic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EEC98D8A-0965-013E-9745-983A185DEB73}"/>
              </a:ext>
            </a:extLst>
          </p:cNvPr>
          <p:cNvSpPr/>
          <p:nvPr/>
        </p:nvSpPr>
        <p:spPr>
          <a:xfrm>
            <a:off x="8147874" y="2003026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6A707AA7-8A93-6E41-B9B6-7F06B341FFB7}"/>
              </a:ext>
            </a:extLst>
          </p:cNvPr>
          <p:cNvSpPr/>
          <p:nvPr/>
        </p:nvSpPr>
        <p:spPr>
          <a:xfrm>
            <a:off x="7178562" y="1820603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232020A-1B74-1FC9-E5E1-202736E6B4C6}"/>
              </a:ext>
            </a:extLst>
          </p:cNvPr>
          <p:cNvSpPr/>
          <p:nvPr/>
        </p:nvSpPr>
        <p:spPr>
          <a:xfrm>
            <a:off x="7966213" y="3854140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BF16F5B1-5373-4274-D0E4-B4C45896A0F4}"/>
              </a:ext>
            </a:extLst>
          </p:cNvPr>
          <p:cNvSpPr/>
          <p:nvPr/>
        </p:nvSpPr>
        <p:spPr>
          <a:xfrm>
            <a:off x="9001221" y="3759474"/>
            <a:ext cx="246491" cy="17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B4335B1-3461-F489-1DAB-8B5E1DF8BA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6999" y="4849170"/>
            <a:ext cx="347502" cy="2377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21DE3E-8E7B-6DB9-7FD3-4FC2C4E3E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1879" y="6360381"/>
            <a:ext cx="347502" cy="2377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4FD4484-F17C-279B-B72C-B1D7FF58AB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710" y="4393971"/>
            <a:ext cx="347502" cy="2377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B0A42FC-0015-3DBA-5353-356EC25C0994}"/>
              </a:ext>
            </a:extLst>
          </p:cNvPr>
          <p:cNvSpPr txBox="1"/>
          <p:nvPr/>
        </p:nvSpPr>
        <p:spPr>
          <a:xfrm>
            <a:off x="7632789" y="5993869"/>
            <a:ext cx="32400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7CC6D8-C7A9-C41A-C50B-DDCF8E4D4BAA}"/>
              </a:ext>
            </a:extLst>
          </p:cNvPr>
          <p:cNvSpPr txBox="1"/>
          <p:nvPr/>
        </p:nvSpPr>
        <p:spPr>
          <a:xfrm>
            <a:off x="9491481" y="6352236"/>
            <a:ext cx="2402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ndara" panose="020E0502030303020204" pitchFamily="34" charset="0"/>
              </a:rPr>
              <a:t>  SABER TA beneficiary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C417952-0716-EE22-2274-CF4B36F691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1742" y="7068164"/>
            <a:ext cx="347502" cy="23776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74EE9E-305E-AB79-50F0-C63F7F2DFE53}"/>
              </a:ext>
            </a:extLst>
          </p:cNvPr>
          <p:cNvSpPr txBox="1"/>
          <p:nvPr/>
        </p:nvSpPr>
        <p:spPr>
          <a:xfrm>
            <a:off x="9541627" y="6063628"/>
            <a:ext cx="2402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ndara" panose="020E0502030303020204" pitchFamily="34" charset="0"/>
              </a:rPr>
              <a:t>NGF TA beneficiary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154D97-4D5A-C03A-A5D6-FA42390CF1C9}"/>
              </a:ext>
            </a:extLst>
          </p:cNvPr>
          <p:cNvSpPr txBox="1"/>
          <p:nvPr/>
        </p:nvSpPr>
        <p:spPr>
          <a:xfrm>
            <a:off x="9251200" y="6063628"/>
            <a:ext cx="324000" cy="276999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ndara" panose="020E0502030303020204" pitchFamily="34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0640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B4DE-CB38-B300-CE11-AFE452C0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13" y="-62698"/>
            <a:ext cx="11029616" cy="545619"/>
          </a:xfrm>
        </p:spPr>
        <p:txBody>
          <a:bodyPr>
            <a:normAutofit/>
          </a:bodyPr>
          <a:lstStyle/>
          <a:p>
            <a:r>
              <a:rPr lang="en-GB" dirty="0"/>
              <a:t>     </a:t>
            </a:r>
            <a:r>
              <a:rPr lang="en-GB" sz="2500" dirty="0">
                <a:solidFill>
                  <a:srgbClr val="C00000"/>
                </a:solidFill>
              </a:rPr>
              <a:t>NOTABLE </a:t>
            </a:r>
            <a:r>
              <a:rPr lang="en-GB" sz="2500">
                <a:solidFill>
                  <a:srgbClr val="C00000"/>
                </a:solidFill>
              </a:rPr>
              <a:t>SFTAS-SABER TA </a:t>
            </a:r>
            <a:r>
              <a:rPr lang="en-GB" sz="2500" dirty="0">
                <a:solidFill>
                  <a:srgbClr val="C00000"/>
                </a:solidFill>
              </a:rPr>
              <a:t>MILESTONES (JAN. 2020 – DEC. 2022)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B70AFB-0EAE-0F31-E15B-0E7FAB144149}"/>
              </a:ext>
            </a:extLst>
          </p:cNvPr>
          <p:cNvSpPr txBox="1"/>
          <p:nvPr/>
        </p:nvSpPr>
        <p:spPr>
          <a:xfrm>
            <a:off x="5013788" y="496250"/>
            <a:ext cx="7178211" cy="6678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SFTAS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n-GB" sz="16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Toolkits (PFM knowledge guides &amp; templates)  developed  &amp; a total of </a:t>
            </a:r>
            <a:r>
              <a:rPr lang="en-GB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8553</a:t>
            </a:r>
            <a:r>
              <a:rPr lang="en-GB" sz="16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Downloads of SFTAS Toolkits has been recorded on NGF Website.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969 </a:t>
            </a:r>
            <a:r>
              <a:rPr lang="en-GB" sz="16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Just-time Technical Assistance (bilateral engagements, advisories, remote desk reviews) delivered to states and FCT.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GB" sz="16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Exchange visits and </a:t>
            </a:r>
            <a:r>
              <a:rPr lang="en-GB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GB" sz="16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Learning Events organised  for state officials to share knowledge and  distil lessons.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115 </a:t>
            </a:r>
            <a:r>
              <a:rPr lang="en-US" sz="16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Sensitisation/consultative/Briefing sessions held with state governors, key state officials &amp; programme implementing partners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NGF proactively supported all </a:t>
            </a:r>
            <a:r>
              <a:rPr lang="en-GB" sz="16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</a:t>
            </a:r>
            <a:r>
              <a:rPr lang="en-GB" sz="1600" b="1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States on preparation of FY2022 </a:t>
            </a:r>
            <a:r>
              <a:rPr lang="en-GB" sz="1600" b="1" dirty="0">
                <a:solidFill>
                  <a:schemeClr val="tx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Budget Implementation Reports (BIR) for quarters 1, 2 &amp; 3. This ensured that for the first time All States </a:t>
            </a:r>
            <a:r>
              <a:rPr lang="en-GB" sz="1600" b="1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published their respective BIRs using the </a:t>
            </a:r>
            <a:r>
              <a:rPr lang="en-GB" sz="1600" b="1" dirty="0" err="1"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NCoA</a:t>
            </a:r>
            <a:r>
              <a:rPr lang="en-GB" sz="1600" b="1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template Post-SFTAS performance years.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‘SFTAS </a:t>
            </a:r>
            <a:r>
              <a:rPr lang="en-GB" sz="16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Charter’ </a:t>
            </a:r>
            <a:r>
              <a:rPr lang="en-GB" sz="1600" b="1" dirty="0">
                <a:solidFill>
                  <a:prstClr val="black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in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with the sustainability committee</a:t>
            </a:r>
            <a:r>
              <a:rPr lang="en-GB" sz="1600" b="1" dirty="0">
                <a:solidFill>
                  <a:prstClr val="black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 officially endorsed by the forum leadership on the 17th of August 2022.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Development of </a:t>
            </a:r>
            <a:r>
              <a:rPr lang="en-GB" sz="16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NGF eLearning Management Platform </a:t>
            </a:r>
            <a:r>
              <a:rPr lang="en-GB" sz="1600" b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and Piloting of a course module on ‘Introduction to Public Financial Management’ in January 2023.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SABER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30 </a:t>
            </a:r>
            <a:r>
              <a:rPr lang="en-GB" sz="1600" b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States provided with TA to achieve SABER programme Prior Results for DLI 1.</a:t>
            </a:r>
            <a:endParaRPr lang="en-GB" sz="2400" b="1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E0E6464-95D1-160E-865A-F68773F24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81689"/>
              </p:ext>
            </p:extLst>
          </p:nvPr>
        </p:nvGraphicFramePr>
        <p:xfrm>
          <a:off x="101676" y="640053"/>
          <a:ext cx="4984032" cy="6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" name="Picture 3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1D92B0F-22AE-1D6B-20CC-5A391F054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235">
            <a:off x="241274" y="6092345"/>
            <a:ext cx="690263" cy="6902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786AB1-B785-0F37-3614-E43AE492D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82"/>
            <a:ext cx="147536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86C3F2E-3F85-120E-930A-3B472D3B51D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1" y="727113"/>
            <a:ext cx="3783454" cy="2510793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0918EE8-2883-9252-860F-8ADC5C41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05" y="713361"/>
            <a:ext cx="3766189" cy="25107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9B32E5-9F23-F8B2-530F-DB908642BB73}"/>
              </a:ext>
            </a:extLst>
          </p:cNvPr>
          <p:cNvSpPr>
            <a:spLocks noGrp="1"/>
          </p:cNvSpPr>
          <p:nvPr/>
        </p:nvSpPr>
        <p:spPr>
          <a:xfrm>
            <a:off x="214251" y="49195"/>
            <a:ext cx="11784227" cy="36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Franklin Gothic Demi (Headings)"/>
              </a:rPr>
              <a:t>PICTURES FROM CAPACITY BUILDING TRAININGS, LEARNING SESSION, AND STATES EXCHANGE VISITS</a:t>
            </a:r>
            <a:endParaRPr lang="en-GB" sz="2000" b="1" dirty="0">
              <a:solidFill>
                <a:srgbClr val="C00000"/>
              </a:solidFill>
              <a:latin typeface="Franklin Gothic Demi (Headings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4E5BD-FDCD-C53E-CDFD-34E88790D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20" y="713360"/>
            <a:ext cx="3649976" cy="25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E3198-486F-1CBF-DB3E-03F990727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" y="3429000"/>
            <a:ext cx="4222127" cy="301612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A6305A9-16FC-68DE-64EC-842232A48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72" y="3426038"/>
            <a:ext cx="3766189" cy="3013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D975AF-5DE3-588E-3D67-DFAD0FF5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93" y="3426037"/>
            <a:ext cx="3632194" cy="30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7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9B32E5-9F23-F8B2-530F-DB908642BB73}"/>
              </a:ext>
            </a:extLst>
          </p:cNvPr>
          <p:cNvSpPr>
            <a:spLocks noGrp="1"/>
          </p:cNvSpPr>
          <p:nvPr/>
        </p:nvSpPr>
        <p:spPr>
          <a:xfrm>
            <a:off x="3548271" y="1043608"/>
            <a:ext cx="8356716" cy="94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SFTAS REFORM SUSTAINABILITY CHARTER WAS ENDORSED BY THE FORUM AND SIGNED BY ITS LEADERSHIP ON 17</a:t>
            </a:r>
            <a:r>
              <a:rPr lang="en-GB" sz="2000" b="1" baseline="30000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</a:t>
            </a:r>
            <a:endParaRPr lang="en-GB" sz="1600" b="1" dirty="0">
              <a:solidFill>
                <a:srgbClr val="C00000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7D0773-D378-4C43-B50F-308C6C5E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96" y="2239092"/>
            <a:ext cx="8184493" cy="36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D222E-695F-EFA8-0998-0119A3B4C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11" y="660999"/>
            <a:ext cx="3412760" cy="6088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96535-E80F-24B3-9675-F3D1C4F4B54B}"/>
              </a:ext>
            </a:extLst>
          </p:cNvPr>
          <p:cNvSpPr txBox="1"/>
          <p:nvPr/>
        </p:nvSpPr>
        <p:spPr>
          <a:xfrm>
            <a:off x="3800331" y="6010505"/>
            <a:ext cx="81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i="1" dirty="0">
                <a:latin typeface="Candara" panose="020E0502030303020204" pitchFamily="34" charset="0"/>
              </a:rPr>
              <a:t>First Non-Disbursement SFTAS Annual Performance Assessment (APA) is ongoing, and results will be published….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i="1" dirty="0">
                <a:latin typeface="Candara" panose="020E0502030303020204" pitchFamily="34" charset="0"/>
              </a:rPr>
              <a:t>Beta version of the NGF </a:t>
            </a:r>
            <a:r>
              <a:rPr lang="en-US" sz="1400" b="1" i="1" dirty="0" err="1">
                <a:latin typeface="Candara" panose="020E0502030303020204" pitchFamily="34" charset="0"/>
              </a:rPr>
              <a:t>eLMS</a:t>
            </a:r>
            <a:r>
              <a:rPr lang="en-US" sz="1400" b="1" i="1" dirty="0">
                <a:latin typeface="Candara" panose="020E0502030303020204" pitchFamily="34" charset="0"/>
              </a:rPr>
              <a:t> (</a:t>
            </a:r>
            <a:r>
              <a:rPr lang="en-GB" sz="1400" b="1" i="1" dirty="0">
                <a:latin typeface="Candara" panose="020E0502030303020204" pitchFamily="34" charset="0"/>
              </a:rPr>
              <a:t>https://elms.ngf.org.ng ) is ready and will </a:t>
            </a:r>
            <a:r>
              <a:rPr lang="en-US" sz="1400" b="1" i="1" dirty="0">
                <a:latin typeface="Candara" panose="020E0502030303020204" pitchFamily="34" charset="0"/>
              </a:rPr>
              <a:t>be launched officially soon. </a:t>
            </a:r>
            <a:endParaRPr lang="en-GB" sz="14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1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4D5A-A7C7-60B6-8561-A15CD3EE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1" y="82996"/>
            <a:ext cx="11957263" cy="34814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  	PILOTING The NGF e-LEARNING MANAGEMENT  PLATFORM – </a:t>
            </a:r>
            <a:r>
              <a:rPr lang="en-GB" sz="2000" cap="none" dirty="0">
                <a:solidFill>
                  <a:srgbClr val="C00000"/>
                </a:solidFill>
              </a:rPr>
              <a:t>https://elms.ngf.org.ng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E9EBB-5465-2E33-2090-36A449FA1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0" r="4767" b="3100"/>
          <a:stretch/>
        </p:blipFill>
        <p:spPr>
          <a:xfrm>
            <a:off x="599660" y="555891"/>
            <a:ext cx="10992679" cy="61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60FB397-19C4-F1C5-F515-9246989A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2335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93B6F-CDDE-3C14-A437-183515788EF8}"/>
              </a:ext>
            </a:extLst>
          </p:cNvPr>
          <p:cNvSpPr txBox="1"/>
          <p:nvPr/>
        </p:nvSpPr>
        <p:spPr>
          <a:xfrm>
            <a:off x="855532" y="2098840"/>
            <a:ext cx="104809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Contacts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b="1" dirty="0">
                <a:latin typeface="Candara" panose="020E0502030303020204" pitchFamily="34" charset="0"/>
              </a:rPr>
              <a:t>Olanrewaju Ajogbasile</a:t>
            </a:r>
          </a:p>
          <a:p>
            <a:pPr algn="ctr"/>
            <a:r>
              <a:rPr lang="en-US" sz="1400" b="1" i="1" dirty="0">
                <a:latin typeface="Candara" panose="020E0502030303020204" pitchFamily="34" charset="0"/>
              </a:rPr>
              <a:t>Senior Programme Manager (SPM)</a:t>
            </a:r>
          </a:p>
          <a:p>
            <a:pPr algn="ctr"/>
            <a:r>
              <a:rPr lang="en-US" sz="1400" b="1" i="1" dirty="0">
                <a:latin typeface="Candara" panose="020E0502030303020204" pitchFamily="34" charset="0"/>
              </a:rPr>
              <a:t>Mobile:+2349083411461, Email: oajogbasile@ngf.org.ng </a:t>
            </a:r>
          </a:p>
        </p:txBody>
      </p:sp>
    </p:spTree>
    <p:extLst>
      <p:ext uri="{BB962C8B-B14F-4D97-AF65-F5344CB8AC3E}">
        <p14:creationId xmlns:p14="http://schemas.microsoft.com/office/powerpoint/2010/main" val="20128986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730f62-a75d-4f91-97c3-5fd38140fb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6DA5B80C20C3478697FF9E925CFF11" ma:contentTypeVersion="14" ma:contentTypeDescription="Create a new document." ma:contentTypeScope="" ma:versionID="7b85b08fae3fa38b7135724c2aa5e386">
  <xsd:schema xmlns:xsd="http://www.w3.org/2001/XMLSchema" xmlns:xs="http://www.w3.org/2001/XMLSchema" xmlns:p="http://schemas.microsoft.com/office/2006/metadata/properties" xmlns:ns3="89730f62-a75d-4f91-97c3-5fd38140fbcb" xmlns:ns4="4eabfbc1-8fb7-42a4-91e9-5552e48b8c2e" targetNamespace="http://schemas.microsoft.com/office/2006/metadata/properties" ma:root="true" ma:fieldsID="45283c3032fc8c15c41cd821ee9d736b" ns3:_="" ns4:_="">
    <xsd:import namespace="89730f62-a75d-4f91-97c3-5fd38140fbcb"/>
    <xsd:import namespace="4eabfbc1-8fb7-42a4-91e9-5552e48b8c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30f62-a75d-4f91-97c3-5fd38140f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bfbc1-8fb7-42a4-91e9-5552e48b8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F4177-9E71-48BF-9A6B-67D1639129D6}">
  <ds:schemaRefs>
    <ds:schemaRef ds:uri="http://purl.org/dc/dcmitype/"/>
    <ds:schemaRef ds:uri="89730f62-a75d-4f91-97c3-5fd38140fbcb"/>
    <ds:schemaRef ds:uri="http://schemas.microsoft.com/office/2006/documentManagement/types"/>
    <ds:schemaRef ds:uri="4eabfbc1-8fb7-42a4-91e9-5552e48b8c2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B55213-5E45-4802-86B6-10BD3C029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730f62-a75d-4f91-97c3-5fd38140fbcb"/>
    <ds:schemaRef ds:uri="4eabfbc1-8fb7-42a4-91e9-5552e48b8c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1068E-6670-4BCB-B41D-FB9C133D0B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23981</TotalTime>
  <Words>789</Words>
  <Application>Microsoft Office PowerPoint</Application>
  <PresentationFormat>Widescreen</PresentationFormat>
  <Paragraphs>77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Candara</vt:lpstr>
      <vt:lpstr>Franklin Gothic Book</vt:lpstr>
      <vt:lpstr>Franklin Gothic Demi</vt:lpstr>
      <vt:lpstr>Franklin Gothic Demi (Headings)</vt:lpstr>
      <vt:lpstr>Wingdings</vt:lpstr>
      <vt:lpstr>Wingdings 2</vt:lpstr>
      <vt:lpstr>DividendVTI</vt:lpstr>
      <vt:lpstr>A BRIEF ON NGF’S TECHNICAL ASSISTANCE ON:  STATES FISCAL TRANSPARENCY, ACCOUNTABILITY AND SUSTAINABILITY (SFTAS)  &amp;  STATE ACTION ON BUSINESS ENABLING REFORMS (SABER)  PROGRAMMES-FOR-RESULT  </vt:lpstr>
      <vt:lpstr>OVERVIEW OF NGF SFTAS TECHNICAL ASSISTANCE</vt:lpstr>
      <vt:lpstr>PowerPoint Presentation</vt:lpstr>
      <vt:lpstr>PowerPoint Presentation</vt:lpstr>
      <vt:lpstr>     NOTABLE SFTAS-SABER TA MILESTONES (JAN. 2020 – DEC. 2022)</vt:lpstr>
      <vt:lpstr>PowerPoint Presentation</vt:lpstr>
      <vt:lpstr>PowerPoint Presentation</vt:lpstr>
      <vt:lpstr>   PILOTING The NGF e-LEARNING MANAGEMENT  PLATFORM – https://elms.ngf.org.ng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SFTAS PROGRAMME UPDATE</dc:title>
  <dc:creator>Olanrewaju Ajogbasile</dc:creator>
  <cp:lastModifiedBy>Gbenga Oloke</cp:lastModifiedBy>
  <cp:revision>413</cp:revision>
  <dcterms:created xsi:type="dcterms:W3CDTF">2020-10-14T08:42:52Z</dcterms:created>
  <dcterms:modified xsi:type="dcterms:W3CDTF">2023-05-17T09:41:05Z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0x010100AA6DA5B80C20C3478697FF9E925CFF11</vt:lpwstr>
  </property>
</Properties>
</file>