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1.xml" ContentType="application/vnd.openxmlformats-officedocument.theme+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3.xml" ContentType="application/vnd.openxmlformats-officedocument.theme+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4.xml" ContentType="application/vnd.openxmlformats-officedocument.theme+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5.xml" ContentType="application/vnd.openxmlformats-officedocument.theme+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6.xml" ContentType="application/vnd.openxmlformats-officedocument.theme+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7.xml" ContentType="application/vnd.openxmlformats-officedocument.theme+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tags/tag1987.xml" ContentType="application/vnd.openxmlformats-officedocument.presentationml.tags+xml"/>
  <Override PartName="/ppt/notesSlides/notesSlide2.xml" ContentType="application/vnd.openxmlformats-officedocument.presentationml.notesSlide+xml"/>
  <Override PartName="/ppt/tags/tag1988.xml" ContentType="application/vnd.openxmlformats-officedocument.presentationml.tags+xml"/>
  <Override PartName="/ppt/tags/tag1989.xml" ContentType="application/vnd.openxmlformats-officedocument.presentationml.tags+xml"/>
  <Override PartName="/ppt/notesSlides/notesSlide3.xml" ContentType="application/vnd.openxmlformats-officedocument.presentationml.notesSlide+xml"/>
  <Override PartName="/ppt/tags/tag1990.xml" ContentType="application/vnd.openxmlformats-officedocument.presentationml.tags+xml"/>
  <Override PartName="/ppt/tags/tag1991.xml" ContentType="application/vnd.openxmlformats-officedocument.presentationml.tags+xml"/>
  <Override PartName="/ppt/notesSlides/notesSlide4.xml" ContentType="application/vnd.openxmlformats-officedocument.presentationml.notesSlide+xml"/>
  <Override PartName="/ppt/tags/tag1992.xml" ContentType="application/vnd.openxmlformats-officedocument.presentationml.tags+xml"/>
  <Override PartName="/ppt/tags/tag1993.xml" ContentType="application/vnd.openxmlformats-officedocument.presentationml.tags+xml"/>
  <Override PartName="/ppt/notesSlides/notesSlide5.xml" ContentType="application/vnd.openxmlformats-officedocument.presentationml.notesSlide+xml"/>
  <Override PartName="/ppt/tags/tag1994.xml" ContentType="application/vnd.openxmlformats-officedocument.presentationml.tags+xml"/>
  <Override PartName="/ppt/tags/tag1995.xml" ContentType="application/vnd.openxmlformats-officedocument.presentationml.tags+xml"/>
  <Override PartName="/ppt/notesSlides/notesSlide6.xml" ContentType="application/vnd.openxmlformats-officedocument.presentationml.notesSlide+xml"/>
  <Override PartName="/ppt/tags/tag1996.xml" ContentType="application/vnd.openxmlformats-officedocument.presentationml.tags+xml"/>
  <Override PartName="/ppt/tags/tag1997.xml" ContentType="application/vnd.openxmlformats-officedocument.presentationml.tags+xml"/>
  <Override PartName="/ppt/notesSlides/notesSlide7.xml" ContentType="application/vnd.openxmlformats-officedocument.presentationml.notesSlide+xml"/>
  <Override PartName="/ppt/tags/tag1998.xml" ContentType="application/vnd.openxmlformats-officedocument.presentationml.tags+xml"/>
  <Override PartName="/ppt/tags/tag1999.xml" ContentType="application/vnd.openxmlformats-officedocument.presentationml.tags+xml"/>
  <Override PartName="/ppt/notesSlides/notesSlide8.xml" ContentType="application/vnd.openxmlformats-officedocument.presentationml.notesSlide+xml"/>
  <Override PartName="/ppt/tags/tag2000.xml" ContentType="application/vnd.openxmlformats-officedocument.presentationml.tags+xml"/>
  <Override PartName="/ppt/tags/tag2001.xml" ContentType="application/vnd.openxmlformats-officedocument.presentationml.tags+xml"/>
  <Override PartName="/ppt/notesSlides/notesSlide9.xml" ContentType="application/vnd.openxmlformats-officedocument.presentationml.notesSlide+xml"/>
  <Override PartName="/ppt/tags/tag2002.xml" ContentType="application/vnd.openxmlformats-officedocument.presentationml.tags+xml"/>
  <Override PartName="/ppt/tags/tag2003.xml" ContentType="application/vnd.openxmlformats-officedocument.presentationml.tags+xml"/>
  <Override PartName="/ppt/notesSlides/notesSlide10.xml" ContentType="application/vnd.openxmlformats-officedocument.presentationml.notesSlide+xml"/>
  <Override PartName="/ppt/tags/tag2004.xml" ContentType="application/vnd.openxmlformats-officedocument.presentationml.tags+xml"/>
  <Override PartName="/ppt/tags/tag2005.xml" ContentType="application/vnd.openxmlformats-officedocument.presentationml.tags+xml"/>
  <Override PartName="/ppt/notesSlides/notesSlide11.xml" ContentType="application/vnd.openxmlformats-officedocument.presentationml.notesSlide+xml"/>
  <Override PartName="/ppt/tags/tag2006.xml" ContentType="application/vnd.openxmlformats-officedocument.presentationml.tags+xml"/>
  <Override PartName="/ppt/tags/tag2007.xml" ContentType="application/vnd.openxmlformats-officedocument.presentationml.tags+xml"/>
  <Override PartName="/ppt/notesSlides/notesSlide12.xml" ContentType="application/vnd.openxmlformats-officedocument.presentationml.notesSlide+xml"/>
  <Override PartName="/ppt/tags/tag2008.xml" ContentType="application/vnd.openxmlformats-officedocument.presentationml.tags+xml"/>
  <Override PartName="/ppt/tags/tag2009.xml" ContentType="application/vnd.openxmlformats-officedocument.presentationml.tags+xml"/>
  <Override PartName="/ppt/notesSlides/notesSlide13.xml" ContentType="application/vnd.openxmlformats-officedocument.presentationml.notesSlide+xml"/>
  <Override PartName="/ppt/tags/tag2010.xml" ContentType="application/vnd.openxmlformats-officedocument.presentationml.tags+xml"/>
  <Override PartName="/ppt/tags/tag2011.xml" ContentType="application/vnd.openxmlformats-officedocument.presentationml.tags+xml"/>
  <Override PartName="/ppt/notesSlides/notesSlide14.xml" ContentType="application/vnd.openxmlformats-officedocument.presentationml.notesSlide+xml"/>
  <Override PartName="/ppt/tags/tag2012.xml" ContentType="application/vnd.openxmlformats-officedocument.presentationml.tags+xml"/>
  <Override PartName="/ppt/tags/tag2013.xml" ContentType="application/vnd.openxmlformats-officedocument.presentationml.tags+xml"/>
  <Override PartName="/ppt/notesSlides/notesSlide15.xml" ContentType="application/vnd.openxmlformats-officedocument.presentationml.notesSlide+xml"/>
  <Override PartName="/ppt/tags/tag2014.xml" ContentType="application/vnd.openxmlformats-officedocument.presentationml.tags+xml"/>
  <Override PartName="/ppt/tags/tag2015.xml" ContentType="application/vnd.openxmlformats-officedocument.presentationml.tags+xml"/>
  <Override PartName="/ppt/notesSlides/notesSlide16.xml" ContentType="application/vnd.openxmlformats-officedocument.presentationml.notesSlide+xml"/>
  <Override PartName="/ppt/tags/tag2016.xml" ContentType="application/vnd.openxmlformats-officedocument.presentationml.tags+xml"/>
  <Override PartName="/ppt/tags/tag2017.xml" ContentType="application/vnd.openxmlformats-officedocument.presentationml.tags+xml"/>
  <Override PartName="/ppt/notesSlides/notesSlide17.xml" ContentType="application/vnd.openxmlformats-officedocument.presentationml.notesSlide+xml"/>
  <Override PartName="/ppt/tags/tag2018.xml" ContentType="application/vnd.openxmlformats-officedocument.presentationml.tags+xml"/>
  <Override PartName="/ppt/tags/tag2019.xml" ContentType="application/vnd.openxmlformats-officedocument.presentationml.tags+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020.xml" ContentType="application/vnd.openxmlformats-officedocument.presentationml.tags+xml"/>
  <Override PartName="/ppt/tags/tag2021.xml" ContentType="application/vnd.openxmlformats-officedocument.presentationml.tags+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022.xml" ContentType="application/vnd.openxmlformats-officedocument.presentationml.tags+xml"/>
  <Override PartName="/ppt/tags/tag2023.xml" ContentType="application/vnd.openxmlformats-officedocument.presentationml.tags+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tags/tag2024.xml" ContentType="application/vnd.openxmlformats-officedocument.presentationml.tags+xml"/>
  <Override PartName="/ppt/tags/tag2025.xml" ContentType="application/vnd.openxmlformats-officedocument.presentationml.tags+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026.xml" ContentType="application/vnd.openxmlformats-officedocument.presentationml.tags+xml"/>
  <Override PartName="/ppt/tags/tag2027.xml" ContentType="application/vnd.openxmlformats-officedocument.presentationml.tags+xml"/>
  <Override PartName="/ppt/notesSlides/notesSlide22.xml" ContentType="application/vnd.openxmlformats-officedocument.presentationml.notesSlide+xml"/>
  <Override PartName="/ppt/tags/tag2028.xml" ContentType="application/vnd.openxmlformats-officedocument.presentationml.tags+xml"/>
  <Override PartName="/ppt/tags/tag2029.xml" ContentType="application/vnd.openxmlformats-officedocument.presentationml.tags+xml"/>
  <Override PartName="/ppt/notesSlides/notesSlide23.xml" ContentType="application/vnd.openxmlformats-officedocument.presentationml.notesSlide+xml"/>
  <Override PartName="/ppt/tags/tag2030.xml" ContentType="application/vnd.openxmlformats-officedocument.presentationml.tags+xml"/>
  <Override PartName="/ppt/tags/tag2031.xml" ContentType="application/vnd.openxmlformats-officedocument.presentationml.tags+xml"/>
  <Override PartName="/ppt/notesSlides/notesSlide24.xml" ContentType="application/vnd.openxmlformats-officedocument.presentationml.notesSlide+xml"/>
  <Override PartName="/ppt/tags/tag2032.xml" ContentType="application/vnd.openxmlformats-officedocument.presentationml.tags+xml"/>
  <Override PartName="/ppt/tags/tag2033.xml" ContentType="application/vnd.openxmlformats-officedocument.presentationml.tags+xml"/>
  <Override PartName="/ppt/notesSlides/notesSlide25.xml" ContentType="application/vnd.openxmlformats-officedocument.presentationml.notesSlide+xml"/>
  <Override PartName="/ppt/tags/tag2034.xml" ContentType="application/vnd.openxmlformats-officedocument.presentationml.tags+xml"/>
  <Override PartName="/ppt/tags/tag2035.xml" ContentType="application/vnd.openxmlformats-officedocument.presentationml.tags+xml"/>
  <Override PartName="/ppt/notesSlides/notesSlide26.xml" ContentType="application/vnd.openxmlformats-officedocument.presentationml.notesSlide+xml"/>
  <Override PartName="/ppt/tags/tag2036.xml" ContentType="application/vnd.openxmlformats-officedocument.presentationml.tags+xml"/>
  <Override PartName="/ppt/tags/tag2037.xml" ContentType="application/vnd.openxmlformats-officedocument.presentationml.tags+xml"/>
  <Override PartName="/ppt/notesSlides/notesSlide27.xml" ContentType="application/vnd.openxmlformats-officedocument.presentationml.notesSlide+xml"/>
  <Override PartName="/ppt/tags/tag2038.xml" ContentType="application/vnd.openxmlformats-officedocument.presentationml.tags+xml"/>
  <Override PartName="/ppt/tags/tag2039.xml" ContentType="application/vnd.openxmlformats-officedocument.presentationml.tags+xml"/>
  <Override PartName="/ppt/notesSlides/notesSlide28.xml" ContentType="application/vnd.openxmlformats-officedocument.presentationml.notesSlide+xml"/>
  <Override PartName="/ppt/tags/tag2040.xml" ContentType="application/vnd.openxmlformats-officedocument.presentationml.tags+xml"/>
  <Override PartName="/ppt/tags/tag2041.xml" ContentType="application/vnd.openxmlformats-officedocument.presentationml.tags+xml"/>
  <Override PartName="/ppt/notesSlides/notesSlide29.xml" ContentType="application/vnd.openxmlformats-officedocument.presentationml.notesSlide+xml"/>
  <Override PartName="/ppt/tags/tag2042.xml" ContentType="application/vnd.openxmlformats-officedocument.presentationml.tags+xml"/>
  <Override PartName="/ppt/tags/tag2043.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6" r:id="rId1"/>
    <p:sldMasterId id="2147483904" r:id="rId2"/>
    <p:sldMasterId id="2147483919" r:id="rId3"/>
    <p:sldMasterId id="2147483937" r:id="rId4"/>
    <p:sldMasterId id="2147483952" r:id="rId5"/>
    <p:sldMasterId id="2147483967" r:id="rId6"/>
    <p:sldMasterId id="2147483982" r:id="rId7"/>
    <p:sldMasterId id="2147483998" r:id="rId8"/>
    <p:sldMasterId id="2147484013" r:id="rId9"/>
    <p:sldMasterId id="2147484029" r:id="rId10"/>
    <p:sldMasterId id="2147484045" r:id="rId11"/>
    <p:sldMasterId id="2147484061" r:id="rId12"/>
    <p:sldMasterId id="2147484074" r:id="rId13"/>
    <p:sldMasterId id="2147484088" r:id="rId14"/>
    <p:sldMasterId id="2147484102" r:id="rId15"/>
    <p:sldMasterId id="2147484116" r:id="rId16"/>
    <p:sldMasterId id="2147484130" r:id="rId17"/>
  </p:sldMasterIdLst>
  <p:notesMasterIdLst>
    <p:notesMasterId r:id="rId53"/>
  </p:notesMasterIdLst>
  <p:handoutMasterIdLst>
    <p:handoutMasterId r:id="rId54"/>
  </p:handoutMasterIdLst>
  <p:sldIdLst>
    <p:sldId id="2147377586" r:id="rId18"/>
    <p:sldId id="2147377587" r:id="rId19"/>
    <p:sldId id="2147377705" r:id="rId20"/>
    <p:sldId id="2147377673" r:id="rId21"/>
    <p:sldId id="2147377676" r:id="rId22"/>
    <p:sldId id="2147377677" r:id="rId23"/>
    <p:sldId id="2147377678" r:id="rId24"/>
    <p:sldId id="2147377679" r:id="rId25"/>
    <p:sldId id="2147377681" r:id="rId26"/>
    <p:sldId id="2147377684" r:id="rId27"/>
    <p:sldId id="2147377683" r:id="rId28"/>
    <p:sldId id="2147377686" r:id="rId29"/>
    <p:sldId id="291" r:id="rId30"/>
    <p:sldId id="2147377695" r:id="rId31"/>
    <p:sldId id="2147377709" r:id="rId32"/>
    <p:sldId id="2147377710" r:id="rId33"/>
    <p:sldId id="2147377711" r:id="rId34"/>
    <p:sldId id="2147377713" r:id="rId35"/>
    <p:sldId id="2147377727" r:id="rId36"/>
    <p:sldId id="2147377715" r:id="rId37"/>
    <p:sldId id="2147377718" r:id="rId38"/>
    <p:sldId id="2147377716" r:id="rId39"/>
    <p:sldId id="2147377729" r:id="rId40"/>
    <p:sldId id="2147377726" r:id="rId41"/>
    <p:sldId id="2147377720" r:id="rId42"/>
    <p:sldId id="2147377722" r:id="rId43"/>
    <p:sldId id="2147377721" r:id="rId44"/>
    <p:sldId id="2147377723" r:id="rId45"/>
    <p:sldId id="2147377724" r:id="rId46"/>
    <p:sldId id="2147377725" r:id="rId47"/>
    <p:sldId id="2147377613" r:id="rId48"/>
    <p:sldId id="2147377728" r:id="rId49"/>
    <p:sldId id="2147377730" r:id="rId50"/>
    <p:sldId id="2147377731" r:id="rId51"/>
    <p:sldId id="286" r:id="rId52"/>
  </p:sldIdLst>
  <p:sldSz cx="12192000" cy="6858000"/>
  <p:notesSz cx="6797675" cy="9928225"/>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497640-9F12-D0D7-23C7-745A10EB2387}" name="Srikanth Jayarajan" initials="SJ" userId="dMYpSlfjzFcYPEDsXjVgLmU1LCIkAjLNCqtAilE+2dM="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ley Rich" initials="HR" lastIdx="1" clrIdx="0">
    <p:extLst>
      <p:ext uri="{19B8F6BF-5375-455C-9EA6-DF929625EA0E}">
        <p15:presenceInfo xmlns:p15="http://schemas.microsoft.com/office/powerpoint/2012/main" userId="S-1-5-21-1801674531-1788223648-725345543-118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543B"/>
    <a:srgbClr val="AFD1B9"/>
    <a:srgbClr val="CCE2D2"/>
    <a:srgbClr val="7F7F7F"/>
    <a:srgbClr val="AACEB4"/>
    <a:srgbClr val="D0D0D0"/>
    <a:srgbClr val="051C2C"/>
    <a:srgbClr val="000000"/>
    <a:srgbClr val="AFC3FF"/>
    <a:srgbClr val="0D3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2" autoAdjust="0"/>
    <p:restoredTop sz="90276" autoAdjust="0"/>
  </p:normalViewPr>
  <p:slideViewPr>
    <p:cSldViewPr snapToGrid="0" snapToObjects="1">
      <p:cViewPr varScale="1">
        <p:scale>
          <a:sx n="66" d="100"/>
          <a:sy n="66" d="100"/>
        </p:scale>
        <p:origin x="48" y="564"/>
      </p:cViewPr>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110" d="100"/>
        <a:sy n="110" d="100"/>
      </p:scale>
      <p:origin x="0" y="-1440"/>
    </p:cViewPr>
  </p:sorterViewPr>
  <p:notesViewPr>
    <p:cSldViewPr snapToGrid="0" snapToObjects="1">
      <p:cViewPr>
        <p:scale>
          <a:sx n="75" d="100"/>
          <a:sy n="75" d="100"/>
        </p:scale>
        <p:origin x="3954" y="2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handoutMaster" Target="handoutMasters/handoutMaster1.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oleObject" Target="file:///\\Users\samuelomenka\Dropbox\FMFBNP\2023%20Works\Data\DMO\Nigeria's%20Debt%20Stock%20Sep.%202022%20Updated%20S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amuelomenka\Dropbox\FMFBNP\2023%20Works\Data\DMO\Nigeria's%20Debt%20Stock%20Sep.%202022%20Updated%20S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samuelomenka\Dropbox\FMFBNP\2023%20Works\Data\DMO\Nigeria's%20Debt%20Stock%20Sep.%202022%20Updated%20S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Users\samuelomenka\Downloads\NGF%20Database-2.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wb508144\Downloads\Fiscal%20Sheet%20(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'General Debt'!$C$7</c:f>
              <c:strCache>
                <c:ptCount val="1"/>
                <c:pt idx="0">
                  <c:v>FGN Only </c:v>
                </c:pt>
              </c:strCache>
            </c:strRef>
          </c:tx>
          <c:spPr>
            <a:solidFill>
              <a:schemeClr val="accent3">
                <a:lumMod val="50000"/>
              </a:schemeClr>
            </a:solidFill>
            <a:ln>
              <a:noFill/>
            </a:ln>
            <a:effectLst/>
          </c:spPr>
          <c:invertIfNegative val="0"/>
          <c:dLbls>
            <c:dLbl>
              <c:idx val="1"/>
              <c:layout>
                <c:manualLayout>
                  <c:x val="-2.4630541871922085E-3"/>
                  <c:y val="0.35144035199380136"/>
                </c:manualLayout>
              </c:layout>
              <c:spPr>
                <a:noFill/>
                <a:ln>
                  <a:noFill/>
                </a:ln>
                <a:effectLst/>
              </c:spPr>
              <c:txPr>
                <a:bodyPr rot="-5400000" spcFirstLastPara="1" vertOverflow="clip" horzOverflow="clip"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24-A343-B75B-65249EDD9BF7}"/>
                </c:ext>
              </c:extLst>
            </c:dLbl>
            <c:spPr>
              <a:noFill/>
              <a:ln>
                <a:noFill/>
              </a:ln>
              <a:effectLst/>
            </c:spPr>
            <c:txPr>
              <a:bodyPr rot="-5400000" spcFirstLastPara="1" vertOverflow="clip" horzOverflow="clip"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'General Debt'!$D$24:$E$24</c:f>
              <c:strCache>
                <c:ptCount val="2"/>
                <c:pt idx="0">
                  <c:v>June 2015</c:v>
                </c:pt>
                <c:pt idx="1">
                  <c:v>December 2022</c:v>
                </c:pt>
              </c:strCache>
            </c:strRef>
          </c:cat>
          <c:val>
            <c:numRef>
              <c:f>'General Debt'!$D$25:$E$25</c:f>
              <c:numCache>
                <c:formatCode>#,##0.00</c:formatCode>
                <c:ptCount val="2"/>
                <c:pt idx="0">
                  <c:v>643203.28</c:v>
                </c:pt>
                <c:pt idx="1">
                  <c:v>16703347.119999999</c:v>
                </c:pt>
              </c:numCache>
            </c:numRef>
          </c:val>
          <c:extLst>
            <c:ext xmlns:c16="http://schemas.microsoft.com/office/drawing/2014/chart" uri="{C3380CC4-5D6E-409C-BE32-E72D297353CC}">
              <c16:uniqueId val="{00000001-1C24-A343-B75B-65249EDD9BF7}"/>
            </c:ext>
          </c:extLst>
        </c:ser>
        <c:ser>
          <c:idx val="1"/>
          <c:order val="1"/>
          <c:tx>
            <c:strRef>
              <c:f>'General Debt'!$C$8</c:f>
              <c:strCache>
                <c:ptCount val="1"/>
                <c:pt idx="0">
                  <c:v>States &amp; FCT </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'General Debt'!$D$24:$E$24</c:f>
              <c:strCache>
                <c:ptCount val="2"/>
                <c:pt idx="0">
                  <c:v>June 2015</c:v>
                </c:pt>
                <c:pt idx="1">
                  <c:v>December 2022</c:v>
                </c:pt>
              </c:strCache>
            </c:strRef>
          </c:cat>
          <c:val>
            <c:numRef>
              <c:f>'General Debt'!$D$26:$E$26</c:f>
              <c:numCache>
                <c:formatCode>#,##0.00</c:formatCode>
                <c:ptCount val="2"/>
                <c:pt idx="0">
                  <c:v>1388694.52</c:v>
                </c:pt>
                <c:pt idx="1">
                  <c:v>1998904.76</c:v>
                </c:pt>
              </c:numCache>
            </c:numRef>
          </c:val>
          <c:extLst>
            <c:ext xmlns:c16="http://schemas.microsoft.com/office/drawing/2014/chart" uri="{C3380CC4-5D6E-409C-BE32-E72D297353CC}">
              <c16:uniqueId val="{00000002-1C24-A343-B75B-65249EDD9BF7}"/>
            </c:ext>
          </c:extLst>
        </c:ser>
        <c:dLbls>
          <c:dLblPos val="outEnd"/>
          <c:showLegendKey val="0"/>
          <c:showVal val="1"/>
          <c:showCatName val="0"/>
          <c:showSerName val="0"/>
          <c:showPercent val="0"/>
          <c:showBubbleSize val="0"/>
        </c:dLbls>
        <c:gapWidth val="444"/>
        <c:overlap val="-90"/>
        <c:axId val="2123096607"/>
        <c:axId val="1651209759"/>
      </c:barChart>
      <c:catAx>
        <c:axId val="2123096607"/>
        <c:scaling>
          <c:orientation val="minMax"/>
        </c:scaling>
        <c:delete val="0"/>
        <c:axPos val="b"/>
        <c:majorGridlines>
          <c:spPr>
            <a:ln w="285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cap="all" spc="120" normalizeH="0" baseline="0">
                <a:solidFill>
                  <a:schemeClr val="tx1">
                    <a:lumMod val="65000"/>
                    <a:lumOff val="35000"/>
                  </a:schemeClr>
                </a:solidFill>
                <a:latin typeface="+mn-lt"/>
                <a:ea typeface="+mn-ea"/>
                <a:cs typeface="+mn-cs"/>
              </a:defRPr>
            </a:pPr>
            <a:endParaRPr lang="en-US"/>
          </a:p>
        </c:txPr>
        <c:crossAx val="1651209759"/>
        <c:crosses val="autoZero"/>
        <c:auto val="1"/>
        <c:lblAlgn val="ctr"/>
        <c:lblOffset val="100"/>
        <c:noMultiLvlLbl val="0"/>
      </c:catAx>
      <c:valAx>
        <c:axId val="1651209759"/>
        <c:scaling>
          <c:orientation val="minMax"/>
        </c:scaling>
        <c:delete val="1"/>
        <c:axPos val="l"/>
        <c:numFmt formatCode="#,##0.00" sourceLinked="1"/>
        <c:majorTickMark val="none"/>
        <c:minorTickMark val="none"/>
        <c:tickLblPos val="nextTo"/>
        <c:crossAx val="2123096607"/>
        <c:crosses val="autoZero"/>
        <c:crossBetween val="between"/>
      </c:valAx>
      <c:spPr>
        <a:noFill/>
        <a:ln>
          <a:noFill/>
        </a:ln>
        <a:effectLst/>
      </c:spPr>
    </c:plotArea>
    <c:legend>
      <c:legendPos val="t"/>
      <c:layout>
        <c:manualLayout>
          <c:xMode val="edge"/>
          <c:yMode val="edge"/>
          <c:x val="5.3008998875140621E-2"/>
          <c:y val="4.3052837573385516E-2"/>
          <c:w val="0.41122338156006361"/>
          <c:h val="7.840743138465244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'General Debt'!$C$7</c:f>
              <c:strCache>
                <c:ptCount val="1"/>
                <c:pt idx="0">
                  <c:v>FGN Only </c:v>
                </c:pt>
              </c:strCache>
            </c:strRef>
          </c:tx>
          <c:spPr>
            <a:solidFill>
              <a:schemeClr val="accent3">
                <a:lumMod val="50000"/>
              </a:schemeClr>
            </a:solidFill>
            <a:ln>
              <a:noFill/>
            </a:ln>
            <a:effectLst/>
          </c:spPr>
          <c:invertIfNegative val="0"/>
          <c:dLbls>
            <c:dLbl>
              <c:idx val="0"/>
              <c:spPr>
                <a:noFill/>
                <a:ln>
                  <a:noFill/>
                </a:ln>
                <a:effectLst/>
              </c:spPr>
              <c:txPr>
                <a:bodyPr rot="-5400000" spcFirstLastPara="1" vertOverflow="clip" horzOverflow="clip"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8B39-014A-A464-04A66CDEABFB}"/>
                </c:ext>
              </c:extLst>
            </c:dLbl>
            <c:dLbl>
              <c:idx val="1"/>
              <c:layout>
                <c:manualLayout>
                  <c:x val="0"/>
                  <c:y val="0.35144035199380136"/>
                </c:manualLayout>
              </c:layout>
              <c:spPr>
                <a:noFill/>
                <a:ln>
                  <a:noFill/>
                </a:ln>
                <a:effectLst/>
              </c:spPr>
              <c:txPr>
                <a:bodyPr rot="-5400000" spcFirstLastPara="1" vertOverflow="clip" horzOverflow="clip"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39-014A-A464-04A66CDEABFB}"/>
                </c:ext>
              </c:extLst>
            </c:dLbl>
            <c:spPr>
              <a:noFill/>
              <a:ln>
                <a:noFill/>
              </a:ln>
              <a:effectLst/>
            </c:spPr>
            <c:txPr>
              <a:bodyPr rot="-5400000" spcFirstLastPara="1" vertOverflow="clip" horzOverflow="clip" vert="horz" wrap="square" lIns="38100" tIns="19050" rIns="38100" bIns="19050" anchor="ctr" anchorCtr="1">
                <a:spAutoFit/>
              </a:bodyPr>
              <a:lstStyle/>
              <a:p>
                <a:pPr>
                  <a:defRPr sz="105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'General Debt'!$D$28:$E$28</c:f>
              <c:strCache>
                <c:ptCount val="2"/>
                <c:pt idx="0">
                  <c:v>June 2015</c:v>
                </c:pt>
                <c:pt idx="1">
                  <c:v>December 2022</c:v>
                </c:pt>
              </c:strCache>
            </c:strRef>
          </c:cat>
          <c:val>
            <c:numRef>
              <c:f>'General Debt'!$D$29:$E$29</c:f>
              <c:numCache>
                <c:formatCode>#,##0.00</c:formatCode>
                <c:ptCount val="2"/>
                <c:pt idx="0">
                  <c:v>8396591.5700000003</c:v>
                </c:pt>
                <c:pt idx="1">
                  <c:v>22210364.600000001</c:v>
                </c:pt>
              </c:numCache>
            </c:numRef>
          </c:val>
          <c:extLst>
            <c:ext xmlns:c16="http://schemas.microsoft.com/office/drawing/2014/chart" uri="{C3380CC4-5D6E-409C-BE32-E72D297353CC}">
              <c16:uniqueId val="{00000002-8B39-014A-A464-04A66CDEABFB}"/>
            </c:ext>
          </c:extLst>
        </c:ser>
        <c:ser>
          <c:idx val="1"/>
          <c:order val="1"/>
          <c:tx>
            <c:strRef>
              <c:f>'General Debt'!$C$8</c:f>
              <c:strCache>
                <c:ptCount val="1"/>
                <c:pt idx="0">
                  <c:v>States &amp; FCT </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'General Debt'!$D$28:$E$28</c:f>
              <c:strCache>
                <c:ptCount val="2"/>
                <c:pt idx="0">
                  <c:v>June 2015</c:v>
                </c:pt>
                <c:pt idx="1">
                  <c:v>December 2022</c:v>
                </c:pt>
              </c:strCache>
            </c:strRef>
          </c:cat>
          <c:val>
            <c:numRef>
              <c:f>'General Debt'!$D$30:$E$30</c:f>
              <c:numCache>
                <c:formatCode>#,##0.00</c:formatCode>
                <c:ptCount val="2"/>
                <c:pt idx="0">
                  <c:v>1690360.09</c:v>
                </c:pt>
                <c:pt idx="1">
                  <c:v>5337751.46</c:v>
                </c:pt>
              </c:numCache>
            </c:numRef>
          </c:val>
          <c:extLst>
            <c:ext xmlns:c16="http://schemas.microsoft.com/office/drawing/2014/chart" uri="{C3380CC4-5D6E-409C-BE32-E72D297353CC}">
              <c16:uniqueId val="{00000003-8B39-014A-A464-04A66CDEABFB}"/>
            </c:ext>
          </c:extLst>
        </c:ser>
        <c:dLbls>
          <c:dLblPos val="outEnd"/>
          <c:showLegendKey val="0"/>
          <c:showVal val="1"/>
          <c:showCatName val="0"/>
          <c:showSerName val="0"/>
          <c:showPercent val="0"/>
          <c:showBubbleSize val="0"/>
        </c:dLbls>
        <c:gapWidth val="444"/>
        <c:overlap val="-90"/>
        <c:axId val="1651231055"/>
        <c:axId val="1507341423"/>
      </c:barChart>
      <c:catAx>
        <c:axId val="1651231055"/>
        <c:scaling>
          <c:orientation val="minMax"/>
        </c:scaling>
        <c:delete val="0"/>
        <c:axPos val="b"/>
        <c:majorGridlines>
          <c:spPr>
            <a:ln w="285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cap="all" spc="120" normalizeH="0" baseline="0">
                <a:solidFill>
                  <a:schemeClr val="tx1">
                    <a:lumMod val="65000"/>
                    <a:lumOff val="35000"/>
                  </a:schemeClr>
                </a:solidFill>
                <a:latin typeface="+mn-lt"/>
                <a:ea typeface="+mn-ea"/>
                <a:cs typeface="+mn-cs"/>
              </a:defRPr>
            </a:pPr>
            <a:endParaRPr lang="en-US"/>
          </a:p>
        </c:txPr>
        <c:crossAx val="1507341423"/>
        <c:crosses val="autoZero"/>
        <c:auto val="1"/>
        <c:lblAlgn val="ctr"/>
        <c:lblOffset val="100"/>
        <c:noMultiLvlLbl val="0"/>
      </c:catAx>
      <c:valAx>
        <c:axId val="1507341423"/>
        <c:scaling>
          <c:orientation val="minMax"/>
        </c:scaling>
        <c:delete val="1"/>
        <c:axPos val="l"/>
        <c:numFmt formatCode="#,##0.00" sourceLinked="1"/>
        <c:majorTickMark val="none"/>
        <c:minorTickMark val="none"/>
        <c:tickLblPos val="nextTo"/>
        <c:crossAx val="1651231055"/>
        <c:crosses val="autoZero"/>
        <c:crossBetween val="between"/>
      </c:valAx>
      <c:spPr>
        <a:noFill/>
        <a:ln>
          <a:noFill/>
        </a:ln>
        <a:effectLst/>
      </c:spPr>
    </c:plotArea>
    <c:legend>
      <c:legendPos val="t"/>
      <c:layout>
        <c:manualLayout>
          <c:xMode val="edge"/>
          <c:yMode val="edge"/>
          <c:x val="3.1657917760279972E-2"/>
          <c:y val="5.5555555555555552E-2"/>
          <c:w val="0.42506517935258087"/>
          <c:h val="8.933180227471565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'Sub Nat. Domestic'!$C$9</c:f>
              <c:strCache>
                <c:ptCount val="1"/>
                <c:pt idx="0">
                  <c:v>June 30, 2015</c:v>
                </c:pt>
              </c:strCache>
            </c:strRef>
          </c:tx>
          <c:spPr>
            <a:solidFill>
              <a:schemeClr val="accent1"/>
            </a:solidFill>
            <a:ln>
              <a:solidFill>
                <a:schemeClr val="tx1"/>
              </a:solidFill>
            </a:ln>
            <a:effectLst/>
          </c:spPr>
          <c:invertIfNegative val="0"/>
          <c:cat>
            <c:strRef>
              <c:f>'Sub Nat. Domestic'!$H$9:$H$30</c:f>
              <c:strCache>
                <c:ptCount val="22"/>
                <c:pt idx="0">
                  <c:v>Abia</c:v>
                </c:pt>
                <c:pt idx="1">
                  <c:v>Adamawa</c:v>
                </c:pt>
                <c:pt idx="2">
                  <c:v>Akwa Ibom</c:v>
                </c:pt>
                <c:pt idx="3">
                  <c:v>Bauchi</c:v>
                </c:pt>
                <c:pt idx="4">
                  <c:v>Bayelsa</c:v>
                </c:pt>
                <c:pt idx="5">
                  <c:v>Benue</c:v>
                </c:pt>
                <c:pt idx="6">
                  <c:v>Cross River</c:v>
                </c:pt>
                <c:pt idx="7">
                  <c:v>Delta</c:v>
                </c:pt>
                <c:pt idx="8">
                  <c:v>Edo</c:v>
                </c:pt>
                <c:pt idx="9">
                  <c:v>Ekiti</c:v>
                </c:pt>
                <c:pt idx="10">
                  <c:v>Gombe</c:v>
                </c:pt>
                <c:pt idx="11">
                  <c:v>Imo</c:v>
                </c:pt>
                <c:pt idx="12">
                  <c:v>Kano</c:v>
                </c:pt>
                <c:pt idx="13">
                  <c:v>Kwara</c:v>
                </c:pt>
                <c:pt idx="14">
                  <c:v>Lagos</c:v>
                </c:pt>
                <c:pt idx="15">
                  <c:v>Ogun</c:v>
                </c:pt>
                <c:pt idx="16">
                  <c:v>Osun</c:v>
                </c:pt>
                <c:pt idx="17">
                  <c:v>Oyo</c:v>
                </c:pt>
                <c:pt idx="18">
                  <c:v>Plateau</c:v>
                </c:pt>
                <c:pt idx="19">
                  <c:v>Rivers</c:v>
                </c:pt>
                <c:pt idx="20">
                  <c:v>Zamfara</c:v>
                </c:pt>
                <c:pt idx="21">
                  <c:v>FCT</c:v>
                </c:pt>
              </c:strCache>
            </c:strRef>
          </c:cat>
          <c:val>
            <c:numRef>
              <c:f>'Sub Nat. Domestic'!$I$9:$I$30</c:f>
              <c:numCache>
                <c:formatCode>_-* #,##0_-;\-* #,##0_-;_-* "-"??_-;_-@_-</c:formatCode>
                <c:ptCount val="22"/>
                <c:pt idx="0">
                  <c:v>23126070685.099998</c:v>
                </c:pt>
                <c:pt idx="1">
                  <c:v>28443254639.889999</c:v>
                </c:pt>
                <c:pt idx="2">
                  <c:v>85756010209.949997</c:v>
                </c:pt>
                <c:pt idx="3">
                  <c:v>35999814811.910004</c:v>
                </c:pt>
                <c:pt idx="4">
                  <c:v>91681863473.290009</c:v>
                </c:pt>
                <c:pt idx="5">
                  <c:v>21672056428.889999</c:v>
                </c:pt>
                <c:pt idx="6">
                  <c:v>106342898378.22</c:v>
                </c:pt>
                <c:pt idx="7">
                  <c:v>233953009702.67999</c:v>
                </c:pt>
                <c:pt idx="8">
                  <c:v>39048979265.5</c:v>
                </c:pt>
                <c:pt idx="9">
                  <c:v>30460634167.789997</c:v>
                </c:pt>
                <c:pt idx="10">
                  <c:v>29591442971.689995</c:v>
                </c:pt>
                <c:pt idx="11">
                  <c:v>31946428914.259998</c:v>
                </c:pt>
                <c:pt idx="12">
                  <c:v>30423625015.470001</c:v>
                </c:pt>
                <c:pt idx="13">
                  <c:v>22147544002.659996</c:v>
                </c:pt>
                <c:pt idx="14">
                  <c:v>245061019273.51001</c:v>
                </c:pt>
                <c:pt idx="15">
                  <c:v>70193522583.020004</c:v>
                </c:pt>
                <c:pt idx="16">
                  <c:v>57120807433.650002</c:v>
                </c:pt>
                <c:pt idx="17">
                  <c:v>11902634048.75</c:v>
                </c:pt>
                <c:pt idx="18">
                  <c:v>78415064564.039993</c:v>
                </c:pt>
                <c:pt idx="19">
                  <c:v>91756566261.770004</c:v>
                </c:pt>
                <c:pt idx="20">
                  <c:v>11072043495.459999</c:v>
                </c:pt>
                <c:pt idx="21">
                  <c:v>110139173152.79001</c:v>
                </c:pt>
              </c:numCache>
            </c:numRef>
          </c:val>
          <c:extLst>
            <c:ext xmlns:c16="http://schemas.microsoft.com/office/drawing/2014/chart" uri="{C3380CC4-5D6E-409C-BE32-E72D297353CC}">
              <c16:uniqueId val="{00000000-663C-304F-ACE3-8E431ED2A762}"/>
            </c:ext>
          </c:extLst>
        </c:ser>
        <c:ser>
          <c:idx val="1"/>
          <c:order val="1"/>
          <c:tx>
            <c:strRef>
              <c:f>'Sub Nat. Domestic'!$D$9</c:f>
              <c:strCache>
                <c:ptCount val="1"/>
                <c:pt idx="0">
                  <c:v>December 31, 2022</c:v>
                </c:pt>
              </c:strCache>
            </c:strRef>
          </c:tx>
          <c:spPr>
            <a:solidFill>
              <a:srgbClr val="FF0000"/>
            </a:solidFill>
            <a:ln>
              <a:noFill/>
            </a:ln>
            <a:effectLst/>
          </c:spPr>
          <c:invertIfNegative val="0"/>
          <c:cat>
            <c:strRef>
              <c:f>'Sub Nat. Domestic'!$H$9:$H$30</c:f>
              <c:strCache>
                <c:ptCount val="22"/>
                <c:pt idx="0">
                  <c:v>Abia</c:v>
                </c:pt>
                <c:pt idx="1">
                  <c:v>Adamawa</c:v>
                </c:pt>
                <c:pt idx="2">
                  <c:v>Akwa Ibom</c:v>
                </c:pt>
                <c:pt idx="3">
                  <c:v>Bauchi</c:v>
                </c:pt>
                <c:pt idx="4">
                  <c:v>Bayelsa</c:v>
                </c:pt>
                <c:pt idx="5">
                  <c:v>Benue</c:v>
                </c:pt>
                <c:pt idx="6">
                  <c:v>Cross River</c:v>
                </c:pt>
                <c:pt idx="7">
                  <c:v>Delta</c:v>
                </c:pt>
                <c:pt idx="8">
                  <c:v>Edo</c:v>
                </c:pt>
                <c:pt idx="9">
                  <c:v>Ekiti</c:v>
                </c:pt>
                <c:pt idx="10">
                  <c:v>Gombe</c:v>
                </c:pt>
                <c:pt idx="11">
                  <c:v>Imo</c:v>
                </c:pt>
                <c:pt idx="12">
                  <c:v>Kano</c:v>
                </c:pt>
                <c:pt idx="13">
                  <c:v>Kwara</c:v>
                </c:pt>
                <c:pt idx="14">
                  <c:v>Lagos</c:v>
                </c:pt>
                <c:pt idx="15">
                  <c:v>Ogun</c:v>
                </c:pt>
                <c:pt idx="16">
                  <c:v>Osun</c:v>
                </c:pt>
                <c:pt idx="17">
                  <c:v>Oyo</c:v>
                </c:pt>
                <c:pt idx="18">
                  <c:v>Plateau</c:v>
                </c:pt>
                <c:pt idx="19">
                  <c:v>Rivers</c:v>
                </c:pt>
                <c:pt idx="20">
                  <c:v>Zamfara</c:v>
                </c:pt>
                <c:pt idx="21">
                  <c:v>FCT</c:v>
                </c:pt>
              </c:strCache>
            </c:strRef>
          </c:cat>
          <c:val>
            <c:numRef>
              <c:f>'Sub Nat. Domestic'!$J$9:$J$30</c:f>
              <c:numCache>
                <c:formatCode>_-* #,##0_-;\-* #,##0_-;_-* "-"??_-;_-@_-</c:formatCode>
                <c:ptCount val="22"/>
                <c:pt idx="0">
                  <c:v>103710011090.63</c:v>
                </c:pt>
                <c:pt idx="1">
                  <c:v>124000573916.50999</c:v>
                </c:pt>
                <c:pt idx="2">
                  <c:v>219265319660.23999</c:v>
                </c:pt>
                <c:pt idx="3">
                  <c:v>143638075199.37</c:v>
                </c:pt>
                <c:pt idx="4">
                  <c:v>146371493447.19</c:v>
                </c:pt>
                <c:pt idx="5">
                  <c:v>141294318833.79001</c:v>
                </c:pt>
                <c:pt idx="6">
                  <c:v>197210152707.35999</c:v>
                </c:pt>
                <c:pt idx="7">
                  <c:v>304245915945.65002</c:v>
                </c:pt>
                <c:pt idx="8">
                  <c:v>110591684782.42999</c:v>
                </c:pt>
                <c:pt idx="9">
                  <c:v>117147875751.5</c:v>
                </c:pt>
                <c:pt idx="10">
                  <c:v>139322895697.91</c:v>
                </c:pt>
                <c:pt idx="11">
                  <c:v>204224291725.13</c:v>
                </c:pt>
                <c:pt idx="12">
                  <c:v>122361942618.03</c:v>
                </c:pt>
                <c:pt idx="13">
                  <c:v>109382057027.36</c:v>
                </c:pt>
                <c:pt idx="14">
                  <c:v>807208634237.88</c:v>
                </c:pt>
                <c:pt idx="15">
                  <c:v>270450024234.79001</c:v>
                </c:pt>
                <c:pt idx="16">
                  <c:v>148366712357.73001</c:v>
                </c:pt>
                <c:pt idx="17">
                  <c:v>161180878265.04999</c:v>
                </c:pt>
                <c:pt idx="18">
                  <c:v>149013440711.35001</c:v>
                </c:pt>
                <c:pt idx="19">
                  <c:v>225505011357</c:v>
                </c:pt>
                <c:pt idx="20">
                  <c:v>112197059996.35001</c:v>
                </c:pt>
                <c:pt idx="21">
                  <c:v>81022168940.360001</c:v>
                </c:pt>
              </c:numCache>
            </c:numRef>
          </c:val>
          <c:extLst>
            <c:ext xmlns:c16="http://schemas.microsoft.com/office/drawing/2014/chart" uri="{C3380CC4-5D6E-409C-BE32-E72D297353CC}">
              <c16:uniqueId val="{00000001-663C-304F-ACE3-8E431ED2A762}"/>
            </c:ext>
          </c:extLst>
        </c:ser>
        <c:dLbls>
          <c:showLegendKey val="0"/>
          <c:showVal val="0"/>
          <c:showCatName val="0"/>
          <c:showSerName val="0"/>
          <c:showPercent val="0"/>
          <c:showBubbleSize val="0"/>
        </c:dLbls>
        <c:gapWidth val="219"/>
        <c:overlap val="-27"/>
        <c:axId val="1757198031"/>
        <c:axId val="1550142255"/>
      </c:barChart>
      <c:catAx>
        <c:axId val="175719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550142255"/>
        <c:crosses val="autoZero"/>
        <c:auto val="1"/>
        <c:lblAlgn val="ctr"/>
        <c:lblOffset val="100"/>
        <c:noMultiLvlLbl val="0"/>
      </c:catAx>
      <c:valAx>
        <c:axId val="1550142255"/>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7198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 (3)'!$A$4</c:f>
              <c:strCache>
                <c:ptCount val="1"/>
                <c:pt idx="0">
                  <c:v>Share of FAAC</c:v>
                </c:pt>
              </c:strCache>
            </c:strRef>
          </c:tx>
          <c:spPr>
            <a:solidFill>
              <a:schemeClr val="accent1"/>
            </a:solidFill>
            <a:ln>
              <a:noFill/>
            </a:ln>
            <a:effectLst/>
          </c:spPr>
          <c:invertIfNegative val="0"/>
          <c:cat>
            <c:numRef>
              <c:f>'sheet1 (3)'!$AL$2:$AO$2</c:f>
              <c:numCache>
                <c:formatCode>General</c:formatCode>
                <c:ptCount val="4"/>
                <c:pt idx="0">
                  <c:v>2018</c:v>
                </c:pt>
                <c:pt idx="1">
                  <c:v>2019</c:v>
                </c:pt>
                <c:pt idx="2">
                  <c:v>2020</c:v>
                </c:pt>
                <c:pt idx="3">
                  <c:v>2021</c:v>
                </c:pt>
              </c:numCache>
            </c:numRef>
          </c:cat>
          <c:val>
            <c:numRef>
              <c:f>'sheet1 (3)'!$AL$4:$AO$4</c:f>
              <c:numCache>
                <c:formatCode>#,##0.00</c:formatCode>
                <c:ptCount val="4"/>
                <c:pt idx="0">
                  <c:v>3243061542631.0693</c:v>
                </c:pt>
                <c:pt idx="1">
                  <c:v>2983296002497.1099</c:v>
                </c:pt>
                <c:pt idx="2" formatCode="_(* #,##0_);_(* \(#,##0\);_(* &quot;-&quot;??_);_(@_)">
                  <c:v>2646003067148.6592</c:v>
                </c:pt>
                <c:pt idx="3" formatCode="_(* #,##0_);_(* \(#,##0\);_(* &quot;-&quot;??_);_(@_)">
                  <c:v>3015925274200.9097</c:v>
                </c:pt>
              </c:numCache>
            </c:numRef>
          </c:val>
          <c:extLst>
            <c:ext xmlns:c16="http://schemas.microsoft.com/office/drawing/2014/chart" uri="{C3380CC4-5D6E-409C-BE32-E72D297353CC}">
              <c16:uniqueId val="{00000000-89EC-094E-87CC-043489A1535B}"/>
            </c:ext>
          </c:extLst>
        </c:ser>
        <c:ser>
          <c:idx val="1"/>
          <c:order val="1"/>
          <c:tx>
            <c:strRef>
              <c:f>'sheet1 (3)'!$A$5</c:f>
              <c:strCache>
                <c:ptCount val="1"/>
                <c:pt idx="0">
                  <c:v>IGR</c:v>
                </c:pt>
              </c:strCache>
            </c:strRef>
          </c:tx>
          <c:spPr>
            <a:solidFill>
              <a:schemeClr val="accent2"/>
            </a:solidFill>
            <a:ln>
              <a:noFill/>
            </a:ln>
            <a:effectLst/>
          </c:spPr>
          <c:invertIfNegative val="0"/>
          <c:cat>
            <c:numRef>
              <c:f>'sheet1 (3)'!$AL$2:$AO$2</c:f>
              <c:numCache>
                <c:formatCode>General</c:formatCode>
                <c:ptCount val="4"/>
                <c:pt idx="0">
                  <c:v>2018</c:v>
                </c:pt>
                <c:pt idx="1">
                  <c:v>2019</c:v>
                </c:pt>
                <c:pt idx="2">
                  <c:v>2020</c:v>
                </c:pt>
                <c:pt idx="3">
                  <c:v>2021</c:v>
                </c:pt>
              </c:numCache>
            </c:numRef>
          </c:cat>
          <c:val>
            <c:numRef>
              <c:f>'sheet1 (3)'!$AL$5:$AO$5</c:f>
              <c:numCache>
                <c:formatCode>#,##0.00</c:formatCode>
                <c:ptCount val="4"/>
                <c:pt idx="0">
                  <c:v>1220171957242.9502</c:v>
                </c:pt>
                <c:pt idx="1">
                  <c:v>1311140498552.72</c:v>
                </c:pt>
                <c:pt idx="2" formatCode="#,##0">
                  <c:v>1308919635568.97</c:v>
                </c:pt>
                <c:pt idx="3" formatCode="#,##0">
                  <c:v>1650074833955.3503</c:v>
                </c:pt>
              </c:numCache>
            </c:numRef>
          </c:val>
          <c:extLst>
            <c:ext xmlns:c16="http://schemas.microsoft.com/office/drawing/2014/chart" uri="{C3380CC4-5D6E-409C-BE32-E72D297353CC}">
              <c16:uniqueId val="{00000001-89EC-094E-87CC-043489A1535B}"/>
            </c:ext>
          </c:extLst>
        </c:ser>
        <c:ser>
          <c:idx val="2"/>
          <c:order val="2"/>
          <c:tx>
            <c:strRef>
              <c:f>'sheet1 (3)'!$A$6</c:f>
              <c:strCache>
                <c:ptCount val="1"/>
                <c:pt idx="0">
                  <c:v>Other Revenues</c:v>
                </c:pt>
              </c:strCache>
            </c:strRef>
          </c:tx>
          <c:spPr>
            <a:solidFill>
              <a:schemeClr val="accent3"/>
            </a:solidFill>
            <a:ln>
              <a:noFill/>
            </a:ln>
            <a:effectLst/>
          </c:spPr>
          <c:invertIfNegative val="0"/>
          <c:cat>
            <c:numRef>
              <c:f>'sheet1 (3)'!$AL$2:$AO$2</c:f>
              <c:numCache>
                <c:formatCode>General</c:formatCode>
                <c:ptCount val="4"/>
                <c:pt idx="0">
                  <c:v>2018</c:v>
                </c:pt>
                <c:pt idx="1">
                  <c:v>2019</c:v>
                </c:pt>
                <c:pt idx="2">
                  <c:v>2020</c:v>
                </c:pt>
                <c:pt idx="3">
                  <c:v>2021</c:v>
                </c:pt>
              </c:numCache>
            </c:numRef>
          </c:cat>
          <c:val>
            <c:numRef>
              <c:f>'sheet1 (3)'!$AL$6:$AO$6</c:f>
              <c:numCache>
                <c:formatCode>#,##0.00</c:formatCode>
                <c:ptCount val="4"/>
                <c:pt idx="0" formatCode="_(* #,##0_);_(* \(#,##0\);_(* &quot;-&quot;??_);_(@_)">
                  <c:v>881998296016.96973</c:v>
                </c:pt>
                <c:pt idx="1">
                  <c:v>1106338515847.4397</c:v>
                </c:pt>
                <c:pt idx="2" formatCode="_(* #,##0_);_(* \(#,##0\);_(* &quot;-&quot;??_);_(@_)">
                  <c:v>958851269623.49976</c:v>
                </c:pt>
                <c:pt idx="3" formatCode="_(* #,##0_);_(* \(#,##0\);_(* &quot;-&quot;??_);_(@_)">
                  <c:v>1663025778119.0203</c:v>
                </c:pt>
              </c:numCache>
            </c:numRef>
          </c:val>
          <c:extLst>
            <c:ext xmlns:c16="http://schemas.microsoft.com/office/drawing/2014/chart" uri="{C3380CC4-5D6E-409C-BE32-E72D297353CC}">
              <c16:uniqueId val="{00000002-89EC-094E-87CC-043489A1535B}"/>
            </c:ext>
          </c:extLst>
        </c:ser>
        <c:dLbls>
          <c:showLegendKey val="0"/>
          <c:showVal val="0"/>
          <c:showCatName val="0"/>
          <c:showSerName val="0"/>
          <c:showPercent val="0"/>
          <c:showBubbleSize val="0"/>
        </c:dLbls>
        <c:gapWidth val="150"/>
        <c:overlap val="100"/>
        <c:axId val="1465703856"/>
        <c:axId val="1465705504"/>
      </c:barChart>
      <c:catAx>
        <c:axId val="1465703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none" spc="0" normalizeH="0" baseline="0">
                <a:solidFill>
                  <a:schemeClr val="tx1">
                    <a:lumMod val="65000"/>
                    <a:lumOff val="35000"/>
                  </a:schemeClr>
                </a:solidFill>
                <a:latin typeface="+mn-lt"/>
                <a:ea typeface="+mn-ea"/>
                <a:cs typeface="+mn-cs"/>
              </a:defRPr>
            </a:pPr>
            <a:endParaRPr lang="en-US"/>
          </a:p>
        </c:txPr>
        <c:crossAx val="1465705504"/>
        <c:crosses val="autoZero"/>
        <c:auto val="1"/>
        <c:lblAlgn val="ctr"/>
        <c:lblOffset val="100"/>
        <c:noMultiLvlLbl val="0"/>
      </c:catAx>
      <c:valAx>
        <c:axId val="146570550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657038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j-lt"/>
                <a:ea typeface="+mn-ea"/>
                <a:cs typeface="+mn-cs"/>
              </a:defRPr>
            </a:pPr>
            <a:r>
              <a:rPr lang="en-US" b="1" dirty="0"/>
              <a:t>PMS Subsidy</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manualLayout>
          <c:layoutTarget val="inner"/>
          <c:xMode val="edge"/>
          <c:yMode val="edge"/>
          <c:x val="0.15185968941382327"/>
          <c:y val="0.19413604549431321"/>
          <c:w val="0.75815562117235347"/>
          <c:h val="0.68621342471079994"/>
        </c:manualLayout>
      </c:layout>
      <c:barChart>
        <c:barDir val="col"/>
        <c:grouping val="clustered"/>
        <c:varyColors val="0"/>
        <c:ser>
          <c:idx val="0"/>
          <c:order val="0"/>
          <c:tx>
            <c:strRef>
              <c:f>Sheet3!$B$2</c:f>
              <c:strCache>
                <c:ptCount val="1"/>
                <c:pt idx="0">
                  <c:v>PMS subsidy</c:v>
                </c:pt>
              </c:strCache>
            </c:strRef>
          </c:tx>
          <c:spPr>
            <a:solidFill>
              <a:srgbClr val="00B050"/>
            </a:solidFill>
            <a:ln>
              <a:noFill/>
            </a:ln>
            <a:effectLst/>
          </c:spPr>
          <c:invertIfNegative val="0"/>
          <c:cat>
            <c:numRef>
              <c:f>Sheet3!$A$3:$A$14</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extLst/>
            </c:numRef>
          </c:cat>
          <c:val>
            <c:numRef>
              <c:f>Sheet3!$B$3:$B$14</c:f>
              <c:numCache>
                <c:formatCode>0</c:formatCode>
                <c:ptCount val="12"/>
                <c:pt idx="0">
                  <c:v>981.73442364656</c:v>
                </c:pt>
                <c:pt idx="1">
                  <c:v>893.74651663105976</c:v>
                </c:pt>
                <c:pt idx="2">
                  <c:v>792.96114279952019</c:v>
                </c:pt>
                <c:pt idx="3">
                  <c:v>652.17889231222011</c:v>
                </c:pt>
                <c:pt idx="4">
                  <c:v>316.72083752753997</c:v>
                </c:pt>
                <c:pt idx="5">
                  <c:v>28.643981977980001</c:v>
                </c:pt>
                <c:pt idx="6">
                  <c:v>141.63230156200001</c:v>
                </c:pt>
                <c:pt idx="7">
                  <c:v>722.25694038747486</c:v>
                </c:pt>
                <c:pt idx="8">
                  <c:v>546.71773352900004</c:v>
                </c:pt>
                <c:pt idx="9">
                  <c:v>106.995718859183</c:v>
                </c:pt>
                <c:pt idx="10">
                  <c:v>1430.0144169289999</c:v>
                </c:pt>
                <c:pt idx="11">
                  <c:v>3743.42765567475</c:v>
                </c:pt>
              </c:numCache>
              <c:extLst/>
            </c:numRef>
          </c:val>
          <c:extLst>
            <c:ext xmlns:c16="http://schemas.microsoft.com/office/drawing/2014/chart" uri="{C3380CC4-5D6E-409C-BE32-E72D297353CC}">
              <c16:uniqueId val="{00000000-468A-224C-B11D-536339A8E973}"/>
            </c:ext>
          </c:extLst>
        </c:ser>
        <c:dLbls>
          <c:showLegendKey val="0"/>
          <c:showVal val="0"/>
          <c:showCatName val="0"/>
          <c:showSerName val="0"/>
          <c:showPercent val="0"/>
          <c:showBubbleSize val="0"/>
        </c:dLbls>
        <c:gapWidth val="219"/>
        <c:axId val="2109513744"/>
        <c:axId val="2109511664"/>
      </c:barChart>
      <c:lineChart>
        <c:grouping val="standard"/>
        <c:varyColors val="0"/>
        <c:ser>
          <c:idx val="1"/>
          <c:order val="1"/>
          <c:tx>
            <c:strRef>
              <c:f>Sheet3!$C$2</c:f>
              <c:strCache>
                <c:ptCount val="1"/>
                <c:pt idx="0">
                  <c:v>Crude oil price (rhs)</c:v>
                </c:pt>
              </c:strCache>
            </c:strRef>
          </c:tx>
          <c:spPr>
            <a:ln w="38100" cap="rnd">
              <a:solidFill>
                <a:srgbClr val="0070C0"/>
              </a:solidFill>
              <a:round/>
            </a:ln>
            <a:effectLst/>
          </c:spPr>
          <c:marker>
            <c:symbol val="none"/>
          </c:marker>
          <c:cat>
            <c:strLit>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extLst>
                <c:ext xmlns:c15="http://schemas.microsoft.com/office/drawing/2012/chart" uri="{02D57815-91ED-43cb-92C2-25804820EDAC}">
                  <c15:autoCat val="1"/>
                </c:ext>
              </c:extLst>
            </c:strLit>
          </c:cat>
          <c:val>
            <c:numRef>
              <c:f>Sheet3!$C$3:$C$14</c:f>
              <c:numCache>
                <c:formatCode>0</c:formatCode>
                <c:ptCount val="12"/>
                <c:pt idx="0">
                  <c:v>113.13416666666666</c:v>
                </c:pt>
                <c:pt idx="1">
                  <c:v>112.768</c:v>
                </c:pt>
                <c:pt idx="2">
                  <c:v>110.48641666666667</c:v>
                </c:pt>
                <c:pt idx="3">
                  <c:v>100.75425</c:v>
                </c:pt>
                <c:pt idx="4">
                  <c:v>54.172333333333334</c:v>
                </c:pt>
                <c:pt idx="5">
                  <c:v>45.179833333333335</c:v>
                </c:pt>
                <c:pt idx="6">
                  <c:v>54.789166666666659</c:v>
                </c:pt>
                <c:pt idx="7">
                  <c:v>72.12166666666667</c:v>
                </c:pt>
                <c:pt idx="8">
                  <c:v>64.739999999999995</c:v>
                </c:pt>
                <c:pt idx="9">
                  <c:v>41.963333333333338</c:v>
                </c:pt>
                <c:pt idx="10">
                  <c:v>69.595833333333331</c:v>
                </c:pt>
                <c:pt idx="11">
                  <c:v>108</c:v>
                </c:pt>
              </c:numCache>
              <c:extLst/>
            </c:numRef>
          </c:val>
          <c:smooth val="1"/>
          <c:extLst>
            <c:ext xmlns:c16="http://schemas.microsoft.com/office/drawing/2014/chart" uri="{C3380CC4-5D6E-409C-BE32-E72D297353CC}">
              <c16:uniqueId val="{00000001-468A-224C-B11D-536339A8E973}"/>
            </c:ext>
          </c:extLst>
        </c:ser>
        <c:dLbls>
          <c:showLegendKey val="0"/>
          <c:showVal val="0"/>
          <c:showCatName val="0"/>
          <c:showSerName val="0"/>
          <c:showPercent val="0"/>
          <c:showBubbleSize val="0"/>
        </c:dLbls>
        <c:marker val="1"/>
        <c:smooth val="0"/>
        <c:axId val="1495280368"/>
        <c:axId val="1495284944"/>
      </c:lineChart>
      <c:catAx>
        <c:axId val="210951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crossAx val="2109511664"/>
        <c:crosses val="autoZero"/>
        <c:auto val="1"/>
        <c:lblAlgn val="ctr"/>
        <c:lblOffset val="100"/>
        <c:noMultiLvlLbl val="0"/>
      </c:catAx>
      <c:valAx>
        <c:axId val="210951166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r>
                  <a:rPr lang="en-US" dirty="0"/>
                  <a:t>N’ billion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crossAx val="2109513744"/>
        <c:crosses val="autoZero"/>
        <c:crossBetween val="between"/>
      </c:valAx>
      <c:valAx>
        <c:axId val="1495284944"/>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r>
                  <a:rPr lang="en-US" dirty="0"/>
                  <a:t>US$’ bbl</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crossAx val="1495280368"/>
        <c:crosses val="max"/>
        <c:crossBetween val="between"/>
      </c:valAx>
      <c:catAx>
        <c:axId val="1495280368"/>
        <c:scaling>
          <c:orientation val="minMax"/>
        </c:scaling>
        <c:delete val="1"/>
        <c:axPos val="b"/>
        <c:numFmt formatCode="General" sourceLinked="1"/>
        <c:majorTickMark val="out"/>
        <c:minorTickMark val="none"/>
        <c:tickLblPos val="nextTo"/>
        <c:crossAx val="1495284944"/>
        <c:crosses val="autoZero"/>
        <c:auto val="1"/>
        <c:lblAlgn val="ctr"/>
        <c:lblOffset val="100"/>
        <c:noMultiLvlLbl val="0"/>
      </c:catAx>
      <c:spPr>
        <a:noFill/>
        <a:ln>
          <a:noFill/>
        </a:ln>
        <a:effectLst/>
      </c:spPr>
    </c:plotArea>
    <c:legend>
      <c:legendPos val="b"/>
      <c:layout>
        <c:manualLayout>
          <c:xMode val="edge"/>
          <c:yMode val="edge"/>
          <c:x val="0.3228977107028288"/>
          <c:y val="0.93671745892874503"/>
          <c:w val="0.56968303441236512"/>
          <c:h val="6.328254107125498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5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4BC41E-EAC0-4D88-BA59-21A53C68F870}"/>
              </a:ext>
            </a:extLst>
          </p:cNvPr>
          <p:cNvSpPr>
            <a:spLocks noGrp="1"/>
          </p:cNvSpPr>
          <p:nvPr>
            <p:ph type="hdr" sz="quarter"/>
          </p:nvPr>
        </p:nvSpPr>
        <p:spPr>
          <a:xfrm>
            <a:off x="0" y="0"/>
            <a:ext cx="2946065" cy="49691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0B5C4BB-B13C-4942-8E14-023ED14A3DB8}"/>
              </a:ext>
            </a:extLst>
          </p:cNvPr>
          <p:cNvSpPr>
            <a:spLocks noGrp="1"/>
          </p:cNvSpPr>
          <p:nvPr>
            <p:ph type="dt" sz="quarter" idx="1"/>
          </p:nvPr>
        </p:nvSpPr>
        <p:spPr>
          <a:xfrm>
            <a:off x="3850092" y="0"/>
            <a:ext cx="2946065" cy="496915"/>
          </a:xfrm>
          <a:prstGeom prst="rect">
            <a:avLst/>
          </a:prstGeom>
        </p:spPr>
        <p:txBody>
          <a:bodyPr vert="horz" lIns="91440" tIns="45720" rIns="91440" bIns="45720" rtlCol="0"/>
          <a:lstStyle>
            <a:lvl1pPr algn="r">
              <a:defRPr sz="1200"/>
            </a:lvl1pPr>
          </a:lstStyle>
          <a:p>
            <a:fld id="{A6BD5B6C-20AF-4F0F-889A-7AADC7535123}" type="datetime3">
              <a:rPr lang="en-US" smtClean="0"/>
              <a:t>16 May 2023</a:t>
            </a:fld>
            <a:endParaRPr lang="en-US" dirty="0"/>
          </a:p>
        </p:txBody>
      </p:sp>
      <p:sp>
        <p:nvSpPr>
          <p:cNvPr id="4" name="Footer Placeholder 3">
            <a:extLst>
              <a:ext uri="{FF2B5EF4-FFF2-40B4-BE49-F238E27FC236}">
                <a16:creationId xmlns:a16="http://schemas.microsoft.com/office/drawing/2014/main" id="{78221145-1027-4A39-B15A-DD84A26C2039}"/>
              </a:ext>
            </a:extLst>
          </p:cNvPr>
          <p:cNvSpPr>
            <a:spLocks noGrp="1"/>
          </p:cNvSpPr>
          <p:nvPr>
            <p:ph type="ftr" sz="quarter" idx="2"/>
          </p:nvPr>
        </p:nvSpPr>
        <p:spPr>
          <a:xfrm>
            <a:off x="0" y="9431310"/>
            <a:ext cx="2946065" cy="49691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A147719-50F5-4089-8123-86F5AF9C8847}"/>
              </a:ext>
            </a:extLst>
          </p:cNvPr>
          <p:cNvSpPr>
            <a:spLocks noGrp="1"/>
          </p:cNvSpPr>
          <p:nvPr>
            <p:ph type="sldNum" sz="quarter" idx="3"/>
          </p:nvPr>
        </p:nvSpPr>
        <p:spPr>
          <a:xfrm>
            <a:off x="3850092" y="9431310"/>
            <a:ext cx="2946065" cy="496915"/>
          </a:xfrm>
          <a:prstGeom prst="rect">
            <a:avLst/>
          </a:prstGeom>
        </p:spPr>
        <p:txBody>
          <a:bodyPr vert="horz" lIns="91440" tIns="45720" rIns="91440" bIns="45720" rtlCol="0" anchor="b"/>
          <a:lstStyle>
            <a:lvl1pPr algn="r">
              <a:defRPr sz="1200"/>
            </a:lvl1pPr>
          </a:lstStyle>
          <a:p>
            <a:fld id="{D2610F73-99D1-48E7-A408-B5EB5C8393F8}" type="slidenum">
              <a:rPr lang="en-US" smtClean="0"/>
              <a:t>‹#›</a:t>
            </a:fld>
            <a:endParaRPr lang="en-US" dirty="0"/>
          </a:p>
        </p:txBody>
      </p:sp>
    </p:spTree>
    <p:extLst>
      <p:ext uri="{BB962C8B-B14F-4D97-AF65-F5344CB8AC3E}">
        <p14:creationId xmlns:p14="http://schemas.microsoft.com/office/powerpoint/2010/main" val="247319651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0" tIns="47114" rIns="94229" bIns="47114" rtlCol="0"/>
          <a:lstStyle>
            <a:lvl1pPr algn="l">
              <a:defRPr sz="900">
                <a:latin typeface="+mn-lt"/>
                <a:cs typeface="Arial" panose="020B0604020202020204" pitchFamily="34" charset="0"/>
              </a:defRPr>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4229" tIns="47114" rIns="914400" bIns="47114" rtlCol="0"/>
          <a:lstStyle>
            <a:lvl1pPr algn="r">
              <a:defRPr sz="900">
                <a:latin typeface="+mn-lt"/>
                <a:cs typeface="Arial" panose="020B0604020202020204" pitchFamily="34" charset="0"/>
              </a:defRPr>
            </a:lvl1pPr>
          </a:lstStyle>
          <a:p>
            <a:fld id="{1DF34805-1F01-4BDA-A8CA-FCEA2B4BC8D0}" type="datetime3">
              <a:rPr lang="en-US" smtClean="0"/>
              <a:pPr/>
              <a:t>16 May 2023</a:t>
            </a:fld>
            <a:endParaRPr lang="en-US"/>
          </a:p>
        </p:txBody>
      </p:sp>
      <p:sp>
        <p:nvSpPr>
          <p:cNvPr id="4" name="Slide Image Placeholder 3"/>
          <p:cNvSpPr>
            <a:spLocks noGrp="1" noRot="1" noChangeAspect="1"/>
          </p:cNvSpPr>
          <p:nvPr>
            <p:ph type="sldImg" idx="2"/>
          </p:nvPr>
        </p:nvSpPr>
        <p:spPr>
          <a:xfrm>
            <a:off x="420688" y="595313"/>
            <a:ext cx="5956300" cy="3351212"/>
          </a:xfrm>
          <a:prstGeom prst="rect">
            <a:avLst/>
          </a:prstGeom>
          <a:noFill/>
          <a:ln w="6350">
            <a:solidFill>
              <a:prstClr val="black"/>
            </a:solidFill>
          </a:ln>
        </p:spPr>
        <p:txBody>
          <a:bodyPr vert="horz" lIns="94229" tIns="47114" rIns="94229" bIns="47114" rtlCol="0" anchor="ctr"/>
          <a:lstStyle/>
          <a:p>
            <a:endParaRPr lang="en-US"/>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0" tIns="47114" rIns="94229" bIns="47114" rtlCol="0" anchor="b"/>
          <a:lstStyle>
            <a:lvl1pPr algn="l">
              <a:defRPr sz="900">
                <a:latin typeface="+mn-lt"/>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4229" tIns="47114" rIns="914400" bIns="47114" rtlCol="0" anchor="b"/>
          <a:lstStyle>
            <a:lvl1pPr algn="r">
              <a:defRPr sz="900">
                <a:latin typeface="+mn-lt"/>
                <a:cs typeface="Arial" panose="020B0604020202020204" pitchFamily="34" charset="0"/>
              </a:defRPr>
            </a:lvl1pPr>
          </a:lstStyle>
          <a:p>
            <a:fld id="{CF5EBCF4-26FC-4F76-8DA1-52FDDC328D44}" type="slidenum">
              <a:rPr lang="en-US" smtClean="0"/>
              <a:pPr/>
              <a:t>‹#›</a:t>
            </a:fld>
            <a:endParaRPr lang="en-US"/>
          </a:p>
        </p:txBody>
      </p:sp>
      <p:sp>
        <p:nvSpPr>
          <p:cNvPr id="9" name="Notes Placeholder 8">
            <a:extLst>
              <a:ext uri="{FF2B5EF4-FFF2-40B4-BE49-F238E27FC236}">
                <a16:creationId xmlns:a16="http://schemas.microsoft.com/office/drawing/2014/main" id="{0CB7C52D-12F1-4B27-95B4-DB01358D59B9}"/>
              </a:ext>
            </a:extLst>
          </p:cNvPr>
          <p:cNvSpPr>
            <a:spLocks noGrp="1"/>
          </p:cNvSpPr>
          <p:nvPr>
            <p:ph type="body" sz="quarter" idx="3"/>
          </p:nvPr>
        </p:nvSpPr>
        <p:spPr>
          <a:xfrm>
            <a:off x="679160" y="4777769"/>
            <a:ext cx="5439355" cy="3909848"/>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0066646"/>
      </p:ext>
    </p:extLst>
  </p:cSld>
  <p:clrMap bg1="lt1" tx1="dk1" bg2="lt2" tx2="dk2" accent1="accent1" accent2="accent2" accent3="accent3" accent4="accent4" accent5="accent5" accent6="accent6" hlink="hlink" folHlink="folHlink"/>
  <p:hf hdr="0" ftr="0"/>
  <p:notesStyle>
    <a:lvl1pPr marL="0" algn="l" defTabSz="914400" rtl="0" eaLnBrk="1" latinLnBrk="0" hangingPunct="1">
      <a:lnSpc>
        <a:spcPct val="100000"/>
      </a:lnSpc>
      <a:spcBef>
        <a:spcPts val="400"/>
      </a:spcBef>
      <a:spcAft>
        <a:spcPts val="400"/>
      </a:spcAft>
      <a:defRPr lang="en-US" sz="1100" kern="1200">
        <a:solidFill>
          <a:schemeClr val="tx1"/>
        </a:solidFill>
        <a:latin typeface="+mn-lt"/>
        <a:ea typeface="+mn-ea"/>
        <a:cs typeface="Arial" panose="020B0604020202020204" pitchFamily="34" charset="0"/>
      </a:defRPr>
    </a:lvl1pPr>
    <a:lvl2pPr marL="171450" indent="-171450" algn="l" defTabSz="914400" rtl="0" eaLnBrk="1" latinLnBrk="0" hangingPunct="1">
      <a:buFont typeface="Wingdings" panose="05000000000000000000" pitchFamily="2" charset="2"/>
      <a:buChar char=""/>
      <a:defRPr lang="en-US" sz="1100" kern="1200">
        <a:solidFill>
          <a:schemeClr val="tx1"/>
        </a:solidFill>
        <a:latin typeface="+mn-lt"/>
        <a:ea typeface="+mn-ea"/>
        <a:cs typeface="+mn-cs"/>
      </a:defRPr>
    </a:lvl2pPr>
    <a:lvl3pPr marL="400050" indent="-171450" algn="l" defTabSz="914400" rtl="0" eaLnBrk="1" latinLnBrk="0" hangingPunct="1">
      <a:buFont typeface="Arial" panose="020B0604020202020204" pitchFamily="34" charset="0"/>
      <a:buChar char="―"/>
      <a:defRPr lang="en-US" sz="1100" kern="1200">
        <a:solidFill>
          <a:schemeClr val="tx1"/>
        </a:solidFill>
        <a:latin typeface="+mn-lt"/>
        <a:ea typeface="+mn-ea"/>
        <a:cs typeface="+mn-cs"/>
      </a:defRPr>
    </a:lvl3pPr>
    <a:lvl4pPr marL="579437" indent="-171450" algn="l" defTabSz="914400" rtl="0" eaLnBrk="1" latinLnBrk="0" hangingPunct="1">
      <a:buFont typeface="Arial" panose="020B0604020202020204" pitchFamily="34" charset="0"/>
      <a:buChar char="»"/>
      <a:defRPr lang="en-US" sz="1100" kern="1200">
        <a:solidFill>
          <a:schemeClr val="tx1"/>
        </a:solidFill>
        <a:latin typeface="+mn-lt"/>
        <a:ea typeface="+mn-ea"/>
        <a:cs typeface="+mn-cs"/>
      </a:defRPr>
    </a:lvl4pPr>
    <a:lvl5pPr marL="750887" indent="-171450" algn="l" defTabSz="914400" rtl="0" eaLnBrk="1" latinLnBrk="0" hangingPunct="1">
      <a:buFont typeface="Arial" panose="020B0604020202020204" pitchFamily="34" charset="0"/>
      <a:buChar char="›"/>
      <a:defRPr lang="en-US"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a:t>
            </a:fld>
            <a:endParaRPr lang="en-US"/>
          </a:p>
        </p:txBody>
      </p:sp>
    </p:spTree>
    <p:extLst>
      <p:ext uri="{BB962C8B-B14F-4D97-AF65-F5344CB8AC3E}">
        <p14:creationId xmlns:p14="http://schemas.microsoft.com/office/powerpoint/2010/main" val="1633838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11</a:t>
            </a:fld>
            <a:endParaRPr lang="en-US"/>
          </a:p>
        </p:txBody>
      </p:sp>
    </p:spTree>
    <p:extLst>
      <p:ext uri="{BB962C8B-B14F-4D97-AF65-F5344CB8AC3E}">
        <p14:creationId xmlns:p14="http://schemas.microsoft.com/office/powerpoint/2010/main" val="3615861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12</a:t>
            </a:fld>
            <a:endParaRPr lang="en-US"/>
          </a:p>
        </p:txBody>
      </p:sp>
    </p:spTree>
    <p:extLst>
      <p:ext uri="{BB962C8B-B14F-4D97-AF65-F5344CB8AC3E}">
        <p14:creationId xmlns:p14="http://schemas.microsoft.com/office/powerpoint/2010/main" val="937745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14</a:t>
            </a:fld>
            <a:endParaRPr lang="en-US"/>
          </a:p>
        </p:txBody>
      </p:sp>
    </p:spTree>
    <p:extLst>
      <p:ext uri="{BB962C8B-B14F-4D97-AF65-F5344CB8AC3E}">
        <p14:creationId xmlns:p14="http://schemas.microsoft.com/office/powerpoint/2010/main" val="2151207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15</a:t>
            </a:fld>
            <a:endParaRPr lang="en-US"/>
          </a:p>
        </p:txBody>
      </p:sp>
    </p:spTree>
    <p:extLst>
      <p:ext uri="{BB962C8B-B14F-4D97-AF65-F5344CB8AC3E}">
        <p14:creationId xmlns:p14="http://schemas.microsoft.com/office/powerpoint/2010/main" val="1262543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16</a:t>
            </a:fld>
            <a:endParaRPr lang="en-US"/>
          </a:p>
        </p:txBody>
      </p:sp>
    </p:spTree>
    <p:extLst>
      <p:ext uri="{BB962C8B-B14F-4D97-AF65-F5344CB8AC3E}">
        <p14:creationId xmlns:p14="http://schemas.microsoft.com/office/powerpoint/2010/main" val="189202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17</a:t>
            </a:fld>
            <a:endParaRPr lang="en-US"/>
          </a:p>
        </p:txBody>
      </p:sp>
    </p:spTree>
    <p:extLst>
      <p:ext uri="{BB962C8B-B14F-4D97-AF65-F5344CB8AC3E}">
        <p14:creationId xmlns:p14="http://schemas.microsoft.com/office/powerpoint/2010/main" val="4122379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18</a:t>
            </a:fld>
            <a:endParaRPr lang="en-US"/>
          </a:p>
        </p:txBody>
      </p:sp>
    </p:spTree>
    <p:extLst>
      <p:ext uri="{BB962C8B-B14F-4D97-AF65-F5344CB8AC3E}">
        <p14:creationId xmlns:p14="http://schemas.microsoft.com/office/powerpoint/2010/main" val="79307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19</a:t>
            </a:fld>
            <a:endParaRPr lang="en-US"/>
          </a:p>
        </p:txBody>
      </p:sp>
    </p:spTree>
    <p:extLst>
      <p:ext uri="{BB962C8B-B14F-4D97-AF65-F5344CB8AC3E}">
        <p14:creationId xmlns:p14="http://schemas.microsoft.com/office/powerpoint/2010/main" val="4067537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21</a:t>
            </a:fld>
            <a:endParaRPr lang="en-US"/>
          </a:p>
        </p:txBody>
      </p:sp>
    </p:spTree>
    <p:extLst>
      <p:ext uri="{BB962C8B-B14F-4D97-AF65-F5344CB8AC3E}">
        <p14:creationId xmlns:p14="http://schemas.microsoft.com/office/powerpoint/2010/main" val="2874543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22</a:t>
            </a:fld>
            <a:endParaRPr lang="en-US"/>
          </a:p>
        </p:txBody>
      </p:sp>
    </p:spTree>
    <p:extLst>
      <p:ext uri="{BB962C8B-B14F-4D97-AF65-F5344CB8AC3E}">
        <p14:creationId xmlns:p14="http://schemas.microsoft.com/office/powerpoint/2010/main" val="3889027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a:t>
            </a:fld>
            <a:endParaRPr lang="en-US"/>
          </a:p>
        </p:txBody>
      </p:sp>
    </p:spTree>
    <p:extLst>
      <p:ext uri="{BB962C8B-B14F-4D97-AF65-F5344CB8AC3E}">
        <p14:creationId xmlns:p14="http://schemas.microsoft.com/office/powerpoint/2010/main" val="103737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23</a:t>
            </a:fld>
            <a:endParaRPr lang="en-US"/>
          </a:p>
        </p:txBody>
      </p:sp>
    </p:spTree>
    <p:extLst>
      <p:ext uri="{BB962C8B-B14F-4D97-AF65-F5344CB8AC3E}">
        <p14:creationId xmlns:p14="http://schemas.microsoft.com/office/powerpoint/2010/main" val="1767783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24</a:t>
            </a:fld>
            <a:endParaRPr lang="en-US"/>
          </a:p>
        </p:txBody>
      </p:sp>
    </p:spTree>
    <p:extLst>
      <p:ext uri="{BB962C8B-B14F-4D97-AF65-F5344CB8AC3E}">
        <p14:creationId xmlns:p14="http://schemas.microsoft.com/office/powerpoint/2010/main" val="2514589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25</a:t>
            </a:fld>
            <a:endParaRPr lang="en-US"/>
          </a:p>
        </p:txBody>
      </p:sp>
    </p:spTree>
    <p:extLst>
      <p:ext uri="{BB962C8B-B14F-4D97-AF65-F5344CB8AC3E}">
        <p14:creationId xmlns:p14="http://schemas.microsoft.com/office/powerpoint/2010/main" val="4115791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26</a:t>
            </a:fld>
            <a:endParaRPr lang="en-US"/>
          </a:p>
        </p:txBody>
      </p:sp>
    </p:spTree>
    <p:extLst>
      <p:ext uri="{BB962C8B-B14F-4D97-AF65-F5344CB8AC3E}">
        <p14:creationId xmlns:p14="http://schemas.microsoft.com/office/powerpoint/2010/main" val="3625626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27</a:t>
            </a:fld>
            <a:endParaRPr lang="en-US"/>
          </a:p>
        </p:txBody>
      </p:sp>
    </p:spTree>
    <p:extLst>
      <p:ext uri="{BB962C8B-B14F-4D97-AF65-F5344CB8AC3E}">
        <p14:creationId xmlns:p14="http://schemas.microsoft.com/office/powerpoint/2010/main" val="2512952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28</a:t>
            </a:fld>
            <a:endParaRPr lang="en-US"/>
          </a:p>
        </p:txBody>
      </p:sp>
    </p:spTree>
    <p:extLst>
      <p:ext uri="{BB962C8B-B14F-4D97-AF65-F5344CB8AC3E}">
        <p14:creationId xmlns:p14="http://schemas.microsoft.com/office/powerpoint/2010/main" val="1249052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29</a:t>
            </a:fld>
            <a:endParaRPr lang="en-US"/>
          </a:p>
        </p:txBody>
      </p:sp>
    </p:spTree>
    <p:extLst>
      <p:ext uri="{BB962C8B-B14F-4D97-AF65-F5344CB8AC3E}">
        <p14:creationId xmlns:p14="http://schemas.microsoft.com/office/powerpoint/2010/main" val="833016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30</a:t>
            </a:fld>
            <a:endParaRPr lang="en-US"/>
          </a:p>
        </p:txBody>
      </p:sp>
    </p:spTree>
    <p:extLst>
      <p:ext uri="{BB962C8B-B14F-4D97-AF65-F5344CB8AC3E}">
        <p14:creationId xmlns:p14="http://schemas.microsoft.com/office/powerpoint/2010/main" val="220367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32</a:t>
            </a:fld>
            <a:endParaRPr lang="en-US"/>
          </a:p>
        </p:txBody>
      </p:sp>
    </p:spTree>
    <p:extLst>
      <p:ext uri="{BB962C8B-B14F-4D97-AF65-F5344CB8AC3E}">
        <p14:creationId xmlns:p14="http://schemas.microsoft.com/office/powerpoint/2010/main" val="4080121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33</a:t>
            </a:fld>
            <a:endParaRPr lang="en-US"/>
          </a:p>
        </p:txBody>
      </p:sp>
    </p:spTree>
    <p:extLst>
      <p:ext uri="{BB962C8B-B14F-4D97-AF65-F5344CB8AC3E}">
        <p14:creationId xmlns:p14="http://schemas.microsoft.com/office/powerpoint/2010/main" val="1901357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4</a:t>
            </a:fld>
            <a:endParaRPr lang="en-US"/>
          </a:p>
        </p:txBody>
      </p:sp>
    </p:spTree>
    <p:extLst>
      <p:ext uri="{BB962C8B-B14F-4D97-AF65-F5344CB8AC3E}">
        <p14:creationId xmlns:p14="http://schemas.microsoft.com/office/powerpoint/2010/main" val="3939639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34</a:t>
            </a:fld>
            <a:endParaRPr lang="en-US"/>
          </a:p>
        </p:txBody>
      </p:sp>
    </p:spTree>
    <p:extLst>
      <p:ext uri="{BB962C8B-B14F-4D97-AF65-F5344CB8AC3E}">
        <p14:creationId xmlns:p14="http://schemas.microsoft.com/office/powerpoint/2010/main" val="1031870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5</a:t>
            </a:fld>
            <a:endParaRPr lang="en-US"/>
          </a:p>
        </p:txBody>
      </p:sp>
    </p:spTree>
    <p:extLst>
      <p:ext uri="{BB962C8B-B14F-4D97-AF65-F5344CB8AC3E}">
        <p14:creationId xmlns:p14="http://schemas.microsoft.com/office/powerpoint/2010/main" val="1718464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6</a:t>
            </a:fld>
            <a:endParaRPr lang="en-US"/>
          </a:p>
        </p:txBody>
      </p:sp>
    </p:spTree>
    <p:extLst>
      <p:ext uri="{BB962C8B-B14F-4D97-AF65-F5344CB8AC3E}">
        <p14:creationId xmlns:p14="http://schemas.microsoft.com/office/powerpoint/2010/main" val="2407560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7</a:t>
            </a:fld>
            <a:endParaRPr lang="en-US"/>
          </a:p>
        </p:txBody>
      </p:sp>
    </p:spTree>
    <p:extLst>
      <p:ext uri="{BB962C8B-B14F-4D97-AF65-F5344CB8AC3E}">
        <p14:creationId xmlns:p14="http://schemas.microsoft.com/office/powerpoint/2010/main" val="97687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8</a:t>
            </a:fld>
            <a:endParaRPr lang="en-US"/>
          </a:p>
        </p:txBody>
      </p:sp>
    </p:spTree>
    <p:extLst>
      <p:ext uri="{BB962C8B-B14F-4D97-AF65-F5344CB8AC3E}">
        <p14:creationId xmlns:p14="http://schemas.microsoft.com/office/powerpoint/2010/main" val="2561580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9</a:t>
            </a:fld>
            <a:endParaRPr lang="en-US"/>
          </a:p>
        </p:txBody>
      </p:sp>
    </p:spTree>
    <p:extLst>
      <p:ext uri="{BB962C8B-B14F-4D97-AF65-F5344CB8AC3E}">
        <p14:creationId xmlns:p14="http://schemas.microsoft.com/office/powerpoint/2010/main" val="625566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10</a:t>
            </a:fld>
            <a:endParaRPr lang="en-US"/>
          </a:p>
        </p:txBody>
      </p:sp>
    </p:spTree>
    <p:extLst>
      <p:ext uri="{BB962C8B-B14F-4D97-AF65-F5344CB8AC3E}">
        <p14:creationId xmlns:p14="http://schemas.microsoft.com/office/powerpoint/2010/main" val="14080075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5.jpg"/><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4.png"/><Relationship Id="rId2" Type="http://schemas.openxmlformats.org/officeDocument/2006/relationships/tags" Target="../tags/tag23.xml"/><Relationship Id="rId1" Type="http://schemas.openxmlformats.org/officeDocument/2006/relationships/vmlDrawing" Target="../drawings/vmlDrawing2.vml"/><Relationship Id="rId6" Type="http://schemas.openxmlformats.org/officeDocument/2006/relationships/tags" Target="../tags/tag27.xml"/><Relationship Id="rId11" Type="http://schemas.openxmlformats.org/officeDocument/2006/relationships/image" Target="../media/image3.emf"/><Relationship Id="rId5" Type="http://schemas.openxmlformats.org/officeDocument/2006/relationships/tags" Target="../tags/tag26.xml"/><Relationship Id="rId10" Type="http://schemas.openxmlformats.org/officeDocument/2006/relationships/oleObject" Target="../embeddings/oleObject2.bin"/><Relationship Id="rId4" Type="http://schemas.openxmlformats.org/officeDocument/2006/relationships/tags" Target="../tags/tag25.xml"/><Relationship Id="rId9" Type="http://schemas.openxmlformats.org/officeDocument/2006/relationships/slideMaster" Target="../slideMasters/slideMaster1.xml"/><Relationship Id="rId1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image" Target="../media/image2.png"/><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image" Target="../media/image8.emf"/><Relationship Id="rId2" Type="http://schemas.openxmlformats.org/officeDocument/2006/relationships/tags" Target="../tags/tag85.xml"/><Relationship Id="rId1" Type="http://schemas.openxmlformats.org/officeDocument/2006/relationships/vmlDrawing" Target="../drawings/vmlDrawing11.vml"/><Relationship Id="rId6" Type="http://schemas.openxmlformats.org/officeDocument/2006/relationships/tags" Target="../tags/tag89.xml"/><Relationship Id="rId11" Type="http://schemas.openxmlformats.org/officeDocument/2006/relationships/oleObject" Target="../embeddings/oleObject11.bin"/><Relationship Id="rId5" Type="http://schemas.openxmlformats.org/officeDocument/2006/relationships/tags" Target="../tags/tag88.xml"/><Relationship Id="rId10" Type="http://schemas.openxmlformats.org/officeDocument/2006/relationships/slideMaster" Target="../slideMasters/slideMaster1.xml"/><Relationship Id="rId4" Type="http://schemas.openxmlformats.org/officeDocument/2006/relationships/tags" Target="../tags/tag87.xml"/><Relationship Id="rId9" Type="http://schemas.openxmlformats.org/officeDocument/2006/relationships/tags" Target="../tags/tag92.xml"/></Relationships>
</file>

<file path=ppt/slideLayouts/_rels/slideLayout100.xml.rels><?xml version="1.0" encoding="UTF-8" standalone="yes"?>
<Relationships xmlns="http://schemas.openxmlformats.org/package/2006/relationships"><Relationship Id="rId8" Type="http://schemas.openxmlformats.org/officeDocument/2006/relationships/tags" Target="../tags/tag831.xml"/><Relationship Id="rId3" Type="http://schemas.openxmlformats.org/officeDocument/2006/relationships/tags" Target="../tags/tag826.xml"/><Relationship Id="rId7" Type="http://schemas.openxmlformats.org/officeDocument/2006/relationships/tags" Target="../tags/tag830.xml"/><Relationship Id="rId2" Type="http://schemas.openxmlformats.org/officeDocument/2006/relationships/tags" Target="../tags/tag825.xml"/><Relationship Id="rId1" Type="http://schemas.openxmlformats.org/officeDocument/2006/relationships/vmlDrawing" Target="../drawings/vmlDrawing96.vml"/><Relationship Id="rId6" Type="http://schemas.openxmlformats.org/officeDocument/2006/relationships/tags" Target="../tags/tag829.xml"/><Relationship Id="rId11" Type="http://schemas.openxmlformats.org/officeDocument/2006/relationships/image" Target="../media/image1.emf"/><Relationship Id="rId5" Type="http://schemas.openxmlformats.org/officeDocument/2006/relationships/tags" Target="../tags/tag828.xml"/><Relationship Id="rId10" Type="http://schemas.openxmlformats.org/officeDocument/2006/relationships/oleObject" Target="../embeddings/oleObject96.bin"/><Relationship Id="rId4" Type="http://schemas.openxmlformats.org/officeDocument/2006/relationships/tags" Target="../tags/tag827.xml"/><Relationship Id="rId9"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8" Type="http://schemas.openxmlformats.org/officeDocument/2006/relationships/tags" Target="../tags/tag858.xml"/><Relationship Id="rId13" Type="http://schemas.openxmlformats.org/officeDocument/2006/relationships/image" Target="../media/image5.jpg"/><Relationship Id="rId3" Type="http://schemas.openxmlformats.org/officeDocument/2006/relationships/tags" Target="../tags/tag853.xml"/><Relationship Id="rId7" Type="http://schemas.openxmlformats.org/officeDocument/2006/relationships/tags" Target="../tags/tag857.xml"/><Relationship Id="rId12" Type="http://schemas.openxmlformats.org/officeDocument/2006/relationships/image" Target="../media/image4.png"/><Relationship Id="rId2" Type="http://schemas.openxmlformats.org/officeDocument/2006/relationships/tags" Target="../tags/tag852.xml"/><Relationship Id="rId1" Type="http://schemas.openxmlformats.org/officeDocument/2006/relationships/vmlDrawing" Target="../drawings/vmlDrawing98.vml"/><Relationship Id="rId6" Type="http://schemas.openxmlformats.org/officeDocument/2006/relationships/tags" Target="../tags/tag856.xml"/><Relationship Id="rId11" Type="http://schemas.openxmlformats.org/officeDocument/2006/relationships/image" Target="../media/image3.emf"/><Relationship Id="rId5" Type="http://schemas.openxmlformats.org/officeDocument/2006/relationships/tags" Target="../tags/tag855.xml"/><Relationship Id="rId10" Type="http://schemas.openxmlformats.org/officeDocument/2006/relationships/oleObject" Target="../embeddings/oleObject98.bin"/><Relationship Id="rId4" Type="http://schemas.openxmlformats.org/officeDocument/2006/relationships/tags" Target="../tags/tag854.xml"/><Relationship Id="rId9"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8" Type="http://schemas.openxmlformats.org/officeDocument/2006/relationships/tags" Target="../tags/tag865.xml"/><Relationship Id="rId3" Type="http://schemas.openxmlformats.org/officeDocument/2006/relationships/tags" Target="../tags/tag860.xml"/><Relationship Id="rId7" Type="http://schemas.openxmlformats.org/officeDocument/2006/relationships/tags" Target="../tags/tag864.xml"/><Relationship Id="rId2" Type="http://schemas.openxmlformats.org/officeDocument/2006/relationships/tags" Target="../tags/tag859.xml"/><Relationship Id="rId1" Type="http://schemas.openxmlformats.org/officeDocument/2006/relationships/vmlDrawing" Target="../drawings/vmlDrawing99.vml"/><Relationship Id="rId6" Type="http://schemas.openxmlformats.org/officeDocument/2006/relationships/tags" Target="../tags/tag863.xml"/><Relationship Id="rId11" Type="http://schemas.openxmlformats.org/officeDocument/2006/relationships/image" Target="../media/image1.emf"/><Relationship Id="rId5" Type="http://schemas.openxmlformats.org/officeDocument/2006/relationships/tags" Target="../tags/tag862.xml"/><Relationship Id="rId10" Type="http://schemas.openxmlformats.org/officeDocument/2006/relationships/oleObject" Target="../embeddings/oleObject99.bin"/><Relationship Id="rId4" Type="http://schemas.openxmlformats.org/officeDocument/2006/relationships/tags" Target="../tags/tag861.xml"/><Relationship Id="rId9"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8" Type="http://schemas.openxmlformats.org/officeDocument/2006/relationships/oleObject" Target="../embeddings/oleObject100.bin"/><Relationship Id="rId3" Type="http://schemas.openxmlformats.org/officeDocument/2006/relationships/tags" Target="../tags/tag867.xml"/><Relationship Id="rId7" Type="http://schemas.openxmlformats.org/officeDocument/2006/relationships/slideMaster" Target="../slideMasters/slideMaster8.xml"/><Relationship Id="rId2" Type="http://schemas.openxmlformats.org/officeDocument/2006/relationships/tags" Target="../tags/tag866.xml"/><Relationship Id="rId1" Type="http://schemas.openxmlformats.org/officeDocument/2006/relationships/vmlDrawing" Target="../drawings/vmlDrawing100.vml"/><Relationship Id="rId6" Type="http://schemas.openxmlformats.org/officeDocument/2006/relationships/tags" Target="../tags/tag870.xml"/><Relationship Id="rId5" Type="http://schemas.openxmlformats.org/officeDocument/2006/relationships/tags" Target="../tags/tag869.xml"/><Relationship Id="rId4" Type="http://schemas.openxmlformats.org/officeDocument/2006/relationships/tags" Target="../tags/tag868.xml"/><Relationship Id="rId9" Type="http://schemas.openxmlformats.org/officeDocument/2006/relationships/image" Target="../media/image7.emf"/></Relationships>
</file>

<file path=ppt/slideLayouts/_rels/slideLayout104.xml.rels><?xml version="1.0" encoding="UTF-8" standalone="yes"?>
<Relationships xmlns="http://schemas.openxmlformats.org/package/2006/relationships"><Relationship Id="rId8" Type="http://schemas.openxmlformats.org/officeDocument/2006/relationships/oleObject" Target="../embeddings/oleObject101.bin"/><Relationship Id="rId3" Type="http://schemas.openxmlformats.org/officeDocument/2006/relationships/tags" Target="../tags/tag872.xml"/><Relationship Id="rId7" Type="http://schemas.openxmlformats.org/officeDocument/2006/relationships/slideMaster" Target="../slideMasters/slideMaster8.xml"/><Relationship Id="rId2" Type="http://schemas.openxmlformats.org/officeDocument/2006/relationships/tags" Target="../tags/tag871.xml"/><Relationship Id="rId1" Type="http://schemas.openxmlformats.org/officeDocument/2006/relationships/vmlDrawing" Target="../drawings/vmlDrawing101.vml"/><Relationship Id="rId6" Type="http://schemas.openxmlformats.org/officeDocument/2006/relationships/tags" Target="../tags/tag875.xml"/><Relationship Id="rId5" Type="http://schemas.openxmlformats.org/officeDocument/2006/relationships/tags" Target="../tags/tag874.xml"/><Relationship Id="rId4" Type="http://schemas.openxmlformats.org/officeDocument/2006/relationships/tags" Target="../tags/tag873.xml"/><Relationship Id="rId9" Type="http://schemas.openxmlformats.org/officeDocument/2006/relationships/image" Target="../media/image7.emf"/></Relationships>
</file>

<file path=ppt/slideLayouts/_rels/slideLayout105.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877.xml"/><Relationship Id="rId7" Type="http://schemas.openxmlformats.org/officeDocument/2006/relationships/tags" Target="../tags/tag881.xml"/><Relationship Id="rId2" Type="http://schemas.openxmlformats.org/officeDocument/2006/relationships/tags" Target="../tags/tag876.xml"/><Relationship Id="rId1" Type="http://schemas.openxmlformats.org/officeDocument/2006/relationships/vmlDrawing" Target="../drawings/vmlDrawing102.vml"/><Relationship Id="rId6" Type="http://schemas.openxmlformats.org/officeDocument/2006/relationships/tags" Target="../tags/tag880.xml"/><Relationship Id="rId5" Type="http://schemas.openxmlformats.org/officeDocument/2006/relationships/tags" Target="../tags/tag879.xml"/><Relationship Id="rId10" Type="http://schemas.openxmlformats.org/officeDocument/2006/relationships/image" Target="../media/image7.emf"/><Relationship Id="rId4" Type="http://schemas.openxmlformats.org/officeDocument/2006/relationships/tags" Target="../tags/tag878.xml"/><Relationship Id="rId9" Type="http://schemas.openxmlformats.org/officeDocument/2006/relationships/oleObject" Target="../embeddings/oleObject102.bin"/></Relationships>
</file>

<file path=ppt/slideLayouts/_rels/slideLayout106.xml.rels><?xml version="1.0" encoding="UTF-8" standalone="yes"?>
<Relationships xmlns="http://schemas.openxmlformats.org/package/2006/relationships"><Relationship Id="rId8" Type="http://schemas.openxmlformats.org/officeDocument/2006/relationships/tags" Target="../tags/tag888.xml"/><Relationship Id="rId3" Type="http://schemas.openxmlformats.org/officeDocument/2006/relationships/tags" Target="../tags/tag883.xml"/><Relationship Id="rId7" Type="http://schemas.openxmlformats.org/officeDocument/2006/relationships/tags" Target="../tags/tag887.xml"/><Relationship Id="rId2" Type="http://schemas.openxmlformats.org/officeDocument/2006/relationships/tags" Target="../tags/tag882.xml"/><Relationship Id="rId1" Type="http://schemas.openxmlformats.org/officeDocument/2006/relationships/vmlDrawing" Target="../drawings/vmlDrawing103.vml"/><Relationship Id="rId6" Type="http://schemas.openxmlformats.org/officeDocument/2006/relationships/tags" Target="../tags/tag886.xml"/><Relationship Id="rId11" Type="http://schemas.openxmlformats.org/officeDocument/2006/relationships/image" Target="../media/image7.emf"/><Relationship Id="rId5" Type="http://schemas.openxmlformats.org/officeDocument/2006/relationships/tags" Target="../tags/tag885.xml"/><Relationship Id="rId10" Type="http://schemas.openxmlformats.org/officeDocument/2006/relationships/oleObject" Target="../embeddings/oleObject103.bin"/><Relationship Id="rId4" Type="http://schemas.openxmlformats.org/officeDocument/2006/relationships/tags" Target="../tags/tag884.xml"/><Relationship Id="rId9"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8" Type="http://schemas.openxmlformats.org/officeDocument/2006/relationships/tags" Target="../tags/tag895.xml"/><Relationship Id="rId13" Type="http://schemas.openxmlformats.org/officeDocument/2006/relationships/image" Target="../media/image1.emf"/><Relationship Id="rId3" Type="http://schemas.openxmlformats.org/officeDocument/2006/relationships/tags" Target="../tags/tag890.xml"/><Relationship Id="rId7" Type="http://schemas.openxmlformats.org/officeDocument/2006/relationships/tags" Target="../tags/tag894.xml"/><Relationship Id="rId12" Type="http://schemas.openxmlformats.org/officeDocument/2006/relationships/oleObject" Target="../embeddings/oleObject104.bin"/><Relationship Id="rId2" Type="http://schemas.openxmlformats.org/officeDocument/2006/relationships/tags" Target="../tags/tag889.xml"/><Relationship Id="rId1" Type="http://schemas.openxmlformats.org/officeDocument/2006/relationships/vmlDrawing" Target="../drawings/vmlDrawing104.vml"/><Relationship Id="rId6" Type="http://schemas.openxmlformats.org/officeDocument/2006/relationships/tags" Target="../tags/tag893.xml"/><Relationship Id="rId11" Type="http://schemas.openxmlformats.org/officeDocument/2006/relationships/slideMaster" Target="../slideMasters/slideMaster8.xml"/><Relationship Id="rId5" Type="http://schemas.openxmlformats.org/officeDocument/2006/relationships/tags" Target="../tags/tag892.xml"/><Relationship Id="rId10" Type="http://schemas.openxmlformats.org/officeDocument/2006/relationships/tags" Target="../tags/tag897.xml"/><Relationship Id="rId4" Type="http://schemas.openxmlformats.org/officeDocument/2006/relationships/tags" Target="../tags/tag891.xml"/><Relationship Id="rId9" Type="http://schemas.openxmlformats.org/officeDocument/2006/relationships/tags" Target="../tags/tag896.xml"/><Relationship Id="rId14" Type="http://schemas.openxmlformats.org/officeDocument/2006/relationships/image" Target="../media/image2.png"/></Relationships>
</file>

<file path=ppt/slideLayouts/_rels/slideLayout108.xml.rels><?xml version="1.0" encoding="UTF-8" standalone="yes"?>
<Relationships xmlns="http://schemas.openxmlformats.org/package/2006/relationships"><Relationship Id="rId8" Type="http://schemas.openxmlformats.org/officeDocument/2006/relationships/tags" Target="../tags/tag904.xml"/><Relationship Id="rId13" Type="http://schemas.openxmlformats.org/officeDocument/2006/relationships/image" Target="../media/image1.emf"/><Relationship Id="rId3" Type="http://schemas.openxmlformats.org/officeDocument/2006/relationships/tags" Target="../tags/tag899.xml"/><Relationship Id="rId7" Type="http://schemas.openxmlformats.org/officeDocument/2006/relationships/tags" Target="../tags/tag903.xml"/><Relationship Id="rId12" Type="http://schemas.openxmlformats.org/officeDocument/2006/relationships/oleObject" Target="../embeddings/oleObject105.bin"/><Relationship Id="rId2" Type="http://schemas.openxmlformats.org/officeDocument/2006/relationships/tags" Target="../tags/tag898.xml"/><Relationship Id="rId1" Type="http://schemas.openxmlformats.org/officeDocument/2006/relationships/vmlDrawing" Target="../drawings/vmlDrawing105.vml"/><Relationship Id="rId6" Type="http://schemas.openxmlformats.org/officeDocument/2006/relationships/tags" Target="../tags/tag902.xml"/><Relationship Id="rId11" Type="http://schemas.openxmlformats.org/officeDocument/2006/relationships/slideMaster" Target="../slideMasters/slideMaster8.xml"/><Relationship Id="rId5" Type="http://schemas.openxmlformats.org/officeDocument/2006/relationships/tags" Target="../tags/tag901.xml"/><Relationship Id="rId10" Type="http://schemas.openxmlformats.org/officeDocument/2006/relationships/tags" Target="../tags/tag906.xml"/><Relationship Id="rId4" Type="http://schemas.openxmlformats.org/officeDocument/2006/relationships/tags" Target="../tags/tag900.xml"/><Relationship Id="rId9" Type="http://schemas.openxmlformats.org/officeDocument/2006/relationships/tags" Target="../tags/tag905.xml"/><Relationship Id="rId14" Type="http://schemas.openxmlformats.org/officeDocument/2006/relationships/image" Target="../media/image2.png"/></Relationships>
</file>

<file path=ppt/slideLayouts/_rels/slideLayout109.xml.rels><?xml version="1.0" encoding="UTF-8" standalone="yes"?>
<Relationships xmlns="http://schemas.openxmlformats.org/package/2006/relationships"><Relationship Id="rId8" Type="http://schemas.openxmlformats.org/officeDocument/2006/relationships/tags" Target="../tags/tag913.xml"/><Relationship Id="rId13" Type="http://schemas.openxmlformats.org/officeDocument/2006/relationships/image" Target="../media/image1.emf"/><Relationship Id="rId3" Type="http://schemas.openxmlformats.org/officeDocument/2006/relationships/tags" Target="../tags/tag908.xml"/><Relationship Id="rId7" Type="http://schemas.openxmlformats.org/officeDocument/2006/relationships/tags" Target="../tags/tag912.xml"/><Relationship Id="rId12" Type="http://schemas.openxmlformats.org/officeDocument/2006/relationships/oleObject" Target="../embeddings/oleObject106.bin"/><Relationship Id="rId2" Type="http://schemas.openxmlformats.org/officeDocument/2006/relationships/tags" Target="../tags/tag907.xml"/><Relationship Id="rId1" Type="http://schemas.openxmlformats.org/officeDocument/2006/relationships/vmlDrawing" Target="../drawings/vmlDrawing106.vml"/><Relationship Id="rId6" Type="http://schemas.openxmlformats.org/officeDocument/2006/relationships/tags" Target="../tags/tag911.xml"/><Relationship Id="rId11" Type="http://schemas.openxmlformats.org/officeDocument/2006/relationships/slideMaster" Target="../slideMasters/slideMaster8.xml"/><Relationship Id="rId5" Type="http://schemas.openxmlformats.org/officeDocument/2006/relationships/tags" Target="../tags/tag910.xml"/><Relationship Id="rId10" Type="http://schemas.openxmlformats.org/officeDocument/2006/relationships/tags" Target="../tags/tag915.xml"/><Relationship Id="rId4" Type="http://schemas.openxmlformats.org/officeDocument/2006/relationships/tags" Target="../tags/tag909.xml"/><Relationship Id="rId9" Type="http://schemas.openxmlformats.org/officeDocument/2006/relationships/tags" Target="../tags/tag914.xml"/><Relationship Id="rId1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image" Target="../media/image2.png"/><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image" Target="../media/image1.emf"/><Relationship Id="rId2" Type="http://schemas.openxmlformats.org/officeDocument/2006/relationships/tags" Target="../tags/tag93.xml"/><Relationship Id="rId1" Type="http://schemas.openxmlformats.org/officeDocument/2006/relationships/vmlDrawing" Target="../drawings/vmlDrawing12.vml"/><Relationship Id="rId6" Type="http://schemas.openxmlformats.org/officeDocument/2006/relationships/tags" Target="../tags/tag97.xml"/><Relationship Id="rId11" Type="http://schemas.openxmlformats.org/officeDocument/2006/relationships/oleObject" Target="../embeddings/oleObject12.bin"/><Relationship Id="rId5" Type="http://schemas.openxmlformats.org/officeDocument/2006/relationships/tags" Target="../tags/tag96.xml"/><Relationship Id="rId10" Type="http://schemas.openxmlformats.org/officeDocument/2006/relationships/slideMaster" Target="../slideMasters/slideMaster1.xml"/><Relationship Id="rId4" Type="http://schemas.openxmlformats.org/officeDocument/2006/relationships/tags" Target="../tags/tag95.xml"/><Relationship Id="rId9" Type="http://schemas.openxmlformats.org/officeDocument/2006/relationships/tags" Target="../tags/tag100.xml"/></Relationships>
</file>

<file path=ppt/slideLayouts/_rels/slideLayout110.xml.rels><?xml version="1.0" encoding="UTF-8" standalone="yes"?>
<Relationships xmlns="http://schemas.openxmlformats.org/package/2006/relationships"><Relationship Id="rId8" Type="http://schemas.openxmlformats.org/officeDocument/2006/relationships/tags" Target="../tags/tag922.xml"/><Relationship Id="rId13" Type="http://schemas.openxmlformats.org/officeDocument/2006/relationships/image" Target="../media/image8.emf"/><Relationship Id="rId3" Type="http://schemas.openxmlformats.org/officeDocument/2006/relationships/tags" Target="../tags/tag917.xml"/><Relationship Id="rId7" Type="http://schemas.openxmlformats.org/officeDocument/2006/relationships/tags" Target="../tags/tag921.xml"/><Relationship Id="rId12" Type="http://schemas.openxmlformats.org/officeDocument/2006/relationships/oleObject" Target="../embeddings/oleObject107.bin"/><Relationship Id="rId2" Type="http://schemas.openxmlformats.org/officeDocument/2006/relationships/tags" Target="../tags/tag916.xml"/><Relationship Id="rId1" Type="http://schemas.openxmlformats.org/officeDocument/2006/relationships/vmlDrawing" Target="../drawings/vmlDrawing107.vml"/><Relationship Id="rId6" Type="http://schemas.openxmlformats.org/officeDocument/2006/relationships/tags" Target="../tags/tag920.xml"/><Relationship Id="rId11" Type="http://schemas.openxmlformats.org/officeDocument/2006/relationships/slideMaster" Target="../slideMasters/slideMaster8.xml"/><Relationship Id="rId5" Type="http://schemas.openxmlformats.org/officeDocument/2006/relationships/tags" Target="../tags/tag919.xml"/><Relationship Id="rId10" Type="http://schemas.openxmlformats.org/officeDocument/2006/relationships/tags" Target="../tags/tag924.xml"/><Relationship Id="rId4" Type="http://schemas.openxmlformats.org/officeDocument/2006/relationships/tags" Target="../tags/tag918.xml"/><Relationship Id="rId9" Type="http://schemas.openxmlformats.org/officeDocument/2006/relationships/tags" Target="../tags/tag923.xml"/><Relationship Id="rId14" Type="http://schemas.openxmlformats.org/officeDocument/2006/relationships/image" Target="../media/image2.png"/></Relationships>
</file>

<file path=ppt/slideLayouts/_rels/slideLayout111.xml.rels><?xml version="1.0" encoding="UTF-8" standalone="yes"?>
<Relationships xmlns="http://schemas.openxmlformats.org/package/2006/relationships"><Relationship Id="rId8" Type="http://schemas.openxmlformats.org/officeDocument/2006/relationships/tags" Target="../tags/tag931.xml"/><Relationship Id="rId13" Type="http://schemas.openxmlformats.org/officeDocument/2006/relationships/image" Target="../media/image1.emf"/><Relationship Id="rId3" Type="http://schemas.openxmlformats.org/officeDocument/2006/relationships/tags" Target="../tags/tag926.xml"/><Relationship Id="rId7" Type="http://schemas.openxmlformats.org/officeDocument/2006/relationships/tags" Target="../tags/tag930.xml"/><Relationship Id="rId12" Type="http://schemas.openxmlformats.org/officeDocument/2006/relationships/oleObject" Target="../embeddings/oleObject108.bin"/><Relationship Id="rId2" Type="http://schemas.openxmlformats.org/officeDocument/2006/relationships/tags" Target="../tags/tag925.xml"/><Relationship Id="rId1" Type="http://schemas.openxmlformats.org/officeDocument/2006/relationships/vmlDrawing" Target="../drawings/vmlDrawing108.vml"/><Relationship Id="rId6" Type="http://schemas.openxmlformats.org/officeDocument/2006/relationships/tags" Target="../tags/tag929.xml"/><Relationship Id="rId11" Type="http://schemas.openxmlformats.org/officeDocument/2006/relationships/slideMaster" Target="../slideMasters/slideMaster8.xml"/><Relationship Id="rId5" Type="http://schemas.openxmlformats.org/officeDocument/2006/relationships/tags" Target="../tags/tag928.xml"/><Relationship Id="rId10" Type="http://schemas.openxmlformats.org/officeDocument/2006/relationships/tags" Target="../tags/tag933.xml"/><Relationship Id="rId4" Type="http://schemas.openxmlformats.org/officeDocument/2006/relationships/tags" Target="../tags/tag927.xml"/><Relationship Id="rId9" Type="http://schemas.openxmlformats.org/officeDocument/2006/relationships/tags" Target="../tags/tag932.xml"/><Relationship Id="rId14"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34.xml"/></Relationships>
</file>

<file path=ppt/slideLayouts/_rels/slideLayout113.xml.rels><?xml version="1.0" encoding="UTF-8" standalone="yes"?>
<Relationships xmlns="http://schemas.openxmlformats.org/package/2006/relationships"><Relationship Id="rId8" Type="http://schemas.openxmlformats.org/officeDocument/2006/relationships/tags" Target="../tags/tag941.xml"/><Relationship Id="rId3" Type="http://schemas.openxmlformats.org/officeDocument/2006/relationships/tags" Target="../tags/tag936.xml"/><Relationship Id="rId7" Type="http://schemas.openxmlformats.org/officeDocument/2006/relationships/tags" Target="../tags/tag940.xml"/><Relationship Id="rId2" Type="http://schemas.openxmlformats.org/officeDocument/2006/relationships/tags" Target="../tags/tag935.xml"/><Relationship Id="rId1" Type="http://schemas.openxmlformats.org/officeDocument/2006/relationships/vmlDrawing" Target="../drawings/vmlDrawing109.vml"/><Relationship Id="rId6" Type="http://schemas.openxmlformats.org/officeDocument/2006/relationships/tags" Target="../tags/tag939.xml"/><Relationship Id="rId11" Type="http://schemas.openxmlformats.org/officeDocument/2006/relationships/image" Target="../media/image1.emf"/><Relationship Id="rId5" Type="http://schemas.openxmlformats.org/officeDocument/2006/relationships/tags" Target="../tags/tag938.xml"/><Relationship Id="rId10" Type="http://schemas.openxmlformats.org/officeDocument/2006/relationships/oleObject" Target="../embeddings/oleObject109.bin"/><Relationship Id="rId4" Type="http://schemas.openxmlformats.org/officeDocument/2006/relationships/tags" Target="../tags/tag937.xml"/><Relationship Id="rId9"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8" Type="http://schemas.openxmlformats.org/officeDocument/2006/relationships/tags" Target="../tags/tag968.xml"/><Relationship Id="rId13" Type="http://schemas.openxmlformats.org/officeDocument/2006/relationships/image" Target="../media/image5.jpg"/><Relationship Id="rId3" Type="http://schemas.openxmlformats.org/officeDocument/2006/relationships/tags" Target="../tags/tag963.xml"/><Relationship Id="rId7" Type="http://schemas.openxmlformats.org/officeDocument/2006/relationships/tags" Target="../tags/tag967.xml"/><Relationship Id="rId12" Type="http://schemas.openxmlformats.org/officeDocument/2006/relationships/image" Target="../media/image4.png"/><Relationship Id="rId2" Type="http://schemas.openxmlformats.org/officeDocument/2006/relationships/tags" Target="../tags/tag962.xml"/><Relationship Id="rId1" Type="http://schemas.openxmlformats.org/officeDocument/2006/relationships/vmlDrawing" Target="../drawings/vmlDrawing111.vml"/><Relationship Id="rId6" Type="http://schemas.openxmlformats.org/officeDocument/2006/relationships/tags" Target="../tags/tag966.xml"/><Relationship Id="rId11" Type="http://schemas.openxmlformats.org/officeDocument/2006/relationships/image" Target="../media/image3.emf"/><Relationship Id="rId5" Type="http://schemas.openxmlformats.org/officeDocument/2006/relationships/tags" Target="../tags/tag965.xml"/><Relationship Id="rId10" Type="http://schemas.openxmlformats.org/officeDocument/2006/relationships/oleObject" Target="../embeddings/oleObject111.bin"/><Relationship Id="rId4" Type="http://schemas.openxmlformats.org/officeDocument/2006/relationships/tags" Target="../tags/tag964.xml"/><Relationship Id="rId9"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8" Type="http://schemas.openxmlformats.org/officeDocument/2006/relationships/tags" Target="../tags/tag975.xml"/><Relationship Id="rId3" Type="http://schemas.openxmlformats.org/officeDocument/2006/relationships/tags" Target="../tags/tag970.xml"/><Relationship Id="rId7" Type="http://schemas.openxmlformats.org/officeDocument/2006/relationships/tags" Target="../tags/tag974.xml"/><Relationship Id="rId2" Type="http://schemas.openxmlformats.org/officeDocument/2006/relationships/tags" Target="../tags/tag969.xml"/><Relationship Id="rId1" Type="http://schemas.openxmlformats.org/officeDocument/2006/relationships/vmlDrawing" Target="../drawings/vmlDrawing112.vml"/><Relationship Id="rId6" Type="http://schemas.openxmlformats.org/officeDocument/2006/relationships/tags" Target="../tags/tag973.xml"/><Relationship Id="rId11" Type="http://schemas.openxmlformats.org/officeDocument/2006/relationships/image" Target="../media/image1.emf"/><Relationship Id="rId5" Type="http://schemas.openxmlformats.org/officeDocument/2006/relationships/tags" Target="../tags/tag972.xml"/><Relationship Id="rId10" Type="http://schemas.openxmlformats.org/officeDocument/2006/relationships/oleObject" Target="../embeddings/oleObject112.bin"/><Relationship Id="rId4" Type="http://schemas.openxmlformats.org/officeDocument/2006/relationships/tags" Target="../tags/tag971.xml"/><Relationship Id="rId9"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8" Type="http://schemas.openxmlformats.org/officeDocument/2006/relationships/oleObject" Target="../embeddings/oleObject113.bin"/><Relationship Id="rId3" Type="http://schemas.openxmlformats.org/officeDocument/2006/relationships/tags" Target="../tags/tag977.xml"/><Relationship Id="rId7" Type="http://schemas.openxmlformats.org/officeDocument/2006/relationships/slideMaster" Target="../slideMasters/slideMaster9.xml"/><Relationship Id="rId2" Type="http://schemas.openxmlformats.org/officeDocument/2006/relationships/tags" Target="../tags/tag976.xml"/><Relationship Id="rId1" Type="http://schemas.openxmlformats.org/officeDocument/2006/relationships/vmlDrawing" Target="../drawings/vmlDrawing113.vml"/><Relationship Id="rId6" Type="http://schemas.openxmlformats.org/officeDocument/2006/relationships/tags" Target="../tags/tag980.xml"/><Relationship Id="rId5" Type="http://schemas.openxmlformats.org/officeDocument/2006/relationships/tags" Target="../tags/tag979.xml"/><Relationship Id="rId4" Type="http://schemas.openxmlformats.org/officeDocument/2006/relationships/tags" Target="../tags/tag978.xml"/><Relationship Id="rId9" Type="http://schemas.openxmlformats.org/officeDocument/2006/relationships/image" Target="../media/image7.emf"/></Relationships>
</file>

<file path=ppt/slideLayouts/_rels/slideLayout117.xml.rels><?xml version="1.0" encoding="UTF-8" standalone="yes"?>
<Relationships xmlns="http://schemas.openxmlformats.org/package/2006/relationships"><Relationship Id="rId8" Type="http://schemas.openxmlformats.org/officeDocument/2006/relationships/oleObject" Target="../embeddings/oleObject114.bin"/><Relationship Id="rId3" Type="http://schemas.openxmlformats.org/officeDocument/2006/relationships/tags" Target="../tags/tag982.xml"/><Relationship Id="rId7" Type="http://schemas.openxmlformats.org/officeDocument/2006/relationships/slideMaster" Target="../slideMasters/slideMaster9.xml"/><Relationship Id="rId2" Type="http://schemas.openxmlformats.org/officeDocument/2006/relationships/tags" Target="../tags/tag981.xml"/><Relationship Id="rId1" Type="http://schemas.openxmlformats.org/officeDocument/2006/relationships/vmlDrawing" Target="../drawings/vmlDrawing114.vml"/><Relationship Id="rId6" Type="http://schemas.openxmlformats.org/officeDocument/2006/relationships/tags" Target="../tags/tag985.xml"/><Relationship Id="rId5" Type="http://schemas.openxmlformats.org/officeDocument/2006/relationships/tags" Target="../tags/tag984.xml"/><Relationship Id="rId4" Type="http://schemas.openxmlformats.org/officeDocument/2006/relationships/tags" Target="../tags/tag983.xml"/><Relationship Id="rId9" Type="http://schemas.openxmlformats.org/officeDocument/2006/relationships/image" Target="../media/image7.emf"/></Relationships>
</file>

<file path=ppt/slideLayouts/_rels/slideLayout118.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987.xml"/><Relationship Id="rId7" Type="http://schemas.openxmlformats.org/officeDocument/2006/relationships/tags" Target="../tags/tag991.xml"/><Relationship Id="rId2" Type="http://schemas.openxmlformats.org/officeDocument/2006/relationships/tags" Target="../tags/tag986.xml"/><Relationship Id="rId1" Type="http://schemas.openxmlformats.org/officeDocument/2006/relationships/vmlDrawing" Target="../drawings/vmlDrawing115.vml"/><Relationship Id="rId6" Type="http://schemas.openxmlformats.org/officeDocument/2006/relationships/tags" Target="../tags/tag990.xml"/><Relationship Id="rId5" Type="http://schemas.openxmlformats.org/officeDocument/2006/relationships/tags" Target="../tags/tag989.xml"/><Relationship Id="rId10" Type="http://schemas.openxmlformats.org/officeDocument/2006/relationships/image" Target="../media/image7.emf"/><Relationship Id="rId4" Type="http://schemas.openxmlformats.org/officeDocument/2006/relationships/tags" Target="../tags/tag988.xml"/><Relationship Id="rId9" Type="http://schemas.openxmlformats.org/officeDocument/2006/relationships/oleObject" Target="../embeddings/oleObject115.bin"/></Relationships>
</file>

<file path=ppt/slideLayouts/_rels/slideLayout119.xml.rels><?xml version="1.0" encoding="UTF-8" standalone="yes"?>
<Relationships xmlns="http://schemas.openxmlformats.org/package/2006/relationships"><Relationship Id="rId8" Type="http://schemas.openxmlformats.org/officeDocument/2006/relationships/tags" Target="../tags/tag998.xml"/><Relationship Id="rId3" Type="http://schemas.openxmlformats.org/officeDocument/2006/relationships/tags" Target="../tags/tag993.xml"/><Relationship Id="rId7" Type="http://schemas.openxmlformats.org/officeDocument/2006/relationships/tags" Target="../tags/tag997.xml"/><Relationship Id="rId2" Type="http://schemas.openxmlformats.org/officeDocument/2006/relationships/tags" Target="../tags/tag992.xml"/><Relationship Id="rId1" Type="http://schemas.openxmlformats.org/officeDocument/2006/relationships/vmlDrawing" Target="../drawings/vmlDrawing116.vml"/><Relationship Id="rId6" Type="http://schemas.openxmlformats.org/officeDocument/2006/relationships/tags" Target="../tags/tag996.xml"/><Relationship Id="rId11" Type="http://schemas.openxmlformats.org/officeDocument/2006/relationships/image" Target="../media/image7.emf"/><Relationship Id="rId5" Type="http://schemas.openxmlformats.org/officeDocument/2006/relationships/tags" Target="../tags/tag995.xml"/><Relationship Id="rId10" Type="http://schemas.openxmlformats.org/officeDocument/2006/relationships/oleObject" Target="../embeddings/oleObject116.bin"/><Relationship Id="rId4" Type="http://schemas.openxmlformats.org/officeDocument/2006/relationships/tags" Target="../tags/tag994.xml"/><Relationship Id="rId9"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03.xml"/><Relationship Id="rId7" Type="http://schemas.openxmlformats.org/officeDocument/2006/relationships/tags" Target="../tags/tag107.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s>
</file>

<file path=ppt/slideLayouts/_rels/slideLayout120.xml.rels><?xml version="1.0" encoding="UTF-8" standalone="yes"?>
<Relationships xmlns="http://schemas.openxmlformats.org/package/2006/relationships"><Relationship Id="rId8" Type="http://schemas.openxmlformats.org/officeDocument/2006/relationships/tags" Target="../tags/tag1005.xml"/><Relationship Id="rId13" Type="http://schemas.openxmlformats.org/officeDocument/2006/relationships/image" Target="../media/image1.emf"/><Relationship Id="rId3" Type="http://schemas.openxmlformats.org/officeDocument/2006/relationships/tags" Target="../tags/tag1000.xml"/><Relationship Id="rId7" Type="http://schemas.openxmlformats.org/officeDocument/2006/relationships/tags" Target="../tags/tag1004.xml"/><Relationship Id="rId12" Type="http://schemas.openxmlformats.org/officeDocument/2006/relationships/oleObject" Target="../embeddings/oleObject117.bin"/><Relationship Id="rId2" Type="http://schemas.openxmlformats.org/officeDocument/2006/relationships/tags" Target="../tags/tag999.xml"/><Relationship Id="rId1" Type="http://schemas.openxmlformats.org/officeDocument/2006/relationships/vmlDrawing" Target="../drawings/vmlDrawing117.vml"/><Relationship Id="rId6" Type="http://schemas.openxmlformats.org/officeDocument/2006/relationships/tags" Target="../tags/tag1003.xml"/><Relationship Id="rId11" Type="http://schemas.openxmlformats.org/officeDocument/2006/relationships/slideMaster" Target="../slideMasters/slideMaster9.xml"/><Relationship Id="rId5" Type="http://schemas.openxmlformats.org/officeDocument/2006/relationships/tags" Target="../tags/tag1002.xml"/><Relationship Id="rId10" Type="http://schemas.openxmlformats.org/officeDocument/2006/relationships/tags" Target="../tags/tag1007.xml"/><Relationship Id="rId4" Type="http://schemas.openxmlformats.org/officeDocument/2006/relationships/tags" Target="../tags/tag1001.xml"/><Relationship Id="rId9" Type="http://schemas.openxmlformats.org/officeDocument/2006/relationships/tags" Target="../tags/tag1006.xml"/><Relationship Id="rId14" Type="http://schemas.openxmlformats.org/officeDocument/2006/relationships/image" Target="../media/image2.png"/></Relationships>
</file>

<file path=ppt/slideLayouts/_rels/slideLayout121.xml.rels><?xml version="1.0" encoding="UTF-8" standalone="yes"?>
<Relationships xmlns="http://schemas.openxmlformats.org/package/2006/relationships"><Relationship Id="rId8" Type="http://schemas.openxmlformats.org/officeDocument/2006/relationships/tags" Target="../tags/tag1014.xml"/><Relationship Id="rId13" Type="http://schemas.openxmlformats.org/officeDocument/2006/relationships/image" Target="../media/image1.emf"/><Relationship Id="rId3" Type="http://schemas.openxmlformats.org/officeDocument/2006/relationships/tags" Target="../tags/tag1009.xml"/><Relationship Id="rId7" Type="http://schemas.openxmlformats.org/officeDocument/2006/relationships/tags" Target="../tags/tag1013.xml"/><Relationship Id="rId12" Type="http://schemas.openxmlformats.org/officeDocument/2006/relationships/oleObject" Target="../embeddings/oleObject118.bin"/><Relationship Id="rId2" Type="http://schemas.openxmlformats.org/officeDocument/2006/relationships/tags" Target="../tags/tag1008.xml"/><Relationship Id="rId1" Type="http://schemas.openxmlformats.org/officeDocument/2006/relationships/vmlDrawing" Target="../drawings/vmlDrawing118.vml"/><Relationship Id="rId6" Type="http://schemas.openxmlformats.org/officeDocument/2006/relationships/tags" Target="../tags/tag1012.xml"/><Relationship Id="rId11" Type="http://schemas.openxmlformats.org/officeDocument/2006/relationships/slideMaster" Target="../slideMasters/slideMaster9.xml"/><Relationship Id="rId5" Type="http://schemas.openxmlformats.org/officeDocument/2006/relationships/tags" Target="../tags/tag1011.xml"/><Relationship Id="rId10" Type="http://schemas.openxmlformats.org/officeDocument/2006/relationships/tags" Target="../tags/tag1016.xml"/><Relationship Id="rId4" Type="http://schemas.openxmlformats.org/officeDocument/2006/relationships/tags" Target="../tags/tag1010.xml"/><Relationship Id="rId9" Type="http://schemas.openxmlformats.org/officeDocument/2006/relationships/tags" Target="../tags/tag1015.xml"/><Relationship Id="rId14" Type="http://schemas.openxmlformats.org/officeDocument/2006/relationships/image" Target="../media/image2.png"/></Relationships>
</file>

<file path=ppt/slideLayouts/_rels/slideLayout122.xml.rels><?xml version="1.0" encoding="UTF-8" standalone="yes"?>
<Relationships xmlns="http://schemas.openxmlformats.org/package/2006/relationships"><Relationship Id="rId8" Type="http://schemas.openxmlformats.org/officeDocument/2006/relationships/tags" Target="../tags/tag1023.xml"/><Relationship Id="rId13" Type="http://schemas.openxmlformats.org/officeDocument/2006/relationships/image" Target="../media/image1.emf"/><Relationship Id="rId3" Type="http://schemas.openxmlformats.org/officeDocument/2006/relationships/tags" Target="../tags/tag1018.xml"/><Relationship Id="rId7" Type="http://schemas.openxmlformats.org/officeDocument/2006/relationships/tags" Target="../tags/tag1022.xml"/><Relationship Id="rId12" Type="http://schemas.openxmlformats.org/officeDocument/2006/relationships/oleObject" Target="../embeddings/oleObject119.bin"/><Relationship Id="rId2" Type="http://schemas.openxmlformats.org/officeDocument/2006/relationships/tags" Target="../tags/tag1017.xml"/><Relationship Id="rId1" Type="http://schemas.openxmlformats.org/officeDocument/2006/relationships/vmlDrawing" Target="../drawings/vmlDrawing119.vml"/><Relationship Id="rId6" Type="http://schemas.openxmlformats.org/officeDocument/2006/relationships/tags" Target="../tags/tag1021.xml"/><Relationship Id="rId11" Type="http://schemas.openxmlformats.org/officeDocument/2006/relationships/slideMaster" Target="../slideMasters/slideMaster9.xml"/><Relationship Id="rId5" Type="http://schemas.openxmlformats.org/officeDocument/2006/relationships/tags" Target="../tags/tag1020.xml"/><Relationship Id="rId10" Type="http://schemas.openxmlformats.org/officeDocument/2006/relationships/tags" Target="../tags/tag1025.xml"/><Relationship Id="rId4" Type="http://schemas.openxmlformats.org/officeDocument/2006/relationships/tags" Target="../tags/tag1019.xml"/><Relationship Id="rId9" Type="http://schemas.openxmlformats.org/officeDocument/2006/relationships/tags" Target="../tags/tag1024.xml"/><Relationship Id="rId14"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8" Type="http://schemas.openxmlformats.org/officeDocument/2006/relationships/tags" Target="../tags/tag1032.xml"/><Relationship Id="rId13" Type="http://schemas.openxmlformats.org/officeDocument/2006/relationships/image" Target="../media/image8.emf"/><Relationship Id="rId3" Type="http://schemas.openxmlformats.org/officeDocument/2006/relationships/tags" Target="../tags/tag1027.xml"/><Relationship Id="rId7" Type="http://schemas.openxmlformats.org/officeDocument/2006/relationships/tags" Target="../tags/tag1031.xml"/><Relationship Id="rId12" Type="http://schemas.openxmlformats.org/officeDocument/2006/relationships/oleObject" Target="../embeddings/oleObject120.bin"/><Relationship Id="rId2" Type="http://schemas.openxmlformats.org/officeDocument/2006/relationships/tags" Target="../tags/tag1026.xml"/><Relationship Id="rId1" Type="http://schemas.openxmlformats.org/officeDocument/2006/relationships/vmlDrawing" Target="../drawings/vmlDrawing120.vml"/><Relationship Id="rId6" Type="http://schemas.openxmlformats.org/officeDocument/2006/relationships/tags" Target="../tags/tag1030.xml"/><Relationship Id="rId11" Type="http://schemas.openxmlformats.org/officeDocument/2006/relationships/slideMaster" Target="../slideMasters/slideMaster9.xml"/><Relationship Id="rId5" Type="http://schemas.openxmlformats.org/officeDocument/2006/relationships/tags" Target="../tags/tag1029.xml"/><Relationship Id="rId10" Type="http://schemas.openxmlformats.org/officeDocument/2006/relationships/tags" Target="../tags/tag1034.xml"/><Relationship Id="rId4" Type="http://schemas.openxmlformats.org/officeDocument/2006/relationships/tags" Target="../tags/tag1028.xml"/><Relationship Id="rId9" Type="http://schemas.openxmlformats.org/officeDocument/2006/relationships/tags" Target="../tags/tag1033.xml"/><Relationship Id="rId14" Type="http://schemas.openxmlformats.org/officeDocument/2006/relationships/image" Target="../media/image2.png"/></Relationships>
</file>

<file path=ppt/slideLayouts/_rels/slideLayout124.xml.rels><?xml version="1.0" encoding="UTF-8" standalone="yes"?>
<Relationships xmlns="http://schemas.openxmlformats.org/package/2006/relationships"><Relationship Id="rId8" Type="http://schemas.openxmlformats.org/officeDocument/2006/relationships/tags" Target="../tags/tag1041.xml"/><Relationship Id="rId13" Type="http://schemas.openxmlformats.org/officeDocument/2006/relationships/image" Target="../media/image1.emf"/><Relationship Id="rId3" Type="http://schemas.openxmlformats.org/officeDocument/2006/relationships/tags" Target="../tags/tag1036.xml"/><Relationship Id="rId7" Type="http://schemas.openxmlformats.org/officeDocument/2006/relationships/tags" Target="../tags/tag1040.xml"/><Relationship Id="rId12" Type="http://schemas.openxmlformats.org/officeDocument/2006/relationships/oleObject" Target="../embeddings/oleObject121.bin"/><Relationship Id="rId2" Type="http://schemas.openxmlformats.org/officeDocument/2006/relationships/tags" Target="../tags/tag1035.xml"/><Relationship Id="rId1" Type="http://schemas.openxmlformats.org/officeDocument/2006/relationships/vmlDrawing" Target="../drawings/vmlDrawing121.vml"/><Relationship Id="rId6" Type="http://schemas.openxmlformats.org/officeDocument/2006/relationships/tags" Target="../tags/tag1039.xml"/><Relationship Id="rId11" Type="http://schemas.openxmlformats.org/officeDocument/2006/relationships/slideMaster" Target="../slideMasters/slideMaster9.xml"/><Relationship Id="rId5" Type="http://schemas.openxmlformats.org/officeDocument/2006/relationships/tags" Target="../tags/tag1038.xml"/><Relationship Id="rId10" Type="http://schemas.openxmlformats.org/officeDocument/2006/relationships/tags" Target="../tags/tag1043.xml"/><Relationship Id="rId4" Type="http://schemas.openxmlformats.org/officeDocument/2006/relationships/tags" Target="../tags/tag1037.xml"/><Relationship Id="rId9" Type="http://schemas.openxmlformats.org/officeDocument/2006/relationships/tags" Target="../tags/tag1042.xml"/><Relationship Id="rId14" Type="http://schemas.openxmlformats.org/officeDocument/2006/relationships/image" Target="../media/image2.png"/></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44.xml"/></Relationships>
</file>

<file path=ppt/slideLayouts/_rels/slideLayout126.xml.rels><?xml version="1.0" encoding="UTF-8" standalone="yes"?>
<Relationships xmlns="http://schemas.openxmlformats.org/package/2006/relationships"><Relationship Id="rId8" Type="http://schemas.openxmlformats.org/officeDocument/2006/relationships/tags" Target="../tags/tag1051.xml"/><Relationship Id="rId3" Type="http://schemas.openxmlformats.org/officeDocument/2006/relationships/tags" Target="../tags/tag1046.xml"/><Relationship Id="rId7" Type="http://schemas.openxmlformats.org/officeDocument/2006/relationships/tags" Target="../tags/tag1050.xml"/><Relationship Id="rId2" Type="http://schemas.openxmlformats.org/officeDocument/2006/relationships/tags" Target="../tags/tag1045.xml"/><Relationship Id="rId1" Type="http://schemas.openxmlformats.org/officeDocument/2006/relationships/vmlDrawing" Target="../drawings/vmlDrawing122.vml"/><Relationship Id="rId6" Type="http://schemas.openxmlformats.org/officeDocument/2006/relationships/tags" Target="../tags/tag1049.xml"/><Relationship Id="rId11" Type="http://schemas.openxmlformats.org/officeDocument/2006/relationships/image" Target="../media/image1.emf"/><Relationship Id="rId5" Type="http://schemas.openxmlformats.org/officeDocument/2006/relationships/tags" Target="../tags/tag1048.xml"/><Relationship Id="rId10" Type="http://schemas.openxmlformats.org/officeDocument/2006/relationships/oleObject" Target="../embeddings/oleObject122.bin"/><Relationship Id="rId4" Type="http://schemas.openxmlformats.org/officeDocument/2006/relationships/tags" Target="../tags/tag1047.xml"/><Relationship Id="rId9"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1054.xml"/><Relationship Id="rId7" Type="http://schemas.openxmlformats.org/officeDocument/2006/relationships/tags" Target="../tags/tag1058.xml"/><Relationship Id="rId2" Type="http://schemas.openxmlformats.org/officeDocument/2006/relationships/tags" Target="../tags/tag1053.xml"/><Relationship Id="rId1" Type="http://schemas.openxmlformats.org/officeDocument/2006/relationships/tags" Target="../tags/tag1052.xml"/><Relationship Id="rId6" Type="http://schemas.openxmlformats.org/officeDocument/2006/relationships/tags" Target="../tags/tag1057.xml"/><Relationship Id="rId5" Type="http://schemas.openxmlformats.org/officeDocument/2006/relationships/tags" Target="../tags/tag1056.xml"/><Relationship Id="rId4" Type="http://schemas.openxmlformats.org/officeDocument/2006/relationships/tags" Target="../tags/tag1055.xml"/></Relationships>
</file>

<file path=ppt/slideLayouts/_rels/slideLayout128.xml.rels><?xml version="1.0" encoding="UTF-8" standalone="yes"?>
<Relationships xmlns="http://schemas.openxmlformats.org/package/2006/relationships"><Relationship Id="rId8" Type="http://schemas.openxmlformats.org/officeDocument/2006/relationships/tags" Target="../tags/tag1085.xml"/><Relationship Id="rId13" Type="http://schemas.openxmlformats.org/officeDocument/2006/relationships/image" Target="../media/image5.jpg"/><Relationship Id="rId3" Type="http://schemas.openxmlformats.org/officeDocument/2006/relationships/tags" Target="../tags/tag1080.xml"/><Relationship Id="rId7" Type="http://schemas.openxmlformats.org/officeDocument/2006/relationships/tags" Target="../tags/tag1084.xml"/><Relationship Id="rId12" Type="http://schemas.openxmlformats.org/officeDocument/2006/relationships/image" Target="../media/image4.png"/><Relationship Id="rId2" Type="http://schemas.openxmlformats.org/officeDocument/2006/relationships/tags" Target="../tags/tag1079.xml"/><Relationship Id="rId1" Type="http://schemas.openxmlformats.org/officeDocument/2006/relationships/vmlDrawing" Target="../drawings/vmlDrawing124.vml"/><Relationship Id="rId6" Type="http://schemas.openxmlformats.org/officeDocument/2006/relationships/tags" Target="../tags/tag1083.xml"/><Relationship Id="rId11" Type="http://schemas.openxmlformats.org/officeDocument/2006/relationships/image" Target="../media/image3.emf"/><Relationship Id="rId5" Type="http://schemas.openxmlformats.org/officeDocument/2006/relationships/tags" Target="../tags/tag1082.xml"/><Relationship Id="rId10" Type="http://schemas.openxmlformats.org/officeDocument/2006/relationships/oleObject" Target="../embeddings/oleObject124.bin"/><Relationship Id="rId4" Type="http://schemas.openxmlformats.org/officeDocument/2006/relationships/tags" Target="../tags/tag1081.xml"/><Relationship Id="rId9"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8" Type="http://schemas.openxmlformats.org/officeDocument/2006/relationships/tags" Target="../tags/tag1092.xml"/><Relationship Id="rId3" Type="http://schemas.openxmlformats.org/officeDocument/2006/relationships/tags" Target="../tags/tag1087.xml"/><Relationship Id="rId7" Type="http://schemas.openxmlformats.org/officeDocument/2006/relationships/tags" Target="../tags/tag1091.xml"/><Relationship Id="rId2" Type="http://schemas.openxmlformats.org/officeDocument/2006/relationships/tags" Target="../tags/tag1086.xml"/><Relationship Id="rId1" Type="http://schemas.openxmlformats.org/officeDocument/2006/relationships/vmlDrawing" Target="../drawings/vmlDrawing125.vml"/><Relationship Id="rId6" Type="http://schemas.openxmlformats.org/officeDocument/2006/relationships/tags" Target="../tags/tag1090.xml"/><Relationship Id="rId11" Type="http://schemas.openxmlformats.org/officeDocument/2006/relationships/image" Target="../media/image1.emf"/><Relationship Id="rId5" Type="http://schemas.openxmlformats.org/officeDocument/2006/relationships/tags" Target="../tags/tag1089.xml"/><Relationship Id="rId10" Type="http://schemas.openxmlformats.org/officeDocument/2006/relationships/oleObject" Target="../embeddings/oleObject125.bin"/><Relationship Id="rId4" Type="http://schemas.openxmlformats.org/officeDocument/2006/relationships/tags" Target="../tags/tag1088.xml"/><Relationship Id="rId9"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oleObject" Target="../embeddings/oleObject126.bin"/><Relationship Id="rId3" Type="http://schemas.openxmlformats.org/officeDocument/2006/relationships/tags" Target="../tags/tag1094.xml"/><Relationship Id="rId7" Type="http://schemas.openxmlformats.org/officeDocument/2006/relationships/slideMaster" Target="../slideMasters/slideMaster10.xml"/><Relationship Id="rId2" Type="http://schemas.openxmlformats.org/officeDocument/2006/relationships/tags" Target="../tags/tag1093.xml"/><Relationship Id="rId1" Type="http://schemas.openxmlformats.org/officeDocument/2006/relationships/vmlDrawing" Target="../drawings/vmlDrawing126.vml"/><Relationship Id="rId6" Type="http://schemas.openxmlformats.org/officeDocument/2006/relationships/tags" Target="../tags/tag1097.xml"/><Relationship Id="rId5" Type="http://schemas.openxmlformats.org/officeDocument/2006/relationships/tags" Target="../tags/tag1096.xml"/><Relationship Id="rId4" Type="http://schemas.openxmlformats.org/officeDocument/2006/relationships/tags" Target="../tags/tag1095.xml"/><Relationship Id="rId9" Type="http://schemas.openxmlformats.org/officeDocument/2006/relationships/image" Target="../media/image7.emf"/></Relationships>
</file>

<file path=ppt/slideLayouts/_rels/slideLayout131.xml.rels><?xml version="1.0" encoding="UTF-8" standalone="yes"?>
<Relationships xmlns="http://schemas.openxmlformats.org/package/2006/relationships"><Relationship Id="rId8" Type="http://schemas.openxmlformats.org/officeDocument/2006/relationships/oleObject" Target="../embeddings/oleObject127.bin"/><Relationship Id="rId3" Type="http://schemas.openxmlformats.org/officeDocument/2006/relationships/tags" Target="../tags/tag1099.xml"/><Relationship Id="rId7" Type="http://schemas.openxmlformats.org/officeDocument/2006/relationships/slideMaster" Target="../slideMasters/slideMaster10.xml"/><Relationship Id="rId2" Type="http://schemas.openxmlformats.org/officeDocument/2006/relationships/tags" Target="../tags/tag1098.xml"/><Relationship Id="rId1" Type="http://schemas.openxmlformats.org/officeDocument/2006/relationships/vmlDrawing" Target="../drawings/vmlDrawing127.vml"/><Relationship Id="rId6" Type="http://schemas.openxmlformats.org/officeDocument/2006/relationships/tags" Target="../tags/tag1102.xml"/><Relationship Id="rId5" Type="http://schemas.openxmlformats.org/officeDocument/2006/relationships/tags" Target="../tags/tag1101.xml"/><Relationship Id="rId4" Type="http://schemas.openxmlformats.org/officeDocument/2006/relationships/tags" Target="../tags/tag1100.xml"/><Relationship Id="rId9" Type="http://schemas.openxmlformats.org/officeDocument/2006/relationships/image" Target="../media/image7.emf"/></Relationships>
</file>

<file path=ppt/slideLayouts/_rels/slideLayout132.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1104.xml"/><Relationship Id="rId7" Type="http://schemas.openxmlformats.org/officeDocument/2006/relationships/tags" Target="../tags/tag1108.xml"/><Relationship Id="rId2" Type="http://schemas.openxmlformats.org/officeDocument/2006/relationships/tags" Target="../tags/tag1103.xml"/><Relationship Id="rId1" Type="http://schemas.openxmlformats.org/officeDocument/2006/relationships/vmlDrawing" Target="../drawings/vmlDrawing128.vml"/><Relationship Id="rId6" Type="http://schemas.openxmlformats.org/officeDocument/2006/relationships/tags" Target="../tags/tag1107.xml"/><Relationship Id="rId5" Type="http://schemas.openxmlformats.org/officeDocument/2006/relationships/tags" Target="../tags/tag1106.xml"/><Relationship Id="rId10" Type="http://schemas.openxmlformats.org/officeDocument/2006/relationships/image" Target="../media/image7.emf"/><Relationship Id="rId4" Type="http://schemas.openxmlformats.org/officeDocument/2006/relationships/tags" Target="../tags/tag1105.xml"/><Relationship Id="rId9" Type="http://schemas.openxmlformats.org/officeDocument/2006/relationships/oleObject" Target="../embeddings/oleObject128.bin"/></Relationships>
</file>

<file path=ppt/slideLayouts/_rels/slideLayout133.xml.rels><?xml version="1.0" encoding="UTF-8" standalone="yes"?>
<Relationships xmlns="http://schemas.openxmlformats.org/package/2006/relationships"><Relationship Id="rId8" Type="http://schemas.openxmlformats.org/officeDocument/2006/relationships/tags" Target="../tags/tag1115.xml"/><Relationship Id="rId3" Type="http://schemas.openxmlformats.org/officeDocument/2006/relationships/tags" Target="../tags/tag1110.xml"/><Relationship Id="rId7" Type="http://schemas.openxmlformats.org/officeDocument/2006/relationships/tags" Target="../tags/tag1114.xml"/><Relationship Id="rId2" Type="http://schemas.openxmlformats.org/officeDocument/2006/relationships/tags" Target="../tags/tag1109.xml"/><Relationship Id="rId1" Type="http://schemas.openxmlformats.org/officeDocument/2006/relationships/vmlDrawing" Target="../drawings/vmlDrawing129.vml"/><Relationship Id="rId6" Type="http://schemas.openxmlformats.org/officeDocument/2006/relationships/tags" Target="../tags/tag1113.xml"/><Relationship Id="rId11" Type="http://schemas.openxmlformats.org/officeDocument/2006/relationships/image" Target="../media/image7.emf"/><Relationship Id="rId5" Type="http://schemas.openxmlformats.org/officeDocument/2006/relationships/tags" Target="../tags/tag1112.xml"/><Relationship Id="rId10" Type="http://schemas.openxmlformats.org/officeDocument/2006/relationships/oleObject" Target="../embeddings/oleObject129.bin"/><Relationship Id="rId4" Type="http://schemas.openxmlformats.org/officeDocument/2006/relationships/tags" Target="../tags/tag1111.xml"/><Relationship Id="rId9"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8" Type="http://schemas.openxmlformats.org/officeDocument/2006/relationships/tags" Target="../tags/tag1122.xml"/><Relationship Id="rId13" Type="http://schemas.openxmlformats.org/officeDocument/2006/relationships/image" Target="../media/image1.emf"/><Relationship Id="rId3" Type="http://schemas.openxmlformats.org/officeDocument/2006/relationships/tags" Target="../tags/tag1117.xml"/><Relationship Id="rId7" Type="http://schemas.openxmlformats.org/officeDocument/2006/relationships/tags" Target="../tags/tag1121.xml"/><Relationship Id="rId12" Type="http://schemas.openxmlformats.org/officeDocument/2006/relationships/oleObject" Target="../embeddings/oleObject130.bin"/><Relationship Id="rId2" Type="http://schemas.openxmlformats.org/officeDocument/2006/relationships/tags" Target="../tags/tag1116.xml"/><Relationship Id="rId1" Type="http://schemas.openxmlformats.org/officeDocument/2006/relationships/vmlDrawing" Target="../drawings/vmlDrawing130.vml"/><Relationship Id="rId6" Type="http://schemas.openxmlformats.org/officeDocument/2006/relationships/tags" Target="../tags/tag1120.xml"/><Relationship Id="rId11" Type="http://schemas.openxmlformats.org/officeDocument/2006/relationships/slideMaster" Target="../slideMasters/slideMaster10.xml"/><Relationship Id="rId5" Type="http://schemas.openxmlformats.org/officeDocument/2006/relationships/tags" Target="../tags/tag1119.xml"/><Relationship Id="rId10" Type="http://schemas.openxmlformats.org/officeDocument/2006/relationships/tags" Target="../tags/tag1124.xml"/><Relationship Id="rId4" Type="http://schemas.openxmlformats.org/officeDocument/2006/relationships/tags" Target="../tags/tag1118.xml"/><Relationship Id="rId9" Type="http://schemas.openxmlformats.org/officeDocument/2006/relationships/tags" Target="../tags/tag1123.xml"/><Relationship Id="rId14" Type="http://schemas.openxmlformats.org/officeDocument/2006/relationships/image" Target="../media/image2.png"/></Relationships>
</file>

<file path=ppt/slideLayouts/_rels/slideLayout135.xml.rels><?xml version="1.0" encoding="UTF-8" standalone="yes"?>
<Relationships xmlns="http://schemas.openxmlformats.org/package/2006/relationships"><Relationship Id="rId8" Type="http://schemas.openxmlformats.org/officeDocument/2006/relationships/tags" Target="../tags/tag1131.xml"/><Relationship Id="rId13" Type="http://schemas.openxmlformats.org/officeDocument/2006/relationships/image" Target="../media/image1.emf"/><Relationship Id="rId3" Type="http://schemas.openxmlformats.org/officeDocument/2006/relationships/tags" Target="../tags/tag1126.xml"/><Relationship Id="rId7" Type="http://schemas.openxmlformats.org/officeDocument/2006/relationships/tags" Target="../tags/tag1130.xml"/><Relationship Id="rId12" Type="http://schemas.openxmlformats.org/officeDocument/2006/relationships/oleObject" Target="../embeddings/oleObject131.bin"/><Relationship Id="rId2" Type="http://schemas.openxmlformats.org/officeDocument/2006/relationships/tags" Target="../tags/tag1125.xml"/><Relationship Id="rId1" Type="http://schemas.openxmlformats.org/officeDocument/2006/relationships/vmlDrawing" Target="../drawings/vmlDrawing131.vml"/><Relationship Id="rId6" Type="http://schemas.openxmlformats.org/officeDocument/2006/relationships/tags" Target="../tags/tag1129.xml"/><Relationship Id="rId11" Type="http://schemas.openxmlformats.org/officeDocument/2006/relationships/slideMaster" Target="../slideMasters/slideMaster10.xml"/><Relationship Id="rId5" Type="http://schemas.openxmlformats.org/officeDocument/2006/relationships/tags" Target="../tags/tag1128.xml"/><Relationship Id="rId10" Type="http://schemas.openxmlformats.org/officeDocument/2006/relationships/tags" Target="../tags/tag1133.xml"/><Relationship Id="rId4" Type="http://schemas.openxmlformats.org/officeDocument/2006/relationships/tags" Target="../tags/tag1127.xml"/><Relationship Id="rId9" Type="http://schemas.openxmlformats.org/officeDocument/2006/relationships/tags" Target="../tags/tag1132.xml"/><Relationship Id="rId14" Type="http://schemas.openxmlformats.org/officeDocument/2006/relationships/image" Target="../media/image2.png"/></Relationships>
</file>

<file path=ppt/slideLayouts/_rels/slideLayout136.xml.rels><?xml version="1.0" encoding="UTF-8" standalone="yes"?>
<Relationships xmlns="http://schemas.openxmlformats.org/package/2006/relationships"><Relationship Id="rId8" Type="http://schemas.openxmlformats.org/officeDocument/2006/relationships/tags" Target="../tags/tag1140.xml"/><Relationship Id="rId13" Type="http://schemas.openxmlformats.org/officeDocument/2006/relationships/image" Target="../media/image1.emf"/><Relationship Id="rId3" Type="http://schemas.openxmlformats.org/officeDocument/2006/relationships/tags" Target="../tags/tag1135.xml"/><Relationship Id="rId7" Type="http://schemas.openxmlformats.org/officeDocument/2006/relationships/tags" Target="../tags/tag1139.xml"/><Relationship Id="rId12" Type="http://schemas.openxmlformats.org/officeDocument/2006/relationships/oleObject" Target="../embeddings/oleObject132.bin"/><Relationship Id="rId2" Type="http://schemas.openxmlformats.org/officeDocument/2006/relationships/tags" Target="../tags/tag1134.xml"/><Relationship Id="rId1" Type="http://schemas.openxmlformats.org/officeDocument/2006/relationships/vmlDrawing" Target="../drawings/vmlDrawing132.vml"/><Relationship Id="rId6" Type="http://schemas.openxmlformats.org/officeDocument/2006/relationships/tags" Target="../tags/tag1138.xml"/><Relationship Id="rId11" Type="http://schemas.openxmlformats.org/officeDocument/2006/relationships/slideMaster" Target="../slideMasters/slideMaster10.xml"/><Relationship Id="rId5" Type="http://schemas.openxmlformats.org/officeDocument/2006/relationships/tags" Target="../tags/tag1137.xml"/><Relationship Id="rId10" Type="http://schemas.openxmlformats.org/officeDocument/2006/relationships/tags" Target="../tags/tag1142.xml"/><Relationship Id="rId4" Type="http://schemas.openxmlformats.org/officeDocument/2006/relationships/tags" Target="../tags/tag1136.xml"/><Relationship Id="rId9" Type="http://schemas.openxmlformats.org/officeDocument/2006/relationships/tags" Target="../tags/tag1141.xml"/><Relationship Id="rId14" Type="http://schemas.openxmlformats.org/officeDocument/2006/relationships/image" Target="../media/image2.png"/></Relationships>
</file>

<file path=ppt/slideLayouts/_rels/slideLayout137.xml.rels><?xml version="1.0" encoding="UTF-8" standalone="yes"?>
<Relationships xmlns="http://schemas.openxmlformats.org/package/2006/relationships"><Relationship Id="rId8" Type="http://schemas.openxmlformats.org/officeDocument/2006/relationships/tags" Target="../tags/tag1149.xml"/><Relationship Id="rId13" Type="http://schemas.openxmlformats.org/officeDocument/2006/relationships/image" Target="../media/image8.emf"/><Relationship Id="rId3" Type="http://schemas.openxmlformats.org/officeDocument/2006/relationships/tags" Target="../tags/tag1144.xml"/><Relationship Id="rId7" Type="http://schemas.openxmlformats.org/officeDocument/2006/relationships/tags" Target="../tags/tag1148.xml"/><Relationship Id="rId12" Type="http://schemas.openxmlformats.org/officeDocument/2006/relationships/oleObject" Target="../embeddings/oleObject133.bin"/><Relationship Id="rId2" Type="http://schemas.openxmlformats.org/officeDocument/2006/relationships/tags" Target="../tags/tag1143.xml"/><Relationship Id="rId1" Type="http://schemas.openxmlformats.org/officeDocument/2006/relationships/vmlDrawing" Target="../drawings/vmlDrawing133.vml"/><Relationship Id="rId6" Type="http://schemas.openxmlformats.org/officeDocument/2006/relationships/tags" Target="../tags/tag1147.xml"/><Relationship Id="rId11" Type="http://schemas.openxmlformats.org/officeDocument/2006/relationships/slideMaster" Target="../slideMasters/slideMaster10.xml"/><Relationship Id="rId5" Type="http://schemas.openxmlformats.org/officeDocument/2006/relationships/tags" Target="../tags/tag1146.xml"/><Relationship Id="rId10" Type="http://schemas.openxmlformats.org/officeDocument/2006/relationships/tags" Target="../tags/tag1151.xml"/><Relationship Id="rId4" Type="http://schemas.openxmlformats.org/officeDocument/2006/relationships/tags" Target="../tags/tag1145.xml"/><Relationship Id="rId9" Type="http://schemas.openxmlformats.org/officeDocument/2006/relationships/tags" Target="../tags/tag1150.xml"/><Relationship Id="rId14" Type="http://schemas.openxmlformats.org/officeDocument/2006/relationships/image" Target="../media/image2.png"/></Relationships>
</file>

<file path=ppt/slideLayouts/_rels/slideLayout138.xml.rels><?xml version="1.0" encoding="UTF-8" standalone="yes"?>
<Relationships xmlns="http://schemas.openxmlformats.org/package/2006/relationships"><Relationship Id="rId8" Type="http://schemas.openxmlformats.org/officeDocument/2006/relationships/tags" Target="../tags/tag1158.xml"/><Relationship Id="rId13" Type="http://schemas.openxmlformats.org/officeDocument/2006/relationships/image" Target="../media/image1.emf"/><Relationship Id="rId3" Type="http://schemas.openxmlformats.org/officeDocument/2006/relationships/tags" Target="../tags/tag1153.xml"/><Relationship Id="rId7" Type="http://schemas.openxmlformats.org/officeDocument/2006/relationships/tags" Target="../tags/tag1157.xml"/><Relationship Id="rId12" Type="http://schemas.openxmlformats.org/officeDocument/2006/relationships/oleObject" Target="../embeddings/oleObject134.bin"/><Relationship Id="rId2" Type="http://schemas.openxmlformats.org/officeDocument/2006/relationships/tags" Target="../tags/tag1152.xml"/><Relationship Id="rId1" Type="http://schemas.openxmlformats.org/officeDocument/2006/relationships/vmlDrawing" Target="../drawings/vmlDrawing134.vml"/><Relationship Id="rId6" Type="http://schemas.openxmlformats.org/officeDocument/2006/relationships/tags" Target="../tags/tag1156.xml"/><Relationship Id="rId11" Type="http://schemas.openxmlformats.org/officeDocument/2006/relationships/slideMaster" Target="../slideMasters/slideMaster10.xml"/><Relationship Id="rId5" Type="http://schemas.openxmlformats.org/officeDocument/2006/relationships/tags" Target="../tags/tag1155.xml"/><Relationship Id="rId10" Type="http://schemas.openxmlformats.org/officeDocument/2006/relationships/tags" Target="../tags/tag1160.xml"/><Relationship Id="rId4" Type="http://schemas.openxmlformats.org/officeDocument/2006/relationships/tags" Target="../tags/tag1154.xml"/><Relationship Id="rId9" Type="http://schemas.openxmlformats.org/officeDocument/2006/relationships/tags" Target="../tags/tag1159.xml"/><Relationship Id="rId14" Type="http://schemas.openxmlformats.org/officeDocument/2006/relationships/image" Target="../media/image2.png"/></Relationships>
</file>

<file path=ppt/slideLayouts/_rels/slideLayout139.xml.rels><?xml version="1.0" encoding="UTF-8" standalone="yes"?>
<Relationships xmlns="http://schemas.openxmlformats.org/package/2006/relationships"><Relationship Id="rId8" Type="http://schemas.openxmlformats.org/officeDocument/2006/relationships/tags" Target="../tags/tag1167.xml"/><Relationship Id="rId3" Type="http://schemas.openxmlformats.org/officeDocument/2006/relationships/tags" Target="../tags/tag1162.xml"/><Relationship Id="rId7" Type="http://schemas.openxmlformats.org/officeDocument/2006/relationships/tags" Target="../tags/tag1166.xml"/><Relationship Id="rId12" Type="http://schemas.openxmlformats.org/officeDocument/2006/relationships/image" Target="../media/image1.emf"/><Relationship Id="rId2" Type="http://schemas.openxmlformats.org/officeDocument/2006/relationships/tags" Target="../tags/tag1161.xml"/><Relationship Id="rId1" Type="http://schemas.openxmlformats.org/officeDocument/2006/relationships/vmlDrawing" Target="../drawings/vmlDrawing135.vml"/><Relationship Id="rId6" Type="http://schemas.openxmlformats.org/officeDocument/2006/relationships/tags" Target="../tags/tag1165.xml"/><Relationship Id="rId11" Type="http://schemas.openxmlformats.org/officeDocument/2006/relationships/oleObject" Target="../embeddings/oleObject135.bin"/><Relationship Id="rId5" Type="http://schemas.openxmlformats.org/officeDocument/2006/relationships/tags" Target="../tags/tag1164.xml"/><Relationship Id="rId10" Type="http://schemas.openxmlformats.org/officeDocument/2006/relationships/slideMaster" Target="../slideMasters/slideMaster10.xml"/><Relationship Id="rId4" Type="http://schemas.openxmlformats.org/officeDocument/2006/relationships/tags" Target="../tags/tag1163.xml"/><Relationship Id="rId9" Type="http://schemas.openxmlformats.org/officeDocument/2006/relationships/tags" Target="../tags/tag1168.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14.xml"/><Relationship Id="rId3" Type="http://schemas.openxmlformats.org/officeDocument/2006/relationships/tags" Target="../tags/tag109.xml"/><Relationship Id="rId7" Type="http://schemas.openxmlformats.org/officeDocument/2006/relationships/tags" Target="../tags/tag113.xml"/><Relationship Id="rId2" Type="http://schemas.openxmlformats.org/officeDocument/2006/relationships/tags" Target="../tags/tag108.xml"/><Relationship Id="rId1" Type="http://schemas.openxmlformats.org/officeDocument/2006/relationships/vmlDrawing" Target="../drawings/vmlDrawing13.vml"/><Relationship Id="rId6" Type="http://schemas.openxmlformats.org/officeDocument/2006/relationships/tags" Target="../tags/tag112.xml"/><Relationship Id="rId11" Type="http://schemas.openxmlformats.org/officeDocument/2006/relationships/image" Target="../media/image1.emf"/><Relationship Id="rId5" Type="http://schemas.openxmlformats.org/officeDocument/2006/relationships/tags" Target="../tags/tag111.xml"/><Relationship Id="rId10" Type="http://schemas.openxmlformats.org/officeDocument/2006/relationships/oleObject" Target="../embeddings/oleObject13.bin"/><Relationship Id="rId4" Type="http://schemas.openxmlformats.org/officeDocument/2006/relationships/tags" Target="../tags/tag110.xml"/><Relationship Id="rId9"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169.xml"/></Relationships>
</file>

<file path=ppt/slideLayouts/_rels/slideLayout141.xml.rels><?xml version="1.0" encoding="UTF-8" standalone="yes"?>
<Relationships xmlns="http://schemas.openxmlformats.org/package/2006/relationships"><Relationship Id="rId8" Type="http://schemas.openxmlformats.org/officeDocument/2006/relationships/tags" Target="../tags/tag1176.xml"/><Relationship Id="rId3" Type="http://schemas.openxmlformats.org/officeDocument/2006/relationships/tags" Target="../tags/tag1171.xml"/><Relationship Id="rId7" Type="http://schemas.openxmlformats.org/officeDocument/2006/relationships/tags" Target="../tags/tag1175.xml"/><Relationship Id="rId2" Type="http://schemas.openxmlformats.org/officeDocument/2006/relationships/tags" Target="../tags/tag1170.xml"/><Relationship Id="rId1" Type="http://schemas.openxmlformats.org/officeDocument/2006/relationships/vmlDrawing" Target="../drawings/vmlDrawing136.vml"/><Relationship Id="rId6" Type="http://schemas.openxmlformats.org/officeDocument/2006/relationships/tags" Target="../tags/tag1174.xml"/><Relationship Id="rId11" Type="http://schemas.openxmlformats.org/officeDocument/2006/relationships/image" Target="../media/image1.emf"/><Relationship Id="rId5" Type="http://schemas.openxmlformats.org/officeDocument/2006/relationships/tags" Target="../tags/tag1173.xml"/><Relationship Id="rId10" Type="http://schemas.openxmlformats.org/officeDocument/2006/relationships/oleObject" Target="../embeddings/oleObject136.bin"/><Relationship Id="rId4" Type="http://schemas.openxmlformats.org/officeDocument/2006/relationships/tags" Target="../tags/tag1172.xml"/><Relationship Id="rId9"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1179.xml"/><Relationship Id="rId7" Type="http://schemas.openxmlformats.org/officeDocument/2006/relationships/tags" Target="../tags/tag1183.xml"/><Relationship Id="rId2" Type="http://schemas.openxmlformats.org/officeDocument/2006/relationships/tags" Target="../tags/tag1178.xml"/><Relationship Id="rId1" Type="http://schemas.openxmlformats.org/officeDocument/2006/relationships/tags" Target="../tags/tag1177.xml"/><Relationship Id="rId6" Type="http://schemas.openxmlformats.org/officeDocument/2006/relationships/tags" Target="../tags/tag1182.xml"/><Relationship Id="rId5" Type="http://schemas.openxmlformats.org/officeDocument/2006/relationships/tags" Target="../tags/tag1181.xml"/><Relationship Id="rId4" Type="http://schemas.openxmlformats.org/officeDocument/2006/relationships/tags" Target="../tags/tag1180.xml"/></Relationships>
</file>

<file path=ppt/slideLayouts/_rels/slideLayout143.xml.rels><?xml version="1.0" encoding="UTF-8" standalone="yes"?>
<Relationships xmlns="http://schemas.openxmlformats.org/package/2006/relationships"><Relationship Id="rId8" Type="http://schemas.openxmlformats.org/officeDocument/2006/relationships/tags" Target="../tags/tag1210.xml"/><Relationship Id="rId13" Type="http://schemas.openxmlformats.org/officeDocument/2006/relationships/image" Target="../media/image5.jpg"/><Relationship Id="rId3" Type="http://schemas.openxmlformats.org/officeDocument/2006/relationships/tags" Target="../tags/tag1205.xml"/><Relationship Id="rId7" Type="http://schemas.openxmlformats.org/officeDocument/2006/relationships/tags" Target="../tags/tag1209.xml"/><Relationship Id="rId12" Type="http://schemas.openxmlformats.org/officeDocument/2006/relationships/image" Target="../media/image4.png"/><Relationship Id="rId2" Type="http://schemas.openxmlformats.org/officeDocument/2006/relationships/tags" Target="../tags/tag1204.xml"/><Relationship Id="rId1" Type="http://schemas.openxmlformats.org/officeDocument/2006/relationships/vmlDrawing" Target="../drawings/vmlDrawing138.vml"/><Relationship Id="rId6" Type="http://schemas.openxmlformats.org/officeDocument/2006/relationships/tags" Target="../tags/tag1208.xml"/><Relationship Id="rId11" Type="http://schemas.openxmlformats.org/officeDocument/2006/relationships/image" Target="../media/image3.emf"/><Relationship Id="rId5" Type="http://schemas.openxmlformats.org/officeDocument/2006/relationships/tags" Target="../tags/tag1207.xml"/><Relationship Id="rId10" Type="http://schemas.openxmlformats.org/officeDocument/2006/relationships/oleObject" Target="../embeddings/oleObject138.bin"/><Relationship Id="rId4" Type="http://schemas.openxmlformats.org/officeDocument/2006/relationships/tags" Target="../tags/tag1206.xml"/><Relationship Id="rId9"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8" Type="http://schemas.openxmlformats.org/officeDocument/2006/relationships/tags" Target="../tags/tag1217.xml"/><Relationship Id="rId3" Type="http://schemas.openxmlformats.org/officeDocument/2006/relationships/tags" Target="../tags/tag1212.xml"/><Relationship Id="rId7" Type="http://schemas.openxmlformats.org/officeDocument/2006/relationships/tags" Target="../tags/tag1216.xml"/><Relationship Id="rId2" Type="http://schemas.openxmlformats.org/officeDocument/2006/relationships/tags" Target="../tags/tag1211.xml"/><Relationship Id="rId1" Type="http://schemas.openxmlformats.org/officeDocument/2006/relationships/vmlDrawing" Target="../drawings/vmlDrawing139.vml"/><Relationship Id="rId6" Type="http://schemas.openxmlformats.org/officeDocument/2006/relationships/tags" Target="../tags/tag1215.xml"/><Relationship Id="rId11" Type="http://schemas.openxmlformats.org/officeDocument/2006/relationships/image" Target="../media/image1.emf"/><Relationship Id="rId5" Type="http://schemas.openxmlformats.org/officeDocument/2006/relationships/tags" Target="../tags/tag1214.xml"/><Relationship Id="rId10" Type="http://schemas.openxmlformats.org/officeDocument/2006/relationships/oleObject" Target="../embeddings/oleObject139.bin"/><Relationship Id="rId4" Type="http://schemas.openxmlformats.org/officeDocument/2006/relationships/tags" Target="../tags/tag1213.xml"/><Relationship Id="rId9"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8" Type="http://schemas.openxmlformats.org/officeDocument/2006/relationships/oleObject" Target="../embeddings/oleObject140.bin"/><Relationship Id="rId3" Type="http://schemas.openxmlformats.org/officeDocument/2006/relationships/tags" Target="../tags/tag1219.xml"/><Relationship Id="rId7" Type="http://schemas.openxmlformats.org/officeDocument/2006/relationships/slideMaster" Target="../slideMasters/slideMaster11.xml"/><Relationship Id="rId2" Type="http://schemas.openxmlformats.org/officeDocument/2006/relationships/tags" Target="../tags/tag1218.xml"/><Relationship Id="rId1" Type="http://schemas.openxmlformats.org/officeDocument/2006/relationships/vmlDrawing" Target="../drawings/vmlDrawing140.vml"/><Relationship Id="rId6" Type="http://schemas.openxmlformats.org/officeDocument/2006/relationships/tags" Target="../tags/tag1222.xml"/><Relationship Id="rId5" Type="http://schemas.openxmlformats.org/officeDocument/2006/relationships/tags" Target="../tags/tag1221.xml"/><Relationship Id="rId4" Type="http://schemas.openxmlformats.org/officeDocument/2006/relationships/tags" Target="../tags/tag1220.xml"/><Relationship Id="rId9" Type="http://schemas.openxmlformats.org/officeDocument/2006/relationships/image" Target="../media/image7.emf"/></Relationships>
</file>

<file path=ppt/slideLayouts/_rels/slideLayout146.xml.rels><?xml version="1.0" encoding="UTF-8" standalone="yes"?>
<Relationships xmlns="http://schemas.openxmlformats.org/package/2006/relationships"><Relationship Id="rId8" Type="http://schemas.openxmlformats.org/officeDocument/2006/relationships/oleObject" Target="../embeddings/oleObject141.bin"/><Relationship Id="rId3" Type="http://schemas.openxmlformats.org/officeDocument/2006/relationships/tags" Target="../tags/tag1224.xml"/><Relationship Id="rId7" Type="http://schemas.openxmlformats.org/officeDocument/2006/relationships/slideMaster" Target="../slideMasters/slideMaster11.xml"/><Relationship Id="rId2" Type="http://schemas.openxmlformats.org/officeDocument/2006/relationships/tags" Target="../tags/tag1223.xml"/><Relationship Id="rId1" Type="http://schemas.openxmlformats.org/officeDocument/2006/relationships/vmlDrawing" Target="../drawings/vmlDrawing141.vml"/><Relationship Id="rId6" Type="http://schemas.openxmlformats.org/officeDocument/2006/relationships/tags" Target="../tags/tag1227.xml"/><Relationship Id="rId5" Type="http://schemas.openxmlformats.org/officeDocument/2006/relationships/tags" Target="../tags/tag1226.xml"/><Relationship Id="rId4" Type="http://schemas.openxmlformats.org/officeDocument/2006/relationships/tags" Target="../tags/tag1225.xml"/><Relationship Id="rId9" Type="http://schemas.openxmlformats.org/officeDocument/2006/relationships/image" Target="../media/image7.emf"/></Relationships>
</file>

<file path=ppt/slideLayouts/_rels/slideLayout147.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1229.xml"/><Relationship Id="rId7" Type="http://schemas.openxmlformats.org/officeDocument/2006/relationships/tags" Target="../tags/tag1233.xml"/><Relationship Id="rId2" Type="http://schemas.openxmlformats.org/officeDocument/2006/relationships/tags" Target="../tags/tag1228.xml"/><Relationship Id="rId1" Type="http://schemas.openxmlformats.org/officeDocument/2006/relationships/vmlDrawing" Target="../drawings/vmlDrawing142.vml"/><Relationship Id="rId6" Type="http://schemas.openxmlformats.org/officeDocument/2006/relationships/tags" Target="../tags/tag1232.xml"/><Relationship Id="rId5" Type="http://schemas.openxmlformats.org/officeDocument/2006/relationships/tags" Target="../tags/tag1231.xml"/><Relationship Id="rId10" Type="http://schemas.openxmlformats.org/officeDocument/2006/relationships/image" Target="../media/image7.emf"/><Relationship Id="rId4" Type="http://schemas.openxmlformats.org/officeDocument/2006/relationships/tags" Target="../tags/tag1230.xml"/><Relationship Id="rId9" Type="http://schemas.openxmlformats.org/officeDocument/2006/relationships/oleObject" Target="../embeddings/oleObject142.bin"/></Relationships>
</file>

<file path=ppt/slideLayouts/_rels/slideLayout148.xml.rels><?xml version="1.0" encoding="UTF-8" standalone="yes"?>
<Relationships xmlns="http://schemas.openxmlformats.org/package/2006/relationships"><Relationship Id="rId8" Type="http://schemas.openxmlformats.org/officeDocument/2006/relationships/tags" Target="../tags/tag1240.xml"/><Relationship Id="rId3" Type="http://schemas.openxmlformats.org/officeDocument/2006/relationships/tags" Target="../tags/tag1235.xml"/><Relationship Id="rId7" Type="http://schemas.openxmlformats.org/officeDocument/2006/relationships/tags" Target="../tags/tag1239.xml"/><Relationship Id="rId2" Type="http://schemas.openxmlformats.org/officeDocument/2006/relationships/tags" Target="../tags/tag1234.xml"/><Relationship Id="rId1" Type="http://schemas.openxmlformats.org/officeDocument/2006/relationships/vmlDrawing" Target="../drawings/vmlDrawing143.vml"/><Relationship Id="rId6" Type="http://schemas.openxmlformats.org/officeDocument/2006/relationships/tags" Target="../tags/tag1238.xml"/><Relationship Id="rId11" Type="http://schemas.openxmlformats.org/officeDocument/2006/relationships/image" Target="../media/image7.emf"/><Relationship Id="rId5" Type="http://schemas.openxmlformats.org/officeDocument/2006/relationships/tags" Target="../tags/tag1237.xml"/><Relationship Id="rId10" Type="http://schemas.openxmlformats.org/officeDocument/2006/relationships/oleObject" Target="../embeddings/oleObject143.bin"/><Relationship Id="rId4" Type="http://schemas.openxmlformats.org/officeDocument/2006/relationships/tags" Target="../tags/tag1236.xml"/><Relationship Id="rId9"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8" Type="http://schemas.openxmlformats.org/officeDocument/2006/relationships/tags" Target="../tags/tag1247.xml"/><Relationship Id="rId13" Type="http://schemas.openxmlformats.org/officeDocument/2006/relationships/image" Target="../media/image1.emf"/><Relationship Id="rId3" Type="http://schemas.openxmlformats.org/officeDocument/2006/relationships/tags" Target="../tags/tag1242.xml"/><Relationship Id="rId7" Type="http://schemas.openxmlformats.org/officeDocument/2006/relationships/tags" Target="../tags/tag1246.xml"/><Relationship Id="rId12" Type="http://schemas.openxmlformats.org/officeDocument/2006/relationships/oleObject" Target="../embeddings/oleObject144.bin"/><Relationship Id="rId2" Type="http://schemas.openxmlformats.org/officeDocument/2006/relationships/tags" Target="../tags/tag1241.xml"/><Relationship Id="rId1" Type="http://schemas.openxmlformats.org/officeDocument/2006/relationships/vmlDrawing" Target="../drawings/vmlDrawing144.vml"/><Relationship Id="rId6" Type="http://schemas.openxmlformats.org/officeDocument/2006/relationships/tags" Target="../tags/tag1245.xml"/><Relationship Id="rId11" Type="http://schemas.openxmlformats.org/officeDocument/2006/relationships/slideMaster" Target="../slideMasters/slideMaster11.xml"/><Relationship Id="rId5" Type="http://schemas.openxmlformats.org/officeDocument/2006/relationships/tags" Target="../tags/tag1244.xml"/><Relationship Id="rId10" Type="http://schemas.openxmlformats.org/officeDocument/2006/relationships/tags" Target="../tags/tag1249.xml"/><Relationship Id="rId4" Type="http://schemas.openxmlformats.org/officeDocument/2006/relationships/tags" Target="../tags/tag1243.xml"/><Relationship Id="rId9" Type="http://schemas.openxmlformats.org/officeDocument/2006/relationships/tags" Target="../tags/tag1248.xml"/><Relationship Id="rId1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tags" Target="../tags/tag126.xml"/><Relationship Id="rId18" Type="http://schemas.openxmlformats.org/officeDocument/2006/relationships/image" Target="../media/image8.emf"/><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tags" Target="../tags/tag125.xml"/><Relationship Id="rId17" Type="http://schemas.openxmlformats.org/officeDocument/2006/relationships/oleObject" Target="../embeddings/oleObject14.bin"/><Relationship Id="rId2" Type="http://schemas.openxmlformats.org/officeDocument/2006/relationships/tags" Target="../tags/tag115.xml"/><Relationship Id="rId16" Type="http://schemas.openxmlformats.org/officeDocument/2006/relationships/slideMaster" Target="../slideMasters/slideMaster1.xml"/><Relationship Id="rId1" Type="http://schemas.openxmlformats.org/officeDocument/2006/relationships/vmlDrawing" Target="../drawings/vmlDrawing14.vml"/><Relationship Id="rId6" Type="http://schemas.openxmlformats.org/officeDocument/2006/relationships/tags" Target="../tags/tag119.xml"/><Relationship Id="rId11" Type="http://schemas.openxmlformats.org/officeDocument/2006/relationships/tags" Target="../tags/tag124.xml"/><Relationship Id="rId5" Type="http://schemas.openxmlformats.org/officeDocument/2006/relationships/tags" Target="../tags/tag118.xml"/><Relationship Id="rId15" Type="http://schemas.openxmlformats.org/officeDocument/2006/relationships/tags" Target="../tags/tag12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tags" Target="../tags/tag127.xml"/></Relationships>
</file>

<file path=ppt/slideLayouts/_rels/slideLayout150.xml.rels><?xml version="1.0" encoding="UTF-8" standalone="yes"?>
<Relationships xmlns="http://schemas.openxmlformats.org/package/2006/relationships"><Relationship Id="rId8" Type="http://schemas.openxmlformats.org/officeDocument/2006/relationships/tags" Target="../tags/tag1256.xml"/><Relationship Id="rId13" Type="http://schemas.openxmlformats.org/officeDocument/2006/relationships/image" Target="../media/image1.emf"/><Relationship Id="rId3" Type="http://schemas.openxmlformats.org/officeDocument/2006/relationships/tags" Target="../tags/tag1251.xml"/><Relationship Id="rId7" Type="http://schemas.openxmlformats.org/officeDocument/2006/relationships/tags" Target="../tags/tag1255.xml"/><Relationship Id="rId12" Type="http://schemas.openxmlformats.org/officeDocument/2006/relationships/oleObject" Target="../embeddings/oleObject145.bin"/><Relationship Id="rId2" Type="http://schemas.openxmlformats.org/officeDocument/2006/relationships/tags" Target="../tags/tag1250.xml"/><Relationship Id="rId1" Type="http://schemas.openxmlformats.org/officeDocument/2006/relationships/vmlDrawing" Target="../drawings/vmlDrawing145.vml"/><Relationship Id="rId6" Type="http://schemas.openxmlformats.org/officeDocument/2006/relationships/tags" Target="../tags/tag1254.xml"/><Relationship Id="rId11" Type="http://schemas.openxmlformats.org/officeDocument/2006/relationships/slideMaster" Target="../slideMasters/slideMaster11.xml"/><Relationship Id="rId5" Type="http://schemas.openxmlformats.org/officeDocument/2006/relationships/tags" Target="../tags/tag1253.xml"/><Relationship Id="rId10" Type="http://schemas.openxmlformats.org/officeDocument/2006/relationships/tags" Target="../tags/tag1258.xml"/><Relationship Id="rId4" Type="http://schemas.openxmlformats.org/officeDocument/2006/relationships/tags" Target="../tags/tag1252.xml"/><Relationship Id="rId9" Type="http://schemas.openxmlformats.org/officeDocument/2006/relationships/tags" Target="../tags/tag1257.xml"/><Relationship Id="rId14" Type="http://schemas.openxmlformats.org/officeDocument/2006/relationships/image" Target="../media/image2.png"/></Relationships>
</file>

<file path=ppt/slideLayouts/_rels/slideLayout151.xml.rels><?xml version="1.0" encoding="UTF-8" standalone="yes"?>
<Relationships xmlns="http://schemas.openxmlformats.org/package/2006/relationships"><Relationship Id="rId8" Type="http://schemas.openxmlformats.org/officeDocument/2006/relationships/tags" Target="../tags/tag1265.xml"/><Relationship Id="rId13" Type="http://schemas.openxmlformats.org/officeDocument/2006/relationships/image" Target="../media/image1.emf"/><Relationship Id="rId3" Type="http://schemas.openxmlformats.org/officeDocument/2006/relationships/tags" Target="../tags/tag1260.xml"/><Relationship Id="rId7" Type="http://schemas.openxmlformats.org/officeDocument/2006/relationships/tags" Target="../tags/tag1264.xml"/><Relationship Id="rId12" Type="http://schemas.openxmlformats.org/officeDocument/2006/relationships/oleObject" Target="../embeddings/oleObject146.bin"/><Relationship Id="rId2" Type="http://schemas.openxmlformats.org/officeDocument/2006/relationships/tags" Target="../tags/tag1259.xml"/><Relationship Id="rId1" Type="http://schemas.openxmlformats.org/officeDocument/2006/relationships/vmlDrawing" Target="../drawings/vmlDrawing146.vml"/><Relationship Id="rId6" Type="http://schemas.openxmlformats.org/officeDocument/2006/relationships/tags" Target="../tags/tag1263.xml"/><Relationship Id="rId11" Type="http://schemas.openxmlformats.org/officeDocument/2006/relationships/slideMaster" Target="../slideMasters/slideMaster11.xml"/><Relationship Id="rId5" Type="http://schemas.openxmlformats.org/officeDocument/2006/relationships/tags" Target="../tags/tag1262.xml"/><Relationship Id="rId10" Type="http://schemas.openxmlformats.org/officeDocument/2006/relationships/tags" Target="../tags/tag1267.xml"/><Relationship Id="rId4" Type="http://schemas.openxmlformats.org/officeDocument/2006/relationships/tags" Target="../tags/tag1261.xml"/><Relationship Id="rId9" Type="http://schemas.openxmlformats.org/officeDocument/2006/relationships/tags" Target="../tags/tag1266.xml"/><Relationship Id="rId14" Type="http://schemas.openxmlformats.org/officeDocument/2006/relationships/image" Target="../media/image2.png"/></Relationships>
</file>

<file path=ppt/slideLayouts/_rels/slideLayout152.xml.rels><?xml version="1.0" encoding="UTF-8" standalone="yes"?>
<Relationships xmlns="http://schemas.openxmlformats.org/package/2006/relationships"><Relationship Id="rId8" Type="http://schemas.openxmlformats.org/officeDocument/2006/relationships/tags" Target="../tags/tag1274.xml"/><Relationship Id="rId13" Type="http://schemas.openxmlformats.org/officeDocument/2006/relationships/image" Target="../media/image8.emf"/><Relationship Id="rId3" Type="http://schemas.openxmlformats.org/officeDocument/2006/relationships/tags" Target="../tags/tag1269.xml"/><Relationship Id="rId7" Type="http://schemas.openxmlformats.org/officeDocument/2006/relationships/tags" Target="../tags/tag1273.xml"/><Relationship Id="rId12" Type="http://schemas.openxmlformats.org/officeDocument/2006/relationships/oleObject" Target="../embeddings/oleObject147.bin"/><Relationship Id="rId2" Type="http://schemas.openxmlformats.org/officeDocument/2006/relationships/tags" Target="../tags/tag1268.xml"/><Relationship Id="rId1" Type="http://schemas.openxmlformats.org/officeDocument/2006/relationships/vmlDrawing" Target="../drawings/vmlDrawing147.vml"/><Relationship Id="rId6" Type="http://schemas.openxmlformats.org/officeDocument/2006/relationships/tags" Target="../tags/tag1272.xml"/><Relationship Id="rId11" Type="http://schemas.openxmlformats.org/officeDocument/2006/relationships/slideMaster" Target="../slideMasters/slideMaster11.xml"/><Relationship Id="rId5" Type="http://schemas.openxmlformats.org/officeDocument/2006/relationships/tags" Target="../tags/tag1271.xml"/><Relationship Id="rId10" Type="http://schemas.openxmlformats.org/officeDocument/2006/relationships/tags" Target="../tags/tag1276.xml"/><Relationship Id="rId4" Type="http://schemas.openxmlformats.org/officeDocument/2006/relationships/tags" Target="../tags/tag1270.xml"/><Relationship Id="rId9" Type="http://schemas.openxmlformats.org/officeDocument/2006/relationships/tags" Target="../tags/tag1275.xml"/><Relationship Id="rId14" Type="http://schemas.openxmlformats.org/officeDocument/2006/relationships/image" Target="../media/image2.png"/></Relationships>
</file>

<file path=ppt/slideLayouts/_rels/slideLayout153.xml.rels><?xml version="1.0" encoding="UTF-8" standalone="yes"?>
<Relationships xmlns="http://schemas.openxmlformats.org/package/2006/relationships"><Relationship Id="rId8" Type="http://schemas.openxmlformats.org/officeDocument/2006/relationships/tags" Target="../tags/tag1283.xml"/><Relationship Id="rId13" Type="http://schemas.openxmlformats.org/officeDocument/2006/relationships/image" Target="../media/image1.emf"/><Relationship Id="rId3" Type="http://schemas.openxmlformats.org/officeDocument/2006/relationships/tags" Target="../tags/tag1278.xml"/><Relationship Id="rId7" Type="http://schemas.openxmlformats.org/officeDocument/2006/relationships/tags" Target="../tags/tag1282.xml"/><Relationship Id="rId12" Type="http://schemas.openxmlformats.org/officeDocument/2006/relationships/oleObject" Target="../embeddings/oleObject148.bin"/><Relationship Id="rId2" Type="http://schemas.openxmlformats.org/officeDocument/2006/relationships/tags" Target="../tags/tag1277.xml"/><Relationship Id="rId1" Type="http://schemas.openxmlformats.org/officeDocument/2006/relationships/vmlDrawing" Target="../drawings/vmlDrawing148.vml"/><Relationship Id="rId6" Type="http://schemas.openxmlformats.org/officeDocument/2006/relationships/tags" Target="../tags/tag1281.xml"/><Relationship Id="rId11" Type="http://schemas.openxmlformats.org/officeDocument/2006/relationships/slideMaster" Target="../slideMasters/slideMaster11.xml"/><Relationship Id="rId5" Type="http://schemas.openxmlformats.org/officeDocument/2006/relationships/tags" Target="../tags/tag1280.xml"/><Relationship Id="rId10" Type="http://schemas.openxmlformats.org/officeDocument/2006/relationships/tags" Target="../tags/tag1285.xml"/><Relationship Id="rId4" Type="http://schemas.openxmlformats.org/officeDocument/2006/relationships/tags" Target="../tags/tag1279.xml"/><Relationship Id="rId9" Type="http://schemas.openxmlformats.org/officeDocument/2006/relationships/tags" Target="../tags/tag1284.xml"/><Relationship Id="rId14" Type="http://schemas.openxmlformats.org/officeDocument/2006/relationships/image" Target="../media/image2.png"/></Relationships>
</file>

<file path=ppt/slideLayouts/_rels/slideLayout154.xml.rels><?xml version="1.0" encoding="UTF-8" standalone="yes"?>
<Relationships xmlns="http://schemas.openxmlformats.org/package/2006/relationships"><Relationship Id="rId8" Type="http://schemas.openxmlformats.org/officeDocument/2006/relationships/tags" Target="../tags/tag1292.xml"/><Relationship Id="rId3" Type="http://schemas.openxmlformats.org/officeDocument/2006/relationships/tags" Target="../tags/tag1287.xml"/><Relationship Id="rId7" Type="http://schemas.openxmlformats.org/officeDocument/2006/relationships/tags" Target="../tags/tag1291.xml"/><Relationship Id="rId12" Type="http://schemas.openxmlformats.org/officeDocument/2006/relationships/image" Target="../media/image1.emf"/><Relationship Id="rId2" Type="http://schemas.openxmlformats.org/officeDocument/2006/relationships/tags" Target="../tags/tag1286.xml"/><Relationship Id="rId1" Type="http://schemas.openxmlformats.org/officeDocument/2006/relationships/vmlDrawing" Target="../drawings/vmlDrawing149.vml"/><Relationship Id="rId6" Type="http://schemas.openxmlformats.org/officeDocument/2006/relationships/tags" Target="../tags/tag1290.xml"/><Relationship Id="rId11" Type="http://schemas.openxmlformats.org/officeDocument/2006/relationships/oleObject" Target="../embeddings/oleObject149.bin"/><Relationship Id="rId5" Type="http://schemas.openxmlformats.org/officeDocument/2006/relationships/tags" Target="../tags/tag1289.xml"/><Relationship Id="rId10" Type="http://schemas.openxmlformats.org/officeDocument/2006/relationships/slideMaster" Target="../slideMasters/slideMaster11.xml"/><Relationship Id="rId4" Type="http://schemas.openxmlformats.org/officeDocument/2006/relationships/tags" Target="../tags/tag1288.xml"/><Relationship Id="rId9" Type="http://schemas.openxmlformats.org/officeDocument/2006/relationships/tags" Target="../tags/tag1293.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294.xml"/></Relationships>
</file>

<file path=ppt/slideLayouts/_rels/slideLayout156.xml.rels><?xml version="1.0" encoding="UTF-8" standalone="yes"?>
<Relationships xmlns="http://schemas.openxmlformats.org/package/2006/relationships"><Relationship Id="rId8" Type="http://schemas.openxmlformats.org/officeDocument/2006/relationships/tags" Target="../tags/tag1301.xml"/><Relationship Id="rId3" Type="http://schemas.openxmlformats.org/officeDocument/2006/relationships/tags" Target="../tags/tag1296.xml"/><Relationship Id="rId7" Type="http://schemas.openxmlformats.org/officeDocument/2006/relationships/tags" Target="../tags/tag1300.xml"/><Relationship Id="rId2" Type="http://schemas.openxmlformats.org/officeDocument/2006/relationships/tags" Target="../tags/tag1295.xml"/><Relationship Id="rId1" Type="http://schemas.openxmlformats.org/officeDocument/2006/relationships/vmlDrawing" Target="../drawings/vmlDrawing150.vml"/><Relationship Id="rId6" Type="http://schemas.openxmlformats.org/officeDocument/2006/relationships/tags" Target="../tags/tag1299.xml"/><Relationship Id="rId11" Type="http://schemas.openxmlformats.org/officeDocument/2006/relationships/image" Target="../media/image1.emf"/><Relationship Id="rId5" Type="http://schemas.openxmlformats.org/officeDocument/2006/relationships/tags" Target="../tags/tag1298.xml"/><Relationship Id="rId10" Type="http://schemas.openxmlformats.org/officeDocument/2006/relationships/oleObject" Target="../embeddings/oleObject150.bin"/><Relationship Id="rId4" Type="http://schemas.openxmlformats.org/officeDocument/2006/relationships/tags" Target="../tags/tag1297.xml"/><Relationship Id="rId9"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1304.xml"/><Relationship Id="rId7" Type="http://schemas.openxmlformats.org/officeDocument/2006/relationships/tags" Target="../tags/tag1308.xml"/><Relationship Id="rId2" Type="http://schemas.openxmlformats.org/officeDocument/2006/relationships/tags" Target="../tags/tag1303.xml"/><Relationship Id="rId1" Type="http://schemas.openxmlformats.org/officeDocument/2006/relationships/tags" Target="../tags/tag1302.xml"/><Relationship Id="rId6" Type="http://schemas.openxmlformats.org/officeDocument/2006/relationships/tags" Target="../tags/tag1307.xml"/><Relationship Id="rId5" Type="http://schemas.openxmlformats.org/officeDocument/2006/relationships/tags" Target="../tags/tag1306.xml"/><Relationship Id="rId4" Type="http://schemas.openxmlformats.org/officeDocument/2006/relationships/tags" Target="../tags/tag1305.xml"/></Relationships>
</file>

<file path=ppt/slideLayouts/_rels/slideLayout158.xml.rels><?xml version="1.0" encoding="UTF-8" standalone="yes"?>
<Relationships xmlns="http://schemas.openxmlformats.org/package/2006/relationships"><Relationship Id="rId8" Type="http://schemas.openxmlformats.org/officeDocument/2006/relationships/tags" Target="../tags/tag1335.xml"/><Relationship Id="rId13" Type="http://schemas.openxmlformats.org/officeDocument/2006/relationships/image" Target="../media/image5.jpg"/><Relationship Id="rId3" Type="http://schemas.openxmlformats.org/officeDocument/2006/relationships/tags" Target="../tags/tag1330.xml"/><Relationship Id="rId7" Type="http://schemas.openxmlformats.org/officeDocument/2006/relationships/tags" Target="../tags/tag1334.xml"/><Relationship Id="rId12" Type="http://schemas.openxmlformats.org/officeDocument/2006/relationships/image" Target="../media/image4.png"/><Relationship Id="rId2" Type="http://schemas.openxmlformats.org/officeDocument/2006/relationships/tags" Target="../tags/tag1329.xml"/><Relationship Id="rId1" Type="http://schemas.openxmlformats.org/officeDocument/2006/relationships/vmlDrawing" Target="../drawings/vmlDrawing152.vml"/><Relationship Id="rId6" Type="http://schemas.openxmlformats.org/officeDocument/2006/relationships/tags" Target="../tags/tag1333.xml"/><Relationship Id="rId11" Type="http://schemas.openxmlformats.org/officeDocument/2006/relationships/image" Target="../media/image3.emf"/><Relationship Id="rId5" Type="http://schemas.openxmlformats.org/officeDocument/2006/relationships/tags" Target="../tags/tag1332.xml"/><Relationship Id="rId10" Type="http://schemas.openxmlformats.org/officeDocument/2006/relationships/oleObject" Target="../embeddings/oleObject152.bin"/><Relationship Id="rId4" Type="http://schemas.openxmlformats.org/officeDocument/2006/relationships/tags" Target="../tags/tag1331.xml"/><Relationship Id="rId9"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8" Type="http://schemas.openxmlformats.org/officeDocument/2006/relationships/tags" Target="../tags/tag1342.xml"/><Relationship Id="rId3" Type="http://schemas.openxmlformats.org/officeDocument/2006/relationships/tags" Target="../tags/tag1337.xml"/><Relationship Id="rId7" Type="http://schemas.openxmlformats.org/officeDocument/2006/relationships/tags" Target="../tags/tag1341.xml"/><Relationship Id="rId2" Type="http://schemas.openxmlformats.org/officeDocument/2006/relationships/tags" Target="../tags/tag1336.xml"/><Relationship Id="rId1" Type="http://schemas.openxmlformats.org/officeDocument/2006/relationships/vmlDrawing" Target="../drawings/vmlDrawing153.vml"/><Relationship Id="rId6" Type="http://schemas.openxmlformats.org/officeDocument/2006/relationships/tags" Target="../tags/tag1340.xml"/><Relationship Id="rId11" Type="http://schemas.openxmlformats.org/officeDocument/2006/relationships/image" Target="../media/image1.emf"/><Relationship Id="rId5" Type="http://schemas.openxmlformats.org/officeDocument/2006/relationships/tags" Target="../tags/tag1339.xml"/><Relationship Id="rId10" Type="http://schemas.openxmlformats.org/officeDocument/2006/relationships/oleObject" Target="../embeddings/oleObject153.bin"/><Relationship Id="rId4" Type="http://schemas.openxmlformats.org/officeDocument/2006/relationships/tags" Target="../tags/tag1338.xml"/><Relationship Id="rId9"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image" Target="../media/image5.jpg"/><Relationship Id="rId2" Type="http://schemas.openxmlformats.org/officeDocument/2006/relationships/tags" Target="../tags/tag149.xml"/><Relationship Id="rId1" Type="http://schemas.openxmlformats.org/officeDocument/2006/relationships/vmlDrawing" Target="../drawings/vmlDrawing16.vml"/><Relationship Id="rId6" Type="http://schemas.openxmlformats.org/officeDocument/2006/relationships/tags" Target="../tags/tag153.xml"/><Relationship Id="rId11" Type="http://schemas.openxmlformats.org/officeDocument/2006/relationships/image" Target="../media/image4.png"/><Relationship Id="rId5" Type="http://schemas.openxmlformats.org/officeDocument/2006/relationships/tags" Target="../tags/tag152.xml"/><Relationship Id="rId10" Type="http://schemas.openxmlformats.org/officeDocument/2006/relationships/image" Target="../media/image3.emf"/><Relationship Id="rId4" Type="http://schemas.openxmlformats.org/officeDocument/2006/relationships/tags" Target="../tags/tag151.xml"/><Relationship Id="rId9" Type="http://schemas.openxmlformats.org/officeDocument/2006/relationships/oleObject" Target="../embeddings/oleObject16.bin"/></Relationships>
</file>

<file path=ppt/slideLayouts/_rels/slideLayout160.xml.rels><?xml version="1.0" encoding="UTF-8" standalone="yes"?>
<Relationships xmlns="http://schemas.openxmlformats.org/package/2006/relationships"><Relationship Id="rId8" Type="http://schemas.openxmlformats.org/officeDocument/2006/relationships/oleObject" Target="../embeddings/oleObject154.bin"/><Relationship Id="rId3" Type="http://schemas.openxmlformats.org/officeDocument/2006/relationships/tags" Target="../tags/tag1344.xml"/><Relationship Id="rId7" Type="http://schemas.openxmlformats.org/officeDocument/2006/relationships/slideMaster" Target="../slideMasters/slideMaster12.xml"/><Relationship Id="rId2" Type="http://schemas.openxmlformats.org/officeDocument/2006/relationships/tags" Target="../tags/tag1343.xml"/><Relationship Id="rId1" Type="http://schemas.openxmlformats.org/officeDocument/2006/relationships/vmlDrawing" Target="../drawings/vmlDrawing154.vml"/><Relationship Id="rId6" Type="http://schemas.openxmlformats.org/officeDocument/2006/relationships/tags" Target="../tags/tag1347.xml"/><Relationship Id="rId5" Type="http://schemas.openxmlformats.org/officeDocument/2006/relationships/tags" Target="../tags/tag1346.xml"/><Relationship Id="rId4" Type="http://schemas.openxmlformats.org/officeDocument/2006/relationships/tags" Target="../tags/tag1345.xml"/><Relationship Id="rId9" Type="http://schemas.openxmlformats.org/officeDocument/2006/relationships/image" Target="../media/image7.emf"/></Relationships>
</file>

<file path=ppt/slideLayouts/_rels/slideLayout161.xml.rels><?xml version="1.0" encoding="UTF-8" standalone="yes"?>
<Relationships xmlns="http://schemas.openxmlformats.org/package/2006/relationships"><Relationship Id="rId8" Type="http://schemas.openxmlformats.org/officeDocument/2006/relationships/oleObject" Target="../embeddings/oleObject155.bin"/><Relationship Id="rId3" Type="http://schemas.openxmlformats.org/officeDocument/2006/relationships/tags" Target="../tags/tag1349.xml"/><Relationship Id="rId7" Type="http://schemas.openxmlformats.org/officeDocument/2006/relationships/slideMaster" Target="../slideMasters/slideMaster12.xml"/><Relationship Id="rId2" Type="http://schemas.openxmlformats.org/officeDocument/2006/relationships/tags" Target="../tags/tag1348.xml"/><Relationship Id="rId1" Type="http://schemas.openxmlformats.org/officeDocument/2006/relationships/vmlDrawing" Target="../drawings/vmlDrawing155.vml"/><Relationship Id="rId6" Type="http://schemas.openxmlformats.org/officeDocument/2006/relationships/tags" Target="../tags/tag1352.xml"/><Relationship Id="rId5" Type="http://schemas.openxmlformats.org/officeDocument/2006/relationships/tags" Target="../tags/tag1351.xml"/><Relationship Id="rId4" Type="http://schemas.openxmlformats.org/officeDocument/2006/relationships/tags" Target="../tags/tag1350.xml"/><Relationship Id="rId9" Type="http://schemas.openxmlformats.org/officeDocument/2006/relationships/image" Target="../media/image7.emf"/></Relationships>
</file>

<file path=ppt/slideLayouts/_rels/slideLayout162.xml.rels><?xml version="1.0" encoding="UTF-8" standalone="yes"?>
<Relationships xmlns="http://schemas.openxmlformats.org/package/2006/relationships"><Relationship Id="rId8" Type="http://schemas.openxmlformats.org/officeDocument/2006/relationships/slideMaster" Target="../slideMasters/slideMaster12.xml"/><Relationship Id="rId3" Type="http://schemas.openxmlformats.org/officeDocument/2006/relationships/tags" Target="../tags/tag1354.xml"/><Relationship Id="rId7" Type="http://schemas.openxmlformats.org/officeDocument/2006/relationships/tags" Target="../tags/tag1358.xml"/><Relationship Id="rId2" Type="http://schemas.openxmlformats.org/officeDocument/2006/relationships/tags" Target="../tags/tag1353.xml"/><Relationship Id="rId1" Type="http://schemas.openxmlformats.org/officeDocument/2006/relationships/vmlDrawing" Target="../drawings/vmlDrawing156.vml"/><Relationship Id="rId6" Type="http://schemas.openxmlformats.org/officeDocument/2006/relationships/tags" Target="../tags/tag1357.xml"/><Relationship Id="rId5" Type="http://schemas.openxmlformats.org/officeDocument/2006/relationships/tags" Target="../tags/tag1356.xml"/><Relationship Id="rId10" Type="http://schemas.openxmlformats.org/officeDocument/2006/relationships/image" Target="../media/image7.emf"/><Relationship Id="rId4" Type="http://schemas.openxmlformats.org/officeDocument/2006/relationships/tags" Target="../tags/tag1355.xml"/><Relationship Id="rId9" Type="http://schemas.openxmlformats.org/officeDocument/2006/relationships/oleObject" Target="../embeddings/oleObject156.bin"/></Relationships>
</file>

<file path=ppt/slideLayouts/_rels/slideLayout163.xml.rels><?xml version="1.0" encoding="UTF-8" standalone="yes"?>
<Relationships xmlns="http://schemas.openxmlformats.org/package/2006/relationships"><Relationship Id="rId8" Type="http://schemas.openxmlformats.org/officeDocument/2006/relationships/tags" Target="../tags/tag1365.xml"/><Relationship Id="rId3" Type="http://schemas.openxmlformats.org/officeDocument/2006/relationships/tags" Target="../tags/tag1360.xml"/><Relationship Id="rId7" Type="http://schemas.openxmlformats.org/officeDocument/2006/relationships/tags" Target="../tags/tag1364.xml"/><Relationship Id="rId2" Type="http://schemas.openxmlformats.org/officeDocument/2006/relationships/tags" Target="../tags/tag1359.xml"/><Relationship Id="rId1" Type="http://schemas.openxmlformats.org/officeDocument/2006/relationships/vmlDrawing" Target="../drawings/vmlDrawing157.vml"/><Relationship Id="rId6" Type="http://schemas.openxmlformats.org/officeDocument/2006/relationships/tags" Target="../tags/tag1363.xml"/><Relationship Id="rId11" Type="http://schemas.openxmlformats.org/officeDocument/2006/relationships/image" Target="../media/image7.emf"/><Relationship Id="rId5" Type="http://schemas.openxmlformats.org/officeDocument/2006/relationships/tags" Target="../tags/tag1362.xml"/><Relationship Id="rId10" Type="http://schemas.openxmlformats.org/officeDocument/2006/relationships/oleObject" Target="../embeddings/oleObject157.bin"/><Relationship Id="rId4" Type="http://schemas.openxmlformats.org/officeDocument/2006/relationships/tags" Target="../tags/tag1361.xml"/><Relationship Id="rId9"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8" Type="http://schemas.openxmlformats.org/officeDocument/2006/relationships/tags" Target="../tags/tag1372.xml"/><Relationship Id="rId13" Type="http://schemas.openxmlformats.org/officeDocument/2006/relationships/image" Target="../media/image1.emf"/><Relationship Id="rId3" Type="http://schemas.openxmlformats.org/officeDocument/2006/relationships/tags" Target="../tags/tag1367.xml"/><Relationship Id="rId7" Type="http://schemas.openxmlformats.org/officeDocument/2006/relationships/tags" Target="../tags/tag1371.xml"/><Relationship Id="rId12" Type="http://schemas.openxmlformats.org/officeDocument/2006/relationships/oleObject" Target="../embeddings/oleObject158.bin"/><Relationship Id="rId2" Type="http://schemas.openxmlformats.org/officeDocument/2006/relationships/tags" Target="../tags/tag1366.xml"/><Relationship Id="rId1" Type="http://schemas.openxmlformats.org/officeDocument/2006/relationships/vmlDrawing" Target="../drawings/vmlDrawing158.vml"/><Relationship Id="rId6" Type="http://schemas.openxmlformats.org/officeDocument/2006/relationships/tags" Target="../tags/tag1370.xml"/><Relationship Id="rId11" Type="http://schemas.openxmlformats.org/officeDocument/2006/relationships/slideMaster" Target="../slideMasters/slideMaster12.xml"/><Relationship Id="rId5" Type="http://schemas.openxmlformats.org/officeDocument/2006/relationships/tags" Target="../tags/tag1369.xml"/><Relationship Id="rId10" Type="http://schemas.openxmlformats.org/officeDocument/2006/relationships/tags" Target="../tags/tag1374.xml"/><Relationship Id="rId4" Type="http://schemas.openxmlformats.org/officeDocument/2006/relationships/tags" Target="../tags/tag1368.xml"/><Relationship Id="rId9" Type="http://schemas.openxmlformats.org/officeDocument/2006/relationships/tags" Target="../tags/tag1373.xml"/><Relationship Id="rId14" Type="http://schemas.openxmlformats.org/officeDocument/2006/relationships/image" Target="../media/image2.png"/></Relationships>
</file>

<file path=ppt/slideLayouts/_rels/slideLayout165.xml.rels><?xml version="1.0" encoding="UTF-8" standalone="yes"?>
<Relationships xmlns="http://schemas.openxmlformats.org/package/2006/relationships"><Relationship Id="rId8" Type="http://schemas.openxmlformats.org/officeDocument/2006/relationships/tags" Target="../tags/tag1381.xml"/><Relationship Id="rId13" Type="http://schemas.openxmlformats.org/officeDocument/2006/relationships/image" Target="../media/image1.emf"/><Relationship Id="rId3" Type="http://schemas.openxmlformats.org/officeDocument/2006/relationships/tags" Target="../tags/tag1376.xml"/><Relationship Id="rId7" Type="http://schemas.openxmlformats.org/officeDocument/2006/relationships/tags" Target="../tags/tag1380.xml"/><Relationship Id="rId12" Type="http://schemas.openxmlformats.org/officeDocument/2006/relationships/oleObject" Target="../embeddings/oleObject159.bin"/><Relationship Id="rId2" Type="http://schemas.openxmlformats.org/officeDocument/2006/relationships/tags" Target="../tags/tag1375.xml"/><Relationship Id="rId1" Type="http://schemas.openxmlformats.org/officeDocument/2006/relationships/vmlDrawing" Target="../drawings/vmlDrawing159.vml"/><Relationship Id="rId6" Type="http://schemas.openxmlformats.org/officeDocument/2006/relationships/tags" Target="../tags/tag1379.xml"/><Relationship Id="rId11" Type="http://schemas.openxmlformats.org/officeDocument/2006/relationships/slideMaster" Target="../slideMasters/slideMaster12.xml"/><Relationship Id="rId5" Type="http://schemas.openxmlformats.org/officeDocument/2006/relationships/tags" Target="../tags/tag1378.xml"/><Relationship Id="rId10" Type="http://schemas.openxmlformats.org/officeDocument/2006/relationships/tags" Target="../tags/tag1383.xml"/><Relationship Id="rId4" Type="http://schemas.openxmlformats.org/officeDocument/2006/relationships/tags" Target="../tags/tag1377.xml"/><Relationship Id="rId9" Type="http://schemas.openxmlformats.org/officeDocument/2006/relationships/tags" Target="../tags/tag1382.xml"/><Relationship Id="rId14" Type="http://schemas.openxmlformats.org/officeDocument/2006/relationships/image" Target="../media/image2.png"/></Relationships>
</file>

<file path=ppt/slideLayouts/_rels/slideLayout166.xml.rels><?xml version="1.0" encoding="UTF-8" standalone="yes"?>
<Relationships xmlns="http://schemas.openxmlformats.org/package/2006/relationships"><Relationship Id="rId8" Type="http://schemas.openxmlformats.org/officeDocument/2006/relationships/tags" Target="../tags/tag1390.xml"/><Relationship Id="rId13" Type="http://schemas.openxmlformats.org/officeDocument/2006/relationships/image" Target="../media/image1.emf"/><Relationship Id="rId3" Type="http://schemas.openxmlformats.org/officeDocument/2006/relationships/tags" Target="../tags/tag1385.xml"/><Relationship Id="rId7" Type="http://schemas.openxmlformats.org/officeDocument/2006/relationships/tags" Target="../tags/tag1389.xml"/><Relationship Id="rId12" Type="http://schemas.openxmlformats.org/officeDocument/2006/relationships/oleObject" Target="../embeddings/oleObject160.bin"/><Relationship Id="rId2" Type="http://schemas.openxmlformats.org/officeDocument/2006/relationships/tags" Target="../tags/tag1384.xml"/><Relationship Id="rId1" Type="http://schemas.openxmlformats.org/officeDocument/2006/relationships/vmlDrawing" Target="../drawings/vmlDrawing160.vml"/><Relationship Id="rId6" Type="http://schemas.openxmlformats.org/officeDocument/2006/relationships/tags" Target="../tags/tag1388.xml"/><Relationship Id="rId11" Type="http://schemas.openxmlformats.org/officeDocument/2006/relationships/slideMaster" Target="../slideMasters/slideMaster12.xml"/><Relationship Id="rId5" Type="http://schemas.openxmlformats.org/officeDocument/2006/relationships/tags" Target="../tags/tag1387.xml"/><Relationship Id="rId10" Type="http://schemas.openxmlformats.org/officeDocument/2006/relationships/tags" Target="../tags/tag1392.xml"/><Relationship Id="rId4" Type="http://schemas.openxmlformats.org/officeDocument/2006/relationships/tags" Target="../tags/tag1386.xml"/><Relationship Id="rId9" Type="http://schemas.openxmlformats.org/officeDocument/2006/relationships/tags" Target="../tags/tag1391.xml"/><Relationship Id="rId14" Type="http://schemas.openxmlformats.org/officeDocument/2006/relationships/image" Target="../media/image2.png"/></Relationships>
</file>

<file path=ppt/slideLayouts/_rels/slideLayout167.xml.rels><?xml version="1.0" encoding="UTF-8" standalone="yes"?>
<Relationships xmlns="http://schemas.openxmlformats.org/package/2006/relationships"><Relationship Id="rId8" Type="http://schemas.openxmlformats.org/officeDocument/2006/relationships/tags" Target="../tags/tag1399.xml"/><Relationship Id="rId13" Type="http://schemas.openxmlformats.org/officeDocument/2006/relationships/image" Target="../media/image8.emf"/><Relationship Id="rId3" Type="http://schemas.openxmlformats.org/officeDocument/2006/relationships/tags" Target="../tags/tag1394.xml"/><Relationship Id="rId7" Type="http://schemas.openxmlformats.org/officeDocument/2006/relationships/tags" Target="../tags/tag1398.xml"/><Relationship Id="rId12" Type="http://schemas.openxmlformats.org/officeDocument/2006/relationships/oleObject" Target="../embeddings/oleObject161.bin"/><Relationship Id="rId2" Type="http://schemas.openxmlformats.org/officeDocument/2006/relationships/tags" Target="../tags/tag1393.xml"/><Relationship Id="rId1" Type="http://schemas.openxmlformats.org/officeDocument/2006/relationships/vmlDrawing" Target="../drawings/vmlDrawing161.vml"/><Relationship Id="rId6" Type="http://schemas.openxmlformats.org/officeDocument/2006/relationships/tags" Target="../tags/tag1397.xml"/><Relationship Id="rId11" Type="http://schemas.openxmlformats.org/officeDocument/2006/relationships/slideMaster" Target="../slideMasters/slideMaster12.xml"/><Relationship Id="rId5" Type="http://schemas.openxmlformats.org/officeDocument/2006/relationships/tags" Target="../tags/tag1396.xml"/><Relationship Id="rId10" Type="http://schemas.openxmlformats.org/officeDocument/2006/relationships/tags" Target="../tags/tag1401.xml"/><Relationship Id="rId4" Type="http://schemas.openxmlformats.org/officeDocument/2006/relationships/tags" Target="../tags/tag1395.xml"/><Relationship Id="rId9" Type="http://schemas.openxmlformats.org/officeDocument/2006/relationships/tags" Target="../tags/tag1400.xml"/><Relationship Id="rId14" Type="http://schemas.openxmlformats.org/officeDocument/2006/relationships/image" Target="../media/image2.png"/></Relationships>
</file>

<file path=ppt/slideLayouts/_rels/slideLayout168.xml.rels><?xml version="1.0" encoding="UTF-8" standalone="yes"?>
<Relationships xmlns="http://schemas.openxmlformats.org/package/2006/relationships"><Relationship Id="rId8" Type="http://schemas.openxmlformats.org/officeDocument/2006/relationships/tags" Target="../tags/tag1408.xml"/><Relationship Id="rId13" Type="http://schemas.openxmlformats.org/officeDocument/2006/relationships/image" Target="../media/image1.emf"/><Relationship Id="rId3" Type="http://schemas.openxmlformats.org/officeDocument/2006/relationships/tags" Target="../tags/tag1403.xml"/><Relationship Id="rId7" Type="http://schemas.openxmlformats.org/officeDocument/2006/relationships/tags" Target="../tags/tag1407.xml"/><Relationship Id="rId12" Type="http://schemas.openxmlformats.org/officeDocument/2006/relationships/oleObject" Target="../embeddings/oleObject162.bin"/><Relationship Id="rId2" Type="http://schemas.openxmlformats.org/officeDocument/2006/relationships/tags" Target="../tags/tag1402.xml"/><Relationship Id="rId1" Type="http://schemas.openxmlformats.org/officeDocument/2006/relationships/vmlDrawing" Target="../drawings/vmlDrawing162.vml"/><Relationship Id="rId6" Type="http://schemas.openxmlformats.org/officeDocument/2006/relationships/tags" Target="../tags/tag1406.xml"/><Relationship Id="rId11" Type="http://schemas.openxmlformats.org/officeDocument/2006/relationships/slideMaster" Target="../slideMasters/slideMaster12.xml"/><Relationship Id="rId5" Type="http://schemas.openxmlformats.org/officeDocument/2006/relationships/tags" Target="../tags/tag1405.xml"/><Relationship Id="rId10" Type="http://schemas.openxmlformats.org/officeDocument/2006/relationships/tags" Target="../tags/tag1410.xml"/><Relationship Id="rId4" Type="http://schemas.openxmlformats.org/officeDocument/2006/relationships/tags" Target="../tags/tag1404.xml"/><Relationship Id="rId9" Type="http://schemas.openxmlformats.org/officeDocument/2006/relationships/tags" Target="../tags/tag1409.xml"/><Relationship Id="rId14" Type="http://schemas.openxmlformats.org/officeDocument/2006/relationships/image" Target="../media/image2.png"/></Relationships>
</file>

<file path=ppt/slideLayouts/_rels/slideLayout169.xml.rels><?xml version="1.0" encoding="UTF-8" standalone="yes"?>
<Relationships xmlns="http://schemas.openxmlformats.org/package/2006/relationships"><Relationship Id="rId8" Type="http://schemas.openxmlformats.org/officeDocument/2006/relationships/tags" Target="../tags/tag1417.xml"/><Relationship Id="rId3" Type="http://schemas.openxmlformats.org/officeDocument/2006/relationships/tags" Target="../tags/tag1412.xml"/><Relationship Id="rId7" Type="http://schemas.openxmlformats.org/officeDocument/2006/relationships/tags" Target="../tags/tag1416.xml"/><Relationship Id="rId2" Type="http://schemas.openxmlformats.org/officeDocument/2006/relationships/tags" Target="../tags/tag1411.xml"/><Relationship Id="rId1" Type="http://schemas.openxmlformats.org/officeDocument/2006/relationships/vmlDrawing" Target="../drawings/vmlDrawing163.vml"/><Relationship Id="rId6" Type="http://schemas.openxmlformats.org/officeDocument/2006/relationships/tags" Target="../tags/tag1415.xml"/><Relationship Id="rId11" Type="http://schemas.openxmlformats.org/officeDocument/2006/relationships/image" Target="../media/image1.emf"/><Relationship Id="rId5" Type="http://schemas.openxmlformats.org/officeDocument/2006/relationships/tags" Target="../tags/tag1414.xml"/><Relationship Id="rId10" Type="http://schemas.openxmlformats.org/officeDocument/2006/relationships/oleObject" Target="../embeddings/oleObject163.bin"/><Relationship Id="rId4" Type="http://schemas.openxmlformats.org/officeDocument/2006/relationships/tags" Target="../tags/tag1413.xml"/><Relationship Id="rId9"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61.xml"/><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image" Target="../media/image9.png"/><Relationship Id="rId2" Type="http://schemas.openxmlformats.org/officeDocument/2006/relationships/tags" Target="../tags/tag155.xml"/><Relationship Id="rId1" Type="http://schemas.openxmlformats.org/officeDocument/2006/relationships/vmlDrawing" Target="../drawings/vmlDrawing17.vml"/><Relationship Id="rId6" Type="http://schemas.openxmlformats.org/officeDocument/2006/relationships/tags" Target="../tags/tag159.xml"/><Relationship Id="rId11" Type="http://schemas.openxmlformats.org/officeDocument/2006/relationships/image" Target="../media/image1.emf"/><Relationship Id="rId5" Type="http://schemas.openxmlformats.org/officeDocument/2006/relationships/tags" Target="../tags/tag158.xml"/><Relationship Id="rId10" Type="http://schemas.openxmlformats.org/officeDocument/2006/relationships/oleObject" Target="../embeddings/oleObject17.bin"/><Relationship Id="rId4" Type="http://schemas.openxmlformats.org/officeDocument/2006/relationships/tags" Target="../tags/tag157.xml"/><Relationship Id="rId9"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8" Type="http://schemas.openxmlformats.org/officeDocument/2006/relationships/tags" Target="../tags/tag1444.xml"/><Relationship Id="rId13" Type="http://schemas.openxmlformats.org/officeDocument/2006/relationships/image" Target="../media/image5.jpg"/><Relationship Id="rId3" Type="http://schemas.openxmlformats.org/officeDocument/2006/relationships/tags" Target="../tags/tag1439.xml"/><Relationship Id="rId7" Type="http://schemas.openxmlformats.org/officeDocument/2006/relationships/tags" Target="../tags/tag1443.xml"/><Relationship Id="rId12" Type="http://schemas.openxmlformats.org/officeDocument/2006/relationships/image" Target="../media/image4.png"/><Relationship Id="rId2" Type="http://schemas.openxmlformats.org/officeDocument/2006/relationships/tags" Target="../tags/tag1438.xml"/><Relationship Id="rId1" Type="http://schemas.openxmlformats.org/officeDocument/2006/relationships/vmlDrawing" Target="../drawings/vmlDrawing165.vml"/><Relationship Id="rId6" Type="http://schemas.openxmlformats.org/officeDocument/2006/relationships/tags" Target="../tags/tag1442.xml"/><Relationship Id="rId11" Type="http://schemas.openxmlformats.org/officeDocument/2006/relationships/image" Target="../media/image3.emf"/><Relationship Id="rId5" Type="http://schemas.openxmlformats.org/officeDocument/2006/relationships/tags" Target="../tags/tag1441.xml"/><Relationship Id="rId10" Type="http://schemas.openxmlformats.org/officeDocument/2006/relationships/oleObject" Target="../embeddings/oleObject165.bin"/><Relationship Id="rId4" Type="http://schemas.openxmlformats.org/officeDocument/2006/relationships/tags" Target="../tags/tag1440.xml"/><Relationship Id="rId9"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8" Type="http://schemas.openxmlformats.org/officeDocument/2006/relationships/tags" Target="../tags/tag1451.xml"/><Relationship Id="rId3" Type="http://schemas.openxmlformats.org/officeDocument/2006/relationships/tags" Target="../tags/tag1446.xml"/><Relationship Id="rId7" Type="http://schemas.openxmlformats.org/officeDocument/2006/relationships/tags" Target="../tags/tag1450.xml"/><Relationship Id="rId2" Type="http://schemas.openxmlformats.org/officeDocument/2006/relationships/tags" Target="../tags/tag1445.xml"/><Relationship Id="rId1" Type="http://schemas.openxmlformats.org/officeDocument/2006/relationships/vmlDrawing" Target="../drawings/vmlDrawing166.vml"/><Relationship Id="rId6" Type="http://schemas.openxmlformats.org/officeDocument/2006/relationships/tags" Target="../tags/tag1449.xml"/><Relationship Id="rId11" Type="http://schemas.openxmlformats.org/officeDocument/2006/relationships/image" Target="../media/image1.emf"/><Relationship Id="rId5" Type="http://schemas.openxmlformats.org/officeDocument/2006/relationships/tags" Target="../tags/tag1448.xml"/><Relationship Id="rId10" Type="http://schemas.openxmlformats.org/officeDocument/2006/relationships/oleObject" Target="../embeddings/oleObject166.bin"/><Relationship Id="rId4" Type="http://schemas.openxmlformats.org/officeDocument/2006/relationships/tags" Target="../tags/tag1447.xml"/><Relationship Id="rId9"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8" Type="http://schemas.openxmlformats.org/officeDocument/2006/relationships/oleObject" Target="../embeddings/oleObject167.bin"/><Relationship Id="rId3" Type="http://schemas.openxmlformats.org/officeDocument/2006/relationships/tags" Target="../tags/tag1453.xml"/><Relationship Id="rId7" Type="http://schemas.openxmlformats.org/officeDocument/2006/relationships/slideMaster" Target="../slideMasters/slideMaster13.xml"/><Relationship Id="rId2" Type="http://schemas.openxmlformats.org/officeDocument/2006/relationships/tags" Target="../tags/tag1452.xml"/><Relationship Id="rId1" Type="http://schemas.openxmlformats.org/officeDocument/2006/relationships/vmlDrawing" Target="../drawings/vmlDrawing167.vml"/><Relationship Id="rId6" Type="http://schemas.openxmlformats.org/officeDocument/2006/relationships/tags" Target="../tags/tag1456.xml"/><Relationship Id="rId5" Type="http://schemas.openxmlformats.org/officeDocument/2006/relationships/tags" Target="../tags/tag1455.xml"/><Relationship Id="rId4" Type="http://schemas.openxmlformats.org/officeDocument/2006/relationships/tags" Target="../tags/tag1454.xml"/><Relationship Id="rId9" Type="http://schemas.openxmlformats.org/officeDocument/2006/relationships/image" Target="../media/image7.emf"/></Relationships>
</file>

<file path=ppt/slideLayouts/_rels/slideLayout173.xml.rels><?xml version="1.0" encoding="UTF-8" standalone="yes"?>
<Relationships xmlns="http://schemas.openxmlformats.org/package/2006/relationships"><Relationship Id="rId8" Type="http://schemas.openxmlformats.org/officeDocument/2006/relationships/oleObject" Target="../embeddings/oleObject168.bin"/><Relationship Id="rId3" Type="http://schemas.openxmlformats.org/officeDocument/2006/relationships/tags" Target="../tags/tag1458.xml"/><Relationship Id="rId7" Type="http://schemas.openxmlformats.org/officeDocument/2006/relationships/slideMaster" Target="../slideMasters/slideMaster13.xml"/><Relationship Id="rId2" Type="http://schemas.openxmlformats.org/officeDocument/2006/relationships/tags" Target="../tags/tag1457.xml"/><Relationship Id="rId1" Type="http://schemas.openxmlformats.org/officeDocument/2006/relationships/vmlDrawing" Target="../drawings/vmlDrawing168.vml"/><Relationship Id="rId6" Type="http://schemas.openxmlformats.org/officeDocument/2006/relationships/tags" Target="../tags/tag1461.xml"/><Relationship Id="rId5" Type="http://schemas.openxmlformats.org/officeDocument/2006/relationships/tags" Target="../tags/tag1460.xml"/><Relationship Id="rId4" Type="http://schemas.openxmlformats.org/officeDocument/2006/relationships/tags" Target="../tags/tag1459.xml"/><Relationship Id="rId9" Type="http://schemas.openxmlformats.org/officeDocument/2006/relationships/image" Target="../media/image7.emf"/></Relationships>
</file>

<file path=ppt/slideLayouts/_rels/slideLayout174.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1463.xml"/><Relationship Id="rId7" Type="http://schemas.openxmlformats.org/officeDocument/2006/relationships/tags" Target="../tags/tag1467.xml"/><Relationship Id="rId2" Type="http://schemas.openxmlformats.org/officeDocument/2006/relationships/tags" Target="../tags/tag1462.xml"/><Relationship Id="rId1" Type="http://schemas.openxmlformats.org/officeDocument/2006/relationships/vmlDrawing" Target="../drawings/vmlDrawing169.vml"/><Relationship Id="rId6" Type="http://schemas.openxmlformats.org/officeDocument/2006/relationships/tags" Target="../tags/tag1466.xml"/><Relationship Id="rId5" Type="http://schemas.openxmlformats.org/officeDocument/2006/relationships/tags" Target="../tags/tag1465.xml"/><Relationship Id="rId10" Type="http://schemas.openxmlformats.org/officeDocument/2006/relationships/image" Target="../media/image7.emf"/><Relationship Id="rId4" Type="http://schemas.openxmlformats.org/officeDocument/2006/relationships/tags" Target="../tags/tag1464.xml"/><Relationship Id="rId9" Type="http://schemas.openxmlformats.org/officeDocument/2006/relationships/oleObject" Target="../embeddings/oleObject169.bin"/></Relationships>
</file>

<file path=ppt/slideLayouts/_rels/slideLayout175.xml.rels><?xml version="1.0" encoding="UTF-8" standalone="yes"?>
<Relationships xmlns="http://schemas.openxmlformats.org/package/2006/relationships"><Relationship Id="rId8" Type="http://schemas.openxmlformats.org/officeDocument/2006/relationships/tags" Target="../tags/tag1474.xml"/><Relationship Id="rId3" Type="http://schemas.openxmlformats.org/officeDocument/2006/relationships/tags" Target="../tags/tag1469.xml"/><Relationship Id="rId7" Type="http://schemas.openxmlformats.org/officeDocument/2006/relationships/tags" Target="../tags/tag1473.xml"/><Relationship Id="rId2" Type="http://schemas.openxmlformats.org/officeDocument/2006/relationships/tags" Target="../tags/tag1468.xml"/><Relationship Id="rId1" Type="http://schemas.openxmlformats.org/officeDocument/2006/relationships/vmlDrawing" Target="../drawings/vmlDrawing170.vml"/><Relationship Id="rId6" Type="http://schemas.openxmlformats.org/officeDocument/2006/relationships/tags" Target="../tags/tag1472.xml"/><Relationship Id="rId11" Type="http://schemas.openxmlformats.org/officeDocument/2006/relationships/image" Target="../media/image7.emf"/><Relationship Id="rId5" Type="http://schemas.openxmlformats.org/officeDocument/2006/relationships/tags" Target="../tags/tag1471.xml"/><Relationship Id="rId10" Type="http://schemas.openxmlformats.org/officeDocument/2006/relationships/oleObject" Target="../embeddings/oleObject170.bin"/><Relationship Id="rId4" Type="http://schemas.openxmlformats.org/officeDocument/2006/relationships/tags" Target="../tags/tag1470.xml"/><Relationship Id="rId9"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8" Type="http://schemas.openxmlformats.org/officeDocument/2006/relationships/tags" Target="../tags/tag1481.xml"/><Relationship Id="rId13" Type="http://schemas.openxmlformats.org/officeDocument/2006/relationships/image" Target="../media/image1.emf"/><Relationship Id="rId3" Type="http://schemas.openxmlformats.org/officeDocument/2006/relationships/tags" Target="../tags/tag1476.xml"/><Relationship Id="rId7" Type="http://schemas.openxmlformats.org/officeDocument/2006/relationships/tags" Target="../tags/tag1480.xml"/><Relationship Id="rId12" Type="http://schemas.openxmlformats.org/officeDocument/2006/relationships/oleObject" Target="../embeddings/oleObject171.bin"/><Relationship Id="rId2" Type="http://schemas.openxmlformats.org/officeDocument/2006/relationships/tags" Target="../tags/tag1475.xml"/><Relationship Id="rId1" Type="http://schemas.openxmlformats.org/officeDocument/2006/relationships/vmlDrawing" Target="../drawings/vmlDrawing171.vml"/><Relationship Id="rId6" Type="http://schemas.openxmlformats.org/officeDocument/2006/relationships/tags" Target="../tags/tag1479.xml"/><Relationship Id="rId11" Type="http://schemas.openxmlformats.org/officeDocument/2006/relationships/slideMaster" Target="../slideMasters/slideMaster13.xml"/><Relationship Id="rId5" Type="http://schemas.openxmlformats.org/officeDocument/2006/relationships/tags" Target="../tags/tag1478.xml"/><Relationship Id="rId10" Type="http://schemas.openxmlformats.org/officeDocument/2006/relationships/tags" Target="../tags/tag1483.xml"/><Relationship Id="rId4" Type="http://schemas.openxmlformats.org/officeDocument/2006/relationships/tags" Target="../tags/tag1477.xml"/><Relationship Id="rId9" Type="http://schemas.openxmlformats.org/officeDocument/2006/relationships/tags" Target="../tags/tag1482.xml"/><Relationship Id="rId14" Type="http://schemas.openxmlformats.org/officeDocument/2006/relationships/image" Target="../media/image2.png"/></Relationships>
</file>

<file path=ppt/slideLayouts/_rels/slideLayout177.xml.rels><?xml version="1.0" encoding="UTF-8" standalone="yes"?>
<Relationships xmlns="http://schemas.openxmlformats.org/package/2006/relationships"><Relationship Id="rId8" Type="http://schemas.openxmlformats.org/officeDocument/2006/relationships/tags" Target="../tags/tag1490.xml"/><Relationship Id="rId13" Type="http://schemas.openxmlformats.org/officeDocument/2006/relationships/image" Target="../media/image1.emf"/><Relationship Id="rId3" Type="http://schemas.openxmlformats.org/officeDocument/2006/relationships/tags" Target="../tags/tag1485.xml"/><Relationship Id="rId7" Type="http://schemas.openxmlformats.org/officeDocument/2006/relationships/tags" Target="../tags/tag1489.xml"/><Relationship Id="rId12" Type="http://schemas.openxmlformats.org/officeDocument/2006/relationships/oleObject" Target="../embeddings/oleObject172.bin"/><Relationship Id="rId2" Type="http://schemas.openxmlformats.org/officeDocument/2006/relationships/tags" Target="../tags/tag1484.xml"/><Relationship Id="rId1" Type="http://schemas.openxmlformats.org/officeDocument/2006/relationships/vmlDrawing" Target="../drawings/vmlDrawing172.vml"/><Relationship Id="rId6" Type="http://schemas.openxmlformats.org/officeDocument/2006/relationships/tags" Target="../tags/tag1488.xml"/><Relationship Id="rId11" Type="http://schemas.openxmlformats.org/officeDocument/2006/relationships/slideMaster" Target="../slideMasters/slideMaster13.xml"/><Relationship Id="rId5" Type="http://schemas.openxmlformats.org/officeDocument/2006/relationships/tags" Target="../tags/tag1487.xml"/><Relationship Id="rId10" Type="http://schemas.openxmlformats.org/officeDocument/2006/relationships/tags" Target="../tags/tag1492.xml"/><Relationship Id="rId4" Type="http://schemas.openxmlformats.org/officeDocument/2006/relationships/tags" Target="../tags/tag1486.xml"/><Relationship Id="rId9" Type="http://schemas.openxmlformats.org/officeDocument/2006/relationships/tags" Target="../tags/tag1491.xml"/><Relationship Id="rId14" Type="http://schemas.openxmlformats.org/officeDocument/2006/relationships/image" Target="../media/image2.png"/></Relationships>
</file>

<file path=ppt/slideLayouts/_rels/slideLayout178.xml.rels><?xml version="1.0" encoding="UTF-8" standalone="yes"?>
<Relationships xmlns="http://schemas.openxmlformats.org/package/2006/relationships"><Relationship Id="rId8" Type="http://schemas.openxmlformats.org/officeDocument/2006/relationships/tags" Target="../tags/tag1499.xml"/><Relationship Id="rId13" Type="http://schemas.openxmlformats.org/officeDocument/2006/relationships/image" Target="../media/image1.emf"/><Relationship Id="rId3" Type="http://schemas.openxmlformats.org/officeDocument/2006/relationships/tags" Target="../tags/tag1494.xml"/><Relationship Id="rId7" Type="http://schemas.openxmlformats.org/officeDocument/2006/relationships/tags" Target="../tags/tag1498.xml"/><Relationship Id="rId12" Type="http://schemas.openxmlformats.org/officeDocument/2006/relationships/oleObject" Target="../embeddings/oleObject173.bin"/><Relationship Id="rId2" Type="http://schemas.openxmlformats.org/officeDocument/2006/relationships/tags" Target="../tags/tag1493.xml"/><Relationship Id="rId1" Type="http://schemas.openxmlformats.org/officeDocument/2006/relationships/vmlDrawing" Target="../drawings/vmlDrawing173.vml"/><Relationship Id="rId6" Type="http://schemas.openxmlformats.org/officeDocument/2006/relationships/tags" Target="../tags/tag1497.xml"/><Relationship Id="rId11" Type="http://schemas.openxmlformats.org/officeDocument/2006/relationships/slideMaster" Target="../slideMasters/slideMaster13.xml"/><Relationship Id="rId5" Type="http://schemas.openxmlformats.org/officeDocument/2006/relationships/tags" Target="../tags/tag1496.xml"/><Relationship Id="rId10" Type="http://schemas.openxmlformats.org/officeDocument/2006/relationships/tags" Target="../tags/tag1501.xml"/><Relationship Id="rId4" Type="http://schemas.openxmlformats.org/officeDocument/2006/relationships/tags" Target="../tags/tag1495.xml"/><Relationship Id="rId9" Type="http://schemas.openxmlformats.org/officeDocument/2006/relationships/tags" Target="../tags/tag1500.xml"/><Relationship Id="rId14" Type="http://schemas.openxmlformats.org/officeDocument/2006/relationships/image" Target="../media/image2.png"/></Relationships>
</file>

<file path=ppt/slideLayouts/_rels/slideLayout179.xml.rels><?xml version="1.0" encoding="UTF-8" standalone="yes"?>
<Relationships xmlns="http://schemas.openxmlformats.org/package/2006/relationships"><Relationship Id="rId8" Type="http://schemas.openxmlformats.org/officeDocument/2006/relationships/tags" Target="../tags/tag1508.xml"/><Relationship Id="rId13" Type="http://schemas.openxmlformats.org/officeDocument/2006/relationships/image" Target="../media/image8.emf"/><Relationship Id="rId3" Type="http://schemas.openxmlformats.org/officeDocument/2006/relationships/tags" Target="../tags/tag1503.xml"/><Relationship Id="rId7" Type="http://schemas.openxmlformats.org/officeDocument/2006/relationships/tags" Target="../tags/tag1507.xml"/><Relationship Id="rId12" Type="http://schemas.openxmlformats.org/officeDocument/2006/relationships/oleObject" Target="../embeddings/oleObject174.bin"/><Relationship Id="rId2" Type="http://schemas.openxmlformats.org/officeDocument/2006/relationships/tags" Target="../tags/tag1502.xml"/><Relationship Id="rId1" Type="http://schemas.openxmlformats.org/officeDocument/2006/relationships/vmlDrawing" Target="../drawings/vmlDrawing174.vml"/><Relationship Id="rId6" Type="http://schemas.openxmlformats.org/officeDocument/2006/relationships/tags" Target="../tags/tag1506.xml"/><Relationship Id="rId11" Type="http://schemas.openxmlformats.org/officeDocument/2006/relationships/slideMaster" Target="../slideMasters/slideMaster13.xml"/><Relationship Id="rId5" Type="http://schemas.openxmlformats.org/officeDocument/2006/relationships/tags" Target="../tags/tag1505.xml"/><Relationship Id="rId10" Type="http://schemas.openxmlformats.org/officeDocument/2006/relationships/tags" Target="../tags/tag1510.xml"/><Relationship Id="rId4" Type="http://schemas.openxmlformats.org/officeDocument/2006/relationships/tags" Target="../tags/tag1504.xml"/><Relationship Id="rId9" Type="http://schemas.openxmlformats.org/officeDocument/2006/relationships/tags" Target="../tags/tag1509.xml"/><Relationship Id="rId1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tags" Target="../tags/tag163.xml"/><Relationship Id="rId7" Type="http://schemas.openxmlformats.org/officeDocument/2006/relationships/slideMaster" Target="../slideMasters/slideMaster2.xml"/><Relationship Id="rId2" Type="http://schemas.openxmlformats.org/officeDocument/2006/relationships/tags" Target="../tags/tag162.xml"/><Relationship Id="rId1" Type="http://schemas.openxmlformats.org/officeDocument/2006/relationships/vmlDrawing" Target="../drawings/vmlDrawing18.vml"/><Relationship Id="rId6" Type="http://schemas.openxmlformats.org/officeDocument/2006/relationships/tags" Target="../tags/tag166.xml"/><Relationship Id="rId5" Type="http://schemas.openxmlformats.org/officeDocument/2006/relationships/tags" Target="../tags/tag165.xml"/><Relationship Id="rId10" Type="http://schemas.openxmlformats.org/officeDocument/2006/relationships/image" Target="../media/image9.png"/><Relationship Id="rId4" Type="http://schemas.openxmlformats.org/officeDocument/2006/relationships/tags" Target="../tags/tag164.xml"/><Relationship Id="rId9" Type="http://schemas.openxmlformats.org/officeDocument/2006/relationships/image" Target="../media/image7.emf"/></Relationships>
</file>

<file path=ppt/slideLayouts/_rels/slideLayout180.xml.rels><?xml version="1.0" encoding="UTF-8" standalone="yes"?>
<Relationships xmlns="http://schemas.openxmlformats.org/package/2006/relationships"><Relationship Id="rId8" Type="http://schemas.openxmlformats.org/officeDocument/2006/relationships/tags" Target="../tags/tag1517.xml"/><Relationship Id="rId13" Type="http://schemas.openxmlformats.org/officeDocument/2006/relationships/image" Target="../media/image1.emf"/><Relationship Id="rId3" Type="http://schemas.openxmlformats.org/officeDocument/2006/relationships/tags" Target="../tags/tag1512.xml"/><Relationship Id="rId7" Type="http://schemas.openxmlformats.org/officeDocument/2006/relationships/tags" Target="../tags/tag1516.xml"/><Relationship Id="rId12" Type="http://schemas.openxmlformats.org/officeDocument/2006/relationships/oleObject" Target="../embeddings/oleObject175.bin"/><Relationship Id="rId2" Type="http://schemas.openxmlformats.org/officeDocument/2006/relationships/tags" Target="../tags/tag1511.xml"/><Relationship Id="rId1" Type="http://schemas.openxmlformats.org/officeDocument/2006/relationships/vmlDrawing" Target="../drawings/vmlDrawing175.vml"/><Relationship Id="rId6" Type="http://schemas.openxmlformats.org/officeDocument/2006/relationships/tags" Target="../tags/tag1515.xml"/><Relationship Id="rId11" Type="http://schemas.openxmlformats.org/officeDocument/2006/relationships/slideMaster" Target="../slideMasters/slideMaster13.xml"/><Relationship Id="rId5" Type="http://schemas.openxmlformats.org/officeDocument/2006/relationships/tags" Target="../tags/tag1514.xml"/><Relationship Id="rId10" Type="http://schemas.openxmlformats.org/officeDocument/2006/relationships/tags" Target="../tags/tag1519.xml"/><Relationship Id="rId4" Type="http://schemas.openxmlformats.org/officeDocument/2006/relationships/tags" Target="../tags/tag1513.xml"/><Relationship Id="rId9" Type="http://schemas.openxmlformats.org/officeDocument/2006/relationships/tags" Target="../tags/tag1518.xml"/><Relationship Id="rId14" Type="http://schemas.openxmlformats.org/officeDocument/2006/relationships/image" Target="../media/image2.png"/></Relationships>
</file>

<file path=ppt/slideLayouts/_rels/slideLayout181.xml.rels><?xml version="1.0" encoding="UTF-8" standalone="yes"?>
<Relationships xmlns="http://schemas.openxmlformats.org/package/2006/relationships"><Relationship Id="rId8" Type="http://schemas.openxmlformats.org/officeDocument/2006/relationships/tags" Target="../tags/tag1526.xml"/><Relationship Id="rId3" Type="http://schemas.openxmlformats.org/officeDocument/2006/relationships/tags" Target="../tags/tag1521.xml"/><Relationship Id="rId7" Type="http://schemas.openxmlformats.org/officeDocument/2006/relationships/tags" Target="../tags/tag1525.xml"/><Relationship Id="rId2" Type="http://schemas.openxmlformats.org/officeDocument/2006/relationships/tags" Target="../tags/tag1520.xml"/><Relationship Id="rId1" Type="http://schemas.openxmlformats.org/officeDocument/2006/relationships/vmlDrawing" Target="../drawings/vmlDrawing176.vml"/><Relationship Id="rId6" Type="http://schemas.openxmlformats.org/officeDocument/2006/relationships/tags" Target="../tags/tag1524.xml"/><Relationship Id="rId11" Type="http://schemas.openxmlformats.org/officeDocument/2006/relationships/image" Target="../media/image1.emf"/><Relationship Id="rId5" Type="http://schemas.openxmlformats.org/officeDocument/2006/relationships/tags" Target="../tags/tag1523.xml"/><Relationship Id="rId10" Type="http://schemas.openxmlformats.org/officeDocument/2006/relationships/oleObject" Target="../embeddings/oleObject176.bin"/><Relationship Id="rId4" Type="http://schemas.openxmlformats.org/officeDocument/2006/relationships/tags" Target="../tags/tag1522.xml"/><Relationship Id="rId9"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8" Type="http://schemas.openxmlformats.org/officeDocument/2006/relationships/tags" Target="../tags/tag1553.xml"/><Relationship Id="rId13" Type="http://schemas.openxmlformats.org/officeDocument/2006/relationships/image" Target="../media/image5.jpg"/><Relationship Id="rId3" Type="http://schemas.openxmlformats.org/officeDocument/2006/relationships/tags" Target="../tags/tag1548.xml"/><Relationship Id="rId7" Type="http://schemas.openxmlformats.org/officeDocument/2006/relationships/tags" Target="../tags/tag1552.xml"/><Relationship Id="rId12" Type="http://schemas.openxmlformats.org/officeDocument/2006/relationships/image" Target="../media/image4.png"/><Relationship Id="rId2" Type="http://schemas.openxmlformats.org/officeDocument/2006/relationships/tags" Target="../tags/tag1547.xml"/><Relationship Id="rId1" Type="http://schemas.openxmlformats.org/officeDocument/2006/relationships/vmlDrawing" Target="../drawings/vmlDrawing178.vml"/><Relationship Id="rId6" Type="http://schemas.openxmlformats.org/officeDocument/2006/relationships/tags" Target="../tags/tag1551.xml"/><Relationship Id="rId11" Type="http://schemas.openxmlformats.org/officeDocument/2006/relationships/image" Target="../media/image3.emf"/><Relationship Id="rId5" Type="http://schemas.openxmlformats.org/officeDocument/2006/relationships/tags" Target="../tags/tag1550.xml"/><Relationship Id="rId10" Type="http://schemas.openxmlformats.org/officeDocument/2006/relationships/oleObject" Target="../embeddings/oleObject178.bin"/><Relationship Id="rId4" Type="http://schemas.openxmlformats.org/officeDocument/2006/relationships/tags" Target="../tags/tag1549.xml"/><Relationship Id="rId9"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8" Type="http://schemas.openxmlformats.org/officeDocument/2006/relationships/tags" Target="../tags/tag1560.xml"/><Relationship Id="rId3" Type="http://schemas.openxmlformats.org/officeDocument/2006/relationships/tags" Target="../tags/tag1555.xml"/><Relationship Id="rId7" Type="http://schemas.openxmlformats.org/officeDocument/2006/relationships/tags" Target="../tags/tag1559.xml"/><Relationship Id="rId2" Type="http://schemas.openxmlformats.org/officeDocument/2006/relationships/tags" Target="../tags/tag1554.xml"/><Relationship Id="rId1" Type="http://schemas.openxmlformats.org/officeDocument/2006/relationships/vmlDrawing" Target="../drawings/vmlDrawing179.vml"/><Relationship Id="rId6" Type="http://schemas.openxmlformats.org/officeDocument/2006/relationships/tags" Target="../tags/tag1558.xml"/><Relationship Id="rId11" Type="http://schemas.openxmlformats.org/officeDocument/2006/relationships/image" Target="../media/image1.emf"/><Relationship Id="rId5" Type="http://schemas.openxmlformats.org/officeDocument/2006/relationships/tags" Target="../tags/tag1557.xml"/><Relationship Id="rId10" Type="http://schemas.openxmlformats.org/officeDocument/2006/relationships/oleObject" Target="../embeddings/oleObject179.bin"/><Relationship Id="rId4" Type="http://schemas.openxmlformats.org/officeDocument/2006/relationships/tags" Target="../tags/tag1556.xml"/><Relationship Id="rId9"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8" Type="http://schemas.openxmlformats.org/officeDocument/2006/relationships/oleObject" Target="../embeddings/oleObject180.bin"/><Relationship Id="rId3" Type="http://schemas.openxmlformats.org/officeDocument/2006/relationships/tags" Target="../tags/tag1562.xml"/><Relationship Id="rId7" Type="http://schemas.openxmlformats.org/officeDocument/2006/relationships/slideMaster" Target="../slideMasters/slideMaster14.xml"/><Relationship Id="rId2" Type="http://schemas.openxmlformats.org/officeDocument/2006/relationships/tags" Target="../tags/tag1561.xml"/><Relationship Id="rId1" Type="http://schemas.openxmlformats.org/officeDocument/2006/relationships/vmlDrawing" Target="../drawings/vmlDrawing180.vml"/><Relationship Id="rId6" Type="http://schemas.openxmlformats.org/officeDocument/2006/relationships/tags" Target="../tags/tag1565.xml"/><Relationship Id="rId5" Type="http://schemas.openxmlformats.org/officeDocument/2006/relationships/tags" Target="../tags/tag1564.xml"/><Relationship Id="rId4" Type="http://schemas.openxmlformats.org/officeDocument/2006/relationships/tags" Target="../tags/tag1563.xml"/><Relationship Id="rId9" Type="http://schemas.openxmlformats.org/officeDocument/2006/relationships/image" Target="../media/image7.emf"/></Relationships>
</file>

<file path=ppt/slideLayouts/_rels/slideLayout185.xml.rels><?xml version="1.0" encoding="UTF-8" standalone="yes"?>
<Relationships xmlns="http://schemas.openxmlformats.org/package/2006/relationships"><Relationship Id="rId8" Type="http://schemas.openxmlformats.org/officeDocument/2006/relationships/oleObject" Target="../embeddings/oleObject181.bin"/><Relationship Id="rId3" Type="http://schemas.openxmlformats.org/officeDocument/2006/relationships/tags" Target="../tags/tag1567.xml"/><Relationship Id="rId7" Type="http://schemas.openxmlformats.org/officeDocument/2006/relationships/slideMaster" Target="../slideMasters/slideMaster14.xml"/><Relationship Id="rId2" Type="http://schemas.openxmlformats.org/officeDocument/2006/relationships/tags" Target="../tags/tag1566.xml"/><Relationship Id="rId1" Type="http://schemas.openxmlformats.org/officeDocument/2006/relationships/vmlDrawing" Target="../drawings/vmlDrawing181.vml"/><Relationship Id="rId6" Type="http://schemas.openxmlformats.org/officeDocument/2006/relationships/tags" Target="../tags/tag1570.xml"/><Relationship Id="rId5" Type="http://schemas.openxmlformats.org/officeDocument/2006/relationships/tags" Target="../tags/tag1569.xml"/><Relationship Id="rId4" Type="http://schemas.openxmlformats.org/officeDocument/2006/relationships/tags" Target="../tags/tag1568.xml"/><Relationship Id="rId9" Type="http://schemas.openxmlformats.org/officeDocument/2006/relationships/image" Target="../media/image7.emf"/></Relationships>
</file>

<file path=ppt/slideLayouts/_rels/slideLayout186.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572.xml"/><Relationship Id="rId7" Type="http://schemas.openxmlformats.org/officeDocument/2006/relationships/tags" Target="../tags/tag1576.xml"/><Relationship Id="rId2" Type="http://schemas.openxmlformats.org/officeDocument/2006/relationships/tags" Target="../tags/tag1571.xml"/><Relationship Id="rId1" Type="http://schemas.openxmlformats.org/officeDocument/2006/relationships/vmlDrawing" Target="../drawings/vmlDrawing182.vml"/><Relationship Id="rId6" Type="http://schemas.openxmlformats.org/officeDocument/2006/relationships/tags" Target="../tags/tag1575.xml"/><Relationship Id="rId5" Type="http://schemas.openxmlformats.org/officeDocument/2006/relationships/tags" Target="../tags/tag1574.xml"/><Relationship Id="rId10" Type="http://schemas.openxmlformats.org/officeDocument/2006/relationships/image" Target="../media/image7.emf"/><Relationship Id="rId4" Type="http://schemas.openxmlformats.org/officeDocument/2006/relationships/tags" Target="../tags/tag1573.xml"/><Relationship Id="rId9" Type="http://schemas.openxmlformats.org/officeDocument/2006/relationships/oleObject" Target="../embeddings/oleObject182.bin"/></Relationships>
</file>

<file path=ppt/slideLayouts/_rels/slideLayout187.xml.rels><?xml version="1.0" encoding="UTF-8" standalone="yes"?>
<Relationships xmlns="http://schemas.openxmlformats.org/package/2006/relationships"><Relationship Id="rId8" Type="http://schemas.openxmlformats.org/officeDocument/2006/relationships/tags" Target="../tags/tag1583.xml"/><Relationship Id="rId3" Type="http://schemas.openxmlformats.org/officeDocument/2006/relationships/tags" Target="../tags/tag1578.xml"/><Relationship Id="rId7" Type="http://schemas.openxmlformats.org/officeDocument/2006/relationships/tags" Target="../tags/tag1582.xml"/><Relationship Id="rId2" Type="http://schemas.openxmlformats.org/officeDocument/2006/relationships/tags" Target="../tags/tag1577.xml"/><Relationship Id="rId1" Type="http://schemas.openxmlformats.org/officeDocument/2006/relationships/vmlDrawing" Target="../drawings/vmlDrawing183.vml"/><Relationship Id="rId6" Type="http://schemas.openxmlformats.org/officeDocument/2006/relationships/tags" Target="../tags/tag1581.xml"/><Relationship Id="rId11" Type="http://schemas.openxmlformats.org/officeDocument/2006/relationships/image" Target="../media/image7.emf"/><Relationship Id="rId5" Type="http://schemas.openxmlformats.org/officeDocument/2006/relationships/tags" Target="../tags/tag1580.xml"/><Relationship Id="rId10" Type="http://schemas.openxmlformats.org/officeDocument/2006/relationships/oleObject" Target="../embeddings/oleObject183.bin"/><Relationship Id="rId4" Type="http://schemas.openxmlformats.org/officeDocument/2006/relationships/tags" Target="../tags/tag1579.xml"/><Relationship Id="rId9"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8" Type="http://schemas.openxmlformats.org/officeDocument/2006/relationships/tags" Target="../tags/tag1590.xml"/><Relationship Id="rId13" Type="http://schemas.openxmlformats.org/officeDocument/2006/relationships/image" Target="../media/image1.emf"/><Relationship Id="rId3" Type="http://schemas.openxmlformats.org/officeDocument/2006/relationships/tags" Target="../tags/tag1585.xml"/><Relationship Id="rId7" Type="http://schemas.openxmlformats.org/officeDocument/2006/relationships/tags" Target="../tags/tag1589.xml"/><Relationship Id="rId12" Type="http://schemas.openxmlformats.org/officeDocument/2006/relationships/oleObject" Target="../embeddings/oleObject184.bin"/><Relationship Id="rId2" Type="http://schemas.openxmlformats.org/officeDocument/2006/relationships/tags" Target="../tags/tag1584.xml"/><Relationship Id="rId1" Type="http://schemas.openxmlformats.org/officeDocument/2006/relationships/vmlDrawing" Target="../drawings/vmlDrawing184.vml"/><Relationship Id="rId6" Type="http://schemas.openxmlformats.org/officeDocument/2006/relationships/tags" Target="../tags/tag1588.xml"/><Relationship Id="rId11" Type="http://schemas.openxmlformats.org/officeDocument/2006/relationships/slideMaster" Target="../slideMasters/slideMaster14.xml"/><Relationship Id="rId5" Type="http://schemas.openxmlformats.org/officeDocument/2006/relationships/tags" Target="../tags/tag1587.xml"/><Relationship Id="rId10" Type="http://schemas.openxmlformats.org/officeDocument/2006/relationships/tags" Target="../tags/tag1592.xml"/><Relationship Id="rId4" Type="http://schemas.openxmlformats.org/officeDocument/2006/relationships/tags" Target="../tags/tag1586.xml"/><Relationship Id="rId9" Type="http://schemas.openxmlformats.org/officeDocument/2006/relationships/tags" Target="../tags/tag1591.xml"/><Relationship Id="rId14" Type="http://schemas.openxmlformats.org/officeDocument/2006/relationships/image" Target="../media/image2.png"/></Relationships>
</file>

<file path=ppt/slideLayouts/_rels/slideLayout189.xml.rels><?xml version="1.0" encoding="UTF-8" standalone="yes"?>
<Relationships xmlns="http://schemas.openxmlformats.org/package/2006/relationships"><Relationship Id="rId8" Type="http://schemas.openxmlformats.org/officeDocument/2006/relationships/tags" Target="../tags/tag1599.xml"/><Relationship Id="rId13" Type="http://schemas.openxmlformats.org/officeDocument/2006/relationships/image" Target="../media/image1.emf"/><Relationship Id="rId3" Type="http://schemas.openxmlformats.org/officeDocument/2006/relationships/tags" Target="../tags/tag1594.xml"/><Relationship Id="rId7" Type="http://schemas.openxmlformats.org/officeDocument/2006/relationships/tags" Target="../tags/tag1598.xml"/><Relationship Id="rId12" Type="http://schemas.openxmlformats.org/officeDocument/2006/relationships/oleObject" Target="../embeddings/oleObject185.bin"/><Relationship Id="rId2" Type="http://schemas.openxmlformats.org/officeDocument/2006/relationships/tags" Target="../tags/tag1593.xml"/><Relationship Id="rId1" Type="http://schemas.openxmlformats.org/officeDocument/2006/relationships/vmlDrawing" Target="../drawings/vmlDrawing185.vml"/><Relationship Id="rId6" Type="http://schemas.openxmlformats.org/officeDocument/2006/relationships/tags" Target="../tags/tag1597.xml"/><Relationship Id="rId11" Type="http://schemas.openxmlformats.org/officeDocument/2006/relationships/slideMaster" Target="../slideMasters/slideMaster14.xml"/><Relationship Id="rId5" Type="http://schemas.openxmlformats.org/officeDocument/2006/relationships/tags" Target="../tags/tag1596.xml"/><Relationship Id="rId10" Type="http://schemas.openxmlformats.org/officeDocument/2006/relationships/tags" Target="../tags/tag1601.xml"/><Relationship Id="rId4" Type="http://schemas.openxmlformats.org/officeDocument/2006/relationships/tags" Target="../tags/tag1595.xml"/><Relationship Id="rId9" Type="http://schemas.openxmlformats.org/officeDocument/2006/relationships/tags" Target="../tags/tag1600.xml"/><Relationship Id="rId1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tags" Target="../tags/tag168.xml"/><Relationship Id="rId7" Type="http://schemas.openxmlformats.org/officeDocument/2006/relationships/slideMaster" Target="../slideMasters/slideMaster2.xml"/><Relationship Id="rId2" Type="http://schemas.openxmlformats.org/officeDocument/2006/relationships/tags" Target="../tags/tag167.xml"/><Relationship Id="rId1" Type="http://schemas.openxmlformats.org/officeDocument/2006/relationships/vmlDrawing" Target="../drawings/vmlDrawing19.vml"/><Relationship Id="rId6" Type="http://schemas.openxmlformats.org/officeDocument/2006/relationships/tags" Target="../tags/tag171.xml"/><Relationship Id="rId5" Type="http://schemas.openxmlformats.org/officeDocument/2006/relationships/tags" Target="../tags/tag170.xml"/><Relationship Id="rId10" Type="http://schemas.openxmlformats.org/officeDocument/2006/relationships/image" Target="../media/image9.png"/><Relationship Id="rId4" Type="http://schemas.openxmlformats.org/officeDocument/2006/relationships/tags" Target="../tags/tag169.xml"/><Relationship Id="rId9" Type="http://schemas.openxmlformats.org/officeDocument/2006/relationships/image" Target="../media/image7.emf"/></Relationships>
</file>

<file path=ppt/slideLayouts/_rels/slideLayout190.xml.rels><?xml version="1.0" encoding="UTF-8" standalone="yes"?>
<Relationships xmlns="http://schemas.openxmlformats.org/package/2006/relationships"><Relationship Id="rId8" Type="http://schemas.openxmlformats.org/officeDocument/2006/relationships/tags" Target="../tags/tag1608.xml"/><Relationship Id="rId13" Type="http://schemas.openxmlformats.org/officeDocument/2006/relationships/image" Target="../media/image1.emf"/><Relationship Id="rId3" Type="http://schemas.openxmlformats.org/officeDocument/2006/relationships/tags" Target="../tags/tag1603.xml"/><Relationship Id="rId7" Type="http://schemas.openxmlformats.org/officeDocument/2006/relationships/tags" Target="../tags/tag1607.xml"/><Relationship Id="rId12" Type="http://schemas.openxmlformats.org/officeDocument/2006/relationships/oleObject" Target="../embeddings/oleObject186.bin"/><Relationship Id="rId2" Type="http://schemas.openxmlformats.org/officeDocument/2006/relationships/tags" Target="../tags/tag1602.xml"/><Relationship Id="rId1" Type="http://schemas.openxmlformats.org/officeDocument/2006/relationships/vmlDrawing" Target="../drawings/vmlDrawing186.vml"/><Relationship Id="rId6" Type="http://schemas.openxmlformats.org/officeDocument/2006/relationships/tags" Target="../tags/tag1606.xml"/><Relationship Id="rId11" Type="http://schemas.openxmlformats.org/officeDocument/2006/relationships/slideMaster" Target="../slideMasters/slideMaster14.xml"/><Relationship Id="rId5" Type="http://schemas.openxmlformats.org/officeDocument/2006/relationships/tags" Target="../tags/tag1605.xml"/><Relationship Id="rId10" Type="http://schemas.openxmlformats.org/officeDocument/2006/relationships/tags" Target="../tags/tag1610.xml"/><Relationship Id="rId4" Type="http://schemas.openxmlformats.org/officeDocument/2006/relationships/tags" Target="../tags/tag1604.xml"/><Relationship Id="rId9" Type="http://schemas.openxmlformats.org/officeDocument/2006/relationships/tags" Target="../tags/tag1609.xml"/><Relationship Id="rId14" Type="http://schemas.openxmlformats.org/officeDocument/2006/relationships/image" Target="../media/image2.png"/></Relationships>
</file>

<file path=ppt/slideLayouts/_rels/slideLayout191.xml.rels><?xml version="1.0" encoding="UTF-8" standalone="yes"?>
<Relationships xmlns="http://schemas.openxmlformats.org/package/2006/relationships"><Relationship Id="rId8" Type="http://schemas.openxmlformats.org/officeDocument/2006/relationships/tags" Target="../tags/tag1617.xml"/><Relationship Id="rId13" Type="http://schemas.openxmlformats.org/officeDocument/2006/relationships/image" Target="../media/image8.emf"/><Relationship Id="rId3" Type="http://schemas.openxmlformats.org/officeDocument/2006/relationships/tags" Target="../tags/tag1612.xml"/><Relationship Id="rId7" Type="http://schemas.openxmlformats.org/officeDocument/2006/relationships/tags" Target="../tags/tag1616.xml"/><Relationship Id="rId12" Type="http://schemas.openxmlformats.org/officeDocument/2006/relationships/oleObject" Target="../embeddings/oleObject187.bin"/><Relationship Id="rId2" Type="http://schemas.openxmlformats.org/officeDocument/2006/relationships/tags" Target="../tags/tag1611.xml"/><Relationship Id="rId1" Type="http://schemas.openxmlformats.org/officeDocument/2006/relationships/vmlDrawing" Target="../drawings/vmlDrawing187.vml"/><Relationship Id="rId6" Type="http://schemas.openxmlformats.org/officeDocument/2006/relationships/tags" Target="../tags/tag1615.xml"/><Relationship Id="rId11" Type="http://schemas.openxmlformats.org/officeDocument/2006/relationships/slideMaster" Target="../slideMasters/slideMaster14.xml"/><Relationship Id="rId5" Type="http://schemas.openxmlformats.org/officeDocument/2006/relationships/tags" Target="../tags/tag1614.xml"/><Relationship Id="rId10" Type="http://schemas.openxmlformats.org/officeDocument/2006/relationships/tags" Target="../tags/tag1619.xml"/><Relationship Id="rId4" Type="http://schemas.openxmlformats.org/officeDocument/2006/relationships/tags" Target="../tags/tag1613.xml"/><Relationship Id="rId9" Type="http://schemas.openxmlformats.org/officeDocument/2006/relationships/tags" Target="../tags/tag1618.xml"/><Relationship Id="rId14" Type="http://schemas.openxmlformats.org/officeDocument/2006/relationships/image" Target="../media/image2.png"/></Relationships>
</file>

<file path=ppt/slideLayouts/_rels/slideLayout192.xml.rels><?xml version="1.0" encoding="UTF-8" standalone="yes"?>
<Relationships xmlns="http://schemas.openxmlformats.org/package/2006/relationships"><Relationship Id="rId8" Type="http://schemas.openxmlformats.org/officeDocument/2006/relationships/tags" Target="../tags/tag1626.xml"/><Relationship Id="rId13" Type="http://schemas.openxmlformats.org/officeDocument/2006/relationships/image" Target="../media/image1.emf"/><Relationship Id="rId3" Type="http://schemas.openxmlformats.org/officeDocument/2006/relationships/tags" Target="../tags/tag1621.xml"/><Relationship Id="rId7" Type="http://schemas.openxmlformats.org/officeDocument/2006/relationships/tags" Target="../tags/tag1625.xml"/><Relationship Id="rId12" Type="http://schemas.openxmlformats.org/officeDocument/2006/relationships/oleObject" Target="../embeddings/oleObject188.bin"/><Relationship Id="rId2" Type="http://schemas.openxmlformats.org/officeDocument/2006/relationships/tags" Target="../tags/tag1620.xml"/><Relationship Id="rId1" Type="http://schemas.openxmlformats.org/officeDocument/2006/relationships/vmlDrawing" Target="../drawings/vmlDrawing188.vml"/><Relationship Id="rId6" Type="http://schemas.openxmlformats.org/officeDocument/2006/relationships/tags" Target="../tags/tag1624.xml"/><Relationship Id="rId11" Type="http://schemas.openxmlformats.org/officeDocument/2006/relationships/slideMaster" Target="../slideMasters/slideMaster14.xml"/><Relationship Id="rId5" Type="http://schemas.openxmlformats.org/officeDocument/2006/relationships/tags" Target="../tags/tag1623.xml"/><Relationship Id="rId10" Type="http://schemas.openxmlformats.org/officeDocument/2006/relationships/tags" Target="../tags/tag1628.xml"/><Relationship Id="rId4" Type="http://schemas.openxmlformats.org/officeDocument/2006/relationships/tags" Target="../tags/tag1622.xml"/><Relationship Id="rId9" Type="http://schemas.openxmlformats.org/officeDocument/2006/relationships/tags" Target="../tags/tag1627.xml"/><Relationship Id="rId14" Type="http://schemas.openxmlformats.org/officeDocument/2006/relationships/image" Target="../media/image2.png"/></Relationships>
</file>

<file path=ppt/slideLayouts/_rels/slideLayout193.xml.rels><?xml version="1.0" encoding="UTF-8" standalone="yes"?>
<Relationships xmlns="http://schemas.openxmlformats.org/package/2006/relationships"><Relationship Id="rId8" Type="http://schemas.openxmlformats.org/officeDocument/2006/relationships/tags" Target="../tags/tag1635.xml"/><Relationship Id="rId3" Type="http://schemas.openxmlformats.org/officeDocument/2006/relationships/tags" Target="../tags/tag1630.xml"/><Relationship Id="rId7" Type="http://schemas.openxmlformats.org/officeDocument/2006/relationships/tags" Target="../tags/tag1634.xml"/><Relationship Id="rId2" Type="http://schemas.openxmlformats.org/officeDocument/2006/relationships/tags" Target="../tags/tag1629.xml"/><Relationship Id="rId1" Type="http://schemas.openxmlformats.org/officeDocument/2006/relationships/vmlDrawing" Target="../drawings/vmlDrawing189.vml"/><Relationship Id="rId6" Type="http://schemas.openxmlformats.org/officeDocument/2006/relationships/tags" Target="../tags/tag1633.xml"/><Relationship Id="rId11" Type="http://schemas.openxmlformats.org/officeDocument/2006/relationships/image" Target="../media/image1.emf"/><Relationship Id="rId5" Type="http://schemas.openxmlformats.org/officeDocument/2006/relationships/tags" Target="../tags/tag1632.xml"/><Relationship Id="rId10" Type="http://schemas.openxmlformats.org/officeDocument/2006/relationships/oleObject" Target="../embeddings/oleObject189.bin"/><Relationship Id="rId4" Type="http://schemas.openxmlformats.org/officeDocument/2006/relationships/tags" Target="../tags/tag1631.xml"/><Relationship Id="rId9"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8" Type="http://schemas.openxmlformats.org/officeDocument/2006/relationships/tags" Target="../tags/tag1662.xml"/><Relationship Id="rId13" Type="http://schemas.openxmlformats.org/officeDocument/2006/relationships/image" Target="../media/image5.jpg"/><Relationship Id="rId3" Type="http://schemas.openxmlformats.org/officeDocument/2006/relationships/tags" Target="../tags/tag1657.xml"/><Relationship Id="rId7" Type="http://schemas.openxmlformats.org/officeDocument/2006/relationships/tags" Target="../tags/tag1661.xml"/><Relationship Id="rId12" Type="http://schemas.openxmlformats.org/officeDocument/2006/relationships/image" Target="../media/image4.png"/><Relationship Id="rId2" Type="http://schemas.openxmlformats.org/officeDocument/2006/relationships/tags" Target="../tags/tag1656.xml"/><Relationship Id="rId1" Type="http://schemas.openxmlformats.org/officeDocument/2006/relationships/vmlDrawing" Target="../drawings/vmlDrawing191.vml"/><Relationship Id="rId6" Type="http://schemas.openxmlformats.org/officeDocument/2006/relationships/tags" Target="../tags/tag1660.xml"/><Relationship Id="rId11" Type="http://schemas.openxmlformats.org/officeDocument/2006/relationships/image" Target="../media/image3.emf"/><Relationship Id="rId5" Type="http://schemas.openxmlformats.org/officeDocument/2006/relationships/tags" Target="../tags/tag1659.xml"/><Relationship Id="rId10" Type="http://schemas.openxmlformats.org/officeDocument/2006/relationships/oleObject" Target="../embeddings/oleObject191.bin"/><Relationship Id="rId4" Type="http://schemas.openxmlformats.org/officeDocument/2006/relationships/tags" Target="../tags/tag1658.xml"/><Relationship Id="rId9"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8" Type="http://schemas.openxmlformats.org/officeDocument/2006/relationships/tags" Target="../tags/tag1669.xml"/><Relationship Id="rId3" Type="http://schemas.openxmlformats.org/officeDocument/2006/relationships/tags" Target="../tags/tag1664.xml"/><Relationship Id="rId7" Type="http://schemas.openxmlformats.org/officeDocument/2006/relationships/tags" Target="../tags/tag1668.xml"/><Relationship Id="rId2" Type="http://schemas.openxmlformats.org/officeDocument/2006/relationships/tags" Target="../tags/tag1663.xml"/><Relationship Id="rId1" Type="http://schemas.openxmlformats.org/officeDocument/2006/relationships/vmlDrawing" Target="../drawings/vmlDrawing192.vml"/><Relationship Id="rId6" Type="http://schemas.openxmlformats.org/officeDocument/2006/relationships/tags" Target="../tags/tag1667.xml"/><Relationship Id="rId11" Type="http://schemas.openxmlformats.org/officeDocument/2006/relationships/image" Target="../media/image1.emf"/><Relationship Id="rId5" Type="http://schemas.openxmlformats.org/officeDocument/2006/relationships/tags" Target="../tags/tag1666.xml"/><Relationship Id="rId10" Type="http://schemas.openxmlformats.org/officeDocument/2006/relationships/oleObject" Target="../embeddings/oleObject192.bin"/><Relationship Id="rId4" Type="http://schemas.openxmlformats.org/officeDocument/2006/relationships/tags" Target="../tags/tag1665.xml"/><Relationship Id="rId9"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8" Type="http://schemas.openxmlformats.org/officeDocument/2006/relationships/oleObject" Target="../embeddings/oleObject193.bin"/><Relationship Id="rId3" Type="http://schemas.openxmlformats.org/officeDocument/2006/relationships/tags" Target="../tags/tag1671.xml"/><Relationship Id="rId7" Type="http://schemas.openxmlformats.org/officeDocument/2006/relationships/slideMaster" Target="../slideMasters/slideMaster15.xml"/><Relationship Id="rId2" Type="http://schemas.openxmlformats.org/officeDocument/2006/relationships/tags" Target="../tags/tag1670.xml"/><Relationship Id="rId1" Type="http://schemas.openxmlformats.org/officeDocument/2006/relationships/vmlDrawing" Target="../drawings/vmlDrawing193.vml"/><Relationship Id="rId6" Type="http://schemas.openxmlformats.org/officeDocument/2006/relationships/tags" Target="../tags/tag1674.xml"/><Relationship Id="rId5" Type="http://schemas.openxmlformats.org/officeDocument/2006/relationships/tags" Target="../tags/tag1673.xml"/><Relationship Id="rId4" Type="http://schemas.openxmlformats.org/officeDocument/2006/relationships/tags" Target="../tags/tag1672.xml"/><Relationship Id="rId9" Type="http://schemas.openxmlformats.org/officeDocument/2006/relationships/image" Target="../media/image7.emf"/></Relationships>
</file>

<file path=ppt/slideLayouts/_rels/slideLayout197.xml.rels><?xml version="1.0" encoding="UTF-8" standalone="yes"?>
<Relationships xmlns="http://schemas.openxmlformats.org/package/2006/relationships"><Relationship Id="rId8" Type="http://schemas.openxmlformats.org/officeDocument/2006/relationships/oleObject" Target="../embeddings/oleObject194.bin"/><Relationship Id="rId3" Type="http://schemas.openxmlformats.org/officeDocument/2006/relationships/tags" Target="../tags/tag1676.xml"/><Relationship Id="rId7" Type="http://schemas.openxmlformats.org/officeDocument/2006/relationships/slideMaster" Target="../slideMasters/slideMaster15.xml"/><Relationship Id="rId2" Type="http://schemas.openxmlformats.org/officeDocument/2006/relationships/tags" Target="../tags/tag1675.xml"/><Relationship Id="rId1" Type="http://schemas.openxmlformats.org/officeDocument/2006/relationships/vmlDrawing" Target="../drawings/vmlDrawing194.vml"/><Relationship Id="rId6" Type="http://schemas.openxmlformats.org/officeDocument/2006/relationships/tags" Target="../tags/tag1679.xml"/><Relationship Id="rId5" Type="http://schemas.openxmlformats.org/officeDocument/2006/relationships/tags" Target="../tags/tag1678.xml"/><Relationship Id="rId4" Type="http://schemas.openxmlformats.org/officeDocument/2006/relationships/tags" Target="../tags/tag1677.xml"/><Relationship Id="rId9" Type="http://schemas.openxmlformats.org/officeDocument/2006/relationships/image" Target="../media/image7.emf"/></Relationships>
</file>

<file path=ppt/slideLayouts/_rels/slideLayout198.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1681.xml"/><Relationship Id="rId7" Type="http://schemas.openxmlformats.org/officeDocument/2006/relationships/tags" Target="../tags/tag1685.xml"/><Relationship Id="rId2" Type="http://schemas.openxmlformats.org/officeDocument/2006/relationships/tags" Target="../tags/tag1680.xml"/><Relationship Id="rId1" Type="http://schemas.openxmlformats.org/officeDocument/2006/relationships/vmlDrawing" Target="../drawings/vmlDrawing195.vml"/><Relationship Id="rId6" Type="http://schemas.openxmlformats.org/officeDocument/2006/relationships/tags" Target="../tags/tag1684.xml"/><Relationship Id="rId5" Type="http://schemas.openxmlformats.org/officeDocument/2006/relationships/tags" Target="../tags/tag1683.xml"/><Relationship Id="rId10" Type="http://schemas.openxmlformats.org/officeDocument/2006/relationships/image" Target="../media/image7.emf"/><Relationship Id="rId4" Type="http://schemas.openxmlformats.org/officeDocument/2006/relationships/tags" Target="../tags/tag1682.xml"/><Relationship Id="rId9" Type="http://schemas.openxmlformats.org/officeDocument/2006/relationships/oleObject" Target="../embeddings/oleObject195.bin"/></Relationships>
</file>

<file path=ppt/slideLayouts/_rels/slideLayout199.xml.rels><?xml version="1.0" encoding="UTF-8" standalone="yes"?>
<Relationships xmlns="http://schemas.openxmlformats.org/package/2006/relationships"><Relationship Id="rId8" Type="http://schemas.openxmlformats.org/officeDocument/2006/relationships/tags" Target="../tags/tag1692.xml"/><Relationship Id="rId3" Type="http://schemas.openxmlformats.org/officeDocument/2006/relationships/tags" Target="../tags/tag1687.xml"/><Relationship Id="rId7" Type="http://schemas.openxmlformats.org/officeDocument/2006/relationships/tags" Target="../tags/tag1691.xml"/><Relationship Id="rId2" Type="http://schemas.openxmlformats.org/officeDocument/2006/relationships/tags" Target="../tags/tag1686.xml"/><Relationship Id="rId1" Type="http://schemas.openxmlformats.org/officeDocument/2006/relationships/vmlDrawing" Target="../drawings/vmlDrawing196.vml"/><Relationship Id="rId6" Type="http://schemas.openxmlformats.org/officeDocument/2006/relationships/tags" Target="../tags/tag1690.xml"/><Relationship Id="rId11" Type="http://schemas.openxmlformats.org/officeDocument/2006/relationships/image" Target="../media/image7.emf"/><Relationship Id="rId5" Type="http://schemas.openxmlformats.org/officeDocument/2006/relationships/tags" Target="../tags/tag1689.xml"/><Relationship Id="rId10" Type="http://schemas.openxmlformats.org/officeDocument/2006/relationships/oleObject" Target="../embeddings/oleObject196.bin"/><Relationship Id="rId4" Type="http://schemas.openxmlformats.org/officeDocument/2006/relationships/tags" Target="../tags/tag1688.xml"/><Relationship Id="rId9"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vmlDrawing" Target="../drawings/vmlDrawing3.vml"/><Relationship Id="rId6" Type="http://schemas.openxmlformats.org/officeDocument/2006/relationships/tags" Target="../tags/tag34.xml"/><Relationship Id="rId11" Type="http://schemas.openxmlformats.org/officeDocument/2006/relationships/image" Target="../media/image1.emf"/><Relationship Id="rId5" Type="http://schemas.openxmlformats.org/officeDocument/2006/relationships/tags" Target="../tags/tag33.xml"/><Relationship Id="rId10" Type="http://schemas.openxmlformats.org/officeDocument/2006/relationships/oleObject" Target="../embeddings/oleObject3.bin"/><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3.xml"/><Relationship Id="rId7" Type="http://schemas.openxmlformats.org/officeDocument/2006/relationships/tags" Target="../tags/tag177.xml"/><Relationship Id="rId2" Type="http://schemas.openxmlformats.org/officeDocument/2006/relationships/tags" Target="../tags/tag172.xml"/><Relationship Id="rId1" Type="http://schemas.openxmlformats.org/officeDocument/2006/relationships/vmlDrawing" Target="../drawings/vmlDrawing20.vml"/><Relationship Id="rId6" Type="http://schemas.openxmlformats.org/officeDocument/2006/relationships/tags" Target="../tags/tag176.xml"/><Relationship Id="rId11" Type="http://schemas.openxmlformats.org/officeDocument/2006/relationships/image" Target="../media/image9.png"/><Relationship Id="rId5" Type="http://schemas.openxmlformats.org/officeDocument/2006/relationships/tags" Target="../tags/tag175.xml"/><Relationship Id="rId10" Type="http://schemas.openxmlformats.org/officeDocument/2006/relationships/image" Target="../media/image7.emf"/><Relationship Id="rId4" Type="http://schemas.openxmlformats.org/officeDocument/2006/relationships/tags" Target="../tags/tag174.xml"/><Relationship Id="rId9" Type="http://schemas.openxmlformats.org/officeDocument/2006/relationships/oleObject" Target="../embeddings/oleObject20.bin"/></Relationships>
</file>

<file path=ppt/slideLayouts/_rels/slideLayout200.xml.rels><?xml version="1.0" encoding="UTF-8" standalone="yes"?>
<Relationships xmlns="http://schemas.openxmlformats.org/package/2006/relationships"><Relationship Id="rId8" Type="http://schemas.openxmlformats.org/officeDocument/2006/relationships/tags" Target="../tags/tag1699.xml"/><Relationship Id="rId13" Type="http://schemas.openxmlformats.org/officeDocument/2006/relationships/image" Target="../media/image1.emf"/><Relationship Id="rId3" Type="http://schemas.openxmlformats.org/officeDocument/2006/relationships/tags" Target="../tags/tag1694.xml"/><Relationship Id="rId7" Type="http://schemas.openxmlformats.org/officeDocument/2006/relationships/tags" Target="../tags/tag1698.xml"/><Relationship Id="rId12" Type="http://schemas.openxmlformats.org/officeDocument/2006/relationships/oleObject" Target="../embeddings/oleObject197.bin"/><Relationship Id="rId2" Type="http://schemas.openxmlformats.org/officeDocument/2006/relationships/tags" Target="../tags/tag1693.xml"/><Relationship Id="rId1" Type="http://schemas.openxmlformats.org/officeDocument/2006/relationships/vmlDrawing" Target="../drawings/vmlDrawing197.vml"/><Relationship Id="rId6" Type="http://schemas.openxmlformats.org/officeDocument/2006/relationships/tags" Target="../tags/tag1697.xml"/><Relationship Id="rId11" Type="http://schemas.openxmlformats.org/officeDocument/2006/relationships/slideMaster" Target="../slideMasters/slideMaster15.xml"/><Relationship Id="rId5" Type="http://schemas.openxmlformats.org/officeDocument/2006/relationships/tags" Target="../tags/tag1696.xml"/><Relationship Id="rId10" Type="http://schemas.openxmlformats.org/officeDocument/2006/relationships/tags" Target="../tags/tag1701.xml"/><Relationship Id="rId4" Type="http://schemas.openxmlformats.org/officeDocument/2006/relationships/tags" Target="../tags/tag1695.xml"/><Relationship Id="rId9" Type="http://schemas.openxmlformats.org/officeDocument/2006/relationships/tags" Target="../tags/tag1700.xml"/><Relationship Id="rId14" Type="http://schemas.openxmlformats.org/officeDocument/2006/relationships/image" Target="../media/image2.png"/></Relationships>
</file>

<file path=ppt/slideLayouts/_rels/slideLayout201.xml.rels><?xml version="1.0" encoding="UTF-8" standalone="yes"?>
<Relationships xmlns="http://schemas.openxmlformats.org/package/2006/relationships"><Relationship Id="rId8" Type="http://schemas.openxmlformats.org/officeDocument/2006/relationships/tags" Target="../tags/tag1708.xml"/><Relationship Id="rId13" Type="http://schemas.openxmlformats.org/officeDocument/2006/relationships/image" Target="../media/image1.emf"/><Relationship Id="rId3" Type="http://schemas.openxmlformats.org/officeDocument/2006/relationships/tags" Target="../tags/tag1703.xml"/><Relationship Id="rId7" Type="http://schemas.openxmlformats.org/officeDocument/2006/relationships/tags" Target="../tags/tag1707.xml"/><Relationship Id="rId12" Type="http://schemas.openxmlformats.org/officeDocument/2006/relationships/oleObject" Target="../embeddings/oleObject198.bin"/><Relationship Id="rId2" Type="http://schemas.openxmlformats.org/officeDocument/2006/relationships/tags" Target="../tags/tag1702.xml"/><Relationship Id="rId1" Type="http://schemas.openxmlformats.org/officeDocument/2006/relationships/vmlDrawing" Target="../drawings/vmlDrawing198.vml"/><Relationship Id="rId6" Type="http://schemas.openxmlformats.org/officeDocument/2006/relationships/tags" Target="../tags/tag1706.xml"/><Relationship Id="rId11" Type="http://schemas.openxmlformats.org/officeDocument/2006/relationships/slideMaster" Target="../slideMasters/slideMaster15.xml"/><Relationship Id="rId5" Type="http://schemas.openxmlformats.org/officeDocument/2006/relationships/tags" Target="../tags/tag1705.xml"/><Relationship Id="rId10" Type="http://schemas.openxmlformats.org/officeDocument/2006/relationships/tags" Target="../tags/tag1710.xml"/><Relationship Id="rId4" Type="http://schemas.openxmlformats.org/officeDocument/2006/relationships/tags" Target="../tags/tag1704.xml"/><Relationship Id="rId9" Type="http://schemas.openxmlformats.org/officeDocument/2006/relationships/tags" Target="../tags/tag1709.xml"/><Relationship Id="rId14" Type="http://schemas.openxmlformats.org/officeDocument/2006/relationships/image" Target="../media/image2.png"/></Relationships>
</file>

<file path=ppt/slideLayouts/_rels/slideLayout202.xml.rels><?xml version="1.0" encoding="UTF-8" standalone="yes"?>
<Relationships xmlns="http://schemas.openxmlformats.org/package/2006/relationships"><Relationship Id="rId8" Type="http://schemas.openxmlformats.org/officeDocument/2006/relationships/tags" Target="../tags/tag1717.xml"/><Relationship Id="rId13" Type="http://schemas.openxmlformats.org/officeDocument/2006/relationships/image" Target="../media/image1.emf"/><Relationship Id="rId3" Type="http://schemas.openxmlformats.org/officeDocument/2006/relationships/tags" Target="../tags/tag1712.xml"/><Relationship Id="rId7" Type="http://schemas.openxmlformats.org/officeDocument/2006/relationships/tags" Target="../tags/tag1716.xml"/><Relationship Id="rId12" Type="http://schemas.openxmlformats.org/officeDocument/2006/relationships/oleObject" Target="../embeddings/oleObject199.bin"/><Relationship Id="rId2" Type="http://schemas.openxmlformats.org/officeDocument/2006/relationships/tags" Target="../tags/tag1711.xml"/><Relationship Id="rId1" Type="http://schemas.openxmlformats.org/officeDocument/2006/relationships/vmlDrawing" Target="../drawings/vmlDrawing199.vml"/><Relationship Id="rId6" Type="http://schemas.openxmlformats.org/officeDocument/2006/relationships/tags" Target="../tags/tag1715.xml"/><Relationship Id="rId11" Type="http://schemas.openxmlformats.org/officeDocument/2006/relationships/slideMaster" Target="../slideMasters/slideMaster15.xml"/><Relationship Id="rId5" Type="http://schemas.openxmlformats.org/officeDocument/2006/relationships/tags" Target="../tags/tag1714.xml"/><Relationship Id="rId10" Type="http://schemas.openxmlformats.org/officeDocument/2006/relationships/tags" Target="../tags/tag1719.xml"/><Relationship Id="rId4" Type="http://schemas.openxmlformats.org/officeDocument/2006/relationships/tags" Target="../tags/tag1713.xml"/><Relationship Id="rId9" Type="http://schemas.openxmlformats.org/officeDocument/2006/relationships/tags" Target="../tags/tag1718.xml"/><Relationship Id="rId14" Type="http://schemas.openxmlformats.org/officeDocument/2006/relationships/image" Target="../media/image2.png"/></Relationships>
</file>

<file path=ppt/slideLayouts/_rels/slideLayout203.xml.rels><?xml version="1.0" encoding="UTF-8" standalone="yes"?>
<Relationships xmlns="http://schemas.openxmlformats.org/package/2006/relationships"><Relationship Id="rId8" Type="http://schemas.openxmlformats.org/officeDocument/2006/relationships/tags" Target="../tags/tag1726.xml"/><Relationship Id="rId13" Type="http://schemas.openxmlformats.org/officeDocument/2006/relationships/image" Target="../media/image8.emf"/><Relationship Id="rId3" Type="http://schemas.openxmlformats.org/officeDocument/2006/relationships/tags" Target="../tags/tag1721.xml"/><Relationship Id="rId7" Type="http://schemas.openxmlformats.org/officeDocument/2006/relationships/tags" Target="../tags/tag1725.xml"/><Relationship Id="rId12" Type="http://schemas.openxmlformats.org/officeDocument/2006/relationships/oleObject" Target="../embeddings/oleObject200.bin"/><Relationship Id="rId2" Type="http://schemas.openxmlformats.org/officeDocument/2006/relationships/tags" Target="../tags/tag1720.xml"/><Relationship Id="rId1" Type="http://schemas.openxmlformats.org/officeDocument/2006/relationships/vmlDrawing" Target="../drawings/vmlDrawing200.vml"/><Relationship Id="rId6" Type="http://schemas.openxmlformats.org/officeDocument/2006/relationships/tags" Target="../tags/tag1724.xml"/><Relationship Id="rId11" Type="http://schemas.openxmlformats.org/officeDocument/2006/relationships/slideMaster" Target="../slideMasters/slideMaster15.xml"/><Relationship Id="rId5" Type="http://schemas.openxmlformats.org/officeDocument/2006/relationships/tags" Target="../tags/tag1723.xml"/><Relationship Id="rId10" Type="http://schemas.openxmlformats.org/officeDocument/2006/relationships/tags" Target="../tags/tag1728.xml"/><Relationship Id="rId4" Type="http://schemas.openxmlformats.org/officeDocument/2006/relationships/tags" Target="../tags/tag1722.xml"/><Relationship Id="rId9" Type="http://schemas.openxmlformats.org/officeDocument/2006/relationships/tags" Target="../tags/tag1727.xml"/><Relationship Id="rId14" Type="http://schemas.openxmlformats.org/officeDocument/2006/relationships/image" Target="../media/image2.png"/></Relationships>
</file>

<file path=ppt/slideLayouts/_rels/slideLayout204.xml.rels><?xml version="1.0" encoding="UTF-8" standalone="yes"?>
<Relationships xmlns="http://schemas.openxmlformats.org/package/2006/relationships"><Relationship Id="rId8" Type="http://schemas.openxmlformats.org/officeDocument/2006/relationships/tags" Target="../tags/tag1735.xml"/><Relationship Id="rId13" Type="http://schemas.openxmlformats.org/officeDocument/2006/relationships/image" Target="../media/image1.emf"/><Relationship Id="rId3" Type="http://schemas.openxmlformats.org/officeDocument/2006/relationships/tags" Target="../tags/tag1730.xml"/><Relationship Id="rId7" Type="http://schemas.openxmlformats.org/officeDocument/2006/relationships/tags" Target="../tags/tag1734.xml"/><Relationship Id="rId12" Type="http://schemas.openxmlformats.org/officeDocument/2006/relationships/oleObject" Target="../embeddings/oleObject201.bin"/><Relationship Id="rId2" Type="http://schemas.openxmlformats.org/officeDocument/2006/relationships/tags" Target="../tags/tag1729.xml"/><Relationship Id="rId1" Type="http://schemas.openxmlformats.org/officeDocument/2006/relationships/vmlDrawing" Target="../drawings/vmlDrawing201.vml"/><Relationship Id="rId6" Type="http://schemas.openxmlformats.org/officeDocument/2006/relationships/tags" Target="../tags/tag1733.xml"/><Relationship Id="rId11" Type="http://schemas.openxmlformats.org/officeDocument/2006/relationships/slideMaster" Target="../slideMasters/slideMaster15.xml"/><Relationship Id="rId5" Type="http://schemas.openxmlformats.org/officeDocument/2006/relationships/tags" Target="../tags/tag1732.xml"/><Relationship Id="rId10" Type="http://schemas.openxmlformats.org/officeDocument/2006/relationships/tags" Target="../tags/tag1737.xml"/><Relationship Id="rId4" Type="http://schemas.openxmlformats.org/officeDocument/2006/relationships/tags" Target="../tags/tag1731.xml"/><Relationship Id="rId9" Type="http://schemas.openxmlformats.org/officeDocument/2006/relationships/tags" Target="../tags/tag1736.xml"/><Relationship Id="rId14" Type="http://schemas.openxmlformats.org/officeDocument/2006/relationships/image" Target="../media/image2.png"/></Relationships>
</file>

<file path=ppt/slideLayouts/_rels/slideLayout205.xml.rels><?xml version="1.0" encoding="UTF-8" standalone="yes"?>
<Relationships xmlns="http://schemas.openxmlformats.org/package/2006/relationships"><Relationship Id="rId8" Type="http://schemas.openxmlformats.org/officeDocument/2006/relationships/tags" Target="../tags/tag1744.xml"/><Relationship Id="rId3" Type="http://schemas.openxmlformats.org/officeDocument/2006/relationships/tags" Target="../tags/tag1739.xml"/><Relationship Id="rId7" Type="http://schemas.openxmlformats.org/officeDocument/2006/relationships/tags" Target="../tags/tag1743.xml"/><Relationship Id="rId12" Type="http://schemas.openxmlformats.org/officeDocument/2006/relationships/image" Target="../media/image1.emf"/><Relationship Id="rId2" Type="http://schemas.openxmlformats.org/officeDocument/2006/relationships/tags" Target="../tags/tag1738.xml"/><Relationship Id="rId1" Type="http://schemas.openxmlformats.org/officeDocument/2006/relationships/vmlDrawing" Target="../drawings/vmlDrawing202.vml"/><Relationship Id="rId6" Type="http://schemas.openxmlformats.org/officeDocument/2006/relationships/tags" Target="../tags/tag1742.xml"/><Relationship Id="rId11" Type="http://schemas.openxmlformats.org/officeDocument/2006/relationships/oleObject" Target="../embeddings/oleObject202.bin"/><Relationship Id="rId5" Type="http://schemas.openxmlformats.org/officeDocument/2006/relationships/tags" Target="../tags/tag1741.xml"/><Relationship Id="rId10" Type="http://schemas.openxmlformats.org/officeDocument/2006/relationships/slideMaster" Target="../slideMasters/slideMaster15.xml"/><Relationship Id="rId4" Type="http://schemas.openxmlformats.org/officeDocument/2006/relationships/tags" Target="../tags/tag1740.xml"/><Relationship Id="rId9" Type="http://schemas.openxmlformats.org/officeDocument/2006/relationships/tags" Target="../tags/tag1745.xml"/></Relationships>
</file>

<file path=ppt/slideLayouts/_rels/slideLayout206.xml.rels><?xml version="1.0" encoding="UTF-8" standalone="yes"?>
<Relationships xmlns="http://schemas.openxmlformats.org/package/2006/relationships"><Relationship Id="rId8" Type="http://schemas.openxmlformats.org/officeDocument/2006/relationships/tags" Target="../tags/tag1752.xml"/><Relationship Id="rId3" Type="http://schemas.openxmlformats.org/officeDocument/2006/relationships/tags" Target="../tags/tag1747.xml"/><Relationship Id="rId7" Type="http://schemas.openxmlformats.org/officeDocument/2006/relationships/tags" Target="../tags/tag1751.xml"/><Relationship Id="rId2" Type="http://schemas.openxmlformats.org/officeDocument/2006/relationships/tags" Target="../tags/tag1746.xml"/><Relationship Id="rId1" Type="http://schemas.openxmlformats.org/officeDocument/2006/relationships/vmlDrawing" Target="../drawings/vmlDrawing203.vml"/><Relationship Id="rId6" Type="http://schemas.openxmlformats.org/officeDocument/2006/relationships/tags" Target="../tags/tag1750.xml"/><Relationship Id="rId11" Type="http://schemas.openxmlformats.org/officeDocument/2006/relationships/image" Target="../media/image1.emf"/><Relationship Id="rId5" Type="http://schemas.openxmlformats.org/officeDocument/2006/relationships/tags" Target="../tags/tag1749.xml"/><Relationship Id="rId10" Type="http://schemas.openxmlformats.org/officeDocument/2006/relationships/oleObject" Target="../embeddings/oleObject203.bin"/><Relationship Id="rId4" Type="http://schemas.openxmlformats.org/officeDocument/2006/relationships/tags" Target="../tags/tag1748.xml"/><Relationship Id="rId9"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8" Type="http://schemas.openxmlformats.org/officeDocument/2006/relationships/tags" Target="../tags/tag1779.xml"/><Relationship Id="rId13" Type="http://schemas.openxmlformats.org/officeDocument/2006/relationships/image" Target="../media/image5.jpg"/><Relationship Id="rId3" Type="http://schemas.openxmlformats.org/officeDocument/2006/relationships/tags" Target="../tags/tag1774.xml"/><Relationship Id="rId7" Type="http://schemas.openxmlformats.org/officeDocument/2006/relationships/tags" Target="../tags/tag1778.xml"/><Relationship Id="rId12" Type="http://schemas.openxmlformats.org/officeDocument/2006/relationships/image" Target="../media/image4.png"/><Relationship Id="rId2" Type="http://schemas.openxmlformats.org/officeDocument/2006/relationships/tags" Target="../tags/tag1773.xml"/><Relationship Id="rId1" Type="http://schemas.openxmlformats.org/officeDocument/2006/relationships/vmlDrawing" Target="../drawings/vmlDrawing205.vml"/><Relationship Id="rId6" Type="http://schemas.openxmlformats.org/officeDocument/2006/relationships/tags" Target="../tags/tag1777.xml"/><Relationship Id="rId11" Type="http://schemas.openxmlformats.org/officeDocument/2006/relationships/image" Target="../media/image3.emf"/><Relationship Id="rId5" Type="http://schemas.openxmlformats.org/officeDocument/2006/relationships/tags" Target="../tags/tag1776.xml"/><Relationship Id="rId10" Type="http://schemas.openxmlformats.org/officeDocument/2006/relationships/oleObject" Target="../embeddings/oleObject205.bin"/><Relationship Id="rId4" Type="http://schemas.openxmlformats.org/officeDocument/2006/relationships/tags" Target="../tags/tag1775.xml"/><Relationship Id="rId9"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8" Type="http://schemas.openxmlformats.org/officeDocument/2006/relationships/tags" Target="../tags/tag1786.xml"/><Relationship Id="rId3" Type="http://schemas.openxmlformats.org/officeDocument/2006/relationships/tags" Target="../tags/tag1781.xml"/><Relationship Id="rId7" Type="http://schemas.openxmlformats.org/officeDocument/2006/relationships/tags" Target="../tags/tag1785.xml"/><Relationship Id="rId2" Type="http://schemas.openxmlformats.org/officeDocument/2006/relationships/tags" Target="../tags/tag1780.xml"/><Relationship Id="rId1" Type="http://schemas.openxmlformats.org/officeDocument/2006/relationships/vmlDrawing" Target="../drawings/vmlDrawing206.vml"/><Relationship Id="rId6" Type="http://schemas.openxmlformats.org/officeDocument/2006/relationships/tags" Target="../tags/tag1784.xml"/><Relationship Id="rId11" Type="http://schemas.openxmlformats.org/officeDocument/2006/relationships/image" Target="../media/image1.emf"/><Relationship Id="rId5" Type="http://schemas.openxmlformats.org/officeDocument/2006/relationships/tags" Target="../tags/tag1783.xml"/><Relationship Id="rId10" Type="http://schemas.openxmlformats.org/officeDocument/2006/relationships/oleObject" Target="../embeddings/oleObject206.bin"/><Relationship Id="rId4" Type="http://schemas.openxmlformats.org/officeDocument/2006/relationships/tags" Target="../tags/tag1782.xml"/><Relationship Id="rId9"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8" Type="http://schemas.openxmlformats.org/officeDocument/2006/relationships/oleObject" Target="../embeddings/oleObject207.bin"/><Relationship Id="rId3" Type="http://schemas.openxmlformats.org/officeDocument/2006/relationships/tags" Target="../tags/tag1788.xml"/><Relationship Id="rId7" Type="http://schemas.openxmlformats.org/officeDocument/2006/relationships/slideMaster" Target="../slideMasters/slideMaster16.xml"/><Relationship Id="rId2" Type="http://schemas.openxmlformats.org/officeDocument/2006/relationships/tags" Target="../tags/tag1787.xml"/><Relationship Id="rId1" Type="http://schemas.openxmlformats.org/officeDocument/2006/relationships/vmlDrawing" Target="../drawings/vmlDrawing207.vml"/><Relationship Id="rId6" Type="http://schemas.openxmlformats.org/officeDocument/2006/relationships/tags" Target="../tags/tag1791.xml"/><Relationship Id="rId5" Type="http://schemas.openxmlformats.org/officeDocument/2006/relationships/tags" Target="../tags/tag1790.xml"/><Relationship Id="rId4" Type="http://schemas.openxmlformats.org/officeDocument/2006/relationships/tags" Target="../tags/tag1789.xml"/><Relationship Id="rId9"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84.xml"/><Relationship Id="rId3" Type="http://schemas.openxmlformats.org/officeDocument/2006/relationships/tags" Target="../tags/tag179.xml"/><Relationship Id="rId7" Type="http://schemas.openxmlformats.org/officeDocument/2006/relationships/tags" Target="../tags/tag183.xml"/><Relationship Id="rId12" Type="http://schemas.openxmlformats.org/officeDocument/2006/relationships/image" Target="../media/image9.png"/><Relationship Id="rId2" Type="http://schemas.openxmlformats.org/officeDocument/2006/relationships/tags" Target="../tags/tag178.xml"/><Relationship Id="rId1" Type="http://schemas.openxmlformats.org/officeDocument/2006/relationships/vmlDrawing" Target="../drawings/vmlDrawing21.vml"/><Relationship Id="rId6" Type="http://schemas.openxmlformats.org/officeDocument/2006/relationships/tags" Target="../tags/tag182.xml"/><Relationship Id="rId11" Type="http://schemas.openxmlformats.org/officeDocument/2006/relationships/image" Target="../media/image7.emf"/><Relationship Id="rId5" Type="http://schemas.openxmlformats.org/officeDocument/2006/relationships/tags" Target="../tags/tag181.xml"/><Relationship Id="rId10" Type="http://schemas.openxmlformats.org/officeDocument/2006/relationships/oleObject" Target="../embeddings/oleObject21.bin"/><Relationship Id="rId4" Type="http://schemas.openxmlformats.org/officeDocument/2006/relationships/tags" Target="../tags/tag180.xml"/><Relationship Id="rId9"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8" Type="http://schemas.openxmlformats.org/officeDocument/2006/relationships/oleObject" Target="../embeddings/oleObject208.bin"/><Relationship Id="rId3" Type="http://schemas.openxmlformats.org/officeDocument/2006/relationships/tags" Target="../tags/tag1793.xml"/><Relationship Id="rId7" Type="http://schemas.openxmlformats.org/officeDocument/2006/relationships/slideMaster" Target="../slideMasters/slideMaster16.xml"/><Relationship Id="rId2" Type="http://schemas.openxmlformats.org/officeDocument/2006/relationships/tags" Target="../tags/tag1792.xml"/><Relationship Id="rId1" Type="http://schemas.openxmlformats.org/officeDocument/2006/relationships/vmlDrawing" Target="../drawings/vmlDrawing208.vml"/><Relationship Id="rId6" Type="http://schemas.openxmlformats.org/officeDocument/2006/relationships/tags" Target="../tags/tag1796.xml"/><Relationship Id="rId5" Type="http://schemas.openxmlformats.org/officeDocument/2006/relationships/tags" Target="../tags/tag1795.xml"/><Relationship Id="rId4" Type="http://schemas.openxmlformats.org/officeDocument/2006/relationships/tags" Target="../tags/tag1794.xml"/><Relationship Id="rId9" Type="http://schemas.openxmlformats.org/officeDocument/2006/relationships/image" Target="../media/image7.emf"/></Relationships>
</file>

<file path=ppt/slideLayouts/_rels/slideLayout211.xml.rels><?xml version="1.0" encoding="UTF-8" standalone="yes"?>
<Relationships xmlns="http://schemas.openxmlformats.org/package/2006/relationships"><Relationship Id="rId8" Type="http://schemas.openxmlformats.org/officeDocument/2006/relationships/slideMaster" Target="../slideMasters/slideMaster16.xml"/><Relationship Id="rId3" Type="http://schemas.openxmlformats.org/officeDocument/2006/relationships/tags" Target="../tags/tag1798.xml"/><Relationship Id="rId7" Type="http://schemas.openxmlformats.org/officeDocument/2006/relationships/tags" Target="../tags/tag1802.xml"/><Relationship Id="rId2" Type="http://schemas.openxmlformats.org/officeDocument/2006/relationships/tags" Target="../tags/tag1797.xml"/><Relationship Id="rId1" Type="http://schemas.openxmlformats.org/officeDocument/2006/relationships/vmlDrawing" Target="../drawings/vmlDrawing209.vml"/><Relationship Id="rId6" Type="http://schemas.openxmlformats.org/officeDocument/2006/relationships/tags" Target="../tags/tag1801.xml"/><Relationship Id="rId5" Type="http://schemas.openxmlformats.org/officeDocument/2006/relationships/tags" Target="../tags/tag1800.xml"/><Relationship Id="rId10" Type="http://schemas.openxmlformats.org/officeDocument/2006/relationships/image" Target="../media/image7.emf"/><Relationship Id="rId4" Type="http://schemas.openxmlformats.org/officeDocument/2006/relationships/tags" Target="../tags/tag1799.xml"/><Relationship Id="rId9" Type="http://schemas.openxmlformats.org/officeDocument/2006/relationships/oleObject" Target="../embeddings/oleObject209.bin"/></Relationships>
</file>

<file path=ppt/slideLayouts/_rels/slideLayout212.xml.rels><?xml version="1.0" encoding="UTF-8" standalone="yes"?>
<Relationships xmlns="http://schemas.openxmlformats.org/package/2006/relationships"><Relationship Id="rId8" Type="http://schemas.openxmlformats.org/officeDocument/2006/relationships/tags" Target="../tags/tag1809.xml"/><Relationship Id="rId3" Type="http://schemas.openxmlformats.org/officeDocument/2006/relationships/tags" Target="../tags/tag1804.xml"/><Relationship Id="rId7" Type="http://schemas.openxmlformats.org/officeDocument/2006/relationships/tags" Target="../tags/tag1808.xml"/><Relationship Id="rId2" Type="http://schemas.openxmlformats.org/officeDocument/2006/relationships/tags" Target="../tags/tag1803.xml"/><Relationship Id="rId1" Type="http://schemas.openxmlformats.org/officeDocument/2006/relationships/vmlDrawing" Target="../drawings/vmlDrawing210.vml"/><Relationship Id="rId6" Type="http://schemas.openxmlformats.org/officeDocument/2006/relationships/tags" Target="../tags/tag1807.xml"/><Relationship Id="rId11" Type="http://schemas.openxmlformats.org/officeDocument/2006/relationships/image" Target="../media/image7.emf"/><Relationship Id="rId5" Type="http://schemas.openxmlformats.org/officeDocument/2006/relationships/tags" Target="../tags/tag1806.xml"/><Relationship Id="rId10" Type="http://schemas.openxmlformats.org/officeDocument/2006/relationships/oleObject" Target="../embeddings/oleObject210.bin"/><Relationship Id="rId4" Type="http://schemas.openxmlformats.org/officeDocument/2006/relationships/tags" Target="../tags/tag1805.xml"/><Relationship Id="rId9"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8" Type="http://schemas.openxmlformats.org/officeDocument/2006/relationships/tags" Target="../tags/tag1816.xml"/><Relationship Id="rId13" Type="http://schemas.openxmlformats.org/officeDocument/2006/relationships/image" Target="../media/image1.emf"/><Relationship Id="rId3" Type="http://schemas.openxmlformats.org/officeDocument/2006/relationships/tags" Target="../tags/tag1811.xml"/><Relationship Id="rId7" Type="http://schemas.openxmlformats.org/officeDocument/2006/relationships/tags" Target="../tags/tag1815.xml"/><Relationship Id="rId12" Type="http://schemas.openxmlformats.org/officeDocument/2006/relationships/oleObject" Target="../embeddings/oleObject211.bin"/><Relationship Id="rId2" Type="http://schemas.openxmlformats.org/officeDocument/2006/relationships/tags" Target="../tags/tag1810.xml"/><Relationship Id="rId1" Type="http://schemas.openxmlformats.org/officeDocument/2006/relationships/vmlDrawing" Target="../drawings/vmlDrawing211.vml"/><Relationship Id="rId6" Type="http://schemas.openxmlformats.org/officeDocument/2006/relationships/tags" Target="../tags/tag1814.xml"/><Relationship Id="rId11" Type="http://schemas.openxmlformats.org/officeDocument/2006/relationships/slideMaster" Target="../slideMasters/slideMaster16.xml"/><Relationship Id="rId5" Type="http://schemas.openxmlformats.org/officeDocument/2006/relationships/tags" Target="../tags/tag1813.xml"/><Relationship Id="rId10" Type="http://schemas.openxmlformats.org/officeDocument/2006/relationships/tags" Target="../tags/tag1818.xml"/><Relationship Id="rId4" Type="http://schemas.openxmlformats.org/officeDocument/2006/relationships/tags" Target="../tags/tag1812.xml"/><Relationship Id="rId9" Type="http://schemas.openxmlformats.org/officeDocument/2006/relationships/tags" Target="../tags/tag1817.xml"/><Relationship Id="rId14" Type="http://schemas.openxmlformats.org/officeDocument/2006/relationships/image" Target="../media/image2.png"/></Relationships>
</file>

<file path=ppt/slideLayouts/_rels/slideLayout214.xml.rels><?xml version="1.0" encoding="UTF-8" standalone="yes"?>
<Relationships xmlns="http://schemas.openxmlformats.org/package/2006/relationships"><Relationship Id="rId8" Type="http://schemas.openxmlformats.org/officeDocument/2006/relationships/tags" Target="../tags/tag1825.xml"/><Relationship Id="rId13" Type="http://schemas.openxmlformats.org/officeDocument/2006/relationships/image" Target="../media/image1.emf"/><Relationship Id="rId3" Type="http://schemas.openxmlformats.org/officeDocument/2006/relationships/tags" Target="../tags/tag1820.xml"/><Relationship Id="rId7" Type="http://schemas.openxmlformats.org/officeDocument/2006/relationships/tags" Target="../tags/tag1824.xml"/><Relationship Id="rId12" Type="http://schemas.openxmlformats.org/officeDocument/2006/relationships/oleObject" Target="../embeddings/oleObject212.bin"/><Relationship Id="rId2" Type="http://schemas.openxmlformats.org/officeDocument/2006/relationships/tags" Target="../tags/tag1819.xml"/><Relationship Id="rId1" Type="http://schemas.openxmlformats.org/officeDocument/2006/relationships/vmlDrawing" Target="../drawings/vmlDrawing212.vml"/><Relationship Id="rId6" Type="http://schemas.openxmlformats.org/officeDocument/2006/relationships/tags" Target="../tags/tag1823.xml"/><Relationship Id="rId11" Type="http://schemas.openxmlformats.org/officeDocument/2006/relationships/slideMaster" Target="../slideMasters/slideMaster16.xml"/><Relationship Id="rId5" Type="http://schemas.openxmlformats.org/officeDocument/2006/relationships/tags" Target="../tags/tag1822.xml"/><Relationship Id="rId10" Type="http://schemas.openxmlformats.org/officeDocument/2006/relationships/tags" Target="../tags/tag1827.xml"/><Relationship Id="rId4" Type="http://schemas.openxmlformats.org/officeDocument/2006/relationships/tags" Target="../tags/tag1821.xml"/><Relationship Id="rId9" Type="http://schemas.openxmlformats.org/officeDocument/2006/relationships/tags" Target="../tags/tag1826.xml"/><Relationship Id="rId14" Type="http://schemas.openxmlformats.org/officeDocument/2006/relationships/image" Target="../media/image2.png"/></Relationships>
</file>

<file path=ppt/slideLayouts/_rels/slideLayout215.xml.rels><?xml version="1.0" encoding="UTF-8" standalone="yes"?>
<Relationships xmlns="http://schemas.openxmlformats.org/package/2006/relationships"><Relationship Id="rId8" Type="http://schemas.openxmlformats.org/officeDocument/2006/relationships/tags" Target="../tags/tag1834.xml"/><Relationship Id="rId13" Type="http://schemas.openxmlformats.org/officeDocument/2006/relationships/image" Target="../media/image1.emf"/><Relationship Id="rId3" Type="http://schemas.openxmlformats.org/officeDocument/2006/relationships/tags" Target="../tags/tag1829.xml"/><Relationship Id="rId7" Type="http://schemas.openxmlformats.org/officeDocument/2006/relationships/tags" Target="../tags/tag1833.xml"/><Relationship Id="rId12" Type="http://schemas.openxmlformats.org/officeDocument/2006/relationships/oleObject" Target="../embeddings/oleObject213.bin"/><Relationship Id="rId2" Type="http://schemas.openxmlformats.org/officeDocument/2006/relationships/tags" Target="../tags/tag1828.xml"/><Relationship Id="rId1" Type="http://schemas.openxmlformats.org/officeDocument/2006/relationships/vmlDrawing" Target="../drawings/vmlDrawing213.vml"/><Relationship Id="rId6" Type="http://schemas.openxmlformats.org/officeDocument/2006/relationships/tags" Target="../tags/tag1832.xml"/><Relationship Id="rId11" Type="http://schemas.openxmlformats.org/officeDocument/2006/relationships/slideMaster" Target="../slideMasters/slideMaster16.xml"/><Relationship Id="rId5" Type="http://schemas.openxmlformats.org/officeDocument/2006/relationships/tags" Target="../tags/tag1831.xml"/><Relationship Id="rId10" Type="http://schemas.openxmlformats.org/officeDocument/2006/relationships/tags" Target="../tags/tag1836.xml"/><Relationship Id="rId4" Type="http://schemas.openxmlformats.org/officeDocument/2006/relationships/tags" Target="../tags/tag1830.xml"/><Relationship Id="rId9" Type="http://schemas.openxmlformats.org/officeDocument/2006/relationships/tags" Target="../tags/tag1835.xml"/><Relationship Id="rId14" Type="http://schemas.openxmlformats.org/officeDocument/2006/relationships/image" Target="../media/image2.png"/></Relationships>
</file>

<file path=ppt/slideLayouts/_rels/slideLayout216.xml.rels><?xml version="1.0" encoding="UTF-8" standalone="yes"?>
<Relationships xmlns="http://schemas.openxmlformats.org/package/2006/relationships"><Relationship Id="rId8" Type="http://schemas.openxmlformats.org/officeDocument/2006/relationships/tags" Target="../tags/tag1843.xml"/><Relationship Id="rId13" Type="http://schemas.openxmlformats.org/officeDocument/2006/relationships/image" Target="../media/image8.emf"/><Relationship Id="rId3" Type="http://schemas.openxmlformats.org/officeDocument/2006/relationships/tags" Target="../tags/tag1838.xml"/><Relationship Id="rId7" Type="http://schemas.openxmlformats.org/officeDocument/2006/relationships/tags" Target="../tags/tag1842.xml"/><Relationship Id="rId12" Type="http://schemas.openxmlformats.org/officeDocument/2006/relationships/oleObject" Target="../embeddings/oleObject214.bin"/><Relationship Id="rId2" Type="http://schemas.openxmlformats.org/officeDocument/2006/relationships/tags" Target="../tags/tag1837.xml"/><Relationship Id="rId1" Type="http://schemas.openxmlformats.org/officeDocument/2006/relationships/vmlDrawing" Target="../drawings/vmlDrawing214.vml"/><Relationship Id="rId6" Type="http://schemas.openxmlformats.org/officeDocument/2006/relationships/tags" Target="../tags/tag1841.xml"/><Relationship Id="rId11" Type="http://schemas.openxmlformats.org/officeDocument/2006/relationships/slideMaster" Target="../slideMasters/slideMaster16.xml"/><Relationship Id="rId5" Type="http://schemas.openxmlformats.org/officeDocument/2006/relationships/tags" Target="../tags/tag1840.xml"/><Relationship Id="rId10" Type="http://schemas.openxmlformats.org/officeDocument/2006/relationships/tags" Target="../tags/tag1845.xml"/><Relationship Id="rId4" Type="http://schemas.openxmlformats.org/officeDocument/2006/relationships/tags" Target="../tags/tag1839.xml"/><Relationship Id="rId9" Type="http://schemas.openxmlformats.org/officeDocument/2006/relationships/tags" Target="../tags/tag1844.xml"/><Relationship Id="rId14" Type="http://schemas.openxmlformats.org/officeDocument/2006/relationships/image" Target="../media/image2.png"/></Relationships>
</file>

<file path=ppt/slideLayouts/_rels/slideLayout217.xml.rels><?xml version="1.0" encoding="UTF-8" standalone="yes"?>
<Relationships xmlns="http://schemas.openxmlformats.org/package/2006/relationships"><Relationship Id="rId8" Type="http://schemas.openxmlformats.org/officeDocument/2006/relationships/tags" Target="../tags/tag1852.xml"/><Relationship Id="rId13" Type="http://schemas.openxmlformats.org/officeDocument/2006/relationships/image" Target="../media/image1.emf"/><Relationship Id="rId3" Type="http://schemas.openxmlformats.org/officeDocument/2006/relationships/tags" Target="../tags/tag1847.xml"/><Relationship Id="rId7" Type="http://schemas.openxmlformats.org/officeDocument/2006/relationships/tags" Target="../tags/tag1851.xml"/><Relationship Id="rId12" Type="http://schemas.openxmlformats.org/officeDocument/2006/relationships/oleObject" Target="../embeddings/oleObject215.bin"/><Relationship Id="rId2" Type="http://schemas.openxmlformats.org/officeDocument/2006/relationships/tags" Target="../tags/tag1846.xml"/><Relationship Id="rId1" Type="http://schemas.openxmlformats.org/officeDocument/2006/relationships/vmlDrawing" Target="../drawings/vmlDrawing215.vml"/><Relationship Id="rId6" Type="http://schemas.openxmlformats.org/officeDocument/2006/relationships/tags" Target="../tags/tag1850.xml"/><Relationship Id="rId11" Type="http://schemas.openxmlformats.org/officeDocument/2006/relationships/slideMaster" Target="../slideMasters/slideMaster16.xml"/><Relationship Id="rId5" Type="http://schemas.openxmlformats.org/officeDocument/2006/relationships/tags" Target="../tags/tag1849.xml"/><Relationship Id="rId10" Type="http://schemas.openxmlformats.org/officeDocument/2006/relationships/tags" Target="../tags/tag1854.xml"/><Relationship Id="rId4" Type="http://schemas.openxmlformats.org/officeDocument/2006/relationships/tags" Target="../tags/tag1848.xml"/><Relationship Id="rId9" Type="http://schemas.openxmlformats.org/officeDocument/2006/relationships/tags" Target="../tags/tag1853.xml"/><Relationship Id="rId14" Type="http://schemas.openxmlformats.org/officeDocument/2006/relationships/image" Target="../media/image2.png"/></Relationships>
</file>

<file path=ppt/slideLayouts/_rels/slideLayout218.xml.rels><?xml version="1.0" encoding="UTF-8" standalone="yes"?>
<Relationships xmlns="http://schemas.openxmlformats.org/package/2006/relationships"><Relationship Id="rId8" Type="http://schemas.openxmlformats.org/officeDocument/2006/relationships/tags" Target="../tags/tag1861.xml"/><Relationship Id="rId3" Type="http://schemas.openxmlformats.org/officeDocument/2006/relationships/tags" Target="../tags/tag1856.xml"/><Relationship Id="rId7" Type="http://schemas.openxmlformats.org/officeDocument/2006/relationships/tags" Target="../tags/tag1860.xml"/><Relationship Id="rId12" Type="http://schemas.openxmlformats.org/officeDocument/2006/relationships/image" Target="../media/image1.emf"/><Relationship Id="rId2" Type="http://schemas.openxmlformats.org/officeDocument/2006/relationships/tags" Target="../tags/tag1855.xml"/><Relationship Id="rId1" Type="http://schemas.openxmlformats.org/officeDocument/2006/relationships/vmlDrawing" Target="../drawings/vmlDrawing216.vml"/><Relationship Id="rId6" Type="http://schemas.openxmlformats.org/officeDocument/2006/relationships/tags" Target="../tags/tag1859.xml"/><Relationship Id="rId11" Type="http://schemas.openxmlformats.org/officeDocument/2006/relationships/oleObject" Target="../embeddings/oleObject216.bin"/><Relationship Id="rId5" Type="http://schemas.openxmlformats.org/officeDocument/2006/relationships/tags" Target="../tags/tag1858.xml"/><Relationship Id="rId10" Type="http://schemas.openxmlformats.org/officeDocument/2006/relationships/slideMaster" Target="../slideMasters/slideMaster16.xml"/><Relationship Id="rId4" Type="http://schemas.openxmlformats.org/officeDocument/2006/relationships/tags" Target="../tags/tag1857.xml"/><Relationship Id="rId9" Type="http://schemas.openxmlformats.org/officeDocument/2006/relationships/tags" Target="../tags/tag1862.xml"/></Relationships>
</file>

<file path=ppt/slideLayouts/_rels/slideLayout219.xml.rels><?xml version="1.0" encoding="UTF-8" standalone="yes"?>
<Relationships xmlns="http://schemas.openxmlformats.org/package/2006/relationships"><Relationship Id="rId8" Type="http://schemas.openxmlformats.org/officeDocument/2006/relationships/tags" Target="../tags/tag1869.xml"/><Relationship Id="rId3" Type="http://schemas.openxmlformats.org/officeDocument/2006/relationships/tags" Target="../tags/tag1864.xml"/><Relationship Id="rId7" Type="http://schemas.openxmlformats.org/officeDocument/2006/relationships/tags" Target="../tags/tag1868.xml"/><Relationship Id="rId2" Type="http://schemas.openxmlformats.org/officeDocument/2006/relationships/tags" Target="../tags/tag1863.xml"/><Relationship Id="rId1" Type="http://schemas.openxmlformats.org/officeDocument/2006/relationships/vmlDrawing" Target="../drawings/vmlDrawing217.vml"/><Relationship Id="rId6" Type="http://schemas.openxmlformats.org/officeDocument/2006/relationships/tags" Target="../tags/tag1867.xml"/><Relationship Id="rId11" Type="http://schemas.openxmlformats.org/officeDocument/2006/relationships/image" Target="../media/image1.emf"/><Relationship Id="rId5" Type="http://schemas.openxmlformats.org/officeDocument/2006/relationships/tags" Target="../tags/tag1866.xml"/><Relationship Id="rId10" Type="http://schemas.openxmlformats.org/officeDocument/2006/relationships/oleObject" Target="../embeddings/oleObject217.bin"/><Relationship Id="rId4" Type="http://schemas.openxmlformats.org/officeDocument/2006/relationships/tags" Target="../tags/tag1865.xml"/><Relationship Id="rId9"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image" Target="../media/image1.emf"/><Relationship Id="rId3" Type="http://schemas.openxmlformats.org/officeDocument/2006/relationships/tags" Target="../tags/tag186.xml"/><Relationship Id="rId7" Type="http://schemas.openxmlformats.org/officeDocument/2006/relationships/tags" Target="../tags/tag190.xml"/><Relationship Id="rId12" Type="http://schemas.openxmlformats.org/officeDocument/2006/relationships/oleObject" Target="../embeddings/oleObject22.bin"/><Relationship Id="rId2" Type="http://schemas.openxmlformats.org/officeDocument/2006/relationships/tags" Target="../tags/tag185.xml"/><Relationship Id="rId1" Type="http://schemas.openxmlformats.org/officeDocument/2006/relationships/vmlDrawing" Target="../drawings/vmlDrawing22.vml"/><Relationship Id="rId6" Type="http://schemas.openxmlformats.org/officeDocument/2006/relationships/tags" Target="../tags/tag189.xml"/><Relationship Id="rId11" Type="http://schemas.openxmlformats.org/officeDocument/2006/relationships/slideMaster" Target="../slideMasters/slideMaster2.xml"/><Relationship Id="rId5" Type="http://schemas.openxmlformats.org/officeDocument/2006/relationships/tags" Target="../tags/tag188.xml"/><Relationship Id="rId10" Type="http://schemas.openxmlformats.org/officeDocument/2006/relationships/tags" Target="../tags/tag193.xml"/><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image" Target="../media/image2.png"/></Relationships>
</file>

<file path=ppt/slideLayouts/_rels/slideLayout220.xml.rels><?xml version="1.0" encoding="UTF-8" standalone="yes"?>
<Relationships xmlns="http://schemas.openxmlformats.org/package/2006/relationships"><Relationship Id="rId8" Type="http://schemas.openxmlformats.org/officeDocument/2006/relationships/tags" Target="../tags/tag1896.xml"/><Relationship Id="rId13" Type="http://schemas.openxmlformats.org/officeDocument/2006/relationships/image" Target="../media/image5.jpg"/><Relationship Id="rId3" Type="http://schemas.openxmlformats.org/officeDocument/2006/relationships/tags" Target="../tags/tag1891.xml"/><Relationship Id="rId7" Type="http://schemas.openxmlformats.org/officeDocument/2006/relationships/tags" Target="../tags/tag1895.xml"/><Relationship Id="rId12" Type="http://schemas.openxmlformats.org/officeDocument/2006/relationships/image" Target="../media/image4.png"/><Relationship Id="rId2" Type="http://schemas.openxmlformats.org/officeDocument/2006/relationships/tags" Target="../tags/tag1890.xml"/><Relationship Id="rId1" Type="http://schemas.openxmlformats.org/officeDocument/2006/relationships/vmlDrawing" Target="../drawings/vmlDrawing219.vml"/><Relationship Id="rId6" Type="http://schemas.openxmlformats.org/officeDocument/2006/relationships/tags" Target="../tags/tag1894.xml"/><Relationship Id="rId11" Type="http://schemas.openxmlformats.org/officeDocument/2006/relationships/image" Target="../media/image3.emf"/><Relationship Id="rId5" Type="http://schemas.openxmlformats.org/officeDocument/2006/relationships/tags" Target="../tags/tag1893.xml"/><Relationship Id="rId10" Type="http://schemas.openxmlformats.org/officeDocument/2006/relationships/oleObject" Target="../embeddings/oleObject219.bin"/><Relationship Id="rId4" Type="http://schemas.openxmlformats.org/officeDocument/2006/relationships/tags" Target="../tags/tag1892.xml"/><Relationship Id="rId9"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8" Type="http://schemas.openxmlformats.org/officeDocument/2006/relationships/tags" Target="../tags/tag1903.xml"/><Relationship Id="rId3" Type="http://schemas.openxmlformats.org/officeDocument/2006/relationships/tags" Target="../tags/tag1898.xml"/><Relationship Id="rId7" Type="http://schemas.openxmlformats.org/officeDocument/2006/relationships/tags" Target="../tags/tag1902.xml"/><Relationship Id="rId2" Type="http://schemas.openxmlformats.org/officeDocument/2006/relationships/tags" Target="../tags/tag1897.xml"/><Relationship Id="rId1" Type="http://schemas.openxmlformats.org/officeDocument/2006/relationships/vmlDrawing" Target="../drawings/vmlDrawing220.vml"/><Relationship Id="rId6" Type="http://schemas.openxmlformats.org/officeDocument/2006/relationships/tags" Target="../tags/tag1901.xml"/><Relationship Id="rId11" Type="http://schemas.openxmlformats.org/officeDocument/2006/relationships/image" Target="../media/image1.emf"/><Relationship Id="rId5" Type="http://schemas.openxmlformats.org/officeDocument/2006/relationships/tags" Target="../tags/tag1900.xml"/><Relationship Id="rId10" Type="http://schemas.openxmlformats.org/officeDocument/2006/relationships/oleObject" Target="../embeddings/oleObject220.bin"/><Relationship Id="rId4" Type="http://schemas.openxmlformats.org/officeDocument/2006/relationships/tags" Target="../tags/tag1899.xml"/><Relationship Id="rId9"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8" Type="http://schemas.openxmlformats.org/officeDocument/2006/relationships/oleObject" Target="../embeddings/oleObject221.bin"/><Relationship Id="rId3" Type="http://schemas.openxmlformats.org/officeDocument/2006/relationships/tags" Target="../tags/tag1905.xml"/><Relationship Id="rId7" Type="http://schemas.openxmlformats.org/officeDocument/2006/relationships/slideMaster" Target="../slideMasters/slideMaster17.xml"/><Relationship Id="rId2" Type="http://schemas.openxmlformats.org/officeDocument/2006/relationships/tags" Target="../tags/tag1904.xml"/><Relationship Id="rId1" Type="http://schemas.openxmlformats.org/officeDocument/2006/relationships/vmlDrawing" Target="../drawings/vmlDrawing221.vml"/><Relationship Id="rId6" Type="http://schemas.openxmlformats.org/officeDocument/2006/relationships/tags" Target="../tags/tag1908.xml"/><Relationship Id="rId5" Type="http://schemas.openxmlformats.org/officeDocument/2006/relationships/tags" Target="../tags/tag1907.xml"/><Relationship Id="rId4" Type="http://schemas.openxmlformats.org/officeDocument/2006/relationships/tags" Target="../tags/tag1906.xml"/><Relationship Id="rId9" Type="http://schemas.openxmlformats.org/officeDocument/2006/relationships/image" Target="../media/image7.emf"/></Relationships>
</file>

<file path=ppt/slideLayouts/_rels/slideLayout223.xml.rels><?xml version="1.0" encoding="UTF-8" standalone="yes"?>
<Relationships xmlns="http://schemas.openxmlformats.org/package/2006/relationships"><Relationship Id="rId8" Type="http://schemas.openxmlformats.org/officeDocument/2006/relationships/oleObject" Target="../embeddings/oleObject222.bin"/><Relationship Id="rId3" Type="http://schemas.openxmlformats.org/officeDocument/2006/relationships/tags" Target="../tags/tag1910.xml"/><Relationship Id="rId7" Type="http://schemas.openxmlformats.org/officeDocument/2006/relationships/slideMaster" Target="../slideMasters/slideMaster17.xml"/><Relationship Id="rId2" Type="http://schemas.openxmlformats.org/officeDocument/2006/relationships/tags" Target="../tags/tag1909.xml"/><Relationship Id="rId1" Type="http://schemas.openxmlformats.org/officeDocument/2006/relationships/vmlDrawing" Target="../drawings/vmlDrawing222.vml"/><Relationship Id="rId6" Type="http://schemas.openxmlformats.org/officeDocument/2006/relationships/tags" Target="../tags/tag1913.xml"/><Relationship Id="rId5" Type="http://schemas.openxmlformats.org/officeDocument/2006/relationships/tags" Target="../tags/tag1912.xml"/><Relationship Id="rId4" Type="http://schemas.openxmlformats.org/officeDocument/2006/relationships/tags" Target="../tags/tag1911.xml"/><Relationship Id="rId9" Type="http://schemas.openxmlformats.org/officeDocument/2006/relationships/image" Target="../media/image7.emf"/></Relationships>
</file>

<file path=ppt/slideLayouts/_rels/slideLayout224.xml.rels><?xml version="1.0" encoding="UTF-8" standalone="yes"?>
<Relationships xmlns="http://schemas.openxmlformats.org/package/2006/relationships"><Relationship Id="rId8" Type="http://schemas.openxmlformats.org/officeDocument/2006/relationships/slideMaster" Target="../slideMasters/slideMaster17.xml"/><Relationship Id="rId3" Type="http://schemas.openxmlformats.org/officeDocument/2006/relationships/tags" Target="../tags/tag1915.xml"/><Relationship Id="rId7" Type="http://schemas.openxmlformats.org/officeDocument/2006/relationships/tags" Target="../tags/tag1919.xml"/><Relationship Id="rId2" Type="http://schemas.openxmlformats.org/officeDocument/2006/relationships/tags" Target="../tags/tag1914.xml"/><Relationship Id="rId1" Type="http://schemas.openxmlformats.org/officeDocument/2006/relationships/vmlDrawing" Target="../drawings/vmlDrawing223.vml"/><Relationship Id="rId6" Type="http://schemas.openxmlformats.org/officeDocument/2006/relationships/tags" Target="../tags/tag1918.xml"/><Relationship Id="rId5" Type="http://schemas.openxmlformats.org/officeDocument/2006/relationships/tags" Target="../tags/tag1917.xml"/><Relationship Id="rId10" Type="http://schemas.openxmlformats.org/officeDocument/2006/relationships/image" Target="../media/image7.emf"/><Relationship Id="rId4" Type="http://schemas.openxmlformats.org/officeDocument/2006/relationships/tags" Target="../tags/tag1916.xml"/><Relationship Id="rId9" Type="http://schemas.openxmlformats.org/officeDocument/2006/relationships/oleObject" Target="../embeddings/oleObject223.bin"/></Relationships>
</file>

<file path=ppt/slideLayouts/_rels/slideLayout225.xml.rels><?xml version="1.0" encoding="UTF-8" standalone="yes"?>
<Relationships xmlns="http://schemas.openxmlformats.org/package/2006/relationships"><Relationship Id="rId8" Type="http://schemas.openxmlformats.org/officeDocument/2006/relationships/tags" Target="../tags/tag1926.xml"/><Relationship Id="rId3" Type="http://schemas.openxmlformats.org/officeDocument/2006/relationships/tags" Target="../tags/tag1921.xml"/><Relationship Id="rId7" Type="http://schemas.openxmlformats.org/officeDocument/2006/relationships/tags" Target="../tags/tag1925.xml"/><Relationship Id="rId2" Type="http://schemas.openxmlformats.org/officeDocument/2006/relationships/tags" Target="../tags/tag1920.xml"/><Relationship Id="rId1" Type="http://schemas.openxmlformats.org/officeDocument/2006/relationships/vmlDrawing" Target="../drawings/vmlDrawing224.vml"/><Relationship Id="rId6" Type="http://schemas.openxmlformats.org/officeDocument/2006/relationships/tags" Target="../tags/tag1924.xml"/><Relationship Id="rId11" Type="http://schemas.openxmlformats.org/officeDocument/2006/relationships/image" Target="../media/image7.emf"/><Relationship Id="rId5" Type="http://schemas.openxmlformats.org/officeDocument/2006/relationships/tags" Target="../tags/tag1923.xml"/><Relationship Id="rId10" Type="http://schemas.openxmlformats.org/officeDocument/2006/relationships/oleObject" Target="../embeddings/oleObject224.bin"/><Relationship Id="rId4" Type="http://schemas.openxmlformats.org/officeDocument/2006/relationships/tags" Target="../tags/tag1922.xml"/><Relationship Id="rId9"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8" Type="http://schemas.openxmlformats.org/officeDocument/2006/relationships/tags" Target="../tags/tag1933.xml"/><Relationship Id="rId13" Type="http://schemas.openxmlformats.org/officeDocument/2006/relationships/image" Target="../media/image1.emf"/><Relationship Id="rId3" Type="http://schemas.openxmlformats.org/officeDocument/2006/relationships/tags" Target="../tags/tag1928.xml"/><Relationship Id="rId7" Type="http://schemas.openxmlformats.org/officeDocument/2006/relationships/tags" Target="../tags/tag1932.xml"/><Relationship Id="rId12" Type="http://schemas.openxmlformats.org/officeDocument/2006/relationships/oleObject" Target="../embeddings/oleObject225.bin"/><Relationship Id="rId2" Type="http://schemas.openxmlformats.org/officeDocument/2006/relationships/tags" Target="../tags/tag1927.xml"/><Relationship Id="rId1" Type="http://schemas.openxmlformats.org/officeDocument/2006/relationships/vmlDrawing" Target="../drawings/vmlDrawing225.vml"/><Relationship Id="rId6" Type="http://schemas.openxmlformats.org/officeDocument/2006/relationships/tags" Target="../tags/tag1931.xml"/><Relationship Id="rId11" Type="http://schemas.openxmlformats.org/officeDocument/2006/relationships/slideMaster" Target="../slideMasters/slideMaster17.xml"/><Relationship Id="rId5" Type="http://schemas.openxmlformats.org/officeDocument/2006/relationships/tags" Target="../tags/tag1930.xml"/><Relationship Id="rId10" Type="http://schemas.openxmlformats.org/officeDocument/2006/relationships/tags" Target="../tags/tag1935.xml"/><Relationship Id="rId4" Type="http://schemas.openxmlformats.org/officeDocument/2006/relationships/tags" Target="../tags/tag1929.xml"/><Relationship Id="rId9" Type="http://schemas.openxmlformats.org/officeDocument/2006/relationships/tags" Target="../tags/tag1934.xml"/><Relationship Id="rId14" Type="http://schemas.openxmlformats.org/officeDocument/2006/relationships/image" Target="../media/image2.png"/></Relationships>
</file>

<file path=ppt/slideLayouts/_rels/slideLayout227.xml.rels><?xml version="1.0" encoding="UTF-8" standalone="yes"?>
<Relationships xmlns="http://schemas.openxmlformats.org/package/2006/relationships"><Relationship Id="rId8" Type="http://schemas.openxmlformats.org/officeDocument/2006/relationships/tags" Target="../tags/tag1942.xml"/><Relationship Id="rId13" Type="http://schemas.openxmlformats.org/officeDocument/2006/relationships/image" Target="../media/image1.emf"/><Relationship Id="rId3" Type="http://schemas.openxmlformats.org/officeDocument/2006/relationships/tags" Target="../tags/tag1937.xml"/><Relationship Id="rId7" Type="http://schemas.openxmlformats.org/officeDocument/2006/relationships/tags" Target="../tags/tag1941.xml"/><Relationship Id="rId12" Type="http://schemas.openxmlformats.org/officeDocument/2006/relationships/oleObject" Target="../embeddings/oleObject226.bin"/><Relationship Id="rId2" Type="http://schemas.openxmlformats.org/officeDocument/2006/relationships/tags" Target="../tags/tag1936.xml"/><Relationship Id="rId1" Type="http://schemas.openxmlformats.org/officeDocument/2006/relationships/vmlDrawing" Target="../drawings/vmlDrawing226.vml"/><Relationship Id="rId6" Type="http://schemas.openxmlformats.org/officeDocument/2006/relationships/tags" Target="../tags/tag1940.xml"/><Relationship Id="rId11" Type="http://schemas.openxmlformats.org/officeDocument/2006/relationships/slideMaster" Target="../slideMasters/slideMaster17.xml"/><Relationship Id="rId5" Type="http://schemas.openxmlformats.org/officeDocument/2006/relationships/tags" Target="../tags/tag1939.xml"/><Relationship Id="rId10" Type="http://schemas.openxmlformats.org/officeDocument/2006/relationships/tags" Target="../tags/tag1944.xml"/><Relationship Id="rId4" Type="http://schemas.openxmlformats.org/officeDocument/2006/relationships/tags" Target="../tags/tag1938.xml"/><Relationship Id="rId9" Type="http://schemas.openxmlformats.org/officeDocument/2006/relationships/tags" Target="../tags/tag1943.xml"/><Relationship Id="rId14" Type="http://schemas.openxmlformats.org/officeDocument/2006/relationships/image" Target="../media/image2.png"/></Relationships>
</file>

<file path=ppt/slideLayouts/_rels/slideLayout228.xml.rels><?xml version="1.0" encoding="UTF-8" standalone="yes"?>
<Relationships xmlns="http://schemas.openxmlformats.org/package/2006/relationships"><Relationship Id="rId8" Type="http://schemas.openxmlformats.org/officeDocument/2006/relationships/tags" Target="../tags/tag1951.xml"/><Relationship Id="rId13" Type="http://schemas.openxmlformats.org/officeDocument/2006/relationships/image" Target="../media/image1.emf"/><Relationship Id="rId3" Type="http://schemas.openxmlformats.org/officeDocument/2006/relationships/tags" Target="../tags/tag1946.xml"/><Relationship Id="rId7" Type="http://schemas.openxmlformats.org/officeDocument/2006/relationships/tags" Target="../tags/tag1950.xml"/><Relationship Id="rId12" Type="http://schemas.openxmlformats.org/officeDocument/2006/relationships/oleObject" Target="../embeddings/oleObject227.bin"/><Relationship Id="rId2" Type="http://schemas.openxmlformats.org/officeDocument/2006/relationships/tags" Target="../tags/tag1945.xml"/><Relationship Id="rId1" Type="http://schemas.openxmlformats.org/officeDocument/2006/relationships/vmlDrawing" Target="../drawings/vmlDrawing227.vml"/><Relationship Id="rId6" Type="http://schemas.openxmlformats.org/officeDocument/2006/relationships/tags" Target="../tags/tag1949.xml"/><Relationship Id="rId11" Type="http://schemas.openxmlformats.org/officeDocument/2006/relationships/slideMaster" Target="../slideMasters/slideMaster17.xml"/><Relationship Id="rId5" Type="http://schemas.openxmlformats.org/officeDocument/2006/relationships/tags" Target="../tags/tag1948.xml"/><Relationship Id="rId10" Type="http://schemas.openxmlformats.org/officeDocument/2006/relationships/tags" Target="../tags/tag1953.xml"/><Relationship Id="rId4" Type="http://schemas.openxmlformats.org/officeDocument/2006/relationships/tags" Target="../tags/tag1947.xml"/><Relationship Id="rId9" Type="http://schemas.openxmlformats.org/officeDocument/2006/relationships/tags" Target="../tags/tag1952.xml"/><Relationship Id="rId14" Type="http://schemas.openxmlformats.org/officeDocument/2006/relationships/image" Target="../media/image2.png"/></Relationships>
</file>

<file path=ppt/slideLayouts/_rels/slideLayout229.xml.rels><?xml version="1.0" encoding="UTF-8" standalone="yes"?>
<Relationships xmlns="http://schemas.openxmlformats.org/package/2006/relationships"><Relationship Id="rId8" Type="http://schemas.openxmlformats.org/officeDocument/2006/relationships/tags" Target="../tags/tag1960.xml"/><Relationship Id="rId13" Type="http://schemas.openxmlformats.org/officeDocument/2006/relationships/image" Target="../media/image8.emf"/><Relationship Id="rId3" Type="http://schemas.openxmlformats.org/officeDocument/2006/relationships/tags" Target="../tags/tag1955.xml"/><Relationship Id="rId7" Type="http://schemas.openxmlformats.org/officeDocument/2006/relationships/tags" Target="../tags/tag1959.xml"/><Relationship Id="rId12" Type="http://schemas.openxmlformats.org/officeDocument/2006/relationships/oleObject" Target="../embeddings/oleObject228.bin"/><Relationship Id="rId2" Type="http://schemas.openxmlformats.org/officeDocument/2006/relationships/tags" Target="../tags/tag1954.xml"/><Relationship Id="rId1" Type="http://schemas.openxmlformats.org/officeDocument/2006/relationships/vmlDrawing" Target="../drawings/vmlDrawing228.vml"/><Relationship Id="rId6" Type="http://schemas.openxmlformats.org/officeDocument/2006/relationships/tags" Target="../tags/tag1958.xml"/><Relationship Id="rId11" Type="http://schemas.openxmlformats.org/officeDocument/2006/relationships/slideMaster" Target="../slideMasters/slideMaster17.xml"/><Relationship Id="rId5" Type="http://schemas.openxmlformats.org/officeDocument/2006/relationships/tags" Target="../tags/tag1957.xml"/><Relationship Id="rId10" Type="http://schemas.openxmlformats.org/officeDocument/2006/relationships/tags" Target="../tags/tag1962.xml"/><Relationship Id="rId4" Type="http://schemas.openxmlformats.org/officeDocument/2006/relationships/tags" Target="../tags/tag1956.xml"/><Relationship Id="rId9" Type="http://schemas.openxmlformats.org/officeDocument/2006/relationships/tags" Target="../tags/tag1961.xml"/><Relationship Id="rId1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200.xml"/><Relationship Id="rId13" Type="http://schemas.openxmlformats.org/officeDocument/2006/relationships/image" Target="../media/image1.emf"/><Relationship Id="rId3" Type="http://schemas.openxmlformats.org/officeDocument/2006/relationships/tags" Target="../tags/tag195.xml"/><Relationship Id="rId7" Type="http://schemas.openxmlformats.org/officeDocument/2006/relationships/tags" Target="../tags/tag199.xml"/><Relationship Id="rId12" Type="http://schemas.openxmlformats.org/officeDocument/2006/relationships/oleObject" Target="../embeddings/oleObject23.bin"/><Relationship Id="rId2" Type="http://schemas.openxmlformats.org/officeDocument/2006/relationships/tags" Target="../tags/tag194.xml"/><Relationship Id="rId1" Type="http://schemas.openxmlformats.org/officeDocument/2006/relationships/vmlDrawing" Target="../drawings/vmlDrawing23.vml"/><Relationship Id="rId6" Type="http://schemas.openxmlformats.org/officeDocument/2006/relationships/tags" Target="../tags/tag198.xml"/><Relationship Id="rId11" Type="http://schemas.openxmlformats.org/officeDocument/2006/relationships/slideMaster" Target="../slideMasters/slideMaster2.xml"/><Relationship Id="rId5" Type="http://schemas.openxmlformats.org/officeDocument/2006/relationships/tags" Target="../tags/tag197.xml"/><Relationship Id="rId10" Type="http://schemas.openxmlformats.org/officeDocument/2006/relationships/tags" Target="../tags/tag202.xml"/><Relationship Id="rId4" Type="http://schemas.openxmlformats.org/officeDocument/2006/relationships/tags" Target="../tags/tag196.xml"/><Relationship Id="rId9" Type="http://schemas.openxmlformats.org/officeDocument/2006/relationships/tags" Target="../tags/tag201.xml"/><Relationship Id="rId14" Type="http://schemas.openxmlformats.org/officeDocument/2006/relationships/image" Target="../media/image2.png"/></Relationships>
</file>

<file path=ppt/slideLayouts/_rels/slideLayout230.xml.rels><?xml version="1.0" encoding="UTF-8" standalone="yes"?>
<Relationships xmlns="http://schemas.openxmlformats.org/package/2006/relationships"><Relationship Id="rId8" Type="http://schemas.openxmlformats.org/officeDocument/2006/relationships/tags" Target="../tags/tag1969.xml"/><Relationship Id="rId13" Type="http://schemas.openxmlformats.org/officeDocument/2006/relationships/image" Target="../media/image1.emf"/><Relationship Id="rId3" Type="http://schemas.openxmlformats.org/officeDocument/2006/relationships/tags" Target="../tags/tag1964.xml"/><Relationship Id="rId7" Type="http://schemas.openxmlformats.org/officeDocument/2006/relationships/tags" Target="../tags/tag1968.xml"/><Relationship Id="rId12" Type="http://schemas.openxmlformats.org/officeDocument/2006/relationships/oleObject" Target="../embeddings/oleObject229.bin"/><Relationship Id="rId2" Type="http://schemas.openxmlformats.org/officeDocument/2006/relationships/tags" Target="../tags/tag1963.xml"/><Relationship Id="rId1" Type="http://schemas.openxmlformats.org/officeDocument/2006/relationships/vmlDrawing" Target="../drawings/vmlDrawing229.vml"/><Relationship Id="rId6" Type="http://schemas.openxmlformats.org/officeDocument/2006/relationships/tags" Target="../tags/tag1967.xml"/><Relationship Id="rId11" Type="http://schemas.openxmlformats.org/officeDocument/2006/relationships/slideMaster" Target="../slideMasters/slideMaster17.xml"/><Relationship Id="rId5" Type="http://schemas.openxmlformats.org/officeDocument/2006/relationships/tags" Target="../tags/tag1966.xml"/><Relationship Id="rId10" Type="http://schemas.openxmlformats.org/officeDocument/2006/relationships/tags" Target="../tags/tag1971.xml"/><Relationship Id="rId4" Type="http://schemas.openxmlformats.org/officeDocument/2006/relationships/tags" Target="../tags/tag1965.xml"/><Relationship Id="rId9" Type="http://schemas.openxmlformats.org/officeDocument/2006/relationships/tags" Target="../tags/tag1970.xml"/><Relationship Id="rId14" Type="http://schemas.openxmlformats.org/officeDocument/2006/relationships/image" Target="../media/image2.png"/></Relationships>
</file>

<file path=ppt/slideLayouts/_rels/slideLayout231.xml.rels><?xml version="1.0" encoding="UTF-8" standalone="yes"?>
<Relationships xmlns="http://schemas.openxmlformats.org/package/2006/relationships"><Relationship Id="rId8" Type="http://schemas.openxmlformats.org/officeDocument/2006/relationships/tags" Target="../tags/tag1978.xml"/><Relationship Id="rId3" Type="http://schemas.openxmlformats.org/officeDocument/2006/relationships/tags" Target="../tags/tag1973.xml"/><Relationship Id="rId7" Type="http://schemas.openxmlformats.org/officeDocument/2006/relationships/tags" Target="../tags/tag1977.xml"/><Relationship Id="rId12" Type="http://schemas.openxmlformats.org/officeDocument/2006/relationships/image" Target="../media/image1.emf"/><Relationship Id="rId2" Type="http://schemas.openxmlformats.org/officeDocument/2006/relationships/tags" Target="../tags/tag1972.xml"/><Relationship Id="rId1" Type="http://schemas.openxmlformats.org/officeDocument/2006/relationships/vmlDrawing" Target="../drawings/vmlDrawing230.vml"/><Relationship Id="rId6" Type="http://schemas.openxmlformats.org/officeDocument/2006/relationships/tags" Target="../tags/tag1976.xml"/><Relationship Id="rId11" Type="http://schemas.openxmlformats.org/officeDocument/2006/relationships/oleObject" Target="../embeddings/oleObject230.bin"/><Relationship Id="rId5" Type="http://schemas.openxmlformats.org/officeDocument/2006/relationships/tags" Target="../tags/tag1975.xml"/><Relationship Id="rId10" Type="http://schemas.openxmlformats.org/officeDocument/2006/relationships/slideMaster" Target="../slideMasters/slideMaster17.xml"/><Relationship Id="rId4" Type="http://schemas.openxmlformats.org/officeDocument/2006/relationships/tags" Target="../tags/tag1974.xml"/><Relationship Id="rId9" Type="http://schemas.openxmlformats.org/officeDocument/2006/relationships/tags" Target="../tags/tag1979.xml"/></Relationships>
</file>

<file path=ppt/slideLayouts/_rels/slideLayout232.xml.rels><?xml version="1.0" encoding="UTF-8" standalone="yes"?>
<Relationships xmlns="http://schemas.openxmlformats.org/package/2006/relationships"><Relationship Id="rId8" Type="http://schemas.openxmlformats.org/officeDocument/2006/relationships/tags" Target="../tags/tag1986.xml"/><Relationship Id="rId3" Type="http://schemas.openxmlformats.org/officeDocument/2006/relationships/tags" Target="../tags/tag1981.xml"/><Relationship Id="rId7" Type="http://schemas.openxmlformats.org/officeDocument/2006/relationships/tags" Target="../tags/tag1985.xml"/><Relationship Id="rId2" Type="http://schemas.openxmlformats.org/officeDocument/2006/relationships/tags" Target="../tags/tag1980.xml"/><Relationship Id="rId1" Type="http://schemas.openxmlformats.org/officeDocument/2006/relationships/vmlDrawing" Target="../drawings/vmlDrawing231.vml"/><Relationship Id="rId6" Type="http://schemas.openxmlformats.org/officeDocument/2006/relationships/tags" Target="../tags/tag1984.xml"/><Relationship Id="rId11" Type="http://schemas.openxmlformats.org/officeDocument/2006/relationships/image" Target="../media/image1.emf"/><Relationship Id="rId5" Type="http://schemas.openxmlformats.org/officeDocument/2006/relationships/tags" Target="../tags/tag1983.xml"/><Relationship Id="rId10" Type="http://schemas.openxmlformats.org/officeDocument/2006/relationships/oleObject" Target="../embeddings/oleObject231.bin"/><Relationship Id="rId4" Type="http://schemas.openxmlformats.org/officeDocument/2006/relationships/tags" Target="../tags/tag1982.xml"/><Relationship Id="rId9"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09.xml"/><Relationship Id="rId13" Type="http://schemas.openxmlformats.org/officeDocument/2006/relationships/image" Target="../media/image1.emf"/><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oleObject" Target="../embeddings/oleObject24.bin"/><Relationship Id="rId2" Type="http://schemas.openxmlformats.org/officeDocument/2006/relationships/tags" Target="../tags/tag203.xml"/><Relationship Id="rId1" Type="http://schemas.openxmlformats.org/officeDocument/2006/relationships/vmlDrawing" Target="../drawings/vmlDrawing24.vml"/><Relationship Id="rId6" Type="http://schemas.openxmlformats.org/officeDocument/2006/relationships/tags" Target="../tags/tag207.xml"/><Relationship Id="rId11" Type="http://schemas.openxmlformats.org/officeDocument/2006/relationships/slideMaster" Target="../slideMasters/slideMaster2.xml"/><Relationship Id="rId5" Type="http://schemas.openxmlformats.org/officeDocument/2006/relationships/tags" Target="../tags/tag206.xml"/><Relationship Id="rId10" Type="http://schemas.openxmlformats.org/officeDocument/2006/relationships/tags" Target="../tags/tag211.xml"/><Relationship Id="rId4" Type="http://schemas.openxmlformats.org/officeDocument/2006/relationships/tags" Target="../tags/tag205.xml"/><Relationship Id="rId9" Type="http://schemas.openxmlformats.org/officeDocument/2006/relationships/tags" Target="../tags/tag210.xml"/><Relationship Id="rId1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218.xml"/><Relationship Id="rId13" Type="http://schemas.openxmlformats.org/officeDocument/2006/relationships/image" Target="../media/image8.emf"/><Relationship Id="rId3" Type="http://schemas.openxmlformats.org/officeDocument/2006/relationships/tags" Target="../tags/tag213.xml"/><Relationship Id="rId7" Type="http://schemas.openxmlformats.org/officeDocument/2006/relationships/tags" Target="../tags/tag217.xml"/><Relationship Id="rId12" Type="http://schemas.openxmlformats.org/officeDocument/2006/relationships/oleObject" Target="../embeddings/oleObject25.bin"/><Relationship Id="rId2" Type="http://schemas.openxmlformats.org/officeDocument/2006/relationships/tags" Target="../tags/tag212.xml"/><Relationship Id="rId1" Type="http://schemas.openxmlformats.org/officeDocument/2006/relationships/vmlDrawing" Target="../drawings/vmlDrawing25.vml"/><Relationship Id="rId6" Type="http://schemas.openxmlformats.org/officeDocument/2006/relationships/tags" Target="../tags/tag216.xml"/><Relationship Id="rId11" Type="http://schemas.openxmlformats.org/officeDocument/2006/relationships/slideMaster" Target="../slideMasters/slideMaster2.xml"/><Relationship Id="rId5" Type="http://schemas.openxmlformats.org/officeDocument/2006/relationships/tags" Target="../tags/tag215.xml"/><Relationship Id="rId10" Type="http://schemas.openxmlformats.org/officeDocument/2006/relationships/tags" Target="../tags/tag220.xml"/><Relationship Id="rId4" Type="http://schemas.openxmlformats.org/officeDocument/2006/relationships/tags" Target="../tags/tag214.xml"/><Relationship Id="rId9" Type="http://schemas.openxmlformats.org/officeDocument/2006/relationships/tags" Target="../tags/tag219.xml"/><Relationship Id="rId1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image" Target="../media/image1.emf"/><Relationship Id="rId3" Type="http://schemas.openxmlformats.org/officeDocument/2006/relationships/tags" Target="../tags/tag222.xml"/><Relationship Id="rId7" Type="http://schemas.openxmlformats.org/officeDocument/2006/relationships/tags" Target="../tags/tag226.xml"/><Relationship Id="rId12" Type="http://schemas.openxmlformats.org/officeDocument/2006/relationships/oleObject" Target="../embeddings/oleObject26.bin"/><Relationship Id="rId2" Type="http://schemas.openxmlformats.org/officeDocument/2006/relationships/tags" Target="../tags/tag221.xml"/><Relationship Id="rId1" Type="http://schemas.openxmlformats.org/officeDocument/2006/relationships/vmlDrawing" Target="../drawings/vmlDrawing26.vml"/><Relationship Id="rId6" Type="http://schemas.openxmlformats.org/officeDocument/2006/relationships/tags" Target="../tags/tag225.xml"/><Relationship Id="rId11" Type="http://schemas.openxmlformats.org/officeDocument/2006/relationships/slideMaster" Target="../slideMasters/slideMaster2.xml"/><Relationship Id="rId5" Type="http://schemas.openxmlformats.org/officeDocument/2006/relationships/tags" Target="../tags/tag224.xml"/><Relationship Id="rId10" Type="http://schemas.openxmlformats.org/officeDocument/2006/relationships/tags" Target="../tags/tag229.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236.xml"/><Relationship Id="rId3" Type="http://schemas.openxmlformats.org/officeDocument/2006/relationships/tags" Target="../tags/tag231.xml"/><Relationship Id="rId7" Type="http://schemas.openxmlformats.org/officeDocument/2006/relationships/tags" Target="../tags/tag235.xml"/><Relationship Id="rId12" Type="http://schemas.openxmlformats.org/officeDocument/2006/relationships/image" Target="../media/image1.emf"/><Relationship Id="rId2" Type="http://schemas.openxmlformats.org/officeDocument/2006/relationships/tags" Target="../tags/tag230.xml"/><Relationship Id="rId1" Type="http://schemas.openxmlformats.org/officeDocument/2006/relationships/vmlDrawing" Target="../drawings/vmlDrawing27.vml"/><Relationship Id="rId6" Type="http://schemas.openxmlformats.org/officeDocument/2006/relationships/tags" Target="../tags/tag234.xml"/><Relationship Id="rId11" Type="http://schemas.openxmlformats.org/officeDocument/2006/relationships/oleObject" Target="../embeddings/oleObject27.bin"/><Relationship Id="rId5" Type="http://schemas.openxmlformats.org/officeDocument/2006/relationships/tags" Target="../tags/tag233.xml"/><Relationship Id="rId10" Type="http://schemas.openxmlformats.org/officeDocument/2006/relationships/slideMaster" Target="../slideMasters/slideMaster2.xml"/><Relationship Id="rId4" Type="http://schemas.openxmlformats.org/officeDocument/2006/relationships/tags" Target="../tags/tag232.xml"/><Relationship Id="rId9" Type="http://schemas.openxmlformats.org/officeDocument/2006/relationships/tags" Target="../tags/tag23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8.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245.xml"/><Relationship Id="rId3" Type="http://schemas.openxmlformats.org/officeDocument/2006/relationships/tags" Target="../tags/tag240.xml"/><Relationship Id="rId7" Type="http://schemas.openxmlformats.org/officeDocument/2006/relationships/tags" Target="../tags/tag244.xml"/><Relationship Id="rId2" Type="http://schemas.openxmlformats.org/officeDocument/2006/relationships/tags" Target="../tags/tag239.xml"/><Relationship Id="rId1" Type="http://schemas.openxmlformats.org/officeDocument/2006/relationships/vmlDrawing" Target="../drawings/vmlDrawing28.vml"/><Relationship Id="rId6" Type="http://schemas.openxmlformats.org/officeDocument/2006/relationships/tags" Target="../tags/tag243.xml"/><Relationship Id="rId11" Type="http://schemas.openxmlformats.org/officeDocument/2006/relationships/image" Target="../media/image1.emf"/><Relationship Id="rId5" Type="http://schemas.openxmlformats.org/officeDocument/2006/relationships/tags" Target="../tags/tag242.xml"/><Relationship Id="rId10" Type="http://schemas.openxmlformats.org/officeDocument/2006/relationships/oleObject" Target="../embeddings/oleObject28.bin"/><Relationship Id="rId4" Type="http://schemas.openxmlformats.org/officeDocument/2006/relationships/tags" Target="../tags/tag241.xml"/><Relationship Id="rId9"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8.xml"/><Relationship Id="rId7"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vmlDrawing" Target="../drawings/vmlDrawing4.v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9" Type="http://schemas.openxmlformats.org/officeDocument/2006/relationships/image" Target="../media/image7.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273.xml"/><Relationship Id="rId13" Type="http://schemas.openxmlformats.org/officeDocument/2006/relationships/image" Target="../media/image5.jpg"/><Relationship Id="rId3" Type="http://schemas.openxmlformats.org/officeDocument/2006/relationships/tags" Target="../tags/tag268.xml"/><Relationship Id="rId7" Type="http://schemas.openxmlformats.org/officeDocument/2006/relationships/tags" Target="../tags/tag272.xml"/><Relationship Id="rId12" Type="http://schemas.openxmlformats.org/officeDocument/2006/relationships/image" Target="../media/image4.png"/><Relationship Id="rId2" Type="http://schemas.openxmlformats.org/officeDocument/2006/relationships/tags" Target="../tags/tag267.xml"/><Relationship Id="rId1" Type="http://schemas.openxmlformats.org/officeDocument/2006/relationships/vmlDrawing" Target="../drawings/vmlDrawing30.vml"/><Relationship Id="rId6" Type="http://schemas.openxmlformats.org/officeDocument/2006/relationships/tags" Target="../tags/tag271.xml"/><Relationship Id="rId11" Type="http://schemas.openxmlformats.org/officeDocument/2006/relationships/image" Target="../media/image3.emf"/><Relationship Id="rId5" Type="http://schemas.openxmlformats.org/officeDocument/2006/relationships/tags" Target="../tags/tag270.xml"/><Relationship Id="rId10" Type="http://schemas.openxmlformats.org/officeDocument/2006/relationships/oleObject" Target="../embeddings/oleObject30.bin"/><Relationship Id="rId4" Type="http://schemas.openxmlformats.org/officeDocument/2006/relationships/tags" Target="../tags/tag269.xml"/><Relationship Id="rId9"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280.xml"/><Relationship Id="rId3" Type="http://schemas.openxmlformats.org/officeDocument/2006/relationships/tags" Target="../tags/tag275.xml"/><Relationship Id="rId7" Type="http://schemas.openxmlformats.org/officeDocument/2006/relationships/tags" Target="../tags/tag279.xml"/><Relationship Id="rId2" Type="http://schemas.openxmlformats.org/officeDocument/2006/relationships/tags" Target="../tags/tag274.xml"/><Relationship Id="rId1" Type="http://schemas.openxmlformats.org/officeDocument/2006/relationships/vmlDrawing" Target="../drawings/vmlDrawing31.vml"/><Relationship Id="rId6" Type="http://schemas.openxmlformats.org/officeDocument/2006/relationships/tags" Target="../tags/tag278.xml"/><Relationship Id="rId11" Type="http://schemas.openxmlformats.org/officeDocument/2006/relationships/image" Target="../media/image1.emf"/><Relationship Id="rId5" Type="http://schemas.openxmlformats.org/officeDocument/2006/relationships/tags" Target="../tags/tag277.xml"/><Relationship Id="rId10" Type="http://schemas.openxmlformats.org/officeDocument/2006/relationships/oleObject" Target="../embeddings/oleObject31.bin"/><Relationship Id="rId4" Type="http://schemas.openxmlformats.org/officeDocument/2006/relationships/tags" Target="../tags/tag276.xml"/><Relationship Id="rId9"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tags" Target="../tags/tag282.xml"/><Relationship Id="rId7" Type="http://schemas.openxmlformats.org/officeDocument/2006/relationships/slideMaster" Target="../slideMasters/slideMaster3.xml"/><Relationship Id="rId2" Type="http://schemas.openxmlformats.org/officeDocument/2006/relationships/tags" Target="../tags/tag281.xml"/><Relationship Id="rId1" Type="http://schemas.openxmlformats.org/officeDocument/2006/relationships/vmlDrawing" Target="../drawings/vmlDrawing32.v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image" Target="../media/image7.emf"/></Relationships>
</file>

<file path=ppt/slideLayouts/_rels/slideLayout34.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tags" Target="../tags/tag287.xml"/><Relationship Id="rId7" Type="http://schemas.openxmlformats.org/officeDocument/2006/relationships/slideMaster" Target="../slideMasters/slideMaster3.xml"/><Relationship Id="rId2" Type="http://schemas.openxmlformats.org/officeDocument/2006/relationships/tags" Target="../tags/tag286.xml"/><Relationship Id="rId1" Type="http://schemas.openxmlformats.org/officeDocument/2006/relationships/vmlDrawing" Target="../drawings/vmlDrawing33.v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 Id="rId9" Type="http://schemas.openxmlformats.org/officeDocument/2006/relationships/image" Target="../media/image7.emf"/></Relationships>
</file>

<file path=ppt/slideLayouts/_rels/slideLayout35.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92.xml"/><Relationship Id="rId7" Type="http://schemas.openxmlformats.org/officeDocument/2006/relationships/tags" Target="../tags/tag296.xml"/><Relationship Id="rId2" Type="http://schemas.openxmlformats.org/officeDocument/2006/relationships/tags" Target="../tags/tag291.xml"/><Relationship Id="rId1" Type="http://schemas.openxmlformats.org/officeDocument/2006/relationships/vmlDrawing" Target="../drawings/vmlDrawing34.vml"/><Relationship Id="rId6" Type="http://schemas.openxmlformats.org/officeDocument/2006/relationships/tags" Target="../tags/tag295.xml"/><Relationship Id="rId5" Type="http://schemas.openxmlformats.org/officeDocument/2006/relationships/tags" Target="../tags/tag294.xml"/><Relationship Id="rId10" Type="http://schemas.openxmlformats.org/officeDocument/2006/relationships/image" Target="../media/image7.emf"/><Relationship Id="rId4" Type="http://schemas.openxmlformats.org/officeDocument/2006/relationships/tags" Target="../tags/tag293.xml"/><Relationship Id="rId9" Type="http://schemas.openxmlformats.org/officeDocument/2006/relationships/oleObject" Target="../embeddings/oleObject34.bin"/></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303.xml"/><Relationship Id="rId3" Type="http://schemas.openxmlformats.org/officeDocument/2006/relationships/tags" Target="../tags/tag298.xml"/><Relationship Id="rId7" Type="http://schemas.openxmlformats.org/officeDocument/2006/relationships/tags" Target="../tags/tag302.xml"/><Relationship Id="rId2" Type="http://schemas.openxmlformats.org/officeDocument/2006/relationships/tags" Target="../tags/tag297.xml"/><Relationship Id="rId1" Type="http://schemas.openxmlformats.org/officeDocument/2006/relationships/vmlDrawing" Target="../drawings/vmlDrawing35.vml"/><Relationship Id="rId6" Type="http://schemas.openxmlformats.org/officeDocument/2006/relationships/tags" Target="../tags/tag301.xml"/><Relationship Id="rId11" Type="http://schemas.openxmlformats.org/officeDocument/2006/relationships/image" Target="../media/image7.emf"/><Relationship Id="rId5" Type="http://schemas.openxmlformats.org/officeDocument/2006/relationships/tags" Target="../tags/tag300.xml"/><Relationship Id="rId10" Type="http://schemas.openxmlformats.org/officeDocument/2006/relationships/oleObject" Target="../embeddings/oleObject35.bin"/><Relationship Id="rId4" Type="http://schemas.openxmlformats.org/officeDocument/2006/relationships/tags" Target="../tags/tag299.xml"/><Relationship Id="rId9"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310.xml"/><Relationship Id="rId13" Type="http://schemas.openxmlformats.org/officeDocument/2006/relationships/image" Target="../media/image1.emf"/><Relationship Id="rId3" Type="http://schemas.openxmlformats.org/officeDocument/2006/relationships/tags" Target="../tags/tag305.xml"/><Relationship Id="rId7" Type="http://schemas.openxmlformats.org/officeDocument/2006/relationships/tags" Target="../tags/tag309.xml"/><Relationship Id="rId12" Type="http://schemas.openxmlformats.org/officeDocument/2006/relationships/oleObject" Target="../embeddings/oleObject36.bin"/><Relationship Id="rId2" Type="http://schemas.openxmlformats.org/officeDocument/2006/relationships/tags" Target="../tags/tag304.xml"/><Relationship Id="rId1" Type="http://schemas.openxmlformats.org/officeDocument/2006/relationships/vmlDrawing" Target="../drawings/vmlDrawing36.vml"/><Relationship Id="rId6" Type="http://schemas.openxmlformats.org/officeDocument/2006/relationships/tags" Target="../tags/tag308.xml"/><Relationship Id="rId11" Type="http://schemas.openxmlformats.org/officeDocument/2006/relationships/slideMaster" Target="../slideMasters/slideMaster3.xml"/><Relationship Id="rId5" Type="http://schemas.openxmlformats.org/officeDocument/2006/relationships/tags" Target="../tags/tag307.xml"/><Relationship Id="rId10" Type="http://schemas.openxmlformats.org/officeDocument/2006/relationships/tags" Target="../tags/tag312.xml"/><Relationship Id="rId4" Type="http://schemas.openxmlformats.org/officeDocument/2006/relationships/tags" Target="../tags/tag306.xml"/><Relationship Id="rId9" Type="http://schemas.openxmlformats.org/officeDocument/2006/relationships/tags" Target="../tags/tag311.xml"/><Relationship Id="rId1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319.xml"/><Relationship Id="rId13" Type="http://schemas.openxmlformats.org/officeDocument/2006/relationships/image" Target="../media/image2.png"/><Relationship Id="rId3" Type="http://schemas.openxmlformats.org/officeDocument/2006/relationships/tags" Target="../tags/tag314.xml"/><Relationship Id="rId7" Type="http://schemas.openxmlformats.org/officeDocument/2006/relationships/tags" Target="../tags/tag318.xml"/><Relationship Id="rId12" Type="http://schemas.openxmlformats.org/officeDocument/2006/relationships/image" Target="../media/image1.emf"/><Relationship Id="rId2" Type="http://schemas.openxmlformats.org/officeDocument/2006/relationships/tags" Target="../tags/tag313.xml"/><Relationship Id="rId1" Type="http://schemas.openxmlformats.org/officeDocument/2006/relationships/vmlDrawing" Target="../drawings/vmlDrawing37.vml"/><Relationship Id="rId6" Type="http://schemas.openxmlformats.org/officeDocument/2006/relationships/tags" Target="../tags/tag317.xml"/><Relationship Id="rId11" Type="http://schemas.openxmlformats.org/officeDocument/2006/relationships/oleObject" Target="../embeddings/oleObject37.bin"/><Relationship Id="rId5" Type="http://schemas.openxmlformats.org/officeDocument/2006/relationships/tags" Target="../tags/tag316.xml"/><Relationship Id="rId10" Type="http://schemas.openxmlformats.org/officeDocument/2006/relationships/slideMaster" Target="../slideMasters/slideMaster3.xml"/><Relationship Id="rId4" Type="http://schemas.openxmlformats.org/officeDocument/2006/relationships/tags" Target="../tags/tag315.xml"/><Relationship Id="rId9" Type="http://schemas.openxmlformats.org/officeDocument/2006/relationships/tags" Target="../tags/tag320.xml"/></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327.xml"/><Relationship Id="rId13" Type="http://schemas.openxmlformats.org/officeDocument/2006/relationships/image" Target="../media/image2.png"/><Relationship Id="rId3" Type="http://schemas.openxmlformats.org/officeDocument/2006/relationships/tags" Target="../tags/tag322.xml"/><Relationship Id="rId7" Type="http://schemas.openxmlformats.org/officeDocument/2006/relationships/tags" Target="../tags/tag326.xml"/><Relationship Id="rId12" Type="http://schemas.openxmlformats.org/officeDocument/2006/relationships/image" Target="../media/image1.emf"/><Relationship Id="rId2" Type="http://schemas.openxmlformats.org/officeDocument/2006/relationships/tags" Target="../tags/tag321.xml"/><Relationship Id="rId1" Type="http://schemas.openxmlformats.org/officeDocument/2006/relationships/vmlDrawing" Target="../drawings/vmlDrawing38.vml"/><Relationship Id="rId6" Type="http://schemas.openxmlformats.org/officeDocument/2006/relationships/tags" Target="../tags/tag325.xml"/><Relationship Id="rId11" Type="http://schemas.openxmlformats.org/officeDocument/2006/relationships/oleObject" Target="../embeddings/oleObject38.bin"/><Relationship Id="rId5" Type="http://schemas.openxmlformats.org/officeDocument/2006/relationships/tags" Target="../tags/tag324.xml"/><Relationship Id="rId10" Type="http://schemas.openxmlformats.org/officeDocument/2006/relationships/slideMaster" Target="../slideMasters/slideMaster3.xml"/><Relationship Id="rId4" Type="http://schemas.openxmlformats.org/officeDocument/2006/relationships/tags" Target="../tags/tag323.xml"/><Relationship Id="rId9" Type="http://schemas.openxmlformats.org/officeDocument/2006/relationships/tags" Target="../tags/tag328.xml"/></Relationships>
</file>

<file path=ppt/slideLayouts/_rels/slideLayout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3.xml"/><Relationship Id="rId7"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vmlDrawing" Target="../drawings/vmlDrawing5.v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image" Target="../media/image7.emf"/></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335.xml"/><Relationship Id="rId13" Type="http://schemas.openxmlformats.org/officeDocument/2006/relationships/image" Target="../media/image2.png"/><Relationship Id="rId3" Type="http://schemas.openxmlformats.org/officeDocument/2006/relationships/tags" Target="../tags/tag330.xml"/><Relationship Id="rId7" Type="http://schemas.openxmlformats.org/officeDocument/2006/relationships/tags" Target="../tags/tag334.xml"/><Relationship Id="rId12" Type="http://schemas.openxmlformats.org/officeDocument/2006/relationships/image" Target="../media/image8.emf"/><Relationship Id="rId2" Type="http://schemas.openxmlformats.org/officeDocument/2006/relationships/tags" Target="../tags/tag329.xml"/><Relationship Id="rId1" Type="http://schemas.openxmlformats.org/officeDocument/2006/relationships/vmlDrawing" Target="../drawings/vmlDrawing39.vml"/><Relationship Id="rId6" Type="http://schemas.openxmlformats.org/officeDocument/2006/relationships/tags" Target="../tags/tag333.xml"/><Relationship Id="rId11" Type="http://schemas.openxmlformats.org/officeDocument/2006/relationships/oleObject" Target="../embeddings/oleObject39.bin"/><Relationship Id="rId5" Type="http://schemas.openxmlformats.org/officeDocument/2006/relationships/tags" Target="../tags/tag332.xml"/><Relationship Id="rId10" Type="http://schemas.openxmlformats.org/officeDocument/2006/relationships/slideMaster" Target="../slideMasters/slideMaster3.xml"/><Relationship Id="rId4" Type="http://schemas.openxmlformats.org/officeDocument/2006/relationships/tags" Target="../tags/tag331.xml"/><Relationship Id="rId9" Type="http://schemas.openxmlformats.org/officeDocument/2006/relationships/tags" Target="../tags/tag336.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343.xml"/><Relationship Id="rId13" Type="http://schemas.openxmlformats.org/officeDocument/2006/relationships/image" Target="../media/image2.png"/><Relationship Id="rId3" Type="http://schemas.openxmlformats.org/officeDocument/2006/relationships/tags" Target="../tags/tag338.xml"/><Relationship Id="rId7" Type="http://schemas.openxmlformats.org/officeDocument/2006/relationships/tags" Target="../tags/tag342.xml"/><Relationship Id="rId12" Type="http://schemas.openxmlformats.org/officeDocument/2006/relationships/image" Target="../media/image1.emf"/><Relationship Id="rId2" Type="http://schemas.openxmlformats.org/officeDocument/2006/relationships/tags" Target="../tags/tag337.xml"/><Relationship Id="rId1" Type="http://schemas.openxmlformats.org/officeDocument/2006/relationships/vmlDrawing" Target="../drawings/vmlDrawing40.vml"/><Relationship Id="rId6" Type="http://schemas.openxmlformats.org/officeDocument/2006/relationships/tags" Target="../tags/tag341.xml"/><Relationship Id="rId11" Type="http://schemas.openxmlformats.org/officeDocument/2006/relationships/oleObject" Target="../embeddings/oleObject40.bin"/><Relationship Id="rId5" Type="http://schemas.openxmlformats.org/officeDocument/2006/relationships/tags" Target="../tags/tag340.xml"/><Relationship Id="rId10" Type="http://schemas.openxmlformats.org/officeDocument/2006/relationships/slideMaster" Target="../slideMasters/slideMaster3.xml"/><Relationship Id="rId4" Type="http://schemas.openxmlformats.org/officeDocument/2006/relationships/tags" Target="../tags/tag339.xml"/><Relationship Id="rId9" Type="http://schemas.openxmlformats.org/officeDocument/2006/relationships/tags" Target="../tags/tag34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 Id="rId4"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50.xml"/><Relationship Id="rId7" Type="http://schemas.openxmlformats.org/officeDocument/2006/relationships/tags" Target="../tags/tag354.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361.xml"/><Relationship Id="rId3" Type="http://schemas.openxmlformats.org/officeDocument/2006/relationships/tags" Target="../tags/tag356.xml"/><Relationship Id="rId7" Type="http://schemas.openxmlformats.org/officeDocument/2006/relationships/tags" Target="../tags/tag360.xml"/><Relationship Id="rId2" Type="http://schemas.openxmlformats.org/officeDocument/2006/relationships/tags" Target="../tags/tag355.xml"/><Relationship Id="rId1" Type="http://schemas.openxmlformats.org/officeDocument/2006/relationships/vmlDrawing" Target="../drawings/vmlDrawing41.vml"/><Relationship Id="rId6" Type="http://schemas.openxmlformats.org/officeDocument/2006/relationships/tags" Target="../tags/tag359.xml"/><Relationship Id="rId11" Type="http://schemas.openxmlformats.org/officeDocument/2006/relationships/image" Target="../media/image1.emf"/><Relationship Id="rId5" Type="http://schemas.openxmlformats.org/officeDocument/2006/relationships/tags" Target="../tags/tag358.xml"/><Relationship Id="rId10" Type="http://schemas.openxmlformats.org/officeDocument/2006/relationships/oleObject" Target="../embeddings/oleObject41.bin"/><Relationship Id="rId4" Type="http://schemas.openxmlformats.org/officeDocument/2006/relationships/tags" Target="../tags/tag357.xml"/><Relationship Id="rId9"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tags" Target="../tags/tag373.xml"/><Relationship Id="rId18" Type="http://schemas.openxmlformats.org/officeDocument/2006/relationships/image" Target="../media/image8.emf"/><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tags" Target="../tags/tag372.xml"/><Relationship Id="rId17" Type="http://schemas.openxmlformats.org/officeDocument/2006/relationships/oleObject" Target="../embeddings/oleObject42.bin"/><Relationship Id="rId2" Type="http://schemas.openxmlformats.org/officeDocument/2006/relationships/tags" Target="../tags/tag362.xml"/><Relationship Id="rId16" Type="http://schemas.openxmlformats.org/officeDocument/2006/relationships/slideMaster" Target="../slideMasters/slideMaster3.xml"/><Relationship Id="rId1" Type="http://schemas.openxmlformats.org/officeDocument/2006/relationships/vmlDrawing" Target="../drawings/vmlDrawing42.vml"/><Relationship Id="rId6" Type="http://schemas.openxmlformats.org/officeDocument/2006/relationships/tags" Target="../tags/tag366.xml"/><Relationship Id="rId11" Type="http://schemas.openxmlformats.org/officeDocument/2006/relationships/tags" Target="../tags/tag371.xml"/><Relationship Id="rId5" Type="http://schemas.openxmlformats.org/officeDocument/2006/relationships/tags" Target="../tags/tag365.xml"/><Relationship Id="rId15" Type="http://schemas.openxmlformats.org/officeDocument/2006/relationships/tags" Target="../tags/tag37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tags" Target="../tags/tag374.xml"/></Relationships>
</file>

<file path=ppt/slideLayouts/_rels/slideLayout47.xml.rels><?xml version="1.0" encoding="UTF-8" standalone="yes"?>
<Relationships xmlns="http://schemas.openxmlformats.org/package/2006/relationships"><Relationship Id="rId8" Type="http://schemas.openxmlformats.org/officeDocument/2006/relationships/tags" Target="../tags/tag402.xml"/><Relationship Id="rId13" Type="http://schemas.openxmlformats.org/officeDocument/2006/relationships/image" Target="../media/image5.jpg"/><Relationship Id="rId3" Type="http://schemas.openxmlformats.org/officeDocument/2006/relationships/tags" Target="../tags/tag397.xml"/><Relationship Id="rId7" Type="http://schemas.openxmlformats.org/officeDocument/2006/relationships/tags" Target="../tags/tag401.xml"/><Relationship Id="rId12" Type="http://schemas.openxmlformats.org/officeDocument/2006/relationships/image" Target="../media/image4.png"/><Relationship Id="rId2" Type="http://schemas.openxmlformats.org/officeDocument/2006/relationships/tags" Target="../tags/tag396.xml"/><Relationship Id="rId1" Type="http://schemas.openxmlformats.org/officeDocument/2006/relationships/vmlDrawing" Target="../drawings/vmlDrawing44.vml"/><Relationship Id="rId6" Type="http://schemas.openxmlformats.org/officeDocument/2006/relationships/tags" Target="../tags/tag400.xml"/><Relationship Id="rId11" Type="http://schemas.openxmlformats.org/officeDocument/2006/relationships/image" Target="../media/image3.emf"/><Relationship Id="rId5" Type="http://schemas.openxmlformats.org/officeDocument/2006/relationships/tags" Target="../tags/tag399.xml"/><Relationship Id="rId10" Type="http://schemas.openxmlformats.org/officeDocument/2006/relationships/oleObject" Target="../embeddings/oleObject44.bin"/><Relationship Id="rId4" Type="http://schemas.openxmlformats.org/officeDocument/2006/relationships/tags" Target="../tags/tag398.xml"/><Relationship Id="rId9"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409.xml"/><Relationship Id="rId3" Type="http://schemas.openxmlformats.org/officeDocument/2006/relationships/tags" Target="../tags/tag404.xml"/><Relationship Id="rId7" Type="http://schemas.openxmlformats.org/officeDocument/2006/relationships/tags" Target="../tags/tag408.xml"/><Relationship Id="rId2" Type="http://schemas.openxmlformats.org/officeDocument/2006/relationships/tags" Target="../tags/tag403.xml"/><Relationship Id="rId1" Type="http://schemas.openxmlformats.org/officeDocument/2006/relationships/vmlDrawing" Target="../drawings/vmlDrawing45.vml"/><Relationship Id="rId6" Type="http://schemas.openxmlformats.org/officeDocument/2006/relationships/tags" Target="../tags/tag407.xml"/><Relationship Id="rId11" Type="http://schemas.openxmlformats.org/officeDocument/2006/relationships/image" Target="../media/image1.emf"/><Relationship Id="rId5" Type="http://schemas.openxmlformats.org/officeDocument/2006/relationships/tags" Target="../tags/tag406.xml"/><Relationship Id="rId10" Type="http://schemas.openxmlformats.org/officeDocument/2006/relationships/oleObject" Target="../embeddings/oleObject45.bin"/><Relationship Id="rId4" Type="http://schemas.openxmlformats.org/officeDocument/2006/relationships/tags" Target="../tags/tag405.xml"/><Relationship Id="rId9"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tags" Target="../tags/tag411.xml"/><Relationship Id="rId7" Type="http://schemas.openxmlformats.org/officeDocument/2006/relationships/slideMaster" Target="../slideMasters/slideMaster4.xml"/><Relationship Id="rId2" Type="http://schemas.openxmlformats.org/officeDocument/2006/relationships/tags" Target="../tags/tag410.xml"/><Relationship Id="rId1" Type="http://schemas.openxmlformats.org/officeDocument/2006/relationships/vmlDrawing" Target="../drawings/vmlDrawing46.vml"/><Relationship Id="rId6" Type="http://schemas.openxmlformats.org/officeDocument/2006/relationships/tags" Target="../tags/tag414.xml"/><Relationship Id="rId5" Type="http://schemas.openxmlformats.org/officeDocument/2006/relationships/tags" Target="../tags/tag413.xml"/><Relationship Id="rId4" Type="http://schemas.openxmlformats.org/officeDocument/2006/relationships/tags" Target="../tags/tag412.xml"/><Relationship Id="rId9"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vmlDrawing" Target="../drawings/vmlDrawing6.vml"/><Relationship Id="rId6" Type="http://schemas.openxmlformats.org/officeDocument/2006/relationships/tags" Target="../tags/tag51.xml"/><Relationship Id="rId5" Type="http://schemas.openxmlformats.org/officeDocument/2006/relationships/tags" Target="../tags/tag50.xml"/><Relationship Id="rId10" Type="http://schemas.openxmlformats.org/officeDocument/2006/relationships/image" Target="../media/image7.emf"/><Relationship Id="rId4" Type="http://schemas.openxmlformats.org/officeDocument/2006/relationships/tags" Target="../tags/tag49.xml"/><Relationship Id="rId9"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tags" Target="../tags/tag416.xml"/><Relationship Id="rId7" Type="http://schemas.openxmlformats.org/officeDocument/2006/relationships/slideMaster" Target="../slideMasters/slideMaster4.xml"/><Relationship Id="rId2" Type="http://schemas.openxmlformats.org/officeDocument/2006/relationships/tags" Target="../tags/tag415.xml"/><Relationship Id="rId1" Type="http://schemas.openxmlformats.org/officeDocument/2006/relationships/vmlDrawing" Target="../drawings/vmlDrawing47.vml"/><Relationship Id="rId6" Type="http://schemas.openxmlformats.org/officeDocument/2006/relationships/tags" Target="../tags/tag419.xml"/><Relationship Id="rId5" Type="http://schemas.openxmlformats.org/officeDocument/2006/relationships/tags" Target="../tags/tag418.xml"/><Relationship Id="rId4" Type="http://schemas.openxmlformats.org/officeDocument/2006/relationships/tags" Target="../tags/tag417.xml"/><Relationship Id="rId9" Type="http://schemas.openxmlformats.org/officeDocument/2006/relationships/image" Target="../media/image7.emf"/></Relationships>
</file>

<file path=ppt/slideLayouts/_rels/slideLayout51.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421.xml"/><Relationship Id="rId7" Type="http://schemas.openxmlformats.org/officeDocument/2006/relationships/tags" Target="../tags/tag425.xml"/><Relationship Id="rId2" Type="http://schemas.openxmlformats.org/officeDocument/2006/relationships/tags" Target="../tags/tag420.xml"/><Relationship Id="rId1" Type="http://schemas.openxmlformats.org/officeDocument/2006/relationships/vmlDrawing" Target="../drawings/vmlDrawing48.vml"/><Relationship Id="rId6" Type="http://schemas.openxmlformats.org/officeDocument/2006/relationships/tags" Target="../tags/tag424.xml"/><Relationship Id="rId5" Type="http://schemas.openxmlformats.org/officeDocument/2006/relationships/tags" Target="../tags/tag423.xml"/><Relationship Id="rId10" Type="http://schemas.openxmlformats.org/officeDocument/2006/relationships/image" Target="../media/image7.emf"/><Relationship Id="rId4" Type="http://schemas.openxmlformats.org/officeDocument/2006/relationships/tags" Target="../tags/tag422.xml"/><Relationship Id="rId9" Type="http://schemas.openxmlformats.org/officeDocument/2006/relationships/oleObject" Target="../embeddings/oleObject48.bin"/></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432.xml"/><Relationship Id="rId3" Type="http://schemas.openxmlformats.org/officeDocument/2006/relationships/tags" Target="../tags/tag427.xml"/><Relationship Id="rId7" Type="http://schemas.openxmlformats.org/officeDocument/2006/relationships/tags" Target="../tags/tag431.xml"/><Relationship Id="rId2" Type="http://schemas.openxmlformats.org/officeDocument/2006/relationships/tags" Target="../tags/tag426.xml"/><Relationship Id="rId1" Type="http://schemas.openxmlformats.org/officeDocument/2006/relationships/vmlDrawing" Target="../drawings/vmlDrawing49.vml"/><Relationship Id="rId6" Type="http://schemas.openxmlformats.org/officeDocument/2006/relationships/tags" Target="../tags/tag430.xml"/><Relationship Id="rId11" Type="http://schemas.openxmlformats.org/officeDocument/2006/relationships/image" Target="../media/image7.emf"/><Relationship Id="rId5" Type="http://schemas.openxmlformats.org/officeDocument/2006/relationships/tags" Target="../tags/tag429.xml"/><Relationship Id="rId10" Type="http://schemas.openxmlformats.org/officeDocument/2006/relationships/oleObject" Target="../embeddings/oleObject49.bin"/><Relationship Id="rId4" Type="http://schemas.openxmlformats.org/officeDocument/2006/relationships/tags" Target="../tags/tag428.xml"/><Relationship Id="rId9"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439.xml"/><Relationship Id="rId13" Type="http://schemas.openxmlformats.org/officeDocument/2006/relationships/image" Target="../media/image1.emf"/><Relationship Id="rId3" Type="http://schemas.openxmlformats.org/officeDocument/2006/relationships/tags" Target="../tags/tag434.xml"/><Relationship Id="rId7" Type="http://schemas.openxmlformats.org/officeDocument/2006/relationships/tags" Target="../tags/tag438.xml"/><Relationship Id="rId12" Type="http://schemas.openxmlformats.org/officeDocument/2006/relationships/oleObject" Target="../embeddings/oleObject50.bin"/><Relationship Id="rId2" Type="http://schemas.openxmlformats.org/officeDocument/2006/relationships/tags" Target="../tags/tag433.xml"/><Relationship Id="rId1" Type="http://schemas.openxmlformats.org/officeDocument/2006/relationships/vmlDrawing" Target="../drawings/vmlDrawing50.vml"/><Relationship Id="rId6" Type="http://schemas.openxmlformats.org/officeDocument/2006/relationships/tags" Target="../tags/tag437.xml"/><Relationship Id="rId11" Type="http://schemas.openxmlformats.org/officeDocument/2006/relationships/slideMaster" Target="../slideMasters/slideMaster4.xml"/><Relationship Id="rId5" Type="http://schemas.openxmlformats.org/officeDocument/2006/relationships/tags" Target="../tags/tag436.xml"/><Relationship Id="rId10" Type="http://schemas.openxmlformats.org/officeDocument/2006/relationships/tags" Target="../tags/tag441.xml"/><Relationship Id="rId4" Type="http://schemas.openxmlformats.org/officeDocument/2006/relationships/tags" Target="../tags/tag435.xml"/><Relationship Id="rId9" Type="http://schemas.openxmlformats.org/officeDocument/2006/relationships/tags" Target="../tags/tag440.xml"/><Relationship Id="rId1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8" Type="http://schemas.openxmlformats.org/officeDocument/2006/relationships/tags" Target="../tags/tag448.xml"/><Relationship Id="rId13" Type="http://schemas.openxmlformats.org/officeDocument/2006/relationships/image" Target="../media/image1.emf"/><Relationship Id="rId3" Type="http://schemas.openxmlformats.org/officeDocument/2006/relationships/tags" Target="../tags/tag443.xml"/><Relationship Id="rId7" Type="http://schemas.openxmlformats.org/officeDocument/2006/relationships/tags" Target="../tags/tag447.xml"/><Relationship Id="rId12" Type="http://schemas.openxmlformats.org/officeDocument/2006/relationships/oleObject" Target="../embeddings/oleObject51.bin"/><Relationship Id="rId2" Type="http://schemas.openxmlformats.org/officeDocument/2006/relationships/tags" Target="../tags/tag442.xml"/><Relationship Id="rId1" Type="http://schemas.openxmlformats.org/officeDocument/2006/relationships/vmlDrawing" Target="../drawings/vmlDrawing51.vml"/><Relationship Id="rId6" Type="http://schemas.openxmlformats.org/officeDocument/2006/relationships/tags" Target="../tags/tag446.xml"/><Relationship Id="rId11" Type="http://schemas.openxmlformats.org/officeDocument/2006/relationships/slideMaster" Target="../slideMasters/slideMaster4.xml"/><Relationship Id="rId5" Type="http://schemas.openxmlformats.org/officeDocument/2006/relationships/tags" Target="../tags/tag445.xml"/><Relationship Id="rId10" Type="http://schemas.openxmlformats.org/officeDocument/2006/relationships/tags" Target="../tags/tag450.xml"/><Relationship Id="rId4" Type="http://schemas.openxmlformats.org/officeDocument/2006/relationships/tags" Target="../tags/tag444.xml"/><Relationship Id="rId9" Type="http://schemas.openxmlformats.org/officeDocument/2006/relationships/tags" Target="../tags/tag449.xml"/><Relationship Id="rId1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457.xml"/><Relationship Id="rId13" Type="http://schemas.openxmlformats.org/officeDocument/2006/relationships/image" Target="../media/image1.emf"/><Relationship Id="rId3" Type="http://schemas.openxmlformats.org/officeDocument/2006/relationships/tags" Target="../tags/tag452.xml"/><Relationship Id="rId7" Type="http://schemas.openxmlformats.org/officeDocument/2006/relationships/tags" Target="../tags/tag456.xml"/><Relationship Id="rId12" Type="http://schemas.openxmlformats.org/officeDocument/2006/relationships/oleObject" Target="../embeddings/oleObject52.bin"/><Relationship Id="rId2" Type="http://schemas.openxmlformats.org/officeDocument/2006/relationships/tags" Target="../tags/tag451.xml"/><Relationship Id="rId1" Type="http://schemas.openxmlformats.org/officeDocument/2006/relationships/vmlDrawing" Target="../drawings/vmlDrawing52.vml"/><Relationship Id="rId6" Type="http://schemas.openxmlformats.org/officeDocument/2006/relationships/tags" Target="../tags/tag455.xml"/><Relationship Id="rId11" Type="http://schemas.openxmlformats.org/officeDocument/2006/relationships/slideMaster" Target="../slideMasters/slideMaster4.xml"/><Relationship Id="rId5" Type="http://schemas.openxmlformats.org/officeDocument/2006/relationships/tags" Target="../tags/tag454.xml"/><Relationship Id="rId10" Type="http://schemas.openxmlformats.org/officeDocument/2006/relationships/tags" Target="../tags/tag459.xml"/><Relationship Id="rId4" Type="http://schemas.openxmlformats.org/officeDocument/2006/relationships/tags" Target="../tags/tag453.xml"/><Relationship Id="rId9" Type="http://schemas.openxmlformats.org/officeDocument/2006/relationships/tags" Target="../tags/tag458.xml"/><Relationship Id="rId1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466.xml"/><Relationship Id="rId13" Type="http://schemas.openxmlformats.org/officeDocument/2006/relationships/image" Target="../media/image8.emf"/><Relationship Id="rId3" Type="http://schemas.openxmlformats.org/officeDocument/2006/relationships/tags" Target="../tags/tag461.xml"/><Relationship Id="rId7" Type="http://schemas.openxmlformats.org/officeDocument/2006/relationships/tags" Target="../tags/tag465.xml"/><Relationship Id="rId12" Type="http://schemas.openxmlformats.org/officeDocument/2006/relationships/oleObject" Target="../embeddings/oleObject53.bin"/><Relationship Id="rId2" Type="http://schemas.openxmlformats.org/officeDocument/2006/relationships/tags" Target="../tags/tag460.xml"/><Relationship Id="rId1" Type="http://schemas.openxmlformats.org/officeDocument/2006/relationships/vmlDrawing" Target="../drawings/vmlDrawing53.vml"/><Relationship Id="rId6" Type="http://schemas.openxmlformats.org/officeDocument/2006/relationships/tags" Target="../tags/tag464.xml"/><Relationship Id="rId11" Type="http://schemas.openxmlformats.org/officeDocument/2006/relationships/slideMaster" Target="../slideMasters/slideMaster4.xml"/><Relationship Id="rId5" Type="http://schemas.openxmlformats.org/officeDocument/2006/relationships/tags" Target="../tags/tag463.xml"/><Relationship Id="rId10" Type="http://schemas.openxmlformats.org/officeDocument/2006/relationships/tags" Target="../tags/tag468.xml"/><Relationship Id="rId4" Type="http://schemas.openxmlformats.org/officeDocument/2006/relationships/tags" Target="../tags/tag462.xml"/><Relationship Id="rId9" Type="http://schemas.openxmlformats.org/officeDocument/2006/relationships/tags" Target="../tags/tag467.xml"/><Relationship Id="rId1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475.xml"/><Relationship Id="rId13" Type="http://schemas.openxmlformats.org/officeDocument/2006/relationships/image" Target="../media/image1.emf"/><Relationship Id="rId3" Type="http://schemas.openxmlformats.org/officeDocument/2006/relationships/tags" Target="../tags/tag470.xml"/><Relationship Id="rId7" Type="http://schemas.openxmlformats.org/officeDocument/2006/relationships/tags" Target="../tags/tag474.xml"/><Relationship Id="rId12" Type="http://schemas.openxmlformats.org/officeDocument/2006/relationships/oleObject" Target="../embeddings/oleObject54.bin"/><Relationship Id="rId2" Type="http://schemas.openxmlformats.org/officeDocument/2006/relationships/tags" Target="../tags/tag469.xml"/><Relationship Id="rId1" Type="http://schemas.openxmlformats.org/officeDocument/2006/relationships/vmlDrawing" Target="../drawings/vmlDrawing54.vml"/><Relationship Id="rId6" Type="http://schemas.openxmlformats.org/officeDocument/2006/relationships/tags" Target="../tags/tag473.xml"/><Relationship Id="rId11" Type="http://schemas.openxmlformats.org/officeDocument/2006/relationships/slideMaster" Target="../slideMasters/slideMaster4.xml"/><Relationship Id="rId5" Type="http://schemas.openxmlformats.org/officeDocument/2006/relationships/tags" Target="../tags/tag472.xml"/><Relationship Id="rId10" Type="http://schemas.openxmlformats.org/officeDocument/2006/relationships/tags" Target="../tags/tag477.xml"/><Relationship Id="rId4" Type="http://schemas.openxmlformats.org/officeDocument/2006/relationships/tags" Target="../tags/tag471.xml"/><Relationship Id="rId9" Type="http://schemas.openxmlformats.org/officeDocument/2006/relationships/tags" Target="../tags/tag476.xml"/><Relationship Id="rId1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8.xml"/></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485.xml"/><Relationship Id="rId3" Type="http://schemas.openxmlformats.org/officeDocument/2006/relationships/tags" Target="../tags/tag480.xml"/><Relationship Id="rId7" Type="http://schemas.openxmlformats.org/officeDocument/2006/relationships/tags" Target="../tags/tag484.xml"/><Relationship Id="rId2" Type="http://schemas.openxmlformats.org/officeDocument/2006/relationships/tags" Target="../tags/tag479.xml"/><Relationship Id="rId1" Type="http://schemas.openxmlformats.org/officeDocument/2006/relationships/vmlDrawing" Target="../drawings/vmlDrawing55.vml"/><Relationship Id="rId6" Type="http://schemas.openxmlformats.org/officeDocument/2006/relationships/tags" Target="../tags/tag483.xml"/><Relationship Id="rId11" Type="http://schemas.openxmlformats.org/officeDocument/2006/relationships/image" Target="../media/image1.emf"/><Relationship Id="rId5" Type="http://schemas.openxmlformats.org/officeDocument/2006/relationships/tags" Target="../tags/tag482.xml"/><Relationship Id="rId10" Type="http://schemas.openxmlformats.org/officeDocument/2006/relationships/oleObject" Target="../embeddings/oleObject55.bin"/><Relationship Id="rId4" Type="http://schemas.openxmlformats.org/officeDocument/2006/relationships/tags" Target="../tags/tag481.xml"/><Relationship Id="rId9"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vmlDrawing" Target="../drawings/vmlDrawing7.vml"/><Relationship Id="rId6" Type="http://schemas.openxmlformats.org/officeDocument/2006/relationships/tags" Target="../tags/tag57.xml"/><Relationship Id="rId11" Type="http://schemas.openxmlformats.org/officeDocument/2006/relationships/image" Target="../media/image7.emf"/><Relationship Id="rId5" Type="http://schemas.openxmlformats.org/officeDocument/2006/relationships/tags" Target="../tags/tag56.xml"/><Relationship Id="rId10" Type="http://schemas.openxmlformats.org/officeDocument/2006/relationships/oleObject" Target="../embeddings/oleObject7.bin"/><Relationship Id="rId4" Type="http://schemas.openxmlformats.org/officeDocument/2006/relationships/tags" Target="../tags/tag55.xml"/><Relationship Id="rId9"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512.xml"/><Relationship Id="rId13" Type="http://schemas.openxmlformats.org/officeDocument/2006/relationships/image" Target="../media/image5.jpg"/><Relationship Id="rId3" Type="http://schemas.openxmlformats.org/officeDocument/2006/relationships/tags" Target="../tags/tag507.xml"/><Relationship Id="rId7" Type="http://schemas.openxmlformats.org/officeDocument/2006/relationships/tags" Target="../tags/tag511.xml"/><Relationship Id="rId12" Type="http://schemas.openxmlformats.org/officeDocument/2006/relationships/image" Target="../media/image4.png"/><Relationship Id="rId2" Type="http://schemas.openxmlformats.org/officeDocument/2006/relationships/tags" Target="../tags/tag506.xml"/><Relationship Id="rId1" Type="http://schemas.openxmlformats.org/officeDocument/2006/relationships/vmlDrawing" Target="../drawings/vmlDrawing57.vml"/><Relationship Id="rId6" Type="http://schemas.openxmlformats.org/officeDocument/2006/relationships/tags" Target="../tags/tag510.xml"/><Relationship Id="rId11" Type="http://schemas.openxmlformats.org/officeDocument/2006/relationships/image" Target="../media/image3.emf"/><Relationship Id="rId5" Type="http://schemas.openxmlformats.org/officeDocument/2006/relationships/tags" Target="../tags/tag509.xml"/><Relationship Id="rId10" Type="http://schemas.openxmlformats.org/officeDocument/2006/relationships/oleObject" Target="../embeddings/oleObject57.bin"/><Relationship Id="rId4" Type="http://schemas.openxmlformats.org/officeDocument/2006/relationships/tags" Target="../tags/tag508.xml"/><Relationship Id="rId9"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8" Type="http://schemas.openxmlformats.org/officeDocument/2006/relationships/tags" Target="../tags/tag519.xml"/><Relationship Id="rId3" Type="http://schemas.openxmlformats.org/officeDocument/2006/relationships/tags" Target="../tags/tag514.xml"/><Relationship Id="rId7" Type="http://schemas.openxmlformats.org/officeDocument/2006/relationships/tags" Target="../tags/tag518.xml"/><Relationship Id="rId2" Type="http://schemas.openxmlformats.org/officeDocument/2006/relationships/tags" Target="../tags/tag513.xml"/><Relationship Id="rId1" Type="http://schemas.openxmlformats.org/officeDocument/2006/relationships/vmlDrawing" Target="../drawings/vmlDrawing58.vml"/><Relationship Id="rId6" Type="http://schemas.openxmlformats.org/officeDocument/2006/relationships/tags" Target="../tags/tag517.xml"/><Relationship Id="rId11" Type="http://schemas.openxmlformats.org/officeDocument/2006/relationships/image" Target="../media/image1.emf"/><Relationship Id="rId5" Type="http://schemas.openxmlformats.org/officeDocument/2006/relationships/tags" Target="../tags/tag516.xml"/><Relationship Id="rId10" Type="http://schemas.openxmlformats.org/officeDocument/2006/relationships/oleObject" Target="../embeddings/oleObject58.bin"/><Relationship Id="rId4" Type="http://schemas.openxmlformats.org/officeDocument/2006/relationships/tags" Target="../tags/tag515.xml"/><Relationship Id="rId9"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tags" Target="../tags/tag521.xml"/><Relationship Id="rId7" Type="http://schemas.openxmlformats.org/officeDocument/2006/relationships/slideMaster" Target="../slideMasters/slideMaster5.xml"/><Relationship Id="rId2" Type="http://schemas.openxmlformats.org/officeDocument/2006/relationships/tags" Target="../tags/tag520.xml"/><Relationship Id="rId1" Type="http://schemas.openxmlformats.org/officeDocument/2006/relationships/vmlDrawing" Target="../drawings/vmlDrawing59.vml"/><Relationship Id="rId6" Type="http://schemas.openxmlformats.org/officeDocument/2006/relationships/tags" Target="../tags/tag524.xml"/><Relationship Id="rId5" Type="http://schemas.openxmlformats.org/officeDocument/2006/relationships/tags" Target="../tags/tag523.xml"/><Relationship Id="rId4" Type="http://schemas.openxmlformats.org/officeDocument/2006/relationships/tags" Target="../tags/tag522.xml"/><Relationship Id="rId9" Type="http://schemas.openxmlformats.org/officeDocument/2006/relationships/image" Target="../media/image7.emf"/></Relationships>
</file>

<file path=ppt/slideLayouts/_rels/slideLayout63.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tags" Target="../tags/tag526.xml"/><Relationship Id="rId7" Type="http://schemas.openxmlformats.org/officeDocument/2006/relationships/slideMaster" Target="../slideMasters/slideMaster5.xml"/><Relationship Id="rId2" Type="http://schemas.openxmlformats.org/officeDocument/2006/relationships/tags" Target="../tags/tag525.xml"/><Relationship Id="rId1" Type="http://schemas.openxmlformats.org/officeDocument/2006/relationships/vmlDrawing" Target="../drawings/vmlDrawing60.vml"/><Relationship Id="rId6" Type="http://schemas.openxmlformats.org/officeDocument/2006/relationships/tags" Target="../tags/tag529.xml"/><Relationship Id="rId5" Type="http://schemas.openxmlformats.org/officeDocument/2006/relationships/tags" Target="../tags/tag528.xml"/><Relationship Id="rId4" Type="http://schemas.openxmlformats.org/officeDocument/2006/relationships/tags" Target="../tags/tag527.xml"/><Relationship Id="rId9" Type="http://schemas.openxmlformats.org/officeDocument/2006/relationships/image" Target="../media/image7.emf"/></Relationships>
</file>

<file path=ppt/slideLayouts/_rels/slideLayout64.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531.xml"/><Relationship Id="rId7" Type="http://schemas.openxmlformats.org/officeDocument/2006/relationships/tags" Target="../tags/tag535.xml"/><Relationship Id="rId2" Type="http://schemas.openxmlformats.org/officeDocument/2006/relationships/tags" Target="../tags/tag530.xml"/><Relationship Id="rId1" Type="http://schemas.openxmlformats.org/officeDocument/2006/relationships/vmlDrawing" Target="../drawings/vmlDrawing61.vml"/><Relationship Id="rId6" Type="http://schemas.openxmlformats.org/officeDocument/2006/relationships/tags" Target="../tags/tag534.xml"/><Relationship Id="rId5" Type="http://schemas.openxmlformats.org/officeDocument/2006/relationships/tags" Target="../tags/tag533.xml"/><Relationship Id="rId10" Type="http://schemas.openxmlformats.org/officeDocument/2006/relationships/image" Target="../media/image7.emf"/><Relationship Id="rId4" Type="http://schemas.openxmlformats.org/officeDocument/2006/relationships/tags" Target="../tags/tag532.xml"/><Relationship Id="rId9" Type="http://schemas.openxmlformats.org/officeDocument/2006/relationships/oleObject" Target="../embeddings/oleObject61.bin"/></Relationships>
</file>

<file path=ppt/slideLayouts/_rels/slideLayout65.xml.rels><?xml version="1.0" encoding="UTF-8" standalone="yes"?>
<Relationships xmlns="http://schemas.openxmlformats.org/package/2006/relationships"><Relationship Id="rId8" Type="http://schemas.openxmlformats.org/officeDocument/2006/relationships/tags" Target="../tags/tag542.xml"/><Relationship Id="rId3" Type="http://schemas.openxmlformats.org/officeDocument/2006/relationships/tags" Target="../tags/tag537.xml"/><Relationship Id="rId7" Type="http://schemas.openxmlformats.org/officeDocument/2006/relationships/tags" Target="../tags/tag541.xml"/><Relationship Id="rId2" Type="http://schemas.openxmlformats.org/officeDocument/2006/relationships/tags" Target="../tags/tag536.xml"/><Relationship Id="rId1" Type="http://schemas.openxmlformats.org/officeDocument/2006/relationships/vmlDrawing" Target="../drawings/vmlDrawing62.vml"/><Relationship Id="rId6" Type="http://schemas.openxmlformats.org/officeDocument/2006/relationships/tags" Target="../tags/tag540.xml"/><Relationship Id="rId11" Type="http://schemas.openxmlformats.org/officeDocument/2006/relationships/image" Target="../media/image7.emf"/><Relationship Id="rId5" Type="http://schemas.openxmlformats.org/officeDocument/2006/relationships/tags" Target="../tags/tag539.xml"/><Relationship Id="rId10" Type="http://schemas.openxmlformats.org/officeDocument/2006/relationships/oleObject" Target="../embeddings/oleObject62.bin"/><Relationship Id="rId4" Type="http://schemas.openxmlformats.org/officeDocument/2006/relationships/tags" Target="../tags/tag538.xml"/><Relationship Id="rId9"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8" Type="http://schemas.openxmlformats.org/officeDocument/2006/relationships/tags" Target="../tags/tag549.xml"/><Relationship Id="rId13" Type="http://schemas.openxmlformats.org/officeDocument/2006/relationships/image" Target="../media/image1.emf"/><Relationship Id="rId3" Type="http://schemas.openxmlformats.org/officeDocument/2006/relationships/tags" Target="../tags/tag544.xml"/><Relationship Id="rId7" Type="http://schemas.openxmlformats.org/officeDocument/2006/relationships/tags" Target="../tags/tag548.xml"/><Relationship Id="rId12" Type="http://schemas.openxmlformats.org/officeDocument/2006/relationships/oleObject" Target="../embeddings/oleObject63.bin"/><Relationship Id="rId2" Type="http://schemas.openxmlformats.org/officeDocument/2006/relationships/tags" Target="../tags/tag543.xml"/><Relationship Id="rId1" Type="http://schemas.openxmlformats.org/officeDocument/2006/relationships/vmlDrawing" Target="../drawings/vmlDrawing63.vml"/><Relationship Id="rId6" Type="http://schemas.openxmlformats.org/officeDocument/2006/relationships/tags" Target="../tags/tag547.xml"/><Relationship Id="rId11" Type="http://schemas.openxmlformats.org/officeDocument/2006/relationships/slideMaster" Target="../slideMasters/slideMaster5.xml"/><Relationship Id="rId5" Type="http://schemas.openxmlformats.org/officeDocument/2006/relationships/tags" Target="../tags/tag546.xml"/><Relationship Id="rId10" Type="http://schemas.openxmlformats.org/officeDocument/2006/relationships/tags" Target="../tags/tag551.xml"/><Relationship Id="rId4" Type="http://schemas.openxmlformats.org/officeDocument/2006/relationships/tags" Target="../tags/tag545.xml"/><Relationship Id="rId9" Type="http://schemas.openxmlformats.org/officeDocument/2006/relationships/tags" Target="../tags/tag550.xml"/><Relationship Id="rId1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8" Type="http://schemas.openxmlformats.org/officeDocument/2006/relationships/tags" Target="../tags/tag558.xml"/><Relationship Id="rId13" Type="http://schemas.openxmlformats.org/officeDocument/2006/relationships/image" Target="../media/image1.emf"/><Relationship Id="rId3" Type="http://schemas.openxmlformats.org/officeDocument/2006/relationships/tags" Target="../tags/tag553.xml"/><Relationship Id="rId7" Type="http://schemas.openxmlformats.org/officeDocument/2006/relationships/tags" Target="../tags/tag557.xml"/><Relationship Id="rId12" Type="http://schemas.openxmlformats.org/officeDocument/2006/relationships/oleObject" Target="../embeddings/oleObject64.bin"/><Relationship Id="rId2" Type="http://schemas.openxmlformats.org/officeDocument/2006/relationships/tags" Target="../tags/tag552.xml"/><Relationship Id="rId1" Type="http://schemas.openxmlformats.org/officeDocument/2006/relationships/vmlDrawing" Target="../drawings/vmlDrawing64.vml"/><Relationship Id="rId6" Type="http://schemas.openxmlformats.org/officeDocument/2006/relationships/tags" Target="../tags/tag556.xml"/><Relationship Id="rId11" Type="http://schemas.openxmlformats.org/officeDocument/2006/relationships/slideMaster" Target="../slideMasters/slideMaster5.xml"/><Relationship Id="rId5" Type="http://schemas.openxmlformats.org/officeDocument/2006/relationships/tags" Target="../tags/tag555.xml"/><Relationship Id="rId10" Type="http://schemas.openxmlformats.org/officeDocument/2006/relationships/tags" Target="../tags/tag560.xml"/><Relationship Id="rId4" Type="http://schemas.openxmlformats.org/officeDocument/2006/relationships/tags" Target="../tags/tag554.xml"/><Relationship Id="rId9" Type="http://schemas.openxmlformats.org/officeDocument/2006/relationships/tags" Target="../tags/tag559.xml"/><Relationship Id="rId1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8" Type="http://schemas.openxmlformats.org/officeDocument/2006/relationships/tags" Target="../tags/tag567.xml"/><Relationship Id="rId13" Type="http://schemas.openxmlformats.org/officeDocument/2006/relationships/image" Target="../media/image1.emf"/><Relationship Id="rId3" Type="http://schemas.openxmlformats.org/officeDocument/2006/relationships/tags" Target="../tags/tag562.xml"/><Relationship Id="rId7" Type="http://schemas.openxmlformats.org/officeDocument/2006/relationships/tags" Target="../tags/tag566.xml"/><Relationship Id="rId12" Type="http://schemas.openxmlformats.org/officeDocument/2006/relationships/oleObject" Target="../embeddings/oleObject65.bin"/><Relationship Id="rId2" Type="http://schemas.openxmlformats.org/officeDocument/2006/relationships/tags" Target="../tags/tag561.xml"/><Relationship Id="rId1" Type="http://schemas.openxmlformats.org/officeDocument/2006/relationships/vmlDrawing" Target="../drawings/vmlDrawing65.vml"/><Relationship Id="rId6" Type="http://schemas.openxmlformats.org/officeDocument/2006/relationships/tags" Target="../tags/tag565.xml"/><Relationship Id="rId11" Type="http://schemas.openxmlformats.org/officeDocument/2006/relationships/slideMaster" Target="../slideMasters/slideMaster5.xml"/><Relationship Id="rId5" Type="http://schemas.openxmlformats.org/officeDocument/2006/relationships/tags" Target="../tags/tag564.xml"/><Relationship Id="rId10" Type="http://schemas.openxmlformats.org/officeDocument/2006/relationships/tags" Target="../tags/tag569.xml"/><Relationship Id="rId4" Type="http://schemas.openxmlformats.org/officeDocument/2006/relationships/tags" Target="../tags/tag563.xml"/><Relationship Id="rId9" Type="http://schemas.openxmlformats.org/officeDocument/2006/relationships/tags" Target="../tags/tag568.xml"/><Relationship Id="rId1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576.xml"/><Relationship Id="rId13" Type="http://schemas.openxmlformats.org/officeDocument/2006/relationships/image" Target="../media/image8.emf"/><Relationship Id="rId3" Type="http://schemas.openxmlformats.org/officeDocument/2006/relationships/tags" Target="../tags/tag571.xml"/><Relationship Id="rId7" Type="http://schemas.openxmlformats.org/officeDocument/2006/relationships/tags" Target="../tags/tag575.xml"/><Relationship Id="rId12" Type="http://schemas.openxmlformats.org/officeDocument/2006/relationships/oleObject" Target="../embeddings/oleObject66.bin"/><Relationship Id="rId2" Type="http://schemas.openxmlformats.org/officeDocument/2006/relationships/tags" Target="../tags/tag570.xml"/><Relationship Id="rId1" Type="http://schemas.openxmlformats.org/officeDocument/2006/relationships/vmlDrawing" Target="../drawings/vmlDrawing66.vml"/><Relationship Id="rId6" Type="http://schemas.openxmlformats.org/officeDocument/2006/relationships/tags" Target="../tags/tag574.xml"/><Relationship Id="rId11" Type="http://schemas.openxmlformats.org/officeDocument/2006/relationships/slideMaster" Target="../slideMasters/slideMaster5.xml"/><Relationship Id="rId5" Type="http://schemas.openxmlformats.org/officeDocument/2006/relationships/tags" Target="../tags/tag573.xml"/><Relationship Id="rId10" Type="http://schemas.openxmlformats.org/officeDocument/2006/relationships/tags" Target="../tags/tag578.xml"/><Relationship Id="rId4" Type="http://schemas.openxmlformats.org/officeDocument/2006/relationships/tags" Target="../tags/tag572.xml"/><Relationship Id="rId9" Type="http://schemas.openxmlformats.org/officeDocument/2006/relationships/tags" Target="../tags/tag577.xml"/><Relationship Id="rId1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image" Target="../media/image1.emf"/><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oleObject" Target="../embeddings/oleObject8.bin"/><Relationship Id="rId2" Type="http://schemas.openxmlformats.org/officeDocument/2006/relationships/tags" Target="../tags/tag60.xml"/><Relationship Id="rId1" Type="http://schemas.openxmlformats.org/officeDocument/2006/relationships/vmlDrawing" Target="../drawings/vmlDrawing8.vml"/><Relationship Id="rId6" Type="http://schemas.openxmlformats.org/officeDocument/2006/relationships/tags" Target="../tags/tag64.xml"/><Relationship Id="rId11" Type="http://schemas.openxmlformats.org/officeDocument/2006/relationships/slideMaster" Target="../slideMasters/slideMaster1.xml"/><Relationship Id="rId5" Type="http://schemas.openxmlformats.org/officeDocument/2006/relationships/tags" Target="../tags/tag63.xml"/><Relationship Id="rId10" Type="http://schemas.openxmlformats.org/officeDocument/2006/relationships/tags" Target="../tags/tag68.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8" Type="http://schemas.openxmlformats.org/officeDocument/2006/relationships/tags" Target="../tags/tag585.xml"/><Relationship Id="rId13" Type="http://schemas.openxmlformats.org/officeDocument/2006/relationships/image" Target="../media/image1.emf"/><Relationship Id="rId3" Type="http://schemas.openxmlformats.org/officeDocument/2006/relationships/tags" Target="../tags/tag580.xml"/><Relationship Id="rId7" Type="http://schemas.openxmlformats.org/officeDocument/2006/relationships/tags" Target="../tags/tag584.xml"/><Relationship Id="rId12" Type="http://schemas.openxmlformats.org/officeDocument/2006/relationships/oleObject" Target="../embeddings/oleObject67.bin"/><Relationship Id="rId2" Type="http://schemas.openxmlformats.org/officeDocument/2006/relationships/tags" Target="../tags/tag579.xml"/><Relationship Id="rId1" Type="http://schemas.openxmlformats.org/officeDocument/2006/relationships/vmlDrawing" Target="../drawings/vmlDrawing67.vml"/><Relationship Id="rId6" Type="http://schemas.openxmlformats.org/officeDocument/2006/relationships/tags" Target="../tags/tag583.xml"/><Relationship Id="rId11" Type="http://schemas.openxmlformats.org/officeDocument/2006/relationships/slideMaster" Target="../slideMasters/slideMaster5.xml"/><Relationship Id="rId5" Type="http://schemas.openxmlformats.org/officeDocument/2006/relationships/tags" Target="../tags/tag582.xml"/><Relationship Id="rId10" Type="http://schemas.openxmlformats.org/officeDocument/2006/relationships/tags" Target="../tags/tag587.xml"/><Relationship Id="rId4" Type="http://schemas.openxmlformats.org/officeDocument/2006/relationships/tags" Target="../tags/tag581.xml"/><Relationship Id="rId9" Type="http://schemas.openxmlformats.org/officeDocument/2006/relationships/tags" Target="../tags/tag586.xml"/><Relationship Id="rId1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594.xml"/><Relationship Id="rId3" Type="http://schemas.openxmlformats.org/officeDocument/2006/relationships/tags" Target="../tags/tag589.xml"/><Relationship Id="rId7" Type="http://schemas.openxmlformats.org/officeDocument/2006/relationships/tags" Target="../tags/tag593.xml"/><Relationship Id="rId12" Type="http://schemas.openxmlformats.org/officeDocument/2006/relationships/image" Target="../media/image1.emf"/><Relationship Id="rId2" Type="http://schemas.openxmlformats.org/officeDocument/2006/relationships/tags" Target="../tags/tag588.xml"/><Relationship Id="rId1" Type="http://schemas.openxmlformats.org/officeDocument/2006/relationships/vmlDrawing" Target="../drawings/vmlDrawing68.vml"/><Relationship Id="rId6" Type="http://schemas.openxmlformats.org/officeDocument/2006/relationships/tags" Target="../tags/tag592.xml"/><Relationship Id="rId11" Type="http://schemas.openxmlformats.org/officeDocument/2006/relationships/oleObject" Target="../embeddings/oleObject68.bin"/><Relationship Id="rId5" Type="http://schemas.openxmlformats.org/officeDocument/2006/relationships/tags" Target="../tags/tag591.xml"/><Relationship Id="rId10" Type="http://schemas.openxmlformats.org/officeDocument/2006/relationships/slideMaster" Target="../slideMasters/slideMaster5.xml"/><Relationship Id="rId4" Type="http://schemas.openxmlformats.org/officeDocument/2006/relationships/tags" Target="../tags/tag590.xml"/><Relationship Id="rId9" Type="http://schemas.openxmlformats.org/officeDocument/2006/relationships/tags" Target="../tags/tag59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96.xml"/></Relationships>
</file>

<file path=ppt/slideLayouts/_rels/slideLayout73.xml.rels><?xml version="1.0" encoding="UTF-8" standalone="yes"?>
<Relationships xmlns="http://schemas.openxmlformats.org/package/2006/relationships"><Relationship Id="rId8" Type="http://schemas.openxmlformats.org/officeDocument/2006/relationships/tags" Target="../tags/tag603.xml"/><Relationship Id="rId3" Type="http://schemas.openxmlformats.org/officeDocument/2006/relationships/tags" Target="../tags/tag598.xml"/><Relationship Id="rId7" Type="http://schemas.openxmlformats.org/officeDocument/2006/relationships/tags" Target="../tags/tag602.xml"/><Relationship Id="rId2" Type="http://schemas.openxmlformats.org/officeDocument/2006/relationships/tags" Target="../tags/tag597.xml"/><Relationship Id="rId1" Type="http://schemas.openxmlformats.org/officeDocument/2006/relationships/vmlDrawing" Target="../drawings/vmlDrawing69.vml"/><Relationship Id="rId6" Type="http://schemas.openxmlformats.org/officeDocument/2006/relationships/tags" Target="../tags/tag601.xml"/><Relationship Id="rId11" Type="http://schemas.openxmlformats.org/officeDocument/2006/relationships/image" Target="../media/image1.emf"/><Relationship Id="rId5" Type="http://schemas.openxmlformats.org/officeDocument/2006/relationships/tags" Target="../tags/tag600.xml"/><Relationship Id="rId10" Type="http://schemas.openxmlformats.org/officeDocument/2006/relationships/oleObject" Target="../embeddings/oleObject69.bin"/><Relationship Id="rId4" Type="http://schemas.openxmlformats.org/officeDocument/2006/relationships/tags" Target="../tags/tag599.xml"/><Relationship Id="rId9"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8" Type="http://schemas.openxmlformats.org/officeDocument/2006/relationships/tags" Target="../tags/tag630.xml"/><Relationship Id="rId13" Type="http://schemas.openxmlformats.org/officeDocument/2006/relationships/image" Target="../media/image5.jpg"/><Relationship Id="rId3" Type="http://schemas.openxmlformats.org/officeDocument/2006/relationships/tags" Target="../tags/tag625.xml"/><Relationship Id="rId7" Type="http://schemas.openxmlformats.org/officeDocument/2006/relationships/tags" Target="../tags/tag629.xml"/><Relationship Id="rId12" Type="http://schemas.openxmlformats.org/officeDocument/2006/relationships/image" Target="../media/image4.png"/><Relationship Id="rId2" Type="http://schemas.openxmlformats.org/officeDocument/2006/relationships/tags" Target="../tags/tag624.xml"/><Relationship Id="rId1" Type="http://schemas.openxmlformats.org/officeDocument/2006/relationships/vmlDrawing" Target="../drawings/vmlDrawing71.vml"/><Relationship Id="rId6" Type="http://schemas.openxmlformats.org/officeDocument/2006/relationships/tags" Target="../tags/tag628.xml"/><Relationship Id="rId11" Type="http://schemas.openxmlformats.org/officeDocument/2006/relationships/image" Target="../media/image3.emf"/><Relationship Id="rId5" Type="http://schemas.openxmlformats.org/officeDocument/2006/relationships/tags" Target="../tags/tag627.xml"/><Relationship Id="rId10" Type="http://schemas.openxmlformats.org/officeDocument/2006/relationships/oleObject" Target="../embeddings/oleObject71.bin"/><Relationship Id="rId4" Type="http://schemas.openxmlformats.org/officeDocument/2006/relationships/tags" Target="../tags/tag626.xml"/><Relationship Id="rId9"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8" Type="http://schemas.openxmlformats.org/officeDocument/2006/relationships/tags" Target="../tags/tag637.xml"/><Relationship Id="rId3" Type="http://schemas.openxmlformats.org/officeDocument/2006/relationships/tags" Target="../tags/tag632.xml"/><Relationship Id="rId7" Type="http://schemas.openxmlformats.org/officeDocument/2006/relationships/tags" Target="../tags/tag636.xml"/><Relationship Id="rId2" Type="http://schemas.openxmlformats.org/officeDocument/2006/relationships/tags" Target="../tags/tag631.xml"/><Relationship Id="rId1" Type="http://schemas.openxmlformats.org/officeDocument/2006/relationships/vmlDrawing" Target="../drawings/vmlDrawing72.vml"/><Relationship Id="rId6" Type="http://schemas.openxmlformats.org/officeDocument/2006/relationships/tags" Target="../tags/tag635.xml"/><Relationship Id="rId11" Type="http://schemas.openxmlformats.org/officeDocument/2006/relationships/image" Target="../media/image1.emf"/><Relationship Id="rId5" Type="http://schemas.openxmlformats.org/officeDocument/2006/relationships/tags" Target="../tags/tag634.xml"/><Relationship Id="rId10" Type="http://schemas.openxmlformats.org/officeDocument/2006/relationships/oleObject" Target="../embeddings/oleObject72.bin"/><Relationship Id="rId4" Type="http://schemas.openxmlformats.org/officeDocument/2006/relationships/tags" Target="../tags/tag633.xml"/><Relationship Id="rId9"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8" Type="http://schemas.openxmlformats.org/officeDocument/2006/relationships/oleObject" Target="../embeddings/oleObject73.bin"/><Relationship Id="rId3" Type="http://schemas.openxmlformats.org/officeDocument/2006/relationships/tags" Target="../tags/tag639.xml"/><Relationship Id="rId7" Type="http://schemas.openxmlformats.org/officeDocument/2006/relationships/slideMaster" Target="../slideMasters/slideMaster6.xml"/><Relationship Id="rId2" Type="http://schemas.openxmlformats.org/officeDocument/2006/relationships/tags" Target="../tags/tag638.xml"/><Relationship Id="rId1" Type="http://schemas.openxmlformats.org/officeDocument/2006/relationships/vmlDrawing" Target="../drawings/vmlDrawing73.vml"/><Relationship Id="rId6" Type="http://schemas.openxmlformats.org/officeDocument/2006/relationships/tags" Target="../tags/tag642.xml"/><Relationship Id="rId5" Type="http://schemas.openxmlformats.org/officeDocument/2006/relationships/tags" Target="../tags/tag641.xml"/><Relationship Id="rId4" Type="http://schemas.openxmlformats.org/officeDocument/2006/relationships/tags" Target="../tags/tag640.xml"/><Relationship Id="rId9" Type="http://schemas.openxmlformats.org/officeDocument/2006/relationships/image" Target="../media/image7.emf"/></Relationships>
</file>

<file path=ppt/slideLayouts/_rels/slideLayout77.xml.rels><?xml version="1.0" encoding="UTF-8" standalone="yes"?>
<Relationships xmlns="http://schemas.openxmlformats.org/package/2006/relationships"><Relationship Id="rId8" Type="http://schemas.openxmlformats.org/officeDocument/2006/relationships/oleObject" Target="../embeddings/oleObject74.bin"/><Relationship Id="rId3" Type="http://schemas.openxmlformats.org/officeDocument/2006/relationships/tags" Target="../tags/tag644.xml"/><Relationship Id="rId7" Type="http://schemas.openxmlformats.org/officeDocument/2006/relationships/slideMaster" Target="../slideMasters/slideMaster6.xml"/><Relationship Id="rId2" Type="http://schemas.openxmlformats.org/officeDocument/2006/relationships/tags" Target="../tags/tag643.xml"/><Relationship Id="rId1" Type="http://schemas.openxmlformats.org/officeDocument/2006/relationships/vmlDrawing" Target="../drawings/vmlDrawing74.vml"/><Relationship Id="rId6" Type="http://schemas.openxmlformats.org/officeDocument/2006/relationships/tags" Target="../tags/tag647.xml"/><Relationship Id="rId5" Type="http://schemas.openxmlformats.org/officeDocument/2006/relationships/tags" Target="../tags/tag646.xml"/><Relationship Id="rId4" Type="http://schemas.openxmlformats.org/officeDocument/2006/relationships/tags" Target="../tags/tag645.xml"/><Relationship Id="rId9" Type="http://schemas.openxmlformats.org/officeDocument/2006/relationships/image" Target="../media/image7.emf"/></Relationships>
</file>

<file path=ppt/slideLayouts/_rels/slideLayout78.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649.xml"/><Relationship Id="rId7" Type="http://schemas.openxmlformats.org/officeDocument/2006/relationships/tags" Target="../tags/tag653.xml"/><Relationship Id="rId2" Type="http://schemas.openxmlformats.org/officeDocument/2006/relationships/tags" Target="../tags/tag648.xml"/><Relationship Id="rId1" Type="http://schemas.openxmlformats.org/officeDocument/2006/relationships/vmlDrawing" Target="../drawings/vmlDrawing75.vml"/><Relationship Id="rId6" Type="http://schemas.openxmlformats.org/officeDocument/2006/relationships/tags" Target="../tags/tag652.xml"/><Relationship Id="rId5" Type="http://schemas.openxmlformats.org/officeDocument/2006/relationships/tags" Target="../tags/tag651.xml"/><Relationship Id="rId10" Type="http://schemas.openxmlformats.org/officeDocument/2006/relationships/image" Target="../media/image7.emf"/><Relationship Id="rId4" Type="http://schemas.openxmlformats.org/officeDocument/2006/relationships/tags" Target="../tags/tag650.xml"/><Relationship Id="rId9" Type="http://schemas.openxmlformats.org/officeDocument/2006/relationships/oleObject" Target="../embeddings/oleObject75.bin"/></Relationships>
</file>

<file path=ppt/slideLayouts/_rels/slideLayout79.xml.rels><?xml version="1.0" encoding="UTF-8" standalone="yes"?>
<Relationships xmlns="http://schemas.openxmlformats.org/package/2006/relationships"><Relationship Id="rId8" Type="http://schemas.openxmlformats.org/officeDocument/2006/relationships/tags" Target="../tags/tag660.xml"/><Relationship Id="rId3" Type="http://schemas.openxmlformats.org/officeDocument/2006/relationships/tags" Target="../tags/tag655.xml"/><Relationship Id="rId7" Type="http://schemas.openxmlformats.org/officeDocument/2006/relationships/tags" Target="../tags/tag659.xml"/><Relationship Id="rId2" Type="http://schemas.openxmlformats.org/officeDocument/2006/relationships/tags" Target="../tags/tag654.xml"/><Relationship Id="rId1" Type="http://schemas.openxmlformats.org/officeDocument/2006/relationships/vmlDrawing" Target="../drawings/vmlDrawing76.vml"/><Relationship Id="rId6" Type="http://schemas.openxmlformats.org/officeDocument/2006/relationships/tags" Target="../tags/tag658.xml"/><Relationship Id="rId11" Type="http://schemas.openxmlformats.org/officeDocument/2006/relationships/image" Target="../media/image7.emf"/><Relationship Id="rId5" Type="http://schemas.openxmlformats.org/officeDocument/2006/relationships/tags" Target="../tags/tag657.xml"/><Relationship Id="rId10" Type="http://schemas.openxmlformats.org/officeDocument/2006/relationships/oleObject" Target="../embeddings/oleObject76.bin"/><Relationship Id="rId4" Type="http://schemas.openxmlformats.org/officeDocument/2006/relationships/tags" Target="../tags/tag656.xml"/><Relationship Id="rId9"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image" Target="../media/image2.png"/><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image" Target="../media/image1.emf"/><Relationship Id="rId2" Type="http://schemas.openxmlformats.org/officeDocument/2006/relationships/tags" Target="../tags/tag69.xml"/><Relationship Id="rId1" Type="http://schemas.openxmlformats.org/officeDocument/2006/relationships/vmlDrawing" Target="../drawings/vmlDrawing9.vml"/><Relationship Id="rId6" Type="http://schemas.openxmlformats.org/officeDocument/2006/relationships/tags" Target="../tags/tag73.xml"/><Relationship Id="rId11" Type="http://schemas.openxmlformats.org/officeDocument/2006/relationships/oleObject" Target="../embeddings/oleObject9.bin"/><Relationship Id="rId5" Type="http://schemas.openxmlformats.org/officeDocument/2006/relationships/tags" Target="../tags/tag72.xml"/><Relationship Id="rId10" Type="http://schemas.openxmlformats.org/officeDocument/2006/relationships/slideMaster" Target="../slideMasters/slideMaster1.xml"/><Relationship Id="rId4" Type="http://schemas.openxmlformats.org/officeDocument/2006/relationships/tags" Target="../tags/tag71.xml"/><Relationship Id="rId9" Type="http://schemas.openxmlformats.org/officeDocument/2006/relationships/tags" Target="../tags/tag76.xml"/></Relationships>
</file>

<file path=ppt/slideLayouts/_rels/slideLayout80.xml.rels><?xml version="1.0" encoding="UTF-8" standalone="yes"?>
<Relationships xmlns="http://schemas.openxmlformats.org/package/2006/relationships"><Relationship Id="rId8" Type="http://schemas.openxmlformats.org/officeDocument/2006/relationships/tags" Target="../tags/tag667.xml"/><Relationship Id="rId13" Type="http://schemas.openxmlformats.org/officeDocument/2006/relationships/image" Target="../media/image1.emf"/><Relationship Id="rId3" Type="http://schemas.openxmlformats.org/officeDocument/2006/relationships/tags" Target="../tags/tag662.xml"/><Relationship Id="rId7" Type="http://schemas.openxmlformats.org/officeDocument/2006/relationships/tags" Target="../tags/tag666.xml"/><Relationship Id="rId12" Type="http://schemas.openxmlformats.org/officeDocument/2006/relationships/oleObject" Target="../embeddings/oleObject77.bin"/><Relationship Id="rId2" Type="http://schemas.openxmlformats.org/officeDocument/2006/relationships/tags" Target="../tags/tag661.xml"/><Relationship Id="rId1" Type="http://schemas.openxmlformats.org/officeDocument/2006/relationships/vmlDrawing" Target="../drawings/vmlDrawing77.vml"/><Relationship Id="rId6" Type="http://schemas.openxmlformats.org/officeDocument/2006/relationships/tags" Target="../tags/tag665.xml"/><Relationship Id="rId11" Type="http://schemas.openxmlformats.org/officeDocument/2006/relationships/slideMaster" Target="../slideMasters/slideMaster6.xml"/><Relationship Id="rId5" Type="http://schemas.openxmlformats.org/officeDocument/2006/relationships/tags" Target="../tags/tag664.xml"/><Relationship Id="rId10" Type="http://schemas.openxmlformats.org/officeDocument/2006/relationships/tags" Target="../tags/tag669.xml"/><Relationship Id="rId4" Type="http://schemas.openxmlformats.org/officeDocument/2006/relationships/tags" Target="../tags/tag663.xml"/><Relationship Id="rId9" Type="http://schemas.openxmlformats.org/officeDocument/2006/relationships/tags" Target="../tags/tag668.xml"/><Relationship Id="rId14"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8" Type="http://schemas.openxmlformats.org/officeDocument/2006/relationships/tags" Target="../tags/tag676.xml"/><Relationship Id="rId13" Type="http://schemas.openxmlformats.org/officeDocument/2006/relationships/image" Target="../media/image1.emf"/><Relationship Id="rId3" Type="http://schemas.openxmlformats.org/officeDocument/2006/relationships/tags" Target="../tags/tag671.xml"/><Relationship Id="rId7" Type="http://schemas.openxmlformats.org/officeDocument/2006/relationships/tags" Target="../tags/tag675.xml"/><Relationship Id="rId12" Type="http://schemas.openxmlformats.org/officeDocument/2006/relationships/oleObject" Target="../embeddings/oleObject78.bin"/><Relationship Id="rId2" Type="http://schemas.openxmlformats.org/officeDocument/2006/relationships/tags" Target="../tags/tag670.xml"/><Relationship Id="rId1" Type="http://schemas.openxmlformats.org/officeDocument/2006/relationships/vmlDrawing" Target="../drawings/vmlDrawing78.vml"/><Relationship Id="rId6" Type="http://schemas.openxmlformats.org/officeDocument/2006/relationships/tags" Target="../tags/tag674.xml"/><Relationship Id="rId11" Type="http://schemas.openxmlformats.org/officeDocument/2006/relationships/slideMaster" Target="../slideMasters/slideMaster6.xml"/><Relationship Id="rId5" Type="http://schemas.openxmlformats.org/officeDocument/2006/relationships/tags" Target="../tags/tag673.xml"/><Relationship Id="rId10" Type="http://schemas.openxmlformats.org/officeDocument/2006/relationships/tags" Target="../tags/tag678.xml"/><Relationship Id="rId4" Type="http://schemas.openxmlformats.org/officeDocument/2006/relationships/tags" Target="../tags/tag672.xml"/><Relationship Id="rId9" Type="http://schemas.openxmlformats.org/officeDocument/2006/relationships/tags" Target="../tags/tag677.xml"/><Relationship Id="rId14"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8" Type="http://schemas.openxmlformats.org/officeDocument/2006/relationships/tags" Target="../tags/tag685.xml"/><Relationship Id="rId13" Type="http://schemas.openxmlformats.org/officeDocument/2006/relationships/image" Target="../media/image1.emf"/><Relationship Id="rId3" Type="http://schemas.openxmlformats.org/officeDocument/2006/relationships/tags" Target="../tags/tag680.xml"/><Relationship Id="rId7" Type="http://schemas.openxmlformats.org/officeDocument/2006/relationships/tags" Target="../tags/tag684.xml"/><Relationship Id="rId12" Type="http://schemas.openxmlformats.org/officeDocument/2006/relationships/oleObject" Target="../embeddings/oleObject79.bin"/><Relationship Id="rId2" Type="http://schemas.openxmlformats.org/officeDocument/2006/relationships/tags" Target="../tags/tag679.xml"/><Relationship Id="rId1" Type="http://schemas.openxmlformats.org/officeDocument/2006/relationships/vmlDrawing" Target="../drawings/vmlDrawing79.vml"/><Relationship Id="rId6" Type="http://schemas.openxmlformats.org/officeDocument/2006/relationships/tags" Target="../tags/tag683.xml"/><Relationship Id="rId11" Type="http://schemas.openxmlformats.org/officeDocument/2006/relationships/slideMaster" Target="../slideMasters/slideMaster6.xml"/><Relationship Id="rId5" Type="http://schemas.openxmlformats.org/officeDocument/2006/relationships/tags" Target="../tags/tag682.xml"/><Relationship Id="rId10" Type="http://schemas.openxmlformats.org/officeDocument/2006/relationships/tags" Target="../tags/tag687.xml"/><Relationship Id="rId4" Type="http://schemas.openxmlformats.org/officeDocument/2006/relationships/tags" Target="../tags/tag681.xml"/><Relationship Id="rId9" Type="http://schemas.openxmlformats.org/officeDocument/2006/relationships/tags" Target="../tags/tag686.xml"/><Relationship Id="rId1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8" Type="http://schemas.openxmlformats.org/officeDocument/2006/relationships/tags" Target="../tags/tag694.xml"/><Relationship Id="rId13" Type="http://schemas.openxmlformats.org/officeDocument/2006/relationships/image" Target="../media/image8.emf"/><Relationship Id="rId3" Type="http://schemas.openxmlformats.org/officeDocument/2006/relationships/tags" Target="../tags/tag689.xml"/><Relationship Id="rId7" Type="http://schemas.openxmlformats.org/officeDocument/2006/relationships/tags" Target="../tags/tag693.xml"/><Relationship Id="rId12" Type="http://schemas.openxmlformats.org/officeDocument/2006/relationships/oleObject" Target="../embeddings/oleObject80.bin"/><Relationship Id="rId2" Type="http://schemas.openxmlformats.org/officeDocument/2006/relationships/tags" Target="../tags/tag688.xml"/><Relationship Id="rId1" Type="http://schemas.openxmlformats.org/officeDocument/2006/relationships/vmlDrawing" Target="../drawings/vmlDrawing80.vml"/><Relationship Id="rId6" Type="http://schemas.openxmlformats.org/officeDocument/2006/relationships/tags" Target="../tags/tag692.xml"/><Relationship Id="rId11" Type="http://schemas.openxmlformats.org/officeDocument/2006/relationships/slideMaster" Target="../slideMasters/slideMaster6.xml"/><Relationship Id="rId5" Type="http://schemas.openxmlformats.org/officeDocument/2006/relationships/tags" Target="../tags/tag691.xml"/><Relationship Id="rId10" Type="http://schemas.openxmlformats.org/officeDocument/2006/relationships/tags" Target="../tags/tag696.xml"/><Relationship Id="rId4" Type="http://schemas.openxmlformats.org/officeDocument/2006/relationships/tags" Target="../tags/tag690.xml"/><Relationship Id="rId9" Type="http://schemas.openxmlformats.org/officeDocument/2006/relationships/tags" Target="../tags/tag695.xml"/><Relationship Id="rId1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8" Type="http://schemas.openxmlformats.org/officeDocument/2006/relationships/tags" Target="../tags/tag703.xml"/><Relationship Id="rId13" Type="http://schemas.openxmlformats.org/officeDocument/2006/relationships/image" Target="../media/image1.emf"/><Relationship Id="rId3" Type="http://schemas.openxmlformats.org/officeDocument/2006/relationships/tags" Target="../tags/tag698.xml"/><Relationship Id="rId7" Type="http://schemas.openxmlformats.org/officeDocument/2006/relationships/tags" Target="../tags/tag702.xml"/><Relationship Id="rId12" Type="http://schemas.openxmlformats.org/officeDocument/2006/relationships/oleObject" Target="../embeddings/oleObject81.bin"/><Relationship Id="rId2" Type="http://schemas.openxmlformats.org/officeDocument/2006/relationships/tags" Target="../tags/tag697.xml"/><Relationship Id="rId1" Type="http://schemas.openxmlformats.org/officeDocument/2006/relationships/vmlDrawing" Target="../drawings/vmlDrawing81.vml"/><Relationship Id="rId6" Type="http://schemas.openxmlformats.org/officeDocument/2006/relationships/tags" Target="../tags/tag701.xml"/><Relationship Id="rId11" Type="http://schemas.openxmlformats.org/officeDocument/2006/relationships/slideMaster" Target="../slideMasters/slideMaster6.xml"/><Relationship Id="rId5" Type="http://schemas.openxmlformats.org/officeDocument/2006/relationships/tags" Target="../tags/tag700.xml"/><Relationship Id="rId10" Type="http://schemas.openxmlformats.org/officeDocument/2006/relationships/tags" Target="../tags/tag705.xml"/><Relationship Id="rId4" Type="http://schemas.openxmlformats.org/officeDocument/2006/relationships/tags" Target="../tags/tag699.xml"/><Relationship Id="rId9" Type="http://schemas.openxmlformats.org/officeDocument/2006/relationships/tags" Target="../tags/tag704.xml"/><Relationship Id="rId14"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8" Type="http://schemas.openxmlformats.org/officeDocument/2006/relationships/tags" Target="../tags/tag712.xml"/><Relationship Id="rId3" Type="http://schemas.openxmlformats.org/officeDocument/2006/relationships/tags" Target="../tags/tag707.xml"/><Relationship Id="rId7" Type="http://schemas.openxmlformats.org/officeDocument/2006/relationships/tags" Target="../tags/tag711.xml"/><Relationship Id="rId12" Type="http://schemas.openxmlformats.org/officeDocument/2006/relationships/image" Target="../media/image1.emf"/><Relationship Id="rId2" Type="http://schemas.openxmlformats.org/officeDocument/2006/relationships/tags" Target="../tags/tag706.xml"/><Relationship Id="rId1" Type="http://schemas.openxmlformats.org/officeDocument/2006/relationships/vmlDrawing" Target="../drawings/vmlDrawing82.vml"/><Relationship Id="rId6" Type="http://schemas.openxmlformats.org/officeDocument/2006/relationships/tags" Target="../tags/tag710.xml"/><Relationship Id="rId11" Type="http://schemas.openxmlformats.org/officeDocument/2006/relationships/oleObject" Target="../embeddings/oleObject82.bin"/><Relationship Id="rId5" Type="http://schemas.openxmlformats.org/officeDocument/2006/relationships/tags" Target="../tags/tag709.xml"/><Relationship Id="rId10" Type="http://schemas.openxmlformats.org/officeDocument/2006/relationships/slideMaster" Target="../slideMasters/slideMaster6.xml"/><Relationship Id="rId4" Type="http://schemas.openxmlformats.org/officeDocument/2006/relationships/tags" Target="../tags/tag708.xml"/><Relationship Id="rId9" Type="http://schemas.openxmlformats.org/officeDocument/2006/relationships/tags" Target="../tags/tag713.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14.xml"/></Relationships>
</file>

<file path=ppt/slideLayouts/_rels/slideLayout87.xml.rels><?xml version="1.0" encoding="UTF-8" standalone="yes"?>
<Relationships xmlns="http://schemas.openxmlformats.org/package/2006/relationships"><Relationship Id="rId8" Type="http://schemas.openxmlformats.org/officeDocument/2006/relationships/tags" Target="../tags/tag721.xml"/><Relationship Id="rId3" Type="http://schemas.openxmlformats.org/officeDocument/2006/relationships/tags" Target="../tags/tag716.xml"/><Relationship Id="rId7" Type="http://schemas.openxmlformats.org/officeDocument/2006/relationships/tags" Target="../tags/tag720.xml"/><Relationship Id="rId2" Type="http://schemas.openxmlformats.org/officeDocument/2006/relationships/tags" Target="../tags/tag715.xml"/><Relationship Id="rId1" Type="http://schemas.openxmlformats.org/officeDocument/2006/relationships/vmlDrawing" Target="../drawings/vmlDrawing83.vml"/><Relationship Id="rId6" Type="http://schemas.openxmlformats.org/officeDocument/2006/relationships/tags" Target="../tags/tag719.xml"/><Relationship Id="rId11" Type="http://schemas.openxmlformats.org/officeDocument/2006/relationships/image" Target="../media/image1.emf"/><Relationship Id="rId5" Type="http://schemas.openxmlformats.org/officeDocument/2006/relationships/tags" Target="../tags/tag718.xml"/><Relationship Id="rId10" Type="http://schemas.openxmlformats.org/officeDocument/2006/relationships/oleObject" Target="../embeddings/oleObject83.bin"/><Relationship Id="rId4" Type="http://schemas.openxmlformats.org/officeDocument/2006/relationships/tags" Target="../tags/tag717.xml"/><Relationship Id="rId9"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8" Type="http://schemas.openxmlformats.org/officeDocument/2006/relationships/tags" Target="../tags/tag748.xml"/><Relationship Id="rId13" Type="http://schemas.openxmlformats.org/officeDocument/2006/relationships/image" Target="../media/image5.jpg"/><Relationship Id="rId3" Type="http://schemas.openxmlformats.org/officeDocument/2006/relationships/tags" Target="../tags/tag743.xml"/><Relationship Id="rId7" Type="http://schemas.openxmlformats.org/officeDocument/2006/relationships/tags" Target="../tags/tag747.xml"/><Relationship Id="rId12" Type="http://schemas.openxmlformats.org/officeDocument/2006/relationships/image" Target="../media/image4.png"/><Relationship Id="rId2" Type="http://schemas.openxmlformats.org/officeDocument/2006/relationships/tags" Target="../tags/tag742.xml"/><Relationship Id="rId1" Type="http://schemas.openxmlformats.org/officeDocument/2006/relationships/vmlDrawing" Target="../drawings/vmlDrawing85.vml"/><Relationship Id="rId6" Type="http://schemas.openxmlformats.org/officeDocument/2006/relationships/tags" Target="../tags/tag746.xml"/><Relationship Id="rId11" Type="http://schemas.openxmlformats.org/officeDocument/2006/relationships/image" Target="../media/image3.emf"/><Relationship Id="rId5" Type="http://schemas.openxmlformats.org/officeDocument/2006/relationships/tags" Target="../tags/tag745.xml"/><Relationship Id="rId10" Type="http://schemas.openxmlformats.org/officeDocument/2006/relationships/oleObject" Target="../embeddings/oleObject85.bin"/><Relationship Id="rId4" Type="http://schemas.openxmlformats.org/officeDocument/2006/relationships/tags" Target="../tags/tag744.xml"/><Relationship Id="rId9"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8" Type="http://schemas.openxmlformats.org/officeDocument/2006/relationships/tags" Target="../tags/tag755.xml"/><Relationship Id="rId3" Type="http://schemas.openxmlformats.org/officeDocument/2006/relationships/tags" Target="../tags/tag750.xml"/><Relationship Id="rId7" Type="http://schemas.openxmlformats.org/officeDocument/2006/relationships/tags" Target="../tags/tag754.xml"/><Relationship Id="rId2" Type="http://schemas.openxmlformats.org/officeDocument/2006/relationships/tags" Target="../tags/tag749.xml"/><Relationship Id="rId1" Type="http://schemas.openxmlformats.org/officeDocument/2006/relationships/vmlDrawing" Target="../drawings/vmlDrawing86.vml"/><Relationship Id="rId6" Type="http://schemas.openxmlformats.org/officeDocument/2006/relationships/tags" Target="../tags/tag753.xml"/><Relationship Id="rId11" Type="http://schemas.openxmlformats.org/officeDocument/2006/relationships/image" Target="../media/image1.emf"/><Relationship Id="rId5" Type="http://schemas.openxmlformats.org/officeDocument/2006/relationships/tags" Target="../tags/tag752.xml"/><Relationship Id="rId10" Type="http://schemas.openxmlformats.org/officeDocument/2006/relationships/oleObject" Target="../embeddings/oleObject86.bin"/><Relationship Id="rId4" Type="http://schemas.openxmlformats.org/officeDocument/2006/relationships/tags" Target="../tags/tag751.xml"/><Relationship Id="rId9"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image" Target="../media/image2.png"/><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image" Target="../media/image1.emf"/><Relationship Id="rId2" Type="http://schemas.openxmlformats.org/officeDocument/2006/relationships/tags" Target="../tags/tag77.xml"/><Relationship Id="rId1" Type="http://schemas.openxmlformats.org/officeDocument/2006/relationships/vmlDrawing" Target="../drawings/vmlDrawing10.vml"/><Relationship Id="rId6" Type="http://schemas.openxmlformats.org/officeDocument/2006/relationships/tags" Target="../tags/tag81.xml"/><Relationship Id="rId11" Type="http://schemas.openxmlformats.org/officeDocument/2006/relationships/oleObject" Target="../embeddings/oleObject10.bin"/><Relationship Id="rId5" Type="http://schemas.openxmlformats.org/officeDocument/2006/relationships/tags" Target="../tags/tag80.xml"/><Relationship Id="rId10" Type="http://schemas.openxmlformats.org/officeDocument/2006/relationships/slideMaster" Target="../slideMasters/slideMaster1.xml"/><Relationship Id="rId4" Type="http://schemas.openxmlformats.org/officeDocument/2006/relationships/tags" Target="../tags/tag79.xml"/><Relationship Id="rId9" Type="http://schemas.openxmlformats.org/officeDocument/2006/relationships/tags" Target="../tags/tag84.xml"/></Relationships>
</file>

<file path=ppt/slideLayouts/_rels/slideLayout90.xml.rels><?xml version="1.0" encoding="UTF-8" standalone="yes"?>
<Relationships xmlns="http://schemas.openxmlformats.org/package/2006/relationships"><Relationship Id="rId8" Type="http://schemas.openxmlformats.org/officeDocument/2006/relationships/oleObject" Target="../embeddings/oleObject87.bin"/><Relationship Id="rId3" Type="http://schemas.openxmlformats.org/officeDocument/2006/relationships/tags" Target="../tags/tag757.xml"/><Relationship Id="rId7" Type="http://schemas.openxmlformats.org/officeDocument/2006/relationships/slideMaster" Target="../slideMasters/slideMaster7.xml"/><Relationship Id="rId2" Type="http://schemas.openxmlformats.org/officeDocument/2006/relationships/tags" Target="../tags/tag756.xml"/><Relationship Id="rId1" Type="http://schemas.openxmlformats.org/officeDocument/2006/relationships/vmlDrawing" Target="../drawings/vmlDrawing87.vml"/><Relationship Id="rId6" Type="http://schemas.openxmlformats.org/officeDocument/2006/relationships/tags" Target="../tags/tag760.xml"/><Relationship Id="rId5" Type="http://schemas.openxmlformats.org/officeDocument/2006/relationships/tags" Target="../tags/tag759.xml"/><Relationship Id="rId4" Type="http://schemas.openxmlformats.org/officeDocument/2006/relationships/tags" Target="../tags/tag758.xml"/><Relationship Id="rId9" Type="http://schemas.openxmlformats.org/officeDocument/2006/relationships/image" Target="../media/image7.emf"/></Relationships>
</file>

<file path=ppt/slideLayouts/_rels/slideLayout91.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tags" Target="../tags/tag762.xml"/><Relationship Id="rId7" Type="http://schemas.openxmlformats.org/officeDocument/2006/relationships/slideMaster" Target="../slideMasters/slideMaster7.xml"/><Relationship Id="rId2" Type="http://schemas.openxmlformats.org/officeDocument/2006/relationships/tags" Target="../tags/tag761.xml"/><Relationship Id="rId1" Type="http://schemas.openxmlformats.org/officeDocument/2006/relationships/vmlDrawing" Target="../drawings/vmlDrawing88.vml"/><Relationship Id="rId6" Type="http://schemas.openxmlformats.org/officeDocument/2006/relationships/tags" Target="../tags/tag765.xml"/><Relationship Id="rId5" Type="http://schemas.openxmlformats.org/officeDocument/2006/relationships/tags" Target="../tags/tag764.xml"/><Relationship Id="rId4" Type="http://schemas.openxmlformats.org/officeDocument/2006/relationships/tags" Target="../tags/tag763.xml"/><Relationship Id="rId9" Type="http://schemas.openxmlformats.org/officeDocument/2006/relationships/image" Target="../media/image7.emf"/></Relationships>
</file>

<file path=ppt/slideLayouts/_rels/slideLayout92.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767.xml"/><Relationship Id="rId7" Type="http://schemas.openxmlformats.org/officeDocument/2006/relationships/tags" Target="../tags/tag771.xml"/><Relationship Id="rId2" Type="http://schemas.openxmlformats.org/officeDocument/2006/relationships/tags" Target="../tags/tag766.xml"/><Relationship Id="rId1" Type="http://schemas.openxmlformats.org/officeDocument/2006/relationships/vmlDrawing" Target="../drawings/vmlDrawing89.vml"/><Relationship Id="rId6" Type="http://schemas.openxmlformats.org/officeDocument/2006/relationships/tags" Target="../tags/tag770.xml"/><Relationship Id="rId5" Type="http://schemas.openxmlformats.org/officeDocument/2006/relationships/tags" Target="../tags/tag769.xml"/><Relationship Id="rId10" Type="http://schemas.openxmlformats.org/officeDocument/2006/relationships/image" Target="../media/image7.emf"/><Relationship Id="rId4" Type="http://schemas.openxmlformats.org/officeDocument/2006/relationships/tags" Target="../tags/tag768.xml"/><Relationship Id="rId9" Type="http://schemas.openxmlformats.org/officeDocument/2006/relationships/oleObject" Target="../embeddings/oleObject89.bin"/></Relationships>
</file>

<file path=ppt/slideLayouts/_rels/slideLayout93.xml.rels><?xml version="1.0" encoding="UTF-8" standalone="yes"?>
<Relationships xmlns="http://schemas.openxmlformats.org/package/2006/relationships"><Relationship Id="rId8" Type="http://schemas.openxmlformats.org/officeDocument/2006/relationships/tags" Target="../tags/tag778.xml"/><Relationship Id="rId3" Type="http://schemas.openxmlformats.org/officeDocument/2006/relationships/tags" Target="../tags/tag773.xml"/><Relationship Id="rId7" Type="http://schemas.openxmlformats.org/officeDocument/2006/relationships/tags" Target="../tags/tag777.xml"/><Relationship Id="rId2" Type="http://schemas.openxmlformats.org/officeDocument/2006/relationships/tags" Target="../tags/tag772.xml"/><Relationship Id="rId1" Type="http://schemas.openxmlformats.org/officeDocument/2006/relationships/vmlDrawing" Target="../drawings/vmlDrawing90.vml"/><Relationship Id="rId6" Type="http://schemas.openxmlformats.org/officeDocument/2006/relationships/tags" Target="../tags/tag776.xml"/><Relationship Id="rId11" Type="http://schemas.openxmlformats.org/officeDocument/2006/relationships/image" Target="../media/image7.emf"/><Relationship Id="rId5" Type="http://schemas.openxmlformats.org/officeDocument/2006/relationships/tags" Target="../tags/tag775.xml"/><Relationship Id="rId10" Type="http://schemas.openxmlformats.org/officeDocument/2006/relationships/oleObject" Target="../embeddings/oleObject90.bin"/><Relationship Id="rId4" Type="http://schemas.openxmlformats.org/officeDocument/2006/relationships/tags" Target="../tags/tag774.xml"/><Relationship Id="rId9"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8" Type="http://schemas.openxmlformats.org/officeDocument/2006/relationships/tags" Target="../tags/tag785.xml"/><Relationship Id="rId13" Type="http://schemas.openxmlformats.org/officeDocument/2006/relationships/image" Target="../media/image1.emf"/><Relationship Id="rId3" Type="http://schemas.openxmlformats.org/officeDocument/2006/relationships/tags" Target="../tags/tag780.xml"/><Relationship Id="rId7" Type="http://schemas.openxmlformats.org/officeDocument/2006/relationships/tags" Target="../tags/tag784.xml"/><Relationship Id="rId12" Type="http://schemas.openxmlformats.org/officeDocument/2006/relationships/oleObject" Target="../embeddings/oleObject91.bin"/><Relationship Id="rId2" Type="http://schemas.openxmlformats.org/officeDocument/2006/relationships/tags" Target="../tags/tag779.xml"/><Relationship Id="rId1" Type="http://schemas.openxmlformats.org/officeDocument/2006/relationships/vmlDrawing" Target="../drawings/vmlDrawing91.vml"/><Relationship Id="rId6" Type="http://schemas.openxmlformats.org/officeDocument/2006/relationships/tags" Target="../tags/tag783.xml"/><Relationship Id="rId11" Type="http://schemas.openxmlformats.org/officeDocument/2006/relationships/slideMaster" Target="../slideMasters/slideMaster7.xml"/><Relationship Id="rId5" Type="http://schemas.openxmlformats.org/officeDocument/2006/relationships/tags" Target="../tags/tag782.xml"/><Relationship Id="rId10" Type="http://schemas.openxmlformats.org/officeDocument/2006/relationships/tags" Target="../tags/tag787.xml"/><Relationship Id="rId4" Type="http://schemas.openxmlformats.org/officeDocument/2006/relationships/tags" Target="../tags/tag781.xml"/><Relationship Id="rId9" Type="http://schemas.openxmlformats.org/officeDocument/2006/relationships/tags" Target="../tags/tag786.xml"/><Relationship Id="rId14"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8" Type="http://schemas.openxmlformats.org/officeDocument/2006/relationships/tags" Target="../tags/tag794.xml"/><Relationship Id="rId13" Type="http://schemas.openxmlformats.org/officeDocument/2006/relationships/image" Target="../media/image1.emf"/><Relationship Id="rId3" Type="http://schemas.openxmlformats.org/officeDocument/2006/relationships/tags" Target="../tags/tag789.xml"/><Relationship Id="rId7" Type="http://schemas.openxmlformats.org/officeDocument/2006/relationships/tags" Target="../tags/tag793.xml"/><Relationship Id="rId12" Type="http://schemas.openxmlformats.org/officeDocument/2006/relationships/oleObject" Target="../embeddings/oleObject92.bin"/><Relationship Id="rId2" Type="http://schemas.openxmlformats.org/officeDocument/2006/relationships/tags" Target="../tags/tag788.xml"/><Relationship Id="rId1" Type="http://schemas.openxmlformats.org/officeDocument/2006/relationships/vmlDrawing" Target="../drawings/vmlDrawing92.vml"/><Relationship Id="rId6" Type="http://schemas.openxmlformats.org/officeDocument/2006/relationships/tags" Target="../tags/tag792.xml"/><Relationship Id="rId11" Type="http://schemas.openxmlformats.org/officeDocument/2006/relationships/slideMaster" Target="../slideMasters/slideMaster7.xml"/><Relationship Id="rId5" Type="http://schemas.openxmlformats.org/officeDocument/2006/relationships/tags" Target="../tags/tag791.xml"/><Relationship Id="rId10" Type="http://schemas.openxmlformats.org/officeDocument/2006/relationships/tags" Target="../tags/tag796.xml"/><Relationship Id="rId4" Type="http://schemas.openxmlformats.org/officeDocument/2006/relationships/tags" Target="../tags/tag790.xml"/><Relationship Id="rId9" Type="http://schemas.openxmlformats.org/officeDocument/2006/relationships/tags" Target="../tags/tag795.xml"/><Relationship Id="rId1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8" Type="http://schemas.openxmlformats.org/officeDocument/2006/relationships/tags" Target="../tags/tag803.xml"/><Relationship Id="rId13" Type="http://schemas.openxmlformats.org/officeDocument/2006/relationships/image" Target="../media/image1.emf"/><Relationship Id="rId3" Type="http://schemas.openxmlformats.org/officeDocument/2006/relationships/tags" Target="../tags/tag798.xml"/><Relationship Id="rId7" Type="http://schemas.openxmlformats.org/officeDocument/2006/relationships/tags" Target="../tags/tag802.xml"/><Relationship Id="rId12" Type="http://schemas.openxmlformats.org/officeDocument/2006/relationships/oleObject" Target="../embeddings/oleObject93.bin"/><Relationship Id="rId2" Type="http://schemas.openxmlformats.org/officeDocument/2006/relationships/tags" Target="../tags/tag797.xml"/><Relationship Id="rId1" Type="http://schemas.openxmlformats.org/officeDocument/2006/relationships/vmlDrawing" Target="../drawings/vmlDrawing93.vml"/><Relationship Id="rId6" Type="http://schemas.openxmlformats.org/officeDocument/2006/relationships/tags" Target="../tags/tag801.xml"/><Relationship Id="rId11" Type="http://schemas.openxmlformats.org/officeDocument/2006/relationships/slideMaster" Target="../slideMasters/slideMaster7.xml"/><Relationship Id="rId5" Type="http://schemas.openxmlformats.org/officeDocument/2006/relationships/tags" Target="../tags/tag800.xml"/><Relationship Id="rId10" Type="http://schemas.openxmlformats.org/officeDocument/2006/relationships/tags" Target="../tags/tag805.xml"/><Relationship Id="rId4" Type="http://schemas.openxmlformats.org/officeDocument/2006/relationships/tags" Target="../tags/tag799.xml"/><Relationship Id="rId9" Type="http://schemas.openxmlformats.org/officeDocument/2006/relationships/tags" Target="../tags/tag804.xml"/><Relationship Id="rId1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8" Type="http://schemas.openxmlformats.org/officeDocument/2006/relationships/tags" Target="../tags/tag812.xml"/><Relationship Id="rId13" Type="http://schemas.openxmlformats.org/officeDocument/2006/relationships/image" Target="../media/image8.emf"/><Relationship Id="rId3" Type="http://schemas.openxmlformats.org/officeDocument/2006/relationships/tags" Target="../tags/tag807.xml"/><Relationship Id="rId7" Type="http://schemas.openxmlformats.org/officeDocument/2006/relationships/tags" Target="../tags/tag811.xml"/><Relationship Id="rId12" Type="http://schemas.openxmlformats.org/officeDocument/2006/relationships/oleObject" Target="../embeddings/oleObject94.bin"/><Relationship Id="rId2" Type="http://schemas.openxmlformats.org/officeDocument/2006/relationships/tags" Target="../tags/tag806.xml"/><Relationship Id="rId1" Type="http://schemas.openxmlformats.org/officeDocument/2006/relationships/vmlDrawing" Target="../drawings/vmlDrawing94.vml"/><Relationship Id="rId6" Type="http://schemas.openxmlformats.org/officeDocument/2006/relationships/tags" Target="../tags/tag810.xml"/><Relationship Id="rId11" Type="http://schemas.openxmlformats.org/officeDocument/2006/relationships/slideMaster" Target="../slideMasters/slideMaster7.xml"/><Relationship Id="rId5" Type="http://schemas.openxmlformats.org/officeDocument/2006/relationships/tags" Target="../tags/tag809.xml"/><Relationship Id="rId10" Type="http://schemas.openxmlformats.org/officeDocument/2006/relationships/tags" Target="../tags/tag814.xml"/><Relationship Id="rId4" Type="http://schemas.openxmlformats.org/officeDocument/2006/relationships/tags" Target="../tags/tag808.xml"/><Relationship Id="rId9" Type="http://schemas.openxmlformats.org/officeDocument/2006/relationships/tags" Target="../tags/tag813.xml"/><Relationship Id="rId14"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8" Type="http://schemas.openxmlformats.org/officeDocument/2006/relationships/tags" Target="../tags/tag821.xml"/><Relationship Id="rId13" Type="http://schemas.openxmlformats.org/officeDocument/2006/relationships/image" Target="../media/image1.emf"/><Relationship Id="rId3" Type="http://schemas.openxmlformats.org/officeDocument/2006/relationships/tags" Target="../tags/tag816.xml"/><Relationship Id="rId7" Type="http://schemas.openxmlformats.org/officeDocument/2006/relationships/tags" Target="../tags/tag820.xml"/><Relationship Id="rId12" Type="http://schemas.openxmlformats.org/officeDocument/2006/relationships/oleObject" Target="../embeddings/oleObject95.bin"/><Relationship Id="rId2" Type="http://schemas.openxmlformats.org/officeDocument/2006/relationships/tags" Target="../tags/tag815.xml"/><Relationship Id="rId1" Type="http://schemas.openxmlformats.org/officeDocument/2006/relationships/vmlDrawing" Target="../drawings/vmlDrawing95.vml"/><Relationship Id="rId6" Type="http://schemas.openxmlformats.org/officeDocument/2006/relationships/tags" Target="../tags/tag819.xml"/><Relationship Id="rId11" Type="http://schemas.openxmlformats.org/officeDocument/2006/relationships/slideMaster" Target="../slideMasters/slideMaster7.xml"/><Relationship Id="rId5" Type="http://schemas.openxmlformats.org/officeDocument/2006/relationships/tags" Target="../tags/tag818.xml"/><Relationship Id="rId10" Type="http://schemas.openxmlformats.org/officeDocument/2006/relationships/tags" Target="../tags/tag823.xml"/><Relationship Id="rId4" Type="http://schemas.openxmlformats.org/officeDocument/2006/relationships/tags" Target="../tags/tag817.xml"/><Relationship Id="rId9" Type="http://schemas.openxmlformats.org/officeDocument/2006/relationships/tags" Target="../tags/tag822.xml"/><Relationship Id="rId14"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2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18719219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7"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02791"/>
            <a:ext cx="6016752" cy="487313"/>
          </a:xfrm>
          <a:prstGeom prst="rect">
            <a:avLst/>
          </a:prstGeom>
          <a:noFill/>
          <a:ln>
            <a:noFill/>
          </a:ln>
        </p:spPr>
        <p:txBody>
          <a:bodyPr spcFirstLastPara="1" wrap="square" lIns="50800" tIns="50800" rIns="50800" bIns="50800" anchor="ctr" anchorCtr="0">
            <a:spAutoFit/>
          </a:bodyPr>
          <a:lstStyle>
            <a:lvl1pPr>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2128366"/>
            <a:ext cx="6016752" cy="1764586"/>
          </a:xfrm>
          <a:prstGeom prst="rect">
            <a:avLst/>
          </a:prstGeom>
          <a:noFill/>
          <a:ln>
            <a:noFill/>
          </a:ln>
        </p:spPr>
        <p:txBody>
          <a:bodyPr spcFirstLastPara="1" vert="horz" wrap="square" lIns="50800" tIns="50800" rIns="50800" bIns="50800" anchor="ctr" anchorCtr="0">
            <a:spAutoFit/>
          </a:bodyPr>
          <a:lstStyle>
            <a:lvl1pPr>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442853" y="-1138"/>
            <a:ext cx="5759014" cy="5077635"/>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pic>
        <p:nvPicPr>
          <p:cNvPr id="5" name="Picture 4">
            <a:extLst>
              <a:ext uri="{FF2B5EF4-FFF2-40B4-BE49-F238E27FC236}">
                <a16:creationId xmlns:a16="http://schemas.microsoft.com/office/drawing/2014/main" id="{5ED59C65-0060-762B-C71F-F3FE555080EB}"/>
              </a:ext>
            </a:extLst>
          </p:cNvPr>
          <p:cNvPicPr>
            <a:picLocks noChangeAspect="1"/>
          </p:cNvPicPr>
          <p:nvPr userDrawn="1"/>
        </p:nvPicPr>
        <p:blipFill>
          <a:blip r:embed="rId14"/>
          <a:stretch>
            <a:fillRect/>
          </a:stretch>
        </p:blipFill>
        <p:spPr>
          <a:xfrm>
            <a:off x="4289195" y="2213612"/>
            <a:ext cx="5433837" cy="4069788"/>
          </a:xfrm>
          <a:prstGeom prst="rect">
            <a:avLst/>
          </a:prstGeom>
        </p:spPr>
      </p:pic>
    </p:spTree>
    <p:extLst>
      <p:ext uri="{BB962C8B-B14F-4D97-AF65-F5344CB8AC3E}">
        <p14:creationId xmlns:p14="http://schemas.microsoft.com/office/powerpoint/2010/main" val="755782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944416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3"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grpSp>
        <p:nvGrpSpPr>
          <p:cNvPr id="20" name="Google Shape;82;p3">
            <a:extLst>
              <a:ext uri="{FF2B5EF4-FFF2-40B4-BE49-F238E27FC236}">
                <a16:creationId xmlns:a16="http://schemas.microsoft.com/office/drawing/2014/main" id="{9361628F-B462-42D0-87B5-3BAE5BD58376}"/>
              </a:ext>
            </a:extLst>
          </p:cNvPr>
          <p:cNvGrpSpPr/>
          <p:nvPr userDrawn="1"/>
        </p:nvGrpSpPr>
        <p:grpSpPr>
          <a:xfrm>
            <a:off x="-2362" y="6270630"/>
            <a:ext cx="12216947" cy="623737"/>
            <a:chOff x="0" y="0"/>
            <a:chExt cx="24433894" cy="1247472"/>
          </a:xfrm>
        </p:grpSpPr>
        <p:sp>
          <p:nvSpPr>
            <p:cNvPr id="22" name="Google Shape;83;p3">
              <a:extLst>
                <a:ext uri="{FF2B5EF4-FFF2-40B4-BE49-F238E27FC236}">
                  <a16:creationId xmlns:a16="http://schemas.microsoft.com/office/drawing/2014/main" id="{DF5AF3EB-1548-4332-AF53-A6EC94B1A78E}"/>
                </a:ext>
              </a:extLst>
            </p:cNvPr>
            <p:cNvSpPr/>
            <p:nvPr/>
          </p:nvSpPr>
          <p:spPr>
            <a:xfrm>
              <a:off x="0" y="0"/>
              <a:ext cx="24433894" cy="1192933"/>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3" name="Google Shape;84;p3" descr="Image">
              <a:extLst>
                <a:ext uri="{FF2B5EF4-FFF2-40B4-BE49-F238E27FC236}">
                  <a16:creationId xmlns:a16="http://schemas.microsoft.com/office/drawing/2014/main" id="{8BA87B6B-63A3-4BB6-A249-1DE2F206DCC7}"/>
                </a:ext>
              </a:extLst>
            </p:cNvPr>
            <p:cNvPicPr preferRelativeResize="0"/>
            <p:nvPr/>
          </p:nvPicPr>
          <p:blipFill rotWithShape="1">
            <a:blip r:embed="rId13">
              <a:alphaModFix/>
            </a:blip>
            <a:srcRect t="28569" b="31446"/>
            <a:stretch/>
          </p:blipFill>
          <p:spPr>
            <a:xfrm>
              <a:off x="5523858" y="8701"/>
              <a:ext cx="17239326" cy="1238771"/>
            </a:xfrm>
            <a:prstGeom prst="rect">
              <a:avLst/>
            </a:prstGeom>
            <a:noFill/>
            <a:ln>
              <a:noFill/>
            </a:ln>
          </p:spPr>
        </p:pic>
      </p:gr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6"/>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7"/>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8"/>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9"/>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433434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3044114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1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6937078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1170652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361"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41378086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130858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8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1009765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2139295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09"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1654281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1130413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33"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1933778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1054422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457"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1694067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4139923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481"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2994794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36384860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505"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3081484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6043987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529"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0030833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09975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55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599119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884586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7"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grpSp>
        <p:nvGrpSpPr>
          <p:cNvPr id="15" name="Google Shape;82;p3">
            <a:extLst>
              <a:ext uri="{FF2B5EF4-FFF2-40B4-BE49-F238E27FC236}">
                <a16:creationId xmlns:a16="http://schemas.microsoft.com/office/drawing/2014/main" id="{7A5713D8-1B91-41F8-8C7E-4BEC22B7C1AD}"/>
              </a:ext>
            </a:extLst>
          </p:cNvPr>
          <p:cNvGrpSpPr/>
          <p:nvPr userDrawn="1"/>
        </p:nvGrpSpPr>
        <p:grpSpPr>
          <a:xfrm>
            <a:off x="-2362" y="6270630"/>
            <a:ext cx="12216947" cy="623737"/>
            <a:chOff x="0" y="0"/>
            <a:chExt cx="24433894" cy="1247472"/>
          </a:xfrm>
        </p:grpSpPr>
        <p:sp>
          <p:nvSpPr>
            <p:cNvPr id="16" name="Google Shape;83;p3">
              <a:extLst>
                <a:ext uri="{FF2B5EF4-FFF2-40B4-BE49-F238E27FC236}">
                  <a16:creationId xmlns:a16="http://schemas.microsoft.com/office/drawing/2014/main" id="{95554215-9471-440D-A189-89C02C187F74}"/>
                </a:ext>
              </a:extLst>
            </p:cNvPr>
            <p:cNvSpPr/>
            <p:nvPr/>
          </p:nvSpPr>
          <p:spPr>
            <a:xfrm>
              <a:off x="0" y="0"/>
              <a:ext cx="24433894" cy="1192933"/>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19" name="Google Shape;84;p3" descr="Image">
              <a:extLst>
                <a:ext uri="{FF2B5EF4-FFF2-40B4-BE49-F238E27FC236}">
                  <a16:creationId xmlns:a16="http://schemas.microsoft.com/office/drawing/2014/main" id="{1FD70400-EB10-4F37-9FF0-E3A82E5E9ACF}"/>
                </a:ext>
              </a:extLst>
            </p:cNvPr>
            <p:cNvPicPr preferRelativeResize="0"/>
            <p:nvPr/>
          </p:nvPicPr>
          <p:blipFill rotWithShape="1">
            <a:blip r:embed="rId13">
              <a:alphaModFix/>
            </a:blip>
            <a:srcRect t="28569" b="31446"/>
            <a:stretch/>
          </p:blipFill>
          <p:spPr>
            <a:xfrm>
              <a:off x="5523858" y="8701"/>
              <a:ext cx="17239326" cy="1238771"/>
            </a:xfrm>
            <a:prstGeom prst="rect">
              <a:avLst/>
            </a:prstGeom>
            <a:noFill/>
            <a:ln>
              <a:noFill/>
            </a:ln>
          </p:spPr>
        </p:pic>
      </p:gr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bg1"/>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bg1"/>
              </a:solidFill>
              <a:effectLst/>
              <a:uLnTx/>
              <a:uFillTx/>
              <a:latin typeface="Arial"/>
              <a:ea typeface="+mn-ea"/>
              <a:cs typeface="Arial" panose="020B0604020202020204" pitchFamily="34"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7"/>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8"/>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9"/>
            </p:custDataLst>
          </p:nvPr>
        </p:nvSpPr>
        <p:spPr>
          <a:xfrm>
            <a:off x="554736" y="903861"/>
            <a:ext cx="7918704"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31726280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569688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77"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4268774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8757619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601"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018190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89000" y="1149350"/>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33"/>
          <p:cNvSpPr txBox="1">
            <a:spLocks noGrp="1"/>
          </p:cNvSpPr>
          <p:nvPr>
            <p:ph type="body" idx="1"/>
          </p:nvPr>
        </p:nvSpPr>
        <p:spPr>
          <a:xfrm>
            <a:off x="889000" y="3536950"/>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5400"/>
              <a:buFont typeface="Helvetica Neue"/>
              <a:buNone/>
              <a:defRPr sz="2700"/>
            </a:lvl1pPr>
            <a:lvl2pPr marL="457200" lvl="1" indent="-114300" algn="ctr">
              <a:lnSpc>
                <a:spcPct val="100000"/>
              </a:lnSpc>
              <a:spcBef>
                <a:spcPts val="0"/>
              </a:spcBef>
              <a:spcAft>
                <a:spcPts val="0"/>
              </a:spcAft>
              <a:buClr>
                <a:srgbClr val="000000"/>
              </a:buClr>
              <a:buSzPts val="5400"/>
              <a:buFont typeface="Helvetica Neue"/>
              <a:buNone/>
              <a:defRPr sz="2700"/>
            </a:lvl2pPr>
            <a:lvl3pPr marL="685800" lvl="2" indent="-114300" algn="ctr">
              <a:lnSpc>
                <a:spcPct val="100000"/>
              </a:lnSpc>
              <a:spcBef>
                <a:spcPts val="0"/>
              </a:spcBef>
              <a:spcAft>
                <a:spcPts val="0"/>
              </a:spcAft>
              <a:buClr>
                <a:srgbClr val="000000"/>
              </a:buClr>
              <a:buSzPts val="5400"/>
              <a:buFont typeface="Helvetica Neue"/>
              <a:buNone/>
              <a:defRPr sz="2700"/>
            </a:lvl3pPr>
            <a:lvl4pPr marL="914400" lvl="3" indent="-114300" algn="ctr">
              <a:lnSpc>
                <a:spcPct val="100000"/>
              </a:lnSpc>
              <a:spcBef>
                <a:spcPts val="0"/>
              </a:spcBef>
              <a:spcAft>
                <a:spcPts val="0"/>
              </a:spcAft>
              <a:buClr>
                <a:srgbClr val="000000"/>
              </a:buClr>
              <a:buSzPts val="5400"/>
              <a:buFont typeface="Helvetica Neue"/>
              <a:buNone/>
              <a:defRPr sz="2700"/>
            </a:lvl4pPr>
            <a:lvl5pPr marL="1143000" lvl="4" indent="-114300" algn="ctr">
              <a:lnSpc>
                <a:spcPct val="100000"/>
              </a:lnSpc>
              <a:spcBef>
                <a:spcPts val="0"/>
              </a:spcBef>
              <a:spcAft>
                <a:spcPts val="0"/>
              </a:spcAft>
              <a:buClr>
                <a:srgbClr val="000000"/>
              </a:buClr>
              <a:buSzPts val="5400"/>
              <a:buFont typeface="Helvetica Neue"/>
              <a:buNone/>
              <a:defRPr sz="2700"/>
            </a:lvl5pPr>
            <a:lvl6pPr marL="1371600" lvl="5" indent="-185738" algn="l">
              <a:lnSpc>
                <a:spcPct val="100000"/>
              </a:lnSpc>
              <a:spcBef>
                <a:spcPts val="2950"/>
              </a:spcBef>
              <a:spcAft>
                <a:spcPts val="0"/>
              </a:spcAft>
              <a:buClr>
                <a:srgbClr val="000000"/>
              </a:buClr>
              <a:buSzPts val="2250"/>
              <a:buChar char="•"/>
              <a:defRPr/>
            </a:lvl6pPr>
            <a:lvl7pPr marL="1600200" lvl="6" indent="-185738" algn="l">
              <a:lnSpc>
                <a:spcPct val="100000"/>
              </a:lnSpc>
              <a:spcBef>
                <a:spcPts val="2950"/>
              </a:spcBef>
              <a:spcAft>
                <a:spcPts val="0"/>
              </a:spcAft>
              <a:buClr>
                <a:srgbClr val="000000"/>
              </a:buClr>
              <a:buSzPts val="2250"/>
              <a:buChar char="•"/>
              <a:defRPr/>
            </a:lvl7pPr>
            <a:lvl8pPr marL="1828800" lvl="7" indent="-185738" algn="l">
              <a:lnSpc>
                <a:spcPct val="100000"/>
              </a:lnSpc>
              <a:spcBef>
                <a:spcPts val="2950"/>
              </a:spcBef>
              <a:spcAft>
                <a:spcPts val="0"/>
              </a:spcAft>
              <a:buClr>
                <a:srgbClr val="000000"/>
              </a:buClr>
              <a:buSzPts val="2250"/>
              <a:buChar char="•"/>
              <a:defRPr/>
            </a:lvl8pPr>
            <a:lvl9pPr marL="2057400" lvl="8" indent="-185738" algn="l">
              <a:lnSpc>
                <a:spcPct val="100000"/>
              </a:lnSpc>
              <a:spcBef>
                <a:spcPts val="2950"/>
              </a:spcBef>
              <a:spcAft>
                <a:spcPts val="0"/>
              </a:spcAft>
              <a:buClr>
                <a:srgbClr val="000000"/>
              </a:buClr>
              <a:buSzPts val="2250"/>
              <a:buChar char="•"/>
              <a:defRPr/>
            </a:lvl9pPr>
          </a:lstStyle>
          <a:p>
            <a:endParaRPr/>
          </a:p>
        </p:txBody>
      </p:sp>
      <p:sp>
        <p:nvSpPr>
          <p:cNvPr id="5" name="Slide Number">
            <a:extLst>
              <a:ext uri="{FF2B5EF4-FFF2-40B4-BE49-F238E27FC236}">
                <a16:creationId xmlns:a16="http://schemas.microsoft.com/office/drawing/2014/main" id="{788966F0-B4CC-4CB0-9752-DC168BD31AE7}"/>
              </a:ext>
            </a:extLst>
          </p:cNvPr>
          <p:cNvSpPr>
            <a:spLocks noChangeArrowheads="1"/>
          </p:cNvSpPr>
          <p:nvPr userDrawn="1">
            <p:custDataLst>
              <p:tags r:id="rId1"/>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585313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78632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62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0961722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1600775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73"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dirty="0">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40079431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399579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69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41036677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13362962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721"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3947304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2891733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745"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12286180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13877221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769"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42034142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3565211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793"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977751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cxnSp>
        <p:nvCxnSpPr>
          <p:cNvPr id="103" name="BottomLine">
            <a:extLst>
              <a:ext uri="{FF2B5EF4-FFF2-40B4-BE49-F238E27FC236}">
                <a16:creationId xmlns:a16="http://schemas.microsoft.com/office/drawing/2014/main" id="{1A205B6C-F79D-4193-9FCF-230AF1D51716}"/>
              </a:ext>
            </a:extLst>
          </p:cNvPr>
          <p:cNvCxnSpPr/>
          <p:nvPr userDrawn="1">
            <p:custDataLst>
              <p:tags r:id="rId1"/>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
            <a:extLst>
              <a:ext uri="{FF2B5EF4-FFF2-40B4-BE49-F238E27FC236}">
                <a16:creationId xmlns:a16="http://schemas.microsoft.com/office/drawing/2014/main" id="{CB6CF5F8-7994-4E97-9AE6-6C98CE30967C}"/>
              </a:ext>
            </a:extLst>
          </p:cNvPr>
          <p:cNvCxnSpPr/>
          <p:nvPr userDrawn="1">
            <p:custDataLst>
              <p:tags r:id="rId2"/>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LogoText">
            <a:extLst>
              <a:ext uri="{FF2B5EF4-FFF2-40B4-BE49-F238E27FC236}">
                <a16:creationId xmlns:a16="http://schemas.microsoft.com/office/drawing/2014/main" id="{B789CE62-716F-47B1-B8FE-60436A1FA5A7}"/>
              </a:ext>
            </a:extLst>
          </p:cNvPr>
          <p:cNvSpPr txBox="1"/>
          <p:nvPr userDrawn="1">
            <p:custDataLst>
              <p:tags r:id="rId3"/>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989512"/>
          </a:xfrm>
        </p:spPr>
        <p:txBody>
          <a:bodyPr>
            <a:noAutofit/>
          </a:bodyPr>
          <a:lstStyle>
            <a:lvl1pPr>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A91FB312-B423-41B9-AEAA-2BE53183470B}"/>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4003337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9251077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817"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1692708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2438223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0841"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194909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39018413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1865"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0810312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2764620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889"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746624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310112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91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0955181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89000" y="1149350"/>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33"/>
          <p:cNvSpPr txBox="1">
            <a:spLocks noGrp="1"/>
          </p:cNvSpPr>
          <p:nvPr>
            <p:ph type="body" idx="1"/>
          </p:nvPr>
        </p:nvSpPr>
        <p:spPr>
          <a:xfrm>
            <a:off x="889000" y="3536950"/>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5400"/>
              <a:buFont typeface="Helvetica Neue"/>
              <a:buNone/>
              <a:defRPr sz="2700"/>
            </a:lvl1pPr>
            <a:lvl2pPr marL="457200" lvl="1" indent="-114300" algn="ctr">
              <a:lnSpc>
                <a:spcPct val="100000"/>
              </a:lnSpc>
              <a:spcBef>
                <a:spcPts val="0"/>
              </a:spcBef>
              <a:spcAft>
                <a:spcPts val="0"/>
              </a:spcAft>
              <a:buClr>
                <a:srgbClr val="000000"/>
              </a:buClr>
              <a:buSzPts val="5400"/>
              <a:buFont typeface="Helvetica Neue"/>
              <a:buNone/>
              <a:defRPr sz="2700"/>
            </a:lvl2pPr>
            <a:lvl3pPr marL="685800" lvl="2" indent="-114300" algn="ctr">
              <a:lnSpc>
                <a:spcPct val="100000"/>
              </a:lnSpc>
              <a:spcBef>
                <a:spcPts val="0"/>
              </a:spcBef>
              <a:spcAft>
                <a:spcPts val="0"/>
              </a:spcAft>
              <a:buClr>
                <a:srgbClr val="000000"/>
              </a:buClr>
              <a:buSzPts val="5400"/>
              <a:buFont typeface="Helvetica Neue"/>
              <a:buNone/>
              <a:defRPr sz="2700"/>
            </a:lvl3pPr>
            <a:lvl4pPr marL="914400" lvl="3" indent="-114300" algn="ctr">
              <a:lnSpc>
                <a:spcPct val="100000"/>
              </a:lnSpc>
              <a:spcBef>
                <a:spcPts val="0"/>
              </a:spcBef>
              <a:spcAft>
                <a:spcPts val="0"/>
              </a:spcAft>
              <a:buClr>
                <a:srgbClr val="000000"/>
              </a:buClr>
              <a:buSzPts val="5400"/>
              <a:buFont typeface="Helvetica Neue"/>
              <a:buNone/>
              <a:defRPr sz="2700"/>
            </a:lvl4pPr>
            <a:lvl5pPr marL="1143000" lvl="4" indent="-114300" algn="ctr">
              <a:lnSpc>
                <a:spcPct val="100000"/>
              </a:lnSpc>
              <a:spcBef>
                <a:spcPts val="0"/>
              </a:spcBef>
              <a:spcAft>
                <a:spcPts val="0"/>
              </a:spcAft>
              <a:buClr>
                <a:srgbClr val="000000"/>
              </a:buClr>
              <a:buSzPts val="5400"/>
              <a:buFont typeface="Helvetica Neue"/>
              <a:buNone/>
              <a:defRPr sz="2700"/>
            </a:lvl5pPr>
            <a:lvl6pPr marL="1371600" lvl="5" indent="-185738" algn="l">
              <a:lnSpc>
                <a:spcPct val="100000"/>
              </a:lnSpc>
              <a:spcBef>
                <a:spcPts val="2950"/>
              </a:spcBef>
              <a:spcAft>
                <a:spcPts val="0"/>
              </a:spcAft>
              <a:buClr>
                <a:srgbClr val="000000"/>
              </a:buClr>
              <a:buSzPts val="2250"/>
              <a:buChar char="•"/>
              <a:defRPr/>
            </a:lvl6pPr>
            <a:lvl7pPr marL="1600200" lvl="6" indent="-185738" algn="l">
              <a:lnSpc>
                <a:spcPct val="100000"/>
              </a:lnSpc>
              <a:spcBef>
                <a:spcPts val="2950"/>
              </a:spcBef>
              <a:spcAft>
                <a:spcPts val="0"/>
              </a:spcAft>
              <a:buClr>
                <a:srgbClr val="000000"/>
              </a:buClr>
              <a:buSzPts val="2250"/>
              <a:buChar char="•"/>
              <a:defRPr/>
            </a:lvl7pPr>
            <a:lvl8pPr marL="1828800" lvl="7" indent="-185738" algn="l">
              <a:lnSpc>
                <a:spcPct val="100000"/>
              </a:lnSpc>
              <a:spcBef>
                <a:spcPts val="2950"/>
              </a:spcBef>
              <a:spcAft>
                <a:spcPts val="0"/>
              </a:spcAft>
              <a:buClr>
                <a:srgbClr val="000000"/>
              </a:buClr>
              <a:buSzPts val="2250"/>
              <a:buChar char="•"/>
              <a:defRPr/>
            </a:lvl8pPr>
            <a:lvl9pPr marL="2057400" lvl="8" indent="-185738" algn="l">
              <a:lnSpc>
                <a:spcPct val="100000"/>
              </a:lnSpc>
              <a:spcBef>
                <a:spcPts val="2950"/>
              </a:spcBef>
              <a:spcAft>
                <a:spcPts val="0"/>
              </a:spcAft>
              <a:buClr>
                <a:srgbClr val="000000"/>
              </a:buClr>
              <a:buSzPts val="2250"/>
              <a:buChar char="•"/>
              <a:defRPr/>
            </a:lvl9pPr>
          </a:lstStyle>
          <a:p>
            <a:endParaRPr/>
          </a:p>
        </p:txBody>
      </p:sp>
      <p:sp>
        <p:nvSpPr>
          <p:cNvPr id="5" name="Slide Number">
            <a:extLst>
              <a:ext uri="{FF2B5EF4-FFF2-40B4-BE49-F238E27FC236}">
                <a16:creationId xmlns:a16="http://schemas.microsoft.com/office/drawing/2014/main" id="{788966F0-B4CC-4CB0-9752-DC168BD31AE7}"/>
              </a:ext>
            </a:extLst>
          </p:cNvPr>
          <p:cNvSpPr>
            <a:spLocks noChangeArrowheads="1"/>
          </p:cNvSpPr>
          <p:nvPr userDrawn="1">
            <p:custDataLst>
              <p:tags r:id="rId1"/>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5823486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1638698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93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2735589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cxnSp>
        <p:nvCxnSpPr>
          <p:cNvPr id="103" name="BottomLine">
            <a:extLst>
              <a:ext uri="{FF2B5EF4-FFF2-40B4-BE49-F238E27FC236}">
                <a16:creationId xmlns:a16="http://schemas.microsoft.com/office/drawing/2014/main" id="{1A205B6C-F79D-4193-9FCF-230AF1D51716}"/>
              </a:ext>
            </a:extLst>
          </p:cNvPr>
          <p:cNvCxnSpPr/>
          <p:nvPr userDrawn="1">
            <p:custDataLst>
              <p:tags r:id="rId1"/>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
            <a:extLst>
              <a:ext uri="{FF2B5EF4-FFF2-40B4-BE49-F238E27FC236}">
                <a16:creationId xmlns:a16="http://schemas.microsoft.com/office/drawing/2014/main" id="{CB6CF5F8-7994-4E97-9AE6-6C98CE30967C}"/>
              </a:ext>
            </a:extLst>
          </p:cNvPr>
          <p:cNvCxnSpPr/>
          <p:nvPr userDrawn="1">
            <p:custDataLst>
              <p:tags r:id="rId2"/>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LogoText">
            <a:extLst>
              <a:ext uri="{FF2B5EF4-FFF2-40B4-BE49-F238E27FC236}">
                <a16:creationId xmlns:a16="http://schemas.microsoft.com/office/drawing/2014/main" id="{B789CE62-716F-47B1-B8FE-60436A1FA5A7}"/>
              </a:ext>
            </a:extLst>
          </p:cNvPr>
          <p:cNvSpPr txBox="1"/>
          <p:nvPr userDrawn="1">
            <p:custDataLst>
              <p:tags r:id="rId3"/>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989512"/>
          </a:xfrm>
        </p:spPr>
        <p:txBody>
          <a:bodyPr>
            <a:noAutofit/>
          </a:bodyPr>
          <a:lstStyle>
            <a:lvl1pPr>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A91FB312-B423-41B9-AEAA-2BE53183470B}"/>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5151789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16615192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6985"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dirty="0">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8720362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780771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00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834464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89000" y="1149350"/>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33"/>
          <p:cNvSpPr txBox="1">
            <a:spLocks noGrp="1"/>
          </p:cNvSpPr>
          <p:nvPr>
            <p:ph type="body" idx="1"/>
          </p:nvPr>
        </p:nvSpPr>
        <p:spPr>
          <a:xfrm>
            <a:off x="889000" y="3536950"/>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5400"/>
              <a:buFont typeface="Helvetica Neue"/>
              <a:buNone/>
              <a:defRPr sz="2700"/>
            </a:lvl1pPr>
            <a:lvl2pPr marL="457200" lvl="1" indent="-114300" algn="ctr">
              <a:lnSpc>
                <a:spcPct val="100000"/>
              </a:lnSpc>
              <a:spcBef>
                <a:spcPts val="0"/>
              </a:spcBef>
              <a:spcAft>
                <a:spcPts val="0"/>
              </a:spcAft>
              <a:buClr>
                <a:srgbClr val="000000"/>
              </a:buClr>
              <a:buSzPts val="5400"/>
              <a:buFont typeface="Helvetica Neue"/>
              <a:buNone/>
              <a:defRPr sz="2700"/>
            </a:lvl2pPr>
            <a:lvl3pPr marL="685800" lvl="2" indent="-114300" algn="ctr">
              <a:lnSpc>
                <a:spcPct val="100000"/>
              </a:lnSpc>
              <a:spcBef>
                <a:spcPts val="0"/>
              </a:spcBef>
              <a:spcAft>
                <a:spcPts val="0"/>
              </a:spcAft>
              <a:buClr>
                <a:srgbClr val="000000"/>
              </a:buClr>
              <a:buSzPts val="5400"/>
              <a:buFont typeface="Helvetica Neue"/>
              <a:buNone/>
              <a:defRPr sz="2700"/>
            </a:lvl3pPr>
            <a:lvl4pPr marL="914400" lvl="3" indent="-114300" algn="ctr">
              <a:lnSpc>
                <a:spcPct val="100000"/>
              </a:lnSpc>
              <a:spcBef>
                <a:spcPts val="0"/>
              </a:spcBef>
              <a:spcAft>
                <a:spcPts val="0"/>
              </a:spcAft>
              <a:buClr>
                <a:srgbClr val="000000"/>
              </a:buClr>
              <a:buSzPts val="5400"/>
              <a:buFont typeface="Helvetica Neue"/>
              <a:buNone/>
              <a:defRPr sz="2700"/>
            </a:lvl4pPr>
            <a:lvl5pPr marL="1143000" lvl="4" indent="-114300" algn="ctr">
              <a:lnSpc>
                <a:spcPct val="100000"/>
              </a:lnSpc>
              <a:spcBef>
                <a:spcPts val="0"/>
              </a:spcBef>
              <a:spcAft>
                <a:spcPts val="0"/>
              </a:spcAft>
              <a:buClr>
                <a:srgbClr val="000000"/>
              </a:buClr>
              <a:buSzPts val="5400"/>
              <a:buFont typeface="Helvetica Neue"/>
              <a:buNone/>
              <a:defRPr sz="2700"/>
            </a:lvl5pPr>
            <a:lvl6pPr marL="1371600" lvl="5" indent="-185738" algn="l">
              <a:lnSpc>
                <a:spcPct val="100000"/>
              </a:lnSpc>
              <a:spcBef>
                <a:spcPts val="2950"/>
              </a:spcBef>
              <a:spcAft>
                <a:spcPts val="0"/>
              </a:spcAft>
              <a:buClr>
                <a:srgbClr val="000000"/>
              </a:buClr>
              <a:buSzPts val="2250"/>
              <a:buChar char="•"/>
              <a:defRPr/>
            </a:lvl6pPr>
            <a:lvl7pPr marL="1600200" lvl="6" indent="-185738" algn="l">
              <a:lnSpc>
                <a:spcPct val="100000"/>
              </a:lnSpc>
              <a:spcBef>
                <a:spcPts val="2950"/>
              </a:spcBef>
              <a:spcAft>
                <a:spcPts val="0"/>
              </a:spcAft>
              <a:buClr>
                <a:srgbClr val="000000"/>
              </a:buClr>
              <a:buSzPts val="2250"/>
              <a:buChar char="•"/>
              <a:defRPr/>
            </a:lvl7pPr>
            <a:lvl8pPr marL="1828800" lvl="7" indent="-185738" algn="l">
              <a:lnSpc>
                <a:spcPct val="100000"/>
              </a:lnSpc>
              <a:spcBef>
                <a:spcPts val="2950"/>
              </a:spcBef>
              <a:spcAft>
                <a:spcPts val="0"/>
              </a:spcAft>
              <a:buClr>
                <a:srgbClr val="000000"/>
              </a:buClr>
              <a:buSzPts val="2250"/>
              <a:buChar char="•"/>
              <a:defRPr/>
            </a:lvl8pPr>
            <a:lvl9pPr marL="2057400" lvl="8" indent="-185738" algn="l">
              <a:lnSpc>
                <a:spcPct val="100000"/>
              </a:lnSpc>
              <a:spcBef>
                <a:spcPts val="2950"/>
              </a:spcBef>
              <a:spcAft>
                <a:spcPts val="0"/>
              </a:spcAft>
              <a:buClr>
                <a:srgbClr val="000000"/>
              </a:buClr>
              <a:buSzPts val="2250"/>
              <a:buChar char="•"/>
              <a:defRPr/>
            </a:lvl9pPr>
          </a:lstStyle>
          <a:p>
            <a:endParaRPr/>
          </a:p>
        </p:txBody>
      </p:sp>
      <p:sp>
        <p:nvSpPr>
          <p:cNvPr id="12" name="Google Shape;12;p33"/>
          <p:cNvSpPr txBox="1">
            <a:spLocks noGrp="1"/>
          </p:cNvSpPr>
          <p:nvPr>
            <p:ph type="sldNum" idx="12"/>
          </p:nvPr>
        </p:nvSpPr>
        <p:spPr>
          <a:xfrm>
            <a:off x="5979516" y="6540500"/>
            <a:ext cx="226619" cy="65659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73178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454576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033"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4739954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3490352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0057"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9907989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2134288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1081"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3060864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3152138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2105"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5459072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225180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29"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1298060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72032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15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722689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0935539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177"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7098407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40314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6201"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7107398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935333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7225"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7789181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39559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8249"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714B1E7-F666-4CF9-B44E-4596CC55B77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0"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5" name="Rectangle 1" hidden="1">
            <a:extLst>
              <a:ext uri="{FF2B5EF4-FFF2-40B4-BE49-F238E27FC236}">
                <a16:creationId xmlns:a16="http://schemas.microsoft.com/office/drawing/2014/main" id="{FCC3A0E6-E630-4C26-B008-93BA0B5B110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2" name="2. Slide Title">
            <a:extLst>
              <a:ext uri="{FF2B5EF4-FFF2-40B4-BE49-F238E27FC236}">
                <a16:creationId xmlns:a16="http://schemas.microsoft.com/office/drawing/2014/main" id="{5D80F6BE-5F24-4411-8679-EBFF2EBC03DD}"/>
              </a:ext>
            </a:extLst>
          </p:cNvPr>
          <p:cNvSpPr>
            <a:spLocks noGrp="1"/>
          </p:cNvSpPr>
          <p:nvPr>
            <p:ph type="title"/>
            <p:custDataLst>
              <p:tags r:id="rId8"/>
            </p:custDataLst>
          </p:nvPr>
        </p:nvSpPr>
        <p:spPr>
          <a:xfrm>
            <a:off x="554736" y="368627"/>
            <a:ext cx="11082528" cy="359009"/>
          </a:xfrm>
        </p:spPr>
        <p:txBody>
          <a:bodyPr vert="horz"/>
          <a:lstStyle>
            <a:lvl1pPr rtl="0">
              <a:defRPr/>
            </a:lvl1pPr>
          </a:lstStyle>
          <a:p>
            <a:r>
              <a:rPr lang="en-US" dirty="0"/>
              <a:t>Click to edit Master title style</a:t>
            </a:r>
          </a:p>
        </p:txBody>
      </p:sp>
      <p:sp>
        <p:nvSpPr>
          <p:cNvPr id="13" name="3. Subtitle">
            <a:extLst>
              <a:ext uri="{FF2B5EF4-FFF2-40B4-BE49-F238E27FC236}">
                <a16:creationId xmlns:a16="http://schemas.microsoft.com/office/drawing/2014/main" id="{713E2DF8-2012-429F-ACBA-E83AF8462A8C}"/>
              </a:ext>
            </a:extLst>
          </p:cNvPr>
          <p:cNvSpPr>
            <a:spLocks noGrp="1"/>
          </p:cNvSpPr>
          <p:nvPr>
            <p:ph type="subTitle" idx="1"/>
            <p:custDataLst>
              <p:tags r:id="rId9"/>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3845108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39237498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21"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8824057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89000" y="1149350"/>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33"/>
          <p:cNvSpPr txBox="1">
            <a:spLocks noGrp="1"/>
          </p:cNvSpPr>
          <p:nvPr>
            <p:ph type="body" idx="1"/>
          </p:nvPr>
        </p:nvSpPr>
        <p:spPr>
          <a:xfrm>
            <a:off x="889000" y="3536950"/>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5400"/>
              <a:buFont typeface="Helvetica Neue"/>
              <a:buNone/>
              <a:defRPr sz="2700"/>
            </a:lvl1pPr>
            <a:lvl2pPr marL="457200" lvl="1" indent="-114300" algn="ctr">
              <a:lnSpc>
                <a:spcPct val="100000"/>
              </a:lnSpc>
              <a:spcBef>
                <a:spcPts val="0"/>
              </a:spcBef>
              <a:spcAft>
                <a:spcPts val="0"/>
              </a:spcAft>
              <a:buClr>
                <a:srgbClr val="000000"/>
              </a:buClr>
              <a:buSzPts val="5400"/>
              <a:buFont typeface="Helvetica Neue"/>
              <a:buNone/>
              <a:defRPr sz="2700"/>
            </a:lvl2pPr>
            <a:lvl3pPr marL="685800" lvl="2" indent="-114300" algn="ctr">
              <a:lnSpc>
                <a:spcPct val="100000"/>
              </a:lnSpc>
              <a:spcBef>
                <a:spcPts val="0"/>
              </a:spcBef>
              <a:spcAft>
                <a:spcPts val="0"/>
              </a:spcAft>
              <a:buClr>
                <a:srgbClr val="000000"/>
              </a:buClr>
              <a:buSzPts val="5400"/>
              <a:buFont typeface="Helvetica Neue"/>
              <a:buNone/>
              <a:defRPr sz="2700"/>
            </a:lvl3pPr>
            <a:lvl4pPr marL="914400" lvl="3" indent="-114300" algn="ctr">
              <a:lnSpc>
                <a:spcPct val="100000"/>
              </a:lnSpc>
              <a:spcBef>
                <a:spcPts val="0"/>
              </a:spcBef>
              <a:spcAft>
                <a:spcPts val="0"/>
              </a:spcAft>
              <a:buClr>
                <a:srgbClr val="000000"/>
              </a:buClr>
              <a:buSzPts val="5400"/>
              <a:buFont typeface="Helvetica Neue"/>
              <a:buNone/>
              <a:defRPr sz="2700"/>
            </a:lvl4pPr>
            <a:lvl5pPr marL="1143000" lvl="4" indent="-114300" algn="ctr">
              <a:lnSpc>
                <a:spcPct val="100000"/>
              </a:lnSpc>
              <a:spcBef>
                <a:spcPts val="0"/>
              </a:spcBef>
              <a:spcAft>
                <a:spcPts val="0"/>
              </a:spcAft>
              <a:buClr>
                <a:srgbClr val="000000"/>
              </a:buClr>
              <a:buSzPts val="5400"/>
              <a:buFont typeface="Helvetica Neue"/>
              <a:buNone/>
              <a:defRPr sz="2700"/>
            </a:lvl5pPr>
            <a:lvl6pPr marL="1371600" lvl="5" indent="-185738" algn="l">
              <a:lnSpc>
                <a:spcPct val="100000"/>
              </a:lnSpc>
              <a:spcBef>
                <a:spcPts val="2950"/>
              </a:spcBef>
              <a:spcAft>
                <a:spcPts val="0"/>
              </a:spcAft>
              <a:buClr>
                <a:srgbClr val="000000"/>
              </a:buClr>
              <a:buSzPts val="2250"/>
              <a:buChar char="•"/>
              <a:defRPr/>
            </a:lvl6pPr>
            <a:lvl7pPr marL="1600200" lvl="6" indent="-185738" algn="l">
              <a:lnSpc>
                <a:spcPct val="100000"/>
              </a:lnSpc>
              <a:spcBef>
                <a:spcPts val="2950"/>
              </a:spcBef>
              <a:spcAft>
                <a:spcPts val="0"/>
              </a:spcAft>
              <a:buClr>
                <a:srgbClr val="000000"/>
              </a:buClr>
              <a:buSzPts val="2250"/>
              <a:buChar char="•"/>
              <a:defRPr/>
            </a:lvl7pPr>
            <a:lvl8pPr marL="1828800" lvl="7" indent="-185738" algn="l">
              <a:lnSpc>
                <a:spcPct val="100000"/>
              </a:lnSpc>
              <a:spcBef>
                <a:spcPts val="2950"/>
              </a:spcBef>
              <a:spcAft>
                <a:spcPts val="0"/>
              </a:spcAft>
              <a:buClr>
                <a:srgbClr val="000000"/>
              </a:buClr>
              <a:buSzPts val="2250"/>
              <a:buChar char="•"/>
              <a:defRPr/>
            </a:lvl8pPr>
            <a:lvl9pPr marL="2057400" lvl="8" indent="-185738" algn="l">
              <a:lnSpc>
                <a:spcPct val="100000"/>
              </a:lnSpc>
              <a:spcBef>
                <a:spcPts val="2950"/>
              </a:spcBef>
              <a:spcAft>
                <a:spcPts val="0"/>
              </a:spcAft>
              <a:buClr>
                <a:srgbClr val="000000"/>
              </a:buClr>
              <a:buSzPts val="2250"/>
              <a:buChar char="•"/>
              <a:defRPr/>
            </a:lvl9pPr>
          </a:lstStyle>
          <a:p>
            <a:endParaRPr/>
          </a:p>
        </p:txBody>
      </p:sp>
      <p:sp>
        <p:nvSpPr>
          <p:cNvPr id="5" name="Slide Number">
            <a:extLst>
              <a:ext uri="{FF2B5EF4-FFF2-40B4-BE49-F238E27FC236}">
                <a16:creationId xmlns:a16="http://schemas.microsoft.com/office/drawing/2014/main" id="{788966F0-B4CC-4CB0-9752-DC168BD31AE7}"/>
              </a:ext>
            </a:extLst>
          </p:cNvPr>
          <p:cNvSpPr>
            <a:spLocks noChangeArrowheads="1"/>
          </p:cNvSpPr>
          <p:nvPr userDrawn="1">
            <p:custDataLst>
              <p:tags r:id="rId1"/>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801332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28671624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927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7076603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cxnSp>
        <p:nvCxnSpPr>
          <p:cNvPr id="103" name="BottomLine">
            <a:extLst>
              <a:ext uri="{FF2B5EF4-FFF2-40B4-BE49-F238E27FC236}">
                <a16:creationId xmlns:a16="http://schemas.microsoft.com/office/drawing/2014/main" id="{1A205B6C-F79D-4193-9FCF-230AF1D51716}"/>
              </a:ext>
            </a:extLst>
          </p:cNvPr>
          <p:cNvCxnSpPr/>
          <p:nvPr userDrawn="1">
            <p:custDataLst>
              <p:tags r:id="rId1"/>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
            <a:extLst>
              <a:ext uri="{FF2B5EF4-FFF2-40B4-BE49-F238E27FC236}">
                <a16:creationId xmlns:a16="http://schemas.microsoft.com/office/drawing/2014/main" id="{CB6CF5F8-7994-4E97-9AE6-6C98CE30967C}"/>
              </a:ext>
            </a:extLst>
          </p:cNvPr>
          <p:cNvCxnSpPr/>
          <p:nvPr userDrawn="1">
            <p:custDataLst>
              <p:tags r:id="rId2"/>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LogoText">
            <a:extLst>
              <a:ext uri="{FF2B5EF4-FFF2-40B4-BE49-F238E27FC236}">
                <a16:creationId xmlns:a16="http://schemas.microsoft.com/office/drawing/2014/main" id="{B789CE62-716F-47B1-B8FE-60436A1FA5A7}"/>
              </a:ext>
            </a:extLst>
          </p:cNvPr>
          <p:cNvSpPr txBox="1"/>
          <p:nvPr userDrawn="1">
            <p:custDataLst>
              <p:tags r:id="rId3"/>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989512"/>
          </a:xfrm>
        </p:spPr>
        <p:txBody>
          <a:bodyPr>
            <a:noAutofit/>
          </a:bodyPr>
          <a:lstStyle>
            <a:lvl1pPr>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A91FB312-B423-41B9-AEAA-2BE53183470B}"/>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9990310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1397557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1321"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dirty="0">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1768613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199542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234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15109743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4179660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69"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13709119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3539066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393"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41865666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833607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5417"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19136811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2045383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6441"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0857229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521103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7465"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19264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2460397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5" name="think-cell Slide" r:id="rId17" imgW="572" imgH="588" progId="TCLayout.ActiveDocument.1">
                  <p:embed/>
                </p:oleObj>
              </mc:Choice>
              <mc:Fallback>
                <p:oleObj name="think-cell Slide" r:id="rId17"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731520"/>
          </a:xfrm>
        </p:spPr>
        <p:txBody>
          <a:bodyPr/>
          <a:lstStyle/>
          <a:p>
            <a:r>
              <a:rPr lang="en-US" dirty="0"/>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AEC46ACE-42CD-4304-9E51-86DBC38CA4EB}"/>
              </a:ext>
            </a:extLst>
          </p:cNvPr>
          <p:cNvSpPr txBox="1"/>
          <p:nvPr userDrawn="1">
            <p:custDataLst>
              <p:tags r:id="rId6"/>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7"/>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p:nvPr userDrawn="1">
            <p:custDataLst>
              <p:tags r:id="rId8"/>
            </p:custDataLst>
          </p:nvPr>
        </p:nvCxnSpPr>
        <p:spPr>
          <a:xfrm>
            <a:off x="8173371"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p:nvPr userDrawn="1">
            <p:custDataLst>
              <p:tags r:id="rId9"/>
            </p:custDataLst>
          </p:nvPr>
        </p:nvCxnSpPr>
        <p:spPr>
          <a:xfrm>
            <a:off x="554736" y="6453769"/>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p:nvPr userDrawn="1">
            <p:custDataLst>
              <p:tags r:id="rId10"/>
            </p:custDataLst>
          </p:nvPr>
        </p:nvCxnSpPr>
        <p:spPr>
          <a:xfrm>
            <a:off x="8173371"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p:nvPr userDrawn="1">
            <p:custDataLst>
              <p:tags r:id="rId11"/>
            </p:custDataLst>
          </p:nvPr>
        </p:nvCxnSpPr>
        <p:spPr>
          <a:xfrm>
            <a:off x="554736"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8D646E-BD43-4948-96FE-F798F0E18D71}"/>
              </a:ext>
            </a:extLst>
          </p:cNvPr>
          <p:cNvCxnSpPr/>
          <p:nvPr userDrawn="1">
            <p:custDataLst>
              <p:tags r:id="rId12"/>
            </p:custDataLst>
          </p:nvPr>
        </p:nvCxnSpPr>
        <p:spPr>
          <a:xfrm>
            <a:off x="554736"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13"/>
            </p:custDataLst>
          </p:nvPr>
        </p:nvSpPr>
        <p:spPr>
          <a:xfrm>
            <a:off x="554736" y="884725"/>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14"/>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22" name="1. On-page tracker">
            <a:extLst>
              <a:ext uri="{FF2B5EF4-FFF2-40B4-BE49-F238E27FC236}">
                <a16:creationId xmlns:a16="http://schemas.microsoft.com/office/drawing/2014/main" id="{C9F4B9E2-8CBE-4C72-8316-55D330991DCD}"/>
              </a:ext>
            </a:extLst>
          </p:cNvPr>
          <p:cNvSpPr>
            <a:spLocks noGrp="1"/>
          </p:cNvSpPr>
          <p:nvPr>
            <p:ph type="body" sz="quarter" idx="17" hasCustomPrompt="1"/>
            <p:custDataLst>
              <p:tags r:id="rId15"/>
            </p:custDataLst>
          </p:nvPr>
        </p:nvSpPr>
        <p:spPr>
          <a:xfrm>
            <a:off x="8174736" y="89319"/>
            <a:ext cx="3465576"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42228017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3248346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8489"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6842751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715396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951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64175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634834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0537"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52929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064086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1561"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0488765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19258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2585"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714B1E7-F666-4CF9-B44E-4596CC55B77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0"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5" name="Rectangle 1" hidden="1">
            <a:extLst>
              <a:ext uri="{FF2B5EF4-FFF2-40B4-BE49-F238E27FC236}">
                <a16:creationId xmlns:a16="http://schemas.microsoft.com/office/drawing/2014/main" id="{FCC3A0E6-E630-4C26-B008-93BA0B5B110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2" name="2. Slide Title">
            <a:extLst>
              <a:ext uri="{FF2B5EF4-FFF2-40B4-BE49-F238E27FC236}">
                <a16:creationId xmlns:a16="http://schemas.microsoft.com/office/drawing/2014/main" id="{5D80F6BE-5F24-4411-8679-EBFF2EBC03DD}"/>
              </a:ext>
            </a:extLst>
          </p:cNvPr>
          <p:cNvSpPr>
            <a:spLocks noGrp="1"/>
          </p:cNvSpPr>
          <p:nvPr>
            <p:ph type="title"/>
            <p:custDataLst>
              <p:tags r:id="rId8"/>
            </p:custDataLst>
          </p:nvPr>
        </p:nvSpPr>
        <p:spPr>
          <a:xfrm>
            <a:off x="554736" y="368627"/>
            <a:ext cx="11082528" cy="359009"/>
          </a:xfrm>
        </p:spPr>
        <p:txBody>
          <a:bodyPr vert="horz"/>
          <a:lstStyle>
            <a:lvl1pPr rtl="0">
              <a:defRPr/>
            </a:lvl1pPr>
          </a:lstStyle>
          <a:p>
            <a:r>
              <a:rPr lang="en-US" dirty="0"/>
              <a:t>Click to edit Master title style</a:t>
            </a:r>
          </a:p>
        </p:txBody>
      </p:sp>
      <p:sp>
        <p:nvSpPr>
          <p:cNvPr id="13" name="3. Subtitle">
            <a:extLst>
              <a:ext uri="{FF2B5EF4-FFF2-40B4-BE49-F238E27FC236}">
                <a16:creationId xmlns:a16="http://schemas.microsoft.com/office/drawing/2014/main" id="{713E2DF8-2012-429F-ACBA-E83AF8462A8C}"/>
              </a:ext>
            </a:extLst>
          </p:cNvPr>
          <p:cNvSpPr>
            <a:spLocks noGrp="1"/>
          </p:cNvSpPr>
          <p:nvPr>
            <p:ph type="subTitle" idx="1"/>
            <p:custDataLst>
              <p:tags r:id="rId9"/>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23952259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89000" y="1149350"/>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33"/>
          <p:cNvSpPr txBox="1">
            <a:spLocks noGrp="1"/>
          </p:cNvSpPr>
          <p:nvPr>
            <p:ph type="body" idx="1"/>
          </p:nvPr>
        </p:nvSpPr>
        <p:spPr>
          <a:xfrm>
            <a:off x="889000" y="3536950"/>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5400"/>
              <a:buFont typeface="Helvetica Neue"/>
              <a:buNone/>
              <a:defRPr sz="2700"/>
            </a:lvl1pPr>
            <a:lvl2pPr marL="457200" lvl="1" indent="-114300" algn="ctr">
              <a:lnSpc>
                <a:spcPct val="100000"/>
              </a:lnSpc>
              <a:spcBef>
                <a:spcPts val="0"/>
              </a:spcBef>
              <a:spcAft>
                <a:spcPts val="0"/>
              </a:spcAft>
              <a:buClr>
                <a:srgbClr val="000000"/>
              </a:buClr>
              <a:buSzPts val="5400"/>
              <a:buFont typeface="Helvetica Neue"/>
              <a:buNone/>
              <a:defRPr sz="2700"/>
            </a:lvl2pPr>
            <a:lvl3pPr marL="685800" lvl="2" indent="-114300" algn="ctr">
              <a:lnSpc>
                <a:spcPct val="100000"/>
              </a:lnSpc>
              <a:spcBef>
                <a:spcPts val="0"/>
              </a:spcBef>
              <a:spcAft>
                <a:spcPts val="0"/>
              </a:spcAft>
              <a:buClr>
                <a:srgbClr val="000000"/>
              </a:buClr>
              <a:buSzPts val="5400"/>
              <a:buFont typeface="Helvetica Neue"/>
              <a:buNone/>
              <a:defRPr sz="2700"/>
            </a:lvl3pPr>
            <a:lvl4pPr marL="914400" lvl="3" indent="-114300" algn="ctr">
              <a:lnSpc>
                <a:spcPct val="100000"/>
              </a:lnSpc>
              <a:spcBef>
                <a:spcPts val="0"/>
              </a:spcBef>
              <a:spcAft>
                <a:spcPts val="0"/>
              </a:spcAft>
              <a:buClr>
                <a:srgbClr val="000000"/>
              </a:buClr>
              <a:buSzPts val="5400"/>
              <a:buFont typeface="Helvetica Neue"/>
              <a:buNone/>
              <a:defRPr sz="2700"/>
            </a:lvl4pPr>
            <a:lvl5pPr marL="1143000" lvl="4" indent="-114300" algn="ctr">
              <a:lnSpc>
                <a:spcPct val="100000"/>
              </a:lnSpc>
              <a:spcBef>
                <a:spcPts val="0"/>
              </a:spcBef>
              <a:spcAft>
                <a:spcPts val="0"/>
              </a:spcAft>
              <a:buClr>
                <a:srgbClr val="000000"/>
              </a:buClr>
              <a:buSzPts val="5400"/>
              <a:buFont typeface="Helvetica Neue"/>
              <a:buNone/>
              <a:defRPr sz="2700"/>
            </a:lvl5pPr>
            <a:lvl6pPr marL="1371600" lvl="5" indent="-185738" algn="l">
              <a:lnSpc>
                <a:spcPct val="100000"/>
              </a:lnSpc>
              <a:spcBef>
                <a:spcPts val="2950"/>
              </a:spcBef>
              <a:spcAft>
                <a:spcPts val="0"/>
              </a:spcAft>
              <a:buClr>
                <a:srgbClr val="000000"/>
              </a:buClr>
              <a:buSzPts val="2250"/>
              <a:buChar char="•"/>
              <a:defRPr/>
            </a:lvl6pPr>
            <a:lvl7pPr marL="1600200" lvl="6" indent="-185738" algn="l">
              <a:lnSpc>
                <a:spcPct val="100000"/>
              </a:lnSpc>
              <a:spcBef>
                <a:spcPts val="2950"/>
              </a:spcBef>
              <a:spcAft>
                <a:spcPts val="0"/>
              </a:spcAft>
              <a:buClr>
                <a:srgbClr val="000000"/>
              </a:buClr>
              <a:buSzPts val="2250"/>
              <a:buChar char="•"/>
              <a:defRPr/>
            </a:lvl7pPr>
            <a:lvl8pPr marL="1828800" lvl="7" indent="-185738" algn="l">
              <a:lnSpc>
                <a:spcPct val="100000"/>
              </a:lnSpc>
              <a:spcBef>
                <a:spcPts val="2950"/>
              </a:spcBef>
              <a:spcAft>
                <a:spcPts val="0"/>
              </a:spcAft>
              <a:buClr>
                <a:srgbClr val="000000"/>
              </a:buClr>
              <a:buSzPts val="2250"/>
              <a:buChar char="•"/>
              <a:defRPr/>
            </a:lvl8pPr>
            <a:lvl9pPr marL="2057400" lvl="8" indent="-185738" algn="l">
              <a:lnSpc>
                <a:spcPct val="100000"/>
              </a:lnSpc>
              <a:spcBef>
                <a:spcPts val="2950"/>
              </a:spcBef>
              <a:spcAft>
                <a:spcPts val="0"/>
              </a:spcAft>
              <a:buClr>
                <a:srgbClr val="000000"/>
              </a:buClr>
              <a:buSzPts val="2250"/>
              <a:buChar char="•"/>
              <a:defRPr/>
            </a:lvl9pPr>
          </a:lstStyle>
          <a:p>
            <a:endParaRPr/>
          </a:p>
        </p:txBody>
      </p:sp>
      <p:sp>
        <p:nvSpPr>
          <p:cNvPr id="5" name="Slide Number">
            <a:extLst>
              <a:ext uri="{FF2B5EF4-FFF2-40B4-BE49-F238E27FC236}">
                <a16:creationId xmlns:a16="http://schemas.microsoft.com/office/drawing/2014/main" id="{788966F0-B4CC-4CB0-9752-DC168BD31AE7}"/>
              </a:ext>
            </a:extLst>
          </p:cNvPr>
          <p:cNvSpPr>
            <a:spLocks noChangeArrowheads="1"/>
          </p:cNvSpPr>
          <p:nvPr userDrawn="1">
            <p:custDataLst>
              <p:tags r:id="rId1"/>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04276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750957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0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9148040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cxnSp>
        <p:nvCxnSpPr>
          <p:cNvPr id="103" name="BottomLine">
            <a:extLst>
              <a:ext uri="{FF2B5EF4-FFF2-40B4-BE49-F238E27FC236}">
                <a16:creationId xmlns:a16="http://schemas.microsoft.com/office/drawing/2014/main" id="{1A205B6C-F79D-4193-9FCF-230AF1D51716}"/>
              </a:ext>
            </a:extLst>
          </p:cNvPr>
          <p:cNvCxnSpPr/>
          <p:nvPr userDrawn="1">
            <p:custDataLst>
              <p:tags r:id="rId1"/>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
            <a:extLst>
              <a:ext uri="{FF2B5EF4-FFF2-40B4-BE49-F238E27FC236}">
                <a16:creationId xmlns:a16="http://schemas.microsoft.com/office/drawing/2014/main" id="{CB6CF5F8-7994-4E97-9AE6-6C98CE30967C}"/>
              </a:ext>
            </a:extLst>
          </p:cNvPr>
          <p:cNvCxnSpPr/>
          <p:nvPr userDrawn="1">
            <p:custDataLst>
              <p:tags r:id="rId2"/>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LogoText">
            <a:extLst>
              <a:ext uri="{FF2B5EF4-FFF2-40B4-BE49-F238E27FC236}">
                <a16:creationId xmlns:a16="http://schemas.microsoft.com/office/drawing/2014/main" id="{B789CE62-716F-47B1-B8FE-60436A1FA5A7}"/>
              </a:ext>
            </a:extLst>
          </p:cNvPr>
          <p:cNvSpPr txBox="1"/>
          <p:nvPr userDrawn="1">
            <p:custDataLst>
              <p:tags r:id="rId3"/>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989512"/>
          </a:xfrm>
        </p:spPr>
        <p:txBody>
          <a:bodyPr>
            <a:noAutofit/>
          </a:bodyPr>
          <a:lstStyle>
            <a:lvl1pPr>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A91FB312-B423-41B9-AEAA-2BE53183470B}"/>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6781156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3130139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5657"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dirty="0">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8758195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81269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681"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3530994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630956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3" name="think-cell Slide" r:id="rId9" imgW="344" imgH="344" progId="TCLayout.ActiveDocument.1">
                  <p:embed/>
                </p:oleObj>
              </mc:Choice>
              <mc:Fallback>
                <p:oleObj name="think-cell Slide" r:id="rId9"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1">
            <a:alphaModFix/>
          </a:blip>
          <a:srcRect/>
          <a:stretch/>
        </p:blipFill>
        <p:spPr>
          <a:xfrm rot="177197">
            <a:off x="8886838" y="3462804"/>
            <a:ext cx="3439826" cy="1490354"/>
          </a:xfrm>
          <a:prstGeom prst="rect">
            <a:avLst/>
          </a:prstGeom>
          <a:noFill/>
          <a:ln>
            <a:noFill/>
          </a:ln>
        </p:spPr>
      </p:pic>
      <p:grpSp>
        <p:nvGrpSpPr>
          <p:cNvPr id="11" name="Group 10">
            <a:extLst>
              <a:ext uri="{FF2B5EF4-FFF2-40B4-BE49-F238E27FC236}">
                <a16:creationId xmlns:a16="http://schemas.microsoft.com/office/drawing/2014/main" id="{3FF6D138-62B0-5157-91A6-A15F46815C55}"/>
              </a:ext>
            </a:extLst>
          </p:cNvPr>
          <p:cNvGrpSpPr/>
          <p:nvPr userDrawn="1"/>
        </p:nvGrpSpPr>
        <p:grpSpPr>
          <a:xfrm>
            <a:off x="6442853" y="-1138"/>
            <a:ext cx="5759014" cy="4657898"/>
            <a:chOff x="-456838" y="-13976"/>
            <a:chExt cx="12667058" cy="9502151"/>
          </a:xfrm>
        </p:grpSpPr>
        <p:sp>
          <p:nvSpPr>
            <p:cNvPr id="16" name="Google Shape;61;p1">
              <a:extLst>
                <a:ext uri="{FF2B5EF4-FFF2-40B4-BE49-F238E27FC236}">
                  <a16:creationId xmlns:a16="http://schemas.microsoft.com/office/drawing/2014/main" id="{25853A1A-100E-3C03-65B1-1DEF0DDA9899}"/>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pic>
          <p:nvPicPr>
            <p:cNvPr id="17" name="Google Shape;62;p1" descr="shutterstock_404211841.jpg">
              <a:extLst>
                <a:ext uri="{FF2B5EF4-FFF2-40B4-BE49-F238E27FC236}">
                  <a16:creationId xmlns:a16="http://schemas.microsoft.com/office/drawing/2014/main" id="{6E6E75F3-7221-7BC8-4BF6-030F532CFB16}"/>
                </a:ext>
              </a:extLst>
            </p:cNvPr>
            <p:cNvPicPr preferRelativeResize="0"/>
            <p:nvPr userDrawn="1"/>
          </p:nvPicPr>
          <p:blipFill rotWithShape="1">
            <a:blip r:embed="rId12">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294424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15369834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7705"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4881929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2952547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8729"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1727899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2794194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9753"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1092438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354803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0777"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9884174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4118346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1801"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3988282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2458990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2825"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0854980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219172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49"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7660502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489555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873"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0274749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0535115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5897"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6984490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502553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6921"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798875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62965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pic>
        <p:nvPicPr>
          <p:cNvPr id="13" name="Picture 12" descr="Picture 12">
            <a:extLst>
              <a:ext uri="{FF2B5EF4-FFF2-40B4-BE49-F238E27FC236}">
                <a16:creationId xmlns:a16="http://schemas.microsoft.com/office/drawing/2014/main" id="{28F69ED9-CDCC-E524-4C05-EAB1F62C7F9C}"/>
              </a:ext>
            </a:extLst>
          </p:cNvPr>
          <p:cNvPicPr>
            <a:picLocks noChangeAspect="1"/>
          </p:cNvPicPr>
          <p:nvPr userDrawn="1"/>
        </p:nvPicPr>
        <p:blipFill>
          <a:blip r:embed="rId12"/>
          <a:stretch>
            <a:fillRect/>
          </a:stretch>
        </p:blipFill>
        <p:spPr>
          <a:xfrm>
            <a:off x="11312525" y="275075"/>
            <a:ext cx="699063" cy="628786"/>
          </a:xfrm>
          <a:prstGeom prst="rect">
            <a:avLst/>
          </a:prstGeom>
          <a:ln w="12700">
            <a:miter lim="400000"/>
          </a:ln>
        </p:spPr>
      </p:pic>
    </p:spTree>
    <p:extLst>
      <p:ext uri="{BB962C8B-B14F-4D97-AF65-F5344CB8AC3E}">
        <p14:creationId xmlns:p14="http://schemas.microsoft.com/office/powerpoint/2010/main" val="16678415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972896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8969"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dirty="0">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31687313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09044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999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1472373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4089885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1017"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7674676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2913177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2041"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0347021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337571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3065"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41660572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1861446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089"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7499610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2692411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11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6795466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8799179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6137"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1003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403771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7161"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778819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525018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8185"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756134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35174142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41"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pic>
        <p:nvPicPr>
          <p:cNvPr id="12" name="Picture 11" descr="Picture 12">
            <a:extLst>
              <a:ext uri="{FF2B5EF4-FFF2-40B4-BE49-F238E27FC236}">
                <a16:creationId xmlns:a16="http://schemas.microsoft.com/office/drawing/2014/main" id="{D3677FFA-565C-95CC-7858-30A5C2C09361}"/>
              </a:ext>
            </a:extLst>
          </p:cNvPr>
          <p:cNvPicPr>
            <a:picLocks noChangeAspect="1"/>
          </p:cNvPicPr>
          <p:nvPr userDrawn="1"/>
        </p:nvPicPr>
        <p:blipFill>
          <a:blip r:embed="rId10"/>
          <a:stretch>
            <a:fillRect/>
          </a:stretch>
        </p:blipFill>
        <p:spPr>
          <a:xfrm>
            <a:off x="11312525" y="275075"/>
            <a:ext cx="699063" cy="628786"/>
          </a:xfrm>
          <a:prstGeom prst="rect">
            <a:avLst/>
          </a:prstGeom>
          <a:ln w="12700">
            <a:miter lim="400000"/>
          </a:ln>
        </p:spPr>
      </p:pic>
    </p:spTree>
    <p:extLst>
      <p:ext uri="{BB962C8B-B14F-4D97-AF65-F5344CB8AC3E}">
        <p14:creationId xmlns:p14="http://schemas.microsoft.com/office/powerpoint/2010/main" val="9820468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972543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9209"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6815178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2429805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023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8762353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37816492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2281"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dirty="0">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9035397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23887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330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39177695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1984376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29"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6229695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4004547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5353"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8942271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1173810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6377"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5070958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1631480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7401"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4907928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014702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8425"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1337566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2131638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9449"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3309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1494226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5"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pic>
        <p:nvPicPr>
          <p:cNvPr id="11" name="Picture 10" descr="Picture 12">
            <a:extLst>
              <a:ext uri="{FF2B5EF4-FFF2-40B4-BE49-F238E27FC236}">
                <a16:creationId xmlns:a16="http://schemas.microsoft.com/office/drawing/2014/main" id="{B80172E4-9312-5EDB-550C-001279470A80}"/>
              </a:ext>
            </a:extLst>
          </p:cNvPr>
          <p:cNvPicPr>
            <a:picLocks noChangeAspect="1"/>
          </p:cNvPicPr>
          <p:nvPr userDrawn="1"/>
        </p:nvPicPr>
        <p:blipFill>
          <a:blip r:embed="rId10"/>
          <a:stretch>
            <a:fillRect/>
          </a:stretch>
        </p:blipFill>
        <p:spPr>
          <a:xfrm>
            <a:off x="11312525" y="275075"/>
            <a:ext cx="699063" cy="628786"/>
          </a:xfrm>
          <a:prstGeom prst="rect">
            <a:avLst/>
          </a:prstGeom>
          <a:ln w="12700">
            <a:miter lim="400000"/>
          </a:ln>
        </p:spPr>
      </p:pic>
    </p:spTree>
    <p:extLst>
      <p:ext uri="{BB962C8B-B14F-4D97-AF65-F5344CB8AC3E}">
        <p14:creationId xmlns:p14="http://schemas.microsoft.com/office/powerpoint/2010/main" val="38549515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3070456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047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8419818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2993014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1497"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5354774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6613163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2521"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52274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41956580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354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1794261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3395206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593"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dirty="0">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31267630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63511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661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3259386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23029411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7641"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9809764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5881890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8665"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7737298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2183179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689"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1416850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21309264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0713"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06662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57799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1"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246140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250781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9"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pic>
        <p:nvPicPr>
          <p:cNvPr id="11" name="Picture 10" descr="Picture 12">
            <a:extLst>
              <a:ext uri="{FF2B5EF4-FFF2-40B4-BE49-F238E27FC236}">
                <a16:creationId xmlns:a16="http://schemas.microsoft.com/office/drawing/2014/main" id="{760893D9-9F34-86AC-1BB0-589C9E020ADC}"/>
              </a:ext>
            </a:extLst>
          </p:cNvPr>
          <p:cNvPicPr>
            <a:picLocks noChangeAspect="1"/>
          </p:cNvPicPr>
          <p:nvPr userDrawn="1"/>
        </p:nvPicPr>
        <p:blipFill>
          <a:blip r:embed="rId11"/>
          <a:stretch>
            <a:fillRect/>
          </a:stretch>
        </p:blipFill>
        <p:spPr>
          <a:xfrm>
            <a:off x="11312525" y="275075"/>
            <a:ext cx="699063" cy="628786"/>
          </a:xfrm>
          <a:prstGeom prst="rect">
            <a:avLst/>
          </a:prstGeom>
          <a:ln w="12700">
            <a:miter lim="400000"/>
          </a:ln>
        </p:spPr>
      </p:pic>
    </p:spTree>
    <p:extLst>
      <p:ext uri="{BB962C8B-B14F-4D97-AF65-F5344CB8AC3E}">
        <p14:creationId xmlns:p14="http://schemas.microsoft.com/office/powerpoint/2010/main" val="18945145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2335675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1737"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7091235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2558293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761"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7228518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057416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3785"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4894735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2442268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09"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382997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4271663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83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6241399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22905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857"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714B1E7-F666-4CF9-B44E-4596CC55B77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0"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5" name="Rectangle 1" hidden="1">
            <a:extLst>
              <a:ext uri="{FF2B5EF4-FFF2-40B4-BE49-F238E27FC236}">
                <a16:creationId xmlns:a16="http://schemas.microsoft.com/office/drawing/2014/main" id="{FCC3A0E6-E630-4C26-B008-93BA0B5B110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2" name="2. Slide Title">
            <a:extLst>
              <a:ext uri="{FF2B5EF4-FFF2-40B4-BE49-F238E27FC236}">
                <a16:creationId xmlns:a16="http://schemas.microsoft.com/office/drawing/2014/main" id="{5D80F6BE-5F24-4411-8679-EBFF2EBC03DD}"/>
              </a:ext>
            </a:extLst>
          </p:cNvPr>
          <p:cNvSpPr>
            <a:spLocks noGrp="1"/>
          </p:cNvSpPr>
          <p:nvPr>
            <p:ph type="title"/>
            <p:custDataLst>
              <p:tags r:id="rId8"/>
            </p:custDataLst>
          </p:nvPr>
        </p:nvSpPr>
        <p:spPr>
          <a:xfrm>
            <a:off x="554736" y="368627"/>
            <a:ext cx="11082528" cy="359009"/>
          </a:xfrm>
        </p:spPr>
        <p:txBody>
          <a:bodyPr vert="horz"/>
          <a:lstStyle>
            <a:lvl1pPr rtl="0">
              <a:defRPr/>
            </a:lvl1pPr>
          </a:lstStyle>
          <a:p>
            <a:r>
              <a:rPr lang="en-US" dirty="0"/>
              <a:t>Click to edit Master title style</a:t>
            </a:r>
          </a:p>
        </p:txBody>
      </p:sp>
      <p:sp>
        <p:nvSpPr>
          <p:cNvPr id="13" name="3. Subtitle">
            <a:extLst>
              <a:ext uri="{FF2B5EF4-FFF2-40B4-BE49-F238E27FC236}">
                <a16:creationId xmlns:a16="http://schemas.microsoft.com/office/drawing/2014/main" id="{713E2DF8-2012-429F-ACBA-E83AF8462A8C}"/>
              </a:ext>
            </a:extLst>
          </p:cNvPr>
          <p:cNvSpPr>
            <a:spLocks noGrp="1"/>
          </p:cNvSpPr>
          <p:nvPr>
            <p:ph type="subTitle" idx="1"/>
            <p:custDataLst>
              <p:tags r:id="rId9"/>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20716555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32852378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881"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6967112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31284485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9929"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dirty="0">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19379273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73107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95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3606831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2095057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1977"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4076634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1475584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13"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pic>
        <p:nvPicPr>
          <p:cNvPr id="12" name="Picture 11" descr="Picture 12">
            <a:extLst>
              <a:ext uri="{FF2B5EF4-FFF2-40B4-BE49-F238E27FC236}">
                <a16:creationId xmlns:a16="http://schemas.microsoft.com/office/drawing/2014/main" id="{2A81A23B-D52C-43B0-23ED-A3A6BF8D40D9}"/>
              </a:ext>
            </a:extLst>
          </p:cNvPr>
          <p:cNvPicPr>
            <a:picLocks noChangeAspect="1"/>
          </p:cNvPicPr>
          <p:nvPr userDrawn="1"/>
        </p:nvPicPr>
        <p:blipFill>
          <a:blip r:embed="rId12"/>
          <a:stretch>
            <a:fillRect/>
          </a:stretch>
        </p:blipFill>
        <p:spPr>
          <a:xfrm>
            <a:off x="11312525" y="275075"/>
            <a:ext cx="699063" cy="628786"/>
          </a:xfrm>
          <a:prstGeom prst="rect">
            <a:avLst/>
          </a:prstGeom>
          <a:ln w="12700">
            <a:miter lim="400000"/>
          </a:ln>
        </p:spPr>
      </p:pic>
    </p:spTree>
    <p:extLst>
      <p:ext uri="{BB962C8B-B14F-4D97-AF65-F5344CB8AC3E}">
        <p14:creationId xmlns:p14="http://schemas.microsoft.com/office/powerpoint/2010/main" val="13144737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30166001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001"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6928811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4075862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025"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16435626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31261803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49"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6990271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277823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607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129457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38022588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7097"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9619130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837956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8121"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65608407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2262742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9145"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6307708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3935107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0169"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4778645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30656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1193"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714B1E7-F666-4CF9-B44E-4596CC55B77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0"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5" name="Rectangle 1" hidden="1">
            <a:extLst>
              <a:ext uri="{FF2B5EF4-FFF2-40B4-BE49-F238E27FC236}">
                <a16:creationId xmlns:a16="http://schemas.microsoft.com/office/drawing/2014/main" id="{FCC3A0E6-E630-4C26-B008-93BA0B5B110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2" name="2. Slide Title">
            <a:extLst>
              <a:ext uri="{FF2B5EF4-FFF2-40B4-BE49-F238E27FC236}">
                <a16:creationId xmlns:a16="http://schemas.microsoft.com/office/drawing/2014/main" id="{5D80F6BE-5F24-4411-8679-EBFF2EBC03DD}"/>
              </a:ext>
            </a:extLst>
          </p:cNvPr>
          <p:cNvSpPr>
            <a:spLocks noGrp="1"/>
          </p:cNvSpPr>
          <p:nvPr>
            <p:ph type="title"/>
            <p:custDataLst>
              <p:tags r:id="rId8"/>
            </p:custDataLst>
          </p:nvPr>
        </p:nvSpPr>
        <p:spPr>
          <a:xfrm>
            <a:off x="554736" y="368627"/>
            <a:ext cx="11082528" cy="359009"/>
          </a:xfrm>
        </p:spPr>
        <p:txBody>
          <a:bodyPr vert="horz"/>
          <a:lstStyle>
            <a:lvl1pPr rtl="0">
              <a:defRPr/>
            </a:lvl1pPr>
          </a:lstStyle>
          <a:p>
            <a:r>
              <a:rPr lang="en-US" dirty="0"/>
              <a:t>Click to edit Master title style</a:t>
            </a:r>
          </a:p>
        </p:txBody>
      </p:sp>
      <p:sp>
        <p:nvSpPr>
          <p:cNvPr id="13" name="3. Subtitle">
            <a:extLst>
              <a:ext uri="{FF2B5EF4-FFF2-40B4-BE49-F238E27FC236}">
                <a16:creationId xmlns:a16="http://schemas.microsoft.com/office/drawing/2014/main" id="{713E2DF8-2012-429F-ACBA-E83AF8462A8C}"/>
              </a:ext>
            </a:extLst>
          </p:cNvPr>
          <p:cNvSpPr>
            <a:spLocks noGrp="1"/>
          </p:cNvSpPr>
          <p:nvPr>
            <p:ph type="subTitle" idx="1"/>
            <p:custDataLst>
              <p:tags r:id="rId9"/>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8385638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150799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221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074410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582916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7"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809100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4222972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4265"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dirty="0">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10574577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19503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28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5092740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492144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6313"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11968104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2876519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7337"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513749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2831175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8361"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1924270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13369887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9385"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59308224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3563973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0409"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6693270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38369469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143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56962445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4110288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2457"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2394039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834968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3481"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944574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2768525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61"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4262390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539632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4505"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7243723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890164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29"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714B1E7-F666-4CF9-B44E-4596CC55B77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0"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5" name="Rectangle 1" hidden="1">
            <a:extLst>
              <a:ext uri="{FF2B5EF4-FFF2-40B4-BE49-F238E27FC236}">
                <a16:creationId xmlns:a16="http://schemas.microsoft.com/office/drawing/2014/main" id="{FCC3A0E6-E630-4C26-B008-93BA0B5B110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2" name="2. Slide Title">
            <a:extLst>
              <a:ext uri="{FF2B5EF4-FFF2-40B4-BE49-F238E27FC236}">
                <a16:creationId xmlns:a16="http://schemas.microsoft.com/office/drawing/2014/main" id="{5D80F6BE-5F24-4411-8679-EBFF2EBC03DD}"/>
              </a:ext>
            </a:extLst>
          </p:cNvPr>
          <p:cNvSpPr>
            <a:spLocks noGrp="1"/>
          </p:cNvSpPr>
          <p:nvPr>
            <p:ph type="title"/>
            <p:custDataLst>
              <p:tags r:id="rId8"/>
            </p:custDataLst>
          </p:nvPr>
        </p:nvSpPr>
        <p:spPr>
          <a:xfrm>
            <a:off x="554736" y="368627"/>
            <a:ext cx="11082528" cy="359009"/>
          </a:xfrm>
        </p:spPr>
        <p:txBody>
          <a:bodyPr vert="horz"/>
          <a:lstStyle>
            <a:lvl1pPr rtl="0">
              <a:defRPr/>
            </a:lvl1pPr>
          </a:lstStyle>
          <a:p>
            <a:r>
              <a:rPr lang="en-US" dirty="0"/>
              <a:t>Click to edit Master title style</a:t>
            </a:r>
          </a:p>
        </p:txBody>
      </p:sp>
      <p:sp>
        <p:nvSpPr>
          <p:cNvPr id="13" name="3. Subtitle">
            <a:extLst>
              <a:ext uri="{FF2B5EF4-FFF2-40B4-BE49-F238E27FC236}">
                <a16:creationId xmlns:a16="http://schemas.microsoft.com/office/drawing/2014/main" id="{713E2DF8-2012-429F-ACBA-E83AF8462A8C}"/>
              </a:ext>
            </a:extLst>
          </p:cNvPr>
          <p:cNvSpPr>
            <a:spLocks noGrp="1"/>
          </p:cNvSpPr>
          <p:nvPr>
            <p:ph type="subTitle" idx="1"/>
            <p:custDataLst>
              <p:tags r:id="rId9"/>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3279823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872667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655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858406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4535677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5"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34911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2381371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9"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76390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4235389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449820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065141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7"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714B1E7-F666-4CF9-B44E-4596CC55B77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0"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5" name="Rectangle 1" hidden="1">
            <a:extLst>
              <a:ext uri="{FF2B5EF4-FFF2-40B4-BE49-F238E27FC236}">
                <a16:creationId xmlns:a16="http://schemas.microsoft.com/office/drawing/2014/main" id="{FCC3A0E6-E630-4C26-B008-93BA0B5B110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2" name="2. Slide Title">
            <a:extLst>
              <a:ext uri="{FF2B5EF4-FFF2-40B4-BE49-F238E27FC236}">
                <a16:creationId xmlns:a16="http://schemas.microsoft.com/office/drawing/2014/main" id="{5D80F6BE-5F24-4411-8679-EBFF2EBC03DD}"/>
              </a:ext>
            </a:extLst>
          </p:cNvPr>
          <p:cNvSpPr>
            <a:spLocks noGrp="1"/>
          </p:cNvSpPr>
          <p:nvPr>
            <p:ph type="title"/>
            <p:custDataLst>
              <p:tags r:id="rId8"/>
            </p:custDataLst>
          </p:nvPr>
        </p:nvSpPr>
        <p:spPr>
          <a:xfrm>
            <a:off x="554736" y="368627"/>
            <a:ext cx="11082528" cy="359009"/>
          </a:xfrm>
        </p:spPr>
        <p:txBody>
          <a:bodyPr vert="horz"/>
          <a:lstStyle>
            <a:lvl1pPr rtl="0">
              <a:defRPr/>
            </a:lvl1pPr>
          </a:lstStyle>
          <a:p>
            <a:r>
              <a:rPr lang="en-US" dirty="0"/>
              <a:t>Click to edit Master title style</a:t>
            </a:r>
          </a:p>
        </p:txBody>
      </p:sp>
      <p:sp>
        <p:nvSpPr>
          <p:cNvPr id="13" name="3. Subtitle">
            <a:extLst>
              <a:ext uri="{FF2B5EF4-FFF2-40B4-BE49-F238E27FC236}">
                <a16:creationId xmlns:a16="http://schemas.microsoft.com/office/drawing/2014/main" id="{713E2DF8-2012-429F-ACBA-E83AF8462A8C}"/>
              </a:ext>
            </a:extLst>
          </p:cNvPr>
          <p:cNvSpPr>
            <a:spLocks noGrp="1"/>
          </p:cNvSpPr>
          <p:nvPr>
            <p:ph type="subTitle" idx="1"/>
            <p:custDataLst>
              <p:tags r:id="rId9"/>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342334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89000" y="1149350"/>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33"/>
          <p:cNvSpPr txBox="1">
            <a:spLocks noGrp="1"/>
          </p:cNvSpPr>
          <p:nvPr>
            <p:ph type="body" idx="1"/>
          </p:nvPr>
        </p:nvSpPr>
        <p:spPr>
          <a:xfrm>
            <a:off x="889000" y="3536950"/>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5400"/>
              <a:buFont typeface="Helvetica Neue"/>
              <a:buNone/>
              <a:defRPr sz="2700"/>
            </a:lvl1pPr>
            <a:lvl2pPr marL="457200" lvl="1" indent="-114300" algn="ctr">
              <a:lnSpc>
                <a:spcPct val="100000"/>
              </a:lnSpc>
              <a:spcBef>
                <a:spcPts val="0"/>
              </a:spcBef>
              <a:spcAft>
                <a:spcPts val="0"/>
              </a:spcAft>
              <a:buClr>
                <a:srgbClr val="000000"/>
              </a:buClr>
              <a:buSzPts val="5400"/>
              <a:buFont typeface="Helvetica Neue"/>
              <a:buNone/>
              <a:defRPr sz="2700"/>
            </a:lvl2pPr>
            <a:lvl3pPr marL="685800" lvl="2" indent="-114300" algn="ctr">
              <a:lnSpc>
                <a:spcPct val="100000"/>
              </a:lnSpc>
              <a:spcBef>
                <a:spcPts val="0"/>
              </a:spcBef>
              <a:spcAft>
                <a:spcPts val="0"/>
              </a:spcAft>
              <a:buClr>
                <a:srgbClr val="000000"/>
              </a:buClr>
              <a:buSzPts val="5400"/>
              <a:buFont typeface="Helvetica Neue"/>
              <a:buNone/>
              <a:defRPr sz="2700"/>
            </a:lvl3pPr>
            <a:lvl4pPr marL="914400" lvl="3" indent="-114300" algn="ctr">
              <a:lnSpc>
                <a:spcPct val="100000"/>
              </a:lnSpc>
              <a:spcBef>
                <a:spcPts val="0"/>
              </a:spcBef>
              <a:spcAft>
                <a:spcPts val="0"/>
              </a:spcAft>
              <a:buClr>
                <a:srgbClr val="000000"/>
              </a:buClr>
              <a:buSzPts val="5400"/>
              <a:buFont typeface="Helvetica Neue"/>
              <a:buNone/>
              <a:defRPr sz="2700"/>
            </a:lvl4pPr>
            <a:lvl5pPr marL="1143000" lvl="4" indent="-114300" algn="ctr">
              <a:lnSpc>
                <a:spcPct val="100000"/>
              </a:lnSpc>
              <a:spcBef>
                <a:spcPts val="0"/>
              </a:spcBef>
              <a:spcAft>
                <a:spcPts val="0"/>
              </a:spcAft>
              <a:buClr>
                <a:srgbClr val="000000"/>
              </a:buClr>
              <a:buSzPts val="5400"/>
              <a:buFont typeface="Helvetica Neue"/>
              <a:buNone/>
              <a:defRPr sz="2700"/>
            </a:lvl5pPr>
            <a:lvl6pPr marL="1371600" lvl="5" indent="-185738" algn="l">
              <a:lnSpc>
                <a:spcPct val="100000"/>
              </a:lnSpc>
              <a:spcBef>
                <a:spcPts val="2950"/>
              </a:spcBef>
              <a:spcAft>
                <a:spcPts val="0"/>
              </a:spcAft>
              <a:buClr>
                <a:srgbClr val="000000"/>
              </a:buClr>
              <a:buSzPts val="2250"/>
              <a:buChar char="•"/>
              <a:defRPr/>
            </a:lvl6pPr>
            <a:lvl7pPr marL="1600200" lvl="6" indent="-185738" algn="l">
              <a:lnSpc>
                <a:spcPct val="100000"/>
              </a:lnSpc>
              <a:spcBef>
                <a:spcPts val="2950"/>
              </a:spcBef>
              <a:spcAft>
                <a:spcPts val="0"/>
              </a:spcAft>
              <a:buClr>
                <a:srgbClr val="000000"/>
              </a:buClr>
              <a:buSzPts val="2250"/>
              <a:buChar char="•"/>
              <a:defRPr/>
            </a:lvl7pPr>
            <a:lvl8pPr marL="1828800" lvl="7" indent="-185738" algn="l">
              <a:lnSpc>
                <a:spcPct val="100000"/>
              </a:lnSpc>
              <a:spcBef>
                <a:spcPts val="2950"/>
              </a:spcBef>
              <a:spcAft>
                <a:spcPts val="0"/>
              </a:spcAft>
              <a:buClr>
                <a:srgbClr val="000000"/>
              </a:buClr>
              <a:buSzPts val="2250"/>
              <a:buChar char="•"/>
              <a:defRPr/>
            </a:lvl8pPr>
            <a:lvl9pPr marL="2057400" lvl="8" indent="-185738" algn="l">
              <a:lnSpc>
                <a:spcPct val="100000"/>
              </a:lnSpc>
              <a:spcBef>
                <a:spcPts val="2950"/>
              </a:spcBef>
              <a:spcAft>
                <a:spcPts val="0"/>
              </a:spcAft>
              <a:buClr>
                <a:srgbClr val="000000"/>
              </a:buClr>
              <a:buSzPts val="2250"/>
              <a:buChar char="•"/>
              <a:defRPr/>
            </a:lvl9pPr>
          </a:lstStyle>
          <a:p>
            <a:endParaRPr/>
          </a:p>
        </p:txBody>
      </p:sp>
      <p:sp>
        <p:nvSpPr>
          <p:cNvPr id="5" name="Slide Number">
            <a:extLst>
              <a:ext uri="{FF2B5EF4-FFF2-40B4-BE49-F238E27FC236}">
                <a16:creationId xmlns:a16="http://schemas.microsoft.com/office/drawing/2014/main" id="{788966F0-B4CC-4CB0-9752-DC168BD31AE7}"/>
              </a:ext>
            </a:extLst>
          </p:cNvPr>
          <p:cNvSpPr>
            <a:spLocks noChangeArrowheads="1"/>
          </p:cNvSpPr>
          <p:nvPr userDrawn="1">
            <p:custDataLst>
              <p:tags r:id="rId1"/>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796883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280246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81"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297132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1845227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5"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1334102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Full Background">
    <p:spTree>
      <p:nvGrpSpPr>
        <p:cNvPr id="1" name=""/>
        <p:cNvGrpSpPr/>
        <p:nvPr/>
      </p:nvGrpSpPr>
      <p:grpSpPr>
        <a:xfrm>
          <a:off x="0" y="0"/>
          <a:ext cx="0" cy="0"/>
          <a:chOff x="0" y="0"/>
          <a:chExt cx="0" cy="0"/>
        </a:xfrm>
      </p:grpSpPr>
      <p:sp>
        <p:nvSpPr>
          <p:cNvPr id="44" name="Rectangle 1"/>
          <p:cNvSpPr/>
          <p:nvPr/>
        </p:nvSpPr>
        <p:spPr>
          <a:xfrm>
            <a:off x="0" y="0"/>
            <a:ext cx="12192000" cy="6858000"/>
          </a:xfrm>
          <a:prstGeom prst="rect">
            <a:avLst/>
          </a:prstGeom>
          <a:solidFill>
            <a:srgbClr val="1B5437"/>
          </a:solidFill>
          <a:ln w="12700">
            <a:solidFill>
              <a:srgbClr val="31531B"/>
            </a:solidFill>
            <a:miter/>
          </a:ln>
        </p:spPr>
        <p:txBody>
          <a:bodyPr lIns="60957" tIns="60957" rIns="60957" bIns="60957" anchor="ctr"/>
          <a:lstStyle/>
          <a:p>
            <a:pPr algn="ctr">
              <a:defRPr>
                <a:solidFill>
                  <a:srgbClr val="FFFFFF"/>
                </a:solidFill>
                <a:latin typeface="+mj-lt"/>
                <a:ea typeface="+mj-ea"/>
                <a:cs typeface="+mj-cs"/>
                <a:sym typeface="Calibri"/>
              </a:defRPr>
            </a:pPr>
            <a:endParaRPr sz="2400"/>
          </a:p>
        </p:txBody>
      </p:sp>
      <p:sp>
        <p:nvSpPr>
          <p:cNvPr id="45" name="Slide Number"/>
          <p:cNvSpPr txBox="1">
            <a:spLocks noGrp="1"/>
          </p:cNvSpPr>
          <p:nvPr>
            <p:ph type="sldNum" sz="quarter" idx="2"/>
          </p:nvPr>
        </p:nvSpPr>
        <p:spPr>
          <a:xfrm>
            <a:off x="11360785" y="6513031"/>
            <a:ext cx="178113" cy="169335"/>
          </a:xfrm>
          <a:prstGeom prst="rect">
            <a:avLst/>
          </a:prstGeom>
        </p:spPr>
        <p:txBody>
          <a:bodyPr/>
          <a:lstStyle>
            <a:lvl1pPr>
              <a:defRPr spc="41"/>
            </a:lvl1pPr>
          </a:lstStyle>
          <a:p>
            <a:fld id="{86CB4B4D-7CA3-9044-876B-883B54F8677D}" type="slidenum">
              <a:t>‹#›</a:t>
            </a:fld>
            <a:endParaRPr/>
          </a:p>
        </p:txBody>
      </p:sp>
    </p:spTree>
    <p:extLst>
      <p:ext uri="{BB962C8B-B14F-4D97-AF65-F5344CB8AC3E}">
        <p14:creationId xmlns:p14="http://schemas.microsoft.com/office/powerpoint/2010/main" val="258036421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21385421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9"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02791"/>
            <a:ext cx="6016752" cy="487313"/>
          </a:xfrm>
          <a:prstGeom prst="rect">
            <a:avLst/>
          </a:prstGeom>
          <a:noFill/>
          <a:ln>
            <a:noFill/>
          </a:ln>
        </p:spPr>
        <p:txBody>
          <a:bodyPr spcFirstLastPara="1" wrap="square" lIns="50800" tIns="50800" rIns="50800" bIns="50800" anchor="ctr" anchorCtr="0">
            <a:spAutoFit/>
          </a:bodyPr>
          <a:lstStyle>
            <a:lvl1pPr>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2128366"/>
            <a:ext cx="6016752" cy="1764586"/>
          </a:xfrm>
          <a:prstGeom prst="rect">
            <a:avLst/>
          </a:prstGeom>
          <a:noFill/>
          <a:ln>
            <a:noFill/>
          </a:ln>
        </p:spPr>
        <p:txBody>
          <a:bodyPr spcFirstLastPara="1" vert="horz" wrap="square" lIns="50800" tIns="50800" rIns="50800" bIns="50800" anchor="ctr" anchorCtr="0">
            <a:spAutoFit/>
          </a:bodyPr>
          <a:lstStyle>
            <a:lvl1pPr>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245815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42813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5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3014538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4247860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7"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1184188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3777005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01"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4172294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20441811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5"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7690377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33315934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9"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870606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31763377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7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25" name="Google Shape;82;p3">
            <a:extLst>
              <a:ext uri="{FF2B5EF4-FFF2-40B4-BE49-F238E27FC236}">
                <a16:creationId xmlns:a16="http://schemas.microsoft.com/office/drawing/2014/main" id="{6F1F786A-1221-4D5B-ACE1-78E948E7E61A}"/>
              </a:ext>
            </a:extLst>
          </p:cNvPr>
          <p:cNvGrpSpPr/>
          <p:nvPr userDrawn="1"/>
        </p:nvGrpSpPr>
        <p:grpSpPr>
          <a:xfrm>
            <a:off x="-2362" y="6270630"/>
            <a:ext cx="12216947" cy="623737"/>
            <a:chOff x="0" y="0"/>
            <a:chExt cx="24433894" cy="1247472"/>
          </a:xfrm>
        </p:grpSpPr>
        <p:sp>
          <p:nvSpPr>
            <p:cNvPr id="26" name="Google Shape;83;p3">
              <a:extLst>
                <a:ext uri="{FF2B5EF4-FFF2-40B4-BE49-F238E27FC236}">
                  <a16:creationId xmlns:a16="http://schemas.microsoft.com/office/drawing/2014/main" id="{21A4F7F5-01BA-45C9-BFF0-AF7B590A2E3A}"/>
                </a:ext>
              </a:extLst>
            </p:cNvPr>
            <p:cNvSpPr/>
            <p:nvPr/>
          </p:nvSpPr>
          <p:spPr>
            <a:xfrm>
              <a:off x="0" y="0"/>
              <a:ext cx="24433894" cy="1192933"/>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7" name="Google Shape;84;p3" descr="Image">
              <a:extLst>
                <a:ext uri="{FF2B5EF4-FFF2-40B4-BE49-F238E27FC236}">
                  <a16:creationId xmlns:a16="http://schemas.microsoft.com/office/drawing/2014/main" id="{2AEDD59B-A981-4E0D-B164-487FC50B6166}"/>
                </a:ext>
              </a:extLst>
            </p:cNvPr>
            <p:cNvPicPr preferRelativeResize="0"/>
            <p:nvPr/>
          </p:nvPicPr>
          <p:blipFill rotWithShape="1">
            <a:blip r:embed="rId14">
              <a:alphaModFix/>
            </a:blip>
            <a:srcRect t="28569" b="31446"/>
            <a:stretch/>
          </p:blipFill>
          <p:spPr>
            <a:xfrm>
              <a:off x="5523858" y="8701"/>
              <a:ext cx="17239326" cy="1238771"/>
            </a:xfrm>
            <a:prstGeom prst="rect">
              <a:avLst/>
            </a:prstGeom>
            <a:noFill/>
            <a:ln>
              <a:noFill/>
            </a:ln>
          </p:spPr>
        </p:pic>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870444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4258720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7"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8" name="Google Shape;82;p3">
            <a:extLst>
              <a:ext uri="{FF2B5EF4-FFF2-40B4-BE49-F238E27FC236}">
                <a16:creationId xmlns:a16="http://schemas.microsoft.com/office/drawing/2014/main" id="{770D2BD7-57A3-413E-954D-721186256FD9}"/>
              </a:ext>
            </a:extLst>
          </p:cNvPr>
          <p:cNvGrpSpPr/>
          <p:nvPr userDrawn="1"/>
        </p:nvGrpSpPr>
        <p:grpSpPr>
          <a:xfrm>
            <a:off x="-2362" y="6270630"/>
            <a:ext cx="12216947" cy="623737"/>
            <a:chOff x="0" y="0"/>
            <a:chExt cx="24433894" cy="1247472"/>
          </a:xfrm>
        </p:grpSpPr>
        <p:sp>
          <p:nvSpPr>
            <p:cNvPr id="22" name="Google Shape;83;p3">
              <a:extLst>
                <a:ext uri="{FF2B5EF4-FFF2-40B4-BE49-F238E27FC236}">
                  <a16:creationId xmlns:a16="http://schemas.microsoft.com/office/drawing/2014/main" id="{C115BE1A-6E3B-41A9-9A1E-423FBAF52355}"/>
                </a:ext>
              </a:extLst>
            </p:cNvPr>
            <p:cNvSpPr/>
            <p:nvPr/>
          </p:nvSpPr>
          <p:spPr>
            <a:xfrm>
              <a:off x="0" y="0"/>
              <a:ext cx="24433894" cy="1192933"/>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3" name="Google Shape;84;p3" descr="Image">
              <a:extLst>
                <a:ext uri="{FF2B5EF4-FFF2-40B4-BE49-F238E27FC236}">
                  <a16:creationId xmlns:a16="http://schemas.microsoft.com/office/drawing/2014/main" id="{0EC7AE12-9B12-4A8E-BC9A-F23F3CDD126C}"/>
                </a:ext>
              </a:extLst>
            </p:cNvPr>
            <p:cNvPicPr preferRelativeResize="0"/>
            <p:nvPr/>
          </p:nvPicPr>
          <p:blipFill rotWithShape="1">
            <a:blip r:embed="rId13">
              <a:alphaModFix/>
            </a:blip>
            <a:srcRect t="28569" b="31446"/>
            <a:stretch/>
          </p:blipFill>
          <p:spPr>
            <a:xfrm>
              <a:off x="5523858" y="8701"/>
              <a:ext cx="17239326" cy="1238771"/>
            </a:xfrm>
            <a:prstGeom prst="rect">
              <a:avLst/>
            </a:prstGeom>
            <a:noFill/>
            <a:ln>
              <a:noFill/>
            </a:ln>
          </p:spPr>
        </p:pic>
      </p:gr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9"/>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794182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205767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21"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grpSp>
        <p:nvGrpSpPr>
          <p:cNvPr id="19" name="Google Shape;82;p3">
            <a:extLst>
              <a:ext uri="{FF2B5EF4-FFF2-40B4-BE49-F238E27FC236}">
                <a16:creationId xmlns:a16="http://schemas.microsoft.com/office/drawing/2014/main" id="{C5A7D53B-64A9-445B-BAD6-5EE15D1DFC5F}"/>
              </a:ext>
            </a:extLst>
          </p:cNvPr>
          <p:cNvGrpSpPr/>
          <p:nvPr userDrawn="1"/>
        </p:nvGrpSpPr>
        <p:grpSpPr>
          <a:xfrm>
            <a:off x="-2362" y="6270630"/>
            <a:ext cx="12216947" cy="623737"/>
            <a:chOff x="0" y="0"/>
            <a:chExt cx="24433894" cy="1247472"/>
          </a:xfrm>
        </p:grpSpPr>
        <p:sp>
          <p:nvSpPr>
            <p:cNvPr id="21" name="Google Shape;83;p3">
              <a:extLst>
                <a:ext uri="{FF2B5EF4-FFF2-40B4-BE49-F238E27FC236}">
                  <a16:creationId xmlns:a16="http://schemas.microsoft.com/office/drawing/2014/main" id="{90536379-DE05-4257-8B7C-989250D769D9}"/>
                </a:ext>
              </a:extLst>
            </p:cNvPr>
            <p:cNvSpPr/>
            <p:nvPr/>
          </p:nvSpPr>
          <p:spPr>
            <a:xfrm>
              <a:off x="0" y="0"/>
              <a:ext cx="24433894" cy="1192933"/>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3" name="Google Shape;84;p3" descr="Image">
              <a:extLst>
                <a:ext uri="{FF2B5EF4-FFF2-40B4-BE49-F238E27FC236}">
                  <a16:creationId xmlns:a16="http://schemas.microsoft.com/office/drawing/2014/main" id="{B6B5B99F-570C-4F6D-BF6C-79CDF248DCD5}"/>
                </a:ext>
              </a:extLst>
            </p:cNvPr>
            <p:cNvPicPr preferRelativeResize="0"/>
            <p:nvPr/>
          </p:nvPicPr>
          <p:blipFill rotWithShape="1">
            <a:blip r:embed="rId13">
              <a:alphaModFix/>
            </a:blip>
            <a:srcRect t="28569" b="31446"/>
            <a:stretch/>
          </p:blipFill>
          <p:spPr>
            <a:xfrm>
              <a:off x="5523858" y="8701"/>
              <a:ext cx="17239326" cy="1238771"/>
            </a:xfrm>
            <a:prstGeom prst="rect">
              <a:avLst/>
            </a:prstGeom>
            <a:noFill/>
            <a:ln>
              <a:noFill/>
            </a:ln>
          </p:spPr>
        </p:pic>
      </p:gr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8"/>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9"/>
            </p:custDataLst>
          </p:nvPr>
        </p:nvSpPr>
        <p:spPr>
          <a:xfrm>
            <a:off x="554736" y="903861"/>
            <a:ext cx="5065776"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2898316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166427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9"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7335652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2112819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5"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grpSp>
        <p:nvGrpSpPr>
          <p:cNvPr id="20" name="Google Shape;82;p3">
            <a:extLst>
              <a:ext uri="{FF2B5EF4-FFF2-40B4-BE49-F238E27FC236}">
                <a16:creationId xmlns:a16="http://schemas.microsoft.com/office/drawing/2014/main" id="{9361628F-B462-42D0-87B5-3BAE5BD58376}"/>
              </a:ext>
            </a:extLst>
          </p:cNvPr>
          <p:cNvGrpSpPr/>
          <p:nvPr userDrawn="1"/>
        </p:nvGrpSpPr>
        <p:grpSpPr>
          <a:xfrm>
            <a:off x="-2362" y="6270630"/>
            <a:ext cx="12216947" cy="623737"/>
            <a:chOff x="0" y="0"/>
            <a:chExt cx="24433894" cy="1247472"/>
          </a:xfrm>
        </p:grpSpPr>
        <p:sp>
          <p:nvSpPr>
            <p:cNvPr id="22" name="Google Shape;83;p3">
              <a:extLst>
                <a:ext uri="{FF2B5EF4-FFF2-40B4-BE49-F238E27FC236}">
                  <a16:creationId xmlns:a16="http://schemas.microsoft.com/office/drawing/2014/main" id="{DF5AF3EB-1548-4332-AF53-A6EC94B1A78E}"/>
                </a:ext>
              </a:extLst>
            </p:cNvPr>
            <p:cNvSpPr/>
            <p:nvPr/>
          </p:nvSpPr>
          <p:spPr>
            <a:xfrm>
              <a:off x="0" y="0"/>
              <a:ext cx="24433894" cy="1192933"/>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3" name="Google Shape;84;p3" descr="Image">
              <a:extLst>
                <a:ext uri="{FF2B5EF4-FFF2-40B4-BE49-F238E27FC236}">
                  <a16:creationId xmlns:a16="http://schemas.microsoft.com/office/drawing/2014/main" id="{8BA87B6B-63A3-4BB6-A249-1DE2F206DCC7}"/>
                </a:ext>
              </a:extLst>
            </p:cNvPr>
            <p:cNvPicPr preferRelativeResize="0"/>
            <p:nvPr/>
          </p:nvPicPr>
          <p:blipFill rotWithShape="1">
            <a:blip r:embed="rId13">
              <a:alphaModFix/>
            </a:blip>
            <a:srcRect t="28569" b="31446"/>
            <a:stretch/>
          </p:blipFill>
          <p:spPr>
            <a:xfrm>
              <a:off x="5523858" y="8701"/>
              <a:ext cx="17239326" cy="1238771"/>
            </a:xfrm>
            <a:prstGeom prst="rect">
              <a:avLst/>
            </a:prstGeom>
            <a:noFill/>
            <a:ln>
              <a:noFill/>
            </a:ln>
          </p:spPr>
        </p:pic>
      </p:gr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6"/>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7"/>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8"/>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9"/>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100347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98257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9"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grpSp>
        <p:nvGrpSpPr>
          <p:cNvPr id="15" name="Google Shape;82;p3">
            <a:extLst>
              <a:ext uri="{FF2B5EF4-FFF2-40B4-BE49-F238E27FC236}">
                <a16:creationId xmlns:a16="http://schemas.microsoft.com/office/drawing/2014/main" id="{7A5713D8-1B91-41F8-8C7E-4BEC22B7C1AD}"/>
              </a:ext>
            </a:extLst>
          </p:cNvPr>
          <p:cNvGrpSpPr/>
          <p:nvPr userDrawn="1"/>
        </p:nvGrpSpPr>
        <p:grpSpPr>
          <a:xfrm>
            <a:off x="-2362" y="6270630"/>
            <a:ext cx="12216947" cy="623737"/>
            <a:chOff x="0" y="0"/>
            <a:chExt cx="24433894" cy="1247472"/>
          </a:xfrm>
        </p:grpSpPr>
        <p:sp>
          <p:nvSpPr>
            <p:cNvPr id="16" name="Google Shape;83;p3">
              <a:extLst>
                <a:ext uri="{FF2B5EF4-FFF2-40B4-BE49-F238E27FC236}">
                  <a16:creationId xmlns:a16="http://schemas.microsoft.com/office/drawing/2014/main" id="{95554215-9471-440D-A189-89C02C187F74}"/>
                </a:ext>
              </a:extLst>
            </p:cNvPr>
            <p:cNvSpPr/>
            <p:nvPr/>
          </p:nvSpPr>
          <p:spPr>
            <a:xfrm>
              <a:off x="0" y="0"/>
              <a:ext cx="24433894" cy="1192933"/>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19" name="Google Shape;84;p3" descr="Image">
              <a:extLst>
                <a:ext uri="{FF2B5EF4-FFF2-40B4-BE49-F238E27FC236}">
                  <a16:creationId xmlns:a16="http://schemas.microsoft.com/office/drawing/2014/main" id="{1FD70400-EB10-4F37-9FF0-E3A82E5E9ACF}"/>
                </a:ext>
              </a:extLst>
            </p:cNvPr>
            <p:cNvPicPr preferRelativeResize="0"/>
            <p:nvPr/>
          </p:nvPicPr>
          <p:blipFill rotWithShape="1">
            <a:blip r:embed="rId13">
              <a:alphaModFix/>
            </a:blip>
            <a:srcRect t="28569" b="31446"/>
            <a:stretch/>
          </p:blipFill>
          <p:spPr>
            <a:xfrm>
              <a:off x="5523858" y="8701"/>
              <a:ext cx="17239326" cy="1238771"/>
            </a:xfrm>
            <a:prstGeom prst="rect">
              <a:avLst/>
            </a:prstGeom>
            <a:noFill/>
            <a:ln>
              <a:noFill/>
            </a:ln>
          </p:spPr>
        </p:pic>
      </p:gr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7"/>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8"/>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9"/>
            </p:custDataLst>
          </p:nvPr>
        </p:nvSpPr>
        <p:spPr>
          <a:xfrm>
            <a:off x="554736" y="903861"/>
            <a:ext cx="7918704"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3535754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_Default">
    <p:spTree>
      <p:nvGrpSpPr>
        <p:cNvPr id="1" name=""/>
        <p:cNvGrpSpPr/>
        <p:nvPr/>
      </p:nvGrpSpPr>
      <p:grpSpPr>
        <a:xfrm>
          <a:off x="0" y="0"/>
          <a:ext cx="0" cy="0"/>
          <a:chOff x="0" y="0"/>
          <a:chExt cx="0" cy="0"/>
        </a:xfrm>
      </p:grpSpPr>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1"/>
            </p:custDataLst>
          </p:nvPr>
        </p:nvSpPr>
        <p:spPr>
          <a:xfrm>
            <a:off x="554736" y="172212"/>
            <a:ext cx="11082528" cy="357790"/>
          </a:xfrm>
        </p:spPr>
        <p:txBody>
          <a:bodyPr vert="horz" wrap="square" lIns="0" tIns="0" rIns="0" bIns="0" rtlCol="0" anchor="t" anchorCtr="0">
            <a:spAutoFit/>
          </a:bodyPr>
          <a:lstStyle>
            <a:lvl1pPr rtl="0">
              <a:defRPr lang="en-US" dirty="0"/>
            </a:lvl1pPr>
          </a:lstStyle>
          <a:p>
            <a:pPr lvl="0"/>
            <a:r>
              <a:rPr lang="en-US" dirty="0"/>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2"/>
            </p:custDataLst>
          </p:nvPr>
        </p:nvSpPr>
        <p:spPr>
          <a:xfrm>
            <a:off x="554736" y="591912"/>
            <a:ext cx="11082528" cy="276999"/>
          </a:xfrm>
          <a:prstGeom prst="rect">
            <a:avLst/>
          </a:prstGeom>
        </p:spPr>
        <p:txBody>
          <a:bodyPr vert="horz" wrap="square" lIns="0" tIns="0" rIns="0" bIns="0" rtlCol="0">
            <a:spAutoFit/>
          </a:bodyPr>
          <a:lstStyle>
            <a:lvl1pPr rtl="0">
              <a:defRPr lang="en-US" sz="1800" b="0" dirty="0"/>
            </a:lvl1pPr>
          </a:lstStyle>
          <a:p>
            <a:pPr lvl="0">
              <a:buNone/>
            </a:pPr>
            <a:r>
              <a:rPr lang="en-US" dirty="0"/>
              <a:t>Click to edit Master subtitle style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167029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cxnSp>
        <p:nvCxnSpPr>
          <p:cNvPr id="103" name="BottomLine">
            <a:extLst>
              <a:ext uri="{FF2B5EF4-FFF2-40B4-BE49-F238E27FC236}">
                <a16:creationId xmlns:a16="http://schemas.microsoft.com/office/drawing/2014/main" id="{1A205B6C-F79D-4193-9FCF-230AF1D51716}"/>
              </a:ext>
            </a:extLst>
          </p:cNvPr>
          <p:cNvCxnSpPr/>
          <p:nvPr userDrawn="1">
            <p:custDataLst>
              <p:tags r:id="rId1"/>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
            <a:extLst>
              <a:ext uri="{FF2B5EF4-FFF2-40B4-BE49-F238E27FC236}">
                <a16:creationId xmlns:a16="http://schemas.microsoft.com/office/drawing/2014/main" id="{CB6CF5F8-7994-4E97-9AE6-6C98CE30967C}"/>
              </a:ext>
            </a:extLst>
          </p:cNvPr>
          <p:cNvCxnSpPr/>
          <p:nvPr userDrawn="1">
            <p:custDataLst>
              <p:tags r:id="rId2"/>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LogoText">
            <a:extLst>
              <a:ext uri="{FF2B5EF4-FFF2-40B4-BE49-F238E27FC236}">
                <a16:creationId xmlns:a16="http://schemas.microsoft.com/office/drawing/2014/main" id="{B789CE62-716F-47B1-B8FE-60436A1FA5A7}"/>
              </a:ext>
            </a:extLst>
          </p:cNvPr>
          <p:cNvSpPr txBox="1"/>
          <p:nvPr userDrawn="1">
            <p:custDataLst>
              <p:tags r:id="rId3"/>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989512"/>
          </a:xfrm>
        </p:spPr>
        <p:txBody>
          <a:bodyPr>
            <a:noAutofit/>
          </a:bodyPr>
          <a:lstStyle>
            <a:lvl1pPr>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A91FB312-B423-41B9-AEAA-2BE53183470B}"/>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264153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89000" y="1149350"/>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33"/>
          <p:cNvSpPr txBox="1">
            <a:spLocks noGrp="1"/>
          </p:cNvSpPr>
          <p:nvPr>
            <p:ph type="body" idx="1"/>
          </p:nvPr>
        </p:nvSpPr>
        <p:spPr>
          <a:xfrm>
            <a:off x="889000" y="3536950"/>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5400"/>
              <a:buFont typeface="Helvetica Neue"/>
              <a:buNone/>
              <a:defRPr sz="2700"/>
            </a:lvl1pPr>
            <a:lvl2pPr marL="457200" lvl="1" indent="-114300" algn="ctr">
              <a:lnSpc>
                <a:spcPct val="100000"/>
              </a:lnSpc>
              <a:spcBef>
                <a:spcPts val="0"/>
              </a:spcBef>
              <a:spcAft>
                <a:spcPts val="0"/>
              </a:spcAft>
              <a:buClr>
                <a:srgbClr val="000000"/>
              </a:buClr>
              <a:buSzPts val="5400"/>
              <a:buFont typeface="Helvetica Neue"/>
              <a:buNone/>
              <a:defRPr sz="2700"/>
            </a:lvl2pPr>
            <a:lvl3pPr marL="685800" lvl="2" indent="-114300" algn="ctr">
              <a:lnSpc>
                <a:spcPct val="100000"/>
              </a:lnSpc>
              <a:spcBef>
                <a:spcPts val="0"/>
              </a:spcBef>
              <a:spcAft>
                <a:spcPts val="0"/>
              </a:spcAft>
              <a:buClr>
                <a:srgbClr val="000000"/>
              </a:buClr>
              <a:buSzPts val="5400"/>
              <a:buFont typeface="Helvetica Neue"/>
              <a:buNone/>
              <a:defRPr sz="2700"/>
            </a:lvl3pPr>
            <a:lvl4pPr marL="914400" lvl="3" indent="-114300" algn="ctr">
              <a:lnSpc>
                <a:spcPct val="100000"/>
              </a:lnSpc>
              <a:spcBef>
                <a:spcPts val="0"/>
              </a:spcBef>
              <a:spcAft>
                <a:spcPts val="0"/>
              </a:spcAft>
              <a:buClr>
                <a:srgbClr val="000000"/>
              </a:buClr>
              <a:buSzPts val="5400"/>
              <a:buFont typeface="Helvetica Neue"/>
              <a:buNone/>
              <a:defRPr sz="2700"/>
            </a:lvl4pPr>
            <a:lvl5pPr marL="1143000" lvl="4" indent="-114300" algn="ctr">
              <a:lnSpc>
                <a:spcPct val="100000"/>
              </a:lnSpc>
              <a:spcBef>
                <a:spcPts val="0"/>
              </a:spcBef>
              <a:spcAft>
                <a:spcPts val="0"/>
              </a:spcAft>
              <a:buClr>
                <a:srgbClr val="000000"/>
              </a:buClr>
              <a:buSzPts val="5400"/>
              <a:buFont typeface="Helvetica Neue"/>
              <a:buNone/>
              <a:defRPr sz="2700"/>
            </a:lvl5pPr>
            <a:lvl6pPr marL="1371600" lvl="5" indent="-185738" algn="l">
              <a:lnSpc>
                <a:spcPct val="100000"/>
              </a:lnSpc>
              <a:spcBef>
                <a:spcPts val="2950"/>
              </a:spcBef>
              <a:spcAft>
                <a:spcPts val="0"/>
              </a:spcAft>
              <a:buClr>
                <a:srgbClr val="000000"/>
              </a:buClr>
              <a:buSzPts val="2250"/>
              <a:buChar char="•"/>
              <a:defRPr/>
            </a:lvl6pPr>
            <a:lvl7pPr marL="1600200" lvl="6" indent="-185738" algn="l">
              <a:lnSpc>
                <a:spcPct val="100000"/>
              </a:lnSpc>
              <a:spcBef>
                <a:spcPts val="2950"/>
              </a:spcBef>
              <a:spcAft>
                <a:spcPts val="0"/>
              </a:spcAft>
              <a:buClr>
                <a:srgbClr val="000000"/>
              </a:buClr>
              <a:buSzPts val="2250"/>
              <a:buChar char="•"/>
              <a:defRPr/>
            </a:lvl7pPr>
            <a:lvl8pPr marL="1828800" lvl="7" indent="-185738" algn="l">
              <a:lnSpc>
                <a:spcPct val="100000"/>
              </a:lnSpc>
              <a:spcBef>
                <a:spcPts val="2950"/>
              </a:spcBef>
              <a:spcAft>
                <a:spcPts val="0"/>
              </a:spcAft>
              <a:buClr>
                <a:srgbClr val="000000"/>
              </a:buClr>
              <a:buSzPts val="2250"/>
              <a:buChar char="•"/>
              <a:defRPr/>
            </a:lvl8pPr>
            <a:lvl9pPr marL="2057400" lvl="8" indent="-185738" algn="l">
              <a:lnSpc>
                <a:spcPct val="100000"/>
              </a:lnSpc>
              <a:spcBef>
                <a:spcPts val="2950"/>
              </a:spcBef>
              <a:spcAft>
                <a:spcPts val="0"/>
              </a:spcAft>
              <a:buClr>
                <a:srgbClr val="000000"/>
              </a:buClr>
              <a:buSzPts val="2250"/>
              <a:buChar char="•"/>
              <a:defRPr/>
            </a:lvl9pPr>
          </a:lstStyle>
          <a:p>
            <a:endParaRPr/>
          </a:p>
        </p:txBody>
      </p:sp>
      <p:sp>
        <p:nvSpPr>
          <p:cNvPr id="12" name="Google Shape;12;p33"/>
          <p:cNvSpPr txBox="1">
            <a:spLocks noGrp="1"/>
          </p:cNvSpPr>
          <p:nvPr>
            <p:ph type="sldNum" idx="12"/>
          </p:nvPr>
        </p:nvSpPr>
        <p:spPr>
          <a:xfrm>
            <a:off x="5979516" y="6540500"/>
            <a:ext cx="226619" cy="65659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806772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6390158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9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545339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9486152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7" name="think-cell Slide" r:id="rId17" imgW="572" imgH="588" progId="TCLayout.ActiveDocument.1">
                  <p:embed/>
                </p:oleObj>
              </mc:Choice>
              <mc:Fallback>
                <p:oleObj name="think-cell Slide" r:id="rId17"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731520"/>
          </a:xfrm>
        </p:spPr>
        <p:txBody>
          <a:bodyPr/>
          <a:lstStyle/>
          <a:p>
            <a:r>
              <a:rPr lang="en-US" dirty="0"/>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AEC46ACE-42CD-4304-9E51-86DBC38CA4EB}"/>
              </a:ext>
            </a:extLst>
          </p:cNvPr>
          <p:cNvSpPr txBox="1"/>
          <p:nvPr userDrawn="1">
            <p:custDataLst>
              <p:tags r:id="rId6"/>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7"/>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p:nvPr userDrawn="1">
            <p:custDataLst>
              <p:tags r:id="rId8"/>
            </p:custDataLst>
          </p:nvPr>
        </p:nvCxnSpPr>
        <p:spPr>
          <a:xfrm>
            <a:off x="8173371"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p:nvPr userDrawn="1">
            <p:custDataLst>
              <p:tags r:id="rId9"/>
            </p:custDataLst>
          </p:nvPr>
        </p:nvCxnSpPr>
        <p:spPr>
          <a:xfrm>
            <a:off x="554736" y="6453769"/>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p:nvPr userDrawn="1">
            <p:custDataLst>
              <p:tags r:id="rId10"/>
            </p:custDataLst>
          </p:nvPr>
        </p:nvCxnSpPr>
        <p:spPr>
          <a:xfrm>
            <a:off x="8173371"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p:nvPr userDrawn="1">
            <p:custDataLst>
              <p:tags r:id="rId11"/>
            </p:custDataLst>
          </p:nvPr>
        </p:nvCxnSpPr>
        <p:spPr>
          <a:xfrm>
            <a:off x="554736"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8D646E-BD43-4948-96FE-F798F0E18D71}"/>
              </a:ext>
            </a:extLst>
          </p:cNvPr>
          <p:cNvCxnSpPr/>
          <p:nvPr userDrawn="1">
            <p:custDataLst>
              <p:tags r:id="rId12"/>
            </p:custDataLst>
          </p:nvPr>
        </p:nvCxnSpPr>
        <p:spPr>
          <a:xfrm>
            <a:off x="554736"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13"/>
            </p:custDataLst>
          </p:nvPr>
        </p:nvSpPr>
        <p:spPr>
          <a:xfrm>
            <a:off x="554736" y="884725"/>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14"/>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22" name="1. On-page tracker">
            <a:extLst>
              <a:ext uri="{FF2B5EF4-FFF2-40B4-BE49-F238E27FC236}">
                <a16:creationId xmlns:a16="http://schemas.microsoft.com/office/drawing/2014/main" id="{C9F4B9E2-8CBE-4C72-8316-55D330991DCD}"/>
              </a:ext>
            </a:extLst>
          </p:cNvPr>
          <p:cNvSpPr>
            <a:spLocks noGrp="1"/>
          </p:cNvSpPr>
          <p:nvPr>
            <p:ph type="body" sz="quarter" idx="17" hasCustomPrompt="1"/>
            <p:custDataLst>
              <p:tags r:id="rId15"/>
            </p:custDataLst>
          </p:nvPr>
        </p:nvSpPr>
        <p:spPr>
          <a:xfrm>
            <a:off x="8174736" y="89319"/>
            <a:ext cx="3465576"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5332552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4043294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65"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32991378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44008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2409829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39288022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13"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205124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4080122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3"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4626435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1709258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7"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1125685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3589943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61"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511422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1091780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5"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401675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2856145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9"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325899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8982873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3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9991205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8341505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7"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21741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225819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81"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5296216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666314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05"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5463715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89000" y="1149350"/>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33"/>
          <p:cNvSpPr txBox="1">
            <a:spLocks noGrp="1"/>
          </p:cNvSpPr>
          <p:nvPr>
            <p:ph type="body" idx="1"/>
          </p:nvPr>
        </p:nvSpPr>
        <p:spPr>
          <a:xfrm>
            <a:off x="889000" y="3536950"/>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5400"/>
              <a:buFont typeface="Helvetica Neue"/>
              <a:buNone/>
              <a:defRPr sz="2700"/>
            </a:lvl1pPr>
            <a:lvl2pPr marL="457200" lvl="1" indent="-114300" algn="ctr">
              <a:lnSpc>
                <a:spcPct val="100000"/>
              </a:lnSpc>
              <a:spcBef>
                <a:spcPts val="0"/>
              </a:spcBef>
              <a:spcAft>
                <a:spcPts val="0"/>
              </a:spcAft>
              <a:buClr>
                <a:srgbClr val="000000"/>
              </a:buClr>
              <a:buSzPts val="5400"/>
              <a:buFont typeface="Helvetica Neue"/>
              <a:buNone/>
              <a:defRPr sz="2700"/>
            </a:lvl2pPr>
            <a:lvl3pPr marL="685800" lvl="2" indent="-114300" algn="ctr">
              <a:lnSpc>
                <a:spcPct val="100000"/>
              </a:lnSpc>
              <a:spcBef>
                <a:spcPts val="0"/>
              </a:spcBef>
              <a:spcAft>
                <a:spcPts val="0"/>
              </a:spcAft>
              <a:buClr>
                <a:srgbClr val="000000"/>
              </a:buClr>
              <a:buSzPts val="5400"/>
              <a:buFont typeface="Helvetica Neue"/>
              <a:buNone/>
              <a:defRPr sz="2700"/>
            </a:lvl3pPr>
            <a:lvl4pPr marL="914400" lvl="3" indent="-114300" algn="ctr">
              <a:lnSpc>
                <a:spcPct val="100000"/>
              </a:lnSpc>
              <a:spcBef>
                <a:spcPts val="0"/>
              </a:spcBef>
              <a:spcAft>
                <a:spcPts val="0"/>
              </a:spcAft>
              <a:buClr>
                <a:srgbClr val="000000"/>
              </a:buClr>
              <a:buSzPts val="5400"/>
              <a:buFont typeface="Helvetica Neue"/>
              <a:buNone/>
              <a:defRPr sz="2700"/>
            </a:lvl4pPr>
            <a:lvl5pPr marL="1143000" lvl="4" indent="-114300" algn="ctr">
              <a:lnSpc>
                <a:spcPct val="100000"/>
              </a:lnSpc>
              <a:spcBef>
                <a:spcPts val="0"/>
              </a:spcBef>
              <a:spcAft>
                <a:spcPts val="0"/>
              </a:spcAft>
              <a:buClr>
                <a:srgbClr val="000000"/>
              </a:buClr>
              <a:buSzPts val="5400"/>
              <a:buFont typeface="Helvetica Neue"/>
              <a:buNone/>
              <a:defRPr sz="2700"/>
            </a:lvl5pPr>
            <a:lvl6pPr marL="1371600" lvl="5" indent="-185738" algn="l">
              <a:lnSpc>
                <a:spcPct val="100000"/>
              </a:lnSpc>
              <a:spcBef>
                <a:spcPts val="2950"/>
              </a:spcBef>
              <a:spcAft>
                <a:spcPts val="0"/>
              </a:spcAft>
              <a:buClr>
                <a:srgbClr val="000000"/>
              </a:buClr>
              <a:buSzPts val="2250"/>
              <a:buChar char="•"/>
              <a:defRPr/>
            </a:lvl6pPr>
            <a:lvl7pPr marL="1600200" lvl="6" indent="-185738" algn="l">
              <a:lnSpc>
                <a:spcPct val="100000"/>
              </a:lnSpc>
              <a:spcBef>
                <a:spcPts val="2950"/>
              </a:spcBef>
              <a:spcAft>
                <a:spcPts val="0"/>
              </a:spcAft>
              <a:buClr>
                <a:srgbClr val="000000"/>
              </a:buClr>
              <a:buSzPts val="2250"/>
              <a:buChar char="•"/>
              <a:defRPr/>
            </a:lvl7pPr>
            <a:lvl8pPr marL="1828800" lvl="7" indent="-185738" algn="l">
              <a:lnSpc>
                <a:spcPct val="100000"/>
              </a:lnSpc>
              <a:spcBef>
                <a:spcPts val="2950"/>
              </a:spcBef>
              <a:spcAft>
                <a:spcPts val="0"/>
              </a:spcAft>
              <a:buClr>
                <a:srgbClr val="000000"/>
              </a:buClr>
              <a:buSzPts val="2250"/>
              <a:buChar char="•"/>
              <a:defRPr/>
            </a:lvl8pPr>
            <a:lvl9pPr marL="2057400" lvl="8" indent="-185738" algn="l">
              <a:lnSpc>
                <a:spcPct val="100000"/>
              </a:lnSpc>
              <a:spcBef>
                <a:spcPts val="2950"/>
              </a:spcBef>
              <a:spcAft>
                <a:spcPts val="0"/>
              </a:spcAft>
              <a:buClr>
                <a:srgbClr val="000000"/>
              </a:buClr>
              <a:buSzPts val="2250"/>
              <a:buChar char="•"/>
              <a:defRPr/>
            </a:lvl9pPr>
          </a:lstStyle>
          <a:p>
            <a:endParaRPr/>
          </a:p>
        </p:txBody>
      </p:sp>
      <p:sp>
        <p:nvSpPr>
          <p:cNvPr id="5" name="Slide Number">
            <a:extLst>
              <a:ext uri="{FF2B5EF4-FFF2-40B4-BE49-F238E27FC236}">
                <a16:creationId xmlns:a16="http://schemas.microsoft.com/office/drawing/2014/main" id="{788966F0-B4CC-4CB0-9752-DC168BD31AE7}"/>
              </a:ext>
            </a:extLst>
          </p:cNvPr>
          <p:cNvSpPr>
            <a:spLocks noChangeArrowheads="1"/>
          </p:cNvSpPr>
          <p:nvPr userDrawn="1">
            <p:custDataLst>
              <p:tags r:id="rId1"/>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5482653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8569005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743336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3670840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7"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6236331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1071626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7"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2169419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707380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401"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30099811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5272453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5"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593401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5201771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9"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708790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729569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73"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10615720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42237488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7"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11161464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42706719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21"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94653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637483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45"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131980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0102824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9"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743519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4058973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93"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6199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2695374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1"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25" name="Google Shape;82;p3">
            <a:extLst>
              <a:ext uri="{FF2B5EF4-FFF2-40B4-BE49-F238E27FC236}">
                <a16:creationId xmlns:a16="http://schemas.microsoft.com/office/drawing/2014/main" id="{6F1F786A-1221-4D5B-ACE1-78E948E7E61A}"/>
              </a:ext>
            </a:extLst>
          </p:cNvPr>
          <p:cNvGrpSpPr/>
          <p:nvPr userDrawn="1"/>
        </p:nvGrpSpPr>
        <p:grpSpPr>
          <a:xfrm>
            <a:off x="-2362" y="6270630"/>
            <a:ext cx="12216947" cy="623737"/>
            <a:chOff x="0" y="0"/>
            <a:chExt cx="24433894" cy="1247472"/>
          </a:xfrm>
        </p:grpSpPr>
        <p:sp>
          <p:nvSpPr>
            <p:cNvPr id="26" name="Google Shape;83;p3">
              <a:extLst>
                <a:ext uri="{FF2B5EF4-FFF2-40B4-BE49-F238E27FC236}">
                  <a16:creationId xmlns:a16="http://schemas.microsoft.com/office/drawing/2014/main" id="{21A4F7F5-01BA-45C9-BFF0-AF7B590A2E3A}"/>
                </a:ext>
              </a:extLst>
            </p:cNvPr>
            <p:cNvSpPr/>
            <p:nvPr/>
          </p:nvSpPr>
          <p:spPr>
            <a:xfrm>
              <a:off x="0" y="0"/>
              <a:ext cx="24433894" cy="1192933"/>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7" name="Google Shape;84;p3" descr="Image">
              <a:extLst>
                <a:ext uri="{FF2B5EF4-FFF2-40B4-BE49-F238E27FC236}">
                  <a16:creationId xmlns:a16="http://schemas.microsoft.com/office/drawing/2014/main" id="{2AEDD59B-A981-4E0D-B164-487FC50B6166}"/>
                </a:ext>
              </a:extLst>
            </p:cNvPr>
            <p:cNvPicPr preferRelativeResize="0"/>
            <p:nvPr/>
          </p:nvPicPr>
          <p:blipFill rotWithShape="1">
            <a:blip r:embed="rId14">
              <a:alphaModFix/>
            </a:blip>
            <a:srcRect t="28569" b="31446"/>
            <a:stretch/>
          </p:blipFill>
          <p:spPr>
            <a:xfrm>
              <a:off x="5523858" y="8701"/>
              <a:ext cx="17239326" cy="1238771"/>
            </a:xfrm>
            <a:prstGeom prst="rect">
              <a:avLst/>
            </a:prstGeom>
            <a:noFill/>
            <a:ln>
              <a:noFill/>
            </a:ln>
          </p:spPr>
        </p:pic>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6995759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3755333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7"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239711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28392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41"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714B1E7-F666-4CF9-B44E-4596CC55B77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0"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5" name="Rectangle 1" hidden="1">
            <a:extLst>
              <a:ext uri="{FF2B5EF4-FFF2-40B4-BE49-F238E27FC236}">
                <a16:creationId xmlns:a16="http://schemas.microsoft.com/office/drawing/2014/main" id="{FCC3A0E6-E630-4C26-B008-93BA0B5B110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2" name="2. Slide Title">
            <a:extLst>
              <a:ext uri="{FF2B5EF4-FFF2-40B4-BE49-F238E27FC236}">
                <a16:creationId xmlns:a16="http://schemas.microsoft.com/office/drawing/2014/main" id="{5D80F6BE-5F24-4411-8679-EBFF2EBC03DD}"/>
              </a:ext>
            </a:extLst>
          </p:cNvPr>
          <p:cNvSpPr>
            <a:spLocks noGrp="1"/>
          </p:cNvSpPr>
          <p:nvPr>
            <p:ph type="title"/>
            <p:custDataLst>
              <p:tags r:id="rId8"/>
            </p:custDataLst>
          </p:nvPr>
        </p:nvSpPr>
        <p:spPr>
          <a:xfrm>
            <a:off x="554736" y="368627"/>
            <a:ext cx="11082528" cy="359009"/>
          </a:xfrm>
        </p:spPr>
        <p:txBody>
          <a:bodyPr vert="horz"/>
          <a:lstStyle>
            <a:lvl1pPr rtl="0">
              <a:defRPr/>
            </a:lvl1pPr>
          </a:lstStyle>
          <a:p>
            <a:r>
              <a:rPr lang="en-US" dirty="0"/>
              <a:t>Click to edit Master title style</a:t>
            </a:r>
          </a:p>
        </p:txBody>
      </p:sp>
      <p:sp>
        <p:nvSpPr>
          <p:cNvPr id="13" name="3. Subtitle">
            <a:extLst>
              <a:ext uri="{FF2B5EF4-FFF2-40B4-BE49-F238E27FC236}">
                <a16:creationId xmlns:a16="http://schemas.microsoft.com/office/drawing/2014/main" id="{713E2DF8-2012-429F-ACBA-E83AF8462A8C}"/>
              </a:ext>
            </a:extLst>
          </p:cNvPr>
          <p:cNvSpPr>
            <a:spLocks noGrp="1"/>
          </p:cNvSpPr>
          <p:nvPr>
            <p:ph type="subTitle" idx="1"/>
            <p:custDataLst>
              <p:tags r:id="rId9"/>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34198840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89000" y="1149350"/>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33"/>
          <p:cNvSpPr txBox="1">
            <a:spLocks noGrp="1"/>
          </p:cNvSpPr>
          <p:nvPr>
            <p:ph type="body" idx="1"/>
          </p:nvPr>
        </p:nvSpPr>
        <p:spPr>
          <a:xfrm>
            <a:off x="889000" y="3536950"/>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5400"/>
              <a:buFont typeface="Helvetica Neue"/>
              <a:buNone/>
              <a:defRPr sz="2700"/>
            </a:lvl1pPr>
            <a:lvl2pPr marL="457200" lvl="1" indent="-114300" algn="ctr">
              <a:lnSpc>
                <a:spcPct val="100000"/>
              </a:lnSpc>
              <a:spcBef>
                <a:spcPts val="0"/>
              </a:spcBef>
              <a:spcAft>
                <a:spcPts val="0"/>
              </a:spcAft>
              <a:buClr>
                <a:srgbClr val="000000"/>
              </a:buClr>
              <a:buSzPts val="5400"/>
              <a:buFont typeface="Helvetica Neue"/>
              <a:buNone/>
              <a:defRPr sz="2700"/>
            </a:lvl2pPr>
            <a:lvl3pPr marL="685800" lvl="2" indent="-114300" algn="ctr">
              <a:lnSpc>
                <a:spcPct val="100000"/>
              </a:lnSpc>
              <a:spcBef>
                <a:spcPts val="0"/>
              </a:spcBef>
              <a:spcAft>
                <a:spcPts val="0"/>
              </a:spcAft>
              <a:buClr>
                <a:srgbClr val="000000"/>
              </a:buClr>
              <a:buSzPts val="5400"/>
              <a:buFont typeface="Helvetica Neue"/>
              <a:buNone/>
              <a:defRPr sz="2700"/>
            </a:lvl3pPr>
            <a:lvl4pPr marL="914400" lvl="3" indent="-114300" algn="ctr">
              <a:lnSpc>
                <a:spcPct val="100000"/>
              </a:lnSpc>
              <a:spcBef>
                <a:spcPts val="0"/>
              </a:spcBef>
              <a:spcAft>
                <a:spcPts val="0"/>
              </a:spcAft>
              <a:buClr>
                <a:srgbClr val="000000"/>
              </a:buClr>
              <a:buSzPts val="5400"/>
              <a:buFont typeface="Helvetica Neue"/>
              <a:buNone/>
              <a:defRPr sz="2700"/>
            </a:lvl4pPr>
            <a:lvl5pPr marL="1143000" lvl="4" indent="-114300" algn="ctr">
              <a:lnSpc>
                <a:spcPct val="100000"/>
              </a:lnSpc>
              <a:spcBef>
                <a:spcPts val="0"/>
              </a:spcBef>
              <a:spcAft>
                <a:spcPts val="0"/>
              </a:spcAft>
              <a:buClr>
                <a:srgbClr val="000000"/>
              </a:buClr>
              <a:buSzPts val="5400"/>
              <a:buFont typeface="Helvetica Neue"/>
              <a:buNone/>
              <a:defRPr sz="2700"/>
            </a:lvl5pPr>
            <a:lvl6pPr marL="1371600" lvl="5" indent="-185738" algn="l">
              <a:lnSpc>
                <a:spcPct val="100000"/>
              </a:lnSpc>
              <a:spcBef>
                <a:spcPts val="2950"/>
              </a:spcBef>
              <a:spcAft>
                <a:spcPts val="0"/>
              </a:spcAft>
              <a:buClr>
                <a:srgbClr val="000000"/>
              </a:buClr>
              <a:buSzPts val="2250"/>
              <a:buChar char="•"/>
              <a:defRPr/>
            </a:lvl6pPr>
            <a:lvl7pPr marL="1600200" lvl="6" indent="-185738" algn="l">
              <a:lnSpc>
                <a:spcPct val="100000"/>
              </a:lnSpc>
              <a:spcBef>
                <a:spcPts val="2950"/>
              </a:spcBef>
              <a:spcAft>
                <a:spcPts val="0"/>
              </a:spcAft>
              <a:buClr>
                <a:srgbClr val="000000"/>
              </a:buClr>
              <a:buSzPts val="2250"/>
              <a:buChar char="•"/>
              <a:defRPr/>
            </a:lvl7pPr>
            <a:lvl8pPr marL="1828800" lvl="7" indent="-185738" algn="l">
              <a:lnSpc>
                <a:spcPct val="100000"/>
              </a:lnSpc>
              <a:spcBef>
                <a:spcPts val="2950"/>
              </a:spcBef>
              <a:spcAft>
                <a:spcPts val="0"/>
              </a:spcAft>
              <a:buClr>
                <a:srgbClr val="000000"/>
              </a:buClr>
              <a:buSzPts val="2250"/>
              <a:buChar char="•"/>
              <a:defRPr/>
            </a:lvl8pPr>
            <a:lvl9pPr marL="2057400" lvl="8" indent="-185738" algn="l">
              <a:lnSpc>
                <a:spcPct val="100000"/>
              </a:lnSpc>
              <a:spcBef>
                <a:spcPts val="2950"/>
              </a:spcBef>
              <a:spcAft>
                <a:spcPts val="0"/>
              </a:spcAft>
              <a:buClr>
                <a:srgbClr val="000000"/>
              </a:buClr>
              <a:buSzPts val="2250"/>
              <a:buChar char="•"/>
              <a:defRPr/>
            </a:lvl9pPr>
          </a:lstStyle>
          <a:p>
            <a:endParaRPr/>
          </a:p>
        </p:txBody>
      </p:sp>
      <p:sp>
        <p:nvSpPr>
          <p:cNvPr id="5" name="Slide Number">
            <a:extLst>
              <a:ext uri="{FF2B5EF4-FFF2-40B4-BE49-F238E27FC236}">
                <a16:creationId xmlns:a16="http://schemas.microsoft.com/office/drawing/2014/main" id="{788966F0-B4CC-4CB0-9752-DC168BD31AE7}"/>
              </a:ext>
            </a:extLst>
          </p:cNvPr>
          <p:cNvSpPr>
            <a:spLocks noChangeArrowheads="1"/>
          </p:cNvSpPr>
          <p:nvPr userDrawn="1">
            <p:custDataLst>
              <p:tags r:id="rId1"/>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6268357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4271474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6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40370863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21146547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13"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41663801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99184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3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18242991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3338485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61"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6237359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9472768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85"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6814724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4179531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09"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9079616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742269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833"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4168817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5512473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5"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8" name="Google Shape;82;p3">
            <a:extLst>
              <a:ext uri="{FF2B5EF4-FFF2-40B4-BE49-F238E27FC236}">
                <a16:creationId xmlns:a16="http://schemas.microsoft.com/office/drawing/2014/main" id="{770D2BD7-57A3-413E-954D-721186256FD9}"/>
              </a:ext>
            </a:extLst>
          </p:cNvPr>
          <p:cNvGrpSpPr/>
          <p:nvPr userDrawn="1"/>
        </p:nvGrpSpPr>
        <p:grpSpPr>
          <a:xfrm>
            <a:off x="-2362" y="6270630"/>
            <a:ext cx="12216947" cy="623737"/>
            <a:chOff x="0" y="0"/>
            <a:chExt cx="24433894" cy="1247472"/>
          </a:xfrm>
        </p:grpSpPr>
        <p:sp>
          <p:nvSpPr>
            <p:cNvPr id="22" name="Google Shape;83;p3">
              <a:extLst>
                <a:ext uri="{FF2B5EF4-FFF2-40B4-BE49-F238E27FC236}">
                  <a16:creationId xmlns:a16="http://schemas.microsoft.com/office/drawing/2014/main" id="{C115BE1A-6E3B-41A9-9A1E-423FBAF52355}"/>
                </a:ext>
              </a:extLst>
            </p:cNvPr>
            <p:cNvSpPr/>
            <p:nvPr/>
          </p:nvSpPr>
          <p:spPr>
            <a:xfrm>
              <a:off x="0" y="0"/>
              <a:ext cx="24433894" cy="1192933"/>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3" name="Google Shape;84;p3" descr="Image">
              <a:extLst>
                <a:ext uri="{FF2B5EF4-FFF2-40B4-BE49-F238E27FC236}">
                  <a16:creationId xmlns:a16="http://schemas.microsoft.com/office/drawing/2014/main" id="{0EC7AE12-9B12-4A8E-BC9A-F23F3CDD126C}"/>
                </a:ext>
              </a:extLst>
            </p:cNvPr>
            <p:cNvPicPr preferRelativeResize="0"/>
            <p:nvPr/>
          </p:nvPicPr>
          <p:blipFill rotWithShape="1">
            <a:blip r:embed="rId13">
              <a:alphaModFix/>
            </a:blip>
            <a:srcRect t="28569" b="31446"/>
            <a:stretch/>
          </p:blipFill>
          <p:spPr>
            <a:xfrm>
              <a:off x="5523858" y="8701"/>
              <a:ext cx="17239326" cy="1238771"/>
            </a:xfrm>
            <a:prstGeom prst="rect">
              <a:avLst/>
            </a:prstGeom>
            <a:noFill/>
            <a:ln>
              <a:noFill/>
            </a:ln>
          </p:spPr>
        </p:pic>
      </p:gr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9"/>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065256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2617901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857"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268756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3200459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9881"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809907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233972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905"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074535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148364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29"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30129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68520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5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157864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1777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77"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714B1E7-F666-4CF9-B44E-4596CC55B77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0"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5" name="Rectangle 1" hidden="1">
            <a:extLst>
              <a:ext uri="{FF2B5EF4-FFF2-40B4-BE49-F238E27FC236}">
                <a16:creationId xmlns:a16="http://schemas.microsoft.com/office/drawing/2014/main" id="{FCC3A0E6-E630-4C26-B008-93BA0B5B110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2" name="2. Slide Title">
            <a:extLst>
              <a:ext uri="{FF2B5EF4-FFF2-40B4-BE49-F238E27FC236}">
                <a16:creationId xmlns:a16="http://schemas.microsoft.com/office/drawing/2014/main" id="{5D80F6BE-5F24-4411-8679-EBFF2EBC03DD}"/>
              </a:ext>
            </a:extLst>
          </p:cNvPr>
          <p:cNvSpPr>
            <a:spLocks noGrp="1"/>
          </p:cNvSpPr>
          <p:nvPr>
            <p:ph type="title"/>
            <p:custDataLst>
              <p:tags r:id="rId8"/>
            </p:custDataLst>
          </p:nvPr>
        </p:nvSpPr>
        <p:spPr>
          <a:xfrm>
            <a:off x="554736" y="368627"/>
            <a:ext cx="11082528" cy="359009"/>
          </a:xfrm>
        </p:spPr>
        <p:txBody>
          <a:bodyPr vert="horz"/>
          <a:lstStyle>
            <a:lvl1pPr rtl="0">
              <a:defRPr/>
            </a:lvl1pPr>
          </a:lstStyle>
          <a:p>
            <a:r>
              <a:rPr lang="en-US" dirty="0"/>
              <a:t>Click to edit Master title style</a:t>
            </a:r>
          </a:p>
        </p:txBody>
      </p:sp>
      <p:sp>
        <p:nvSpPr>
          <p:cNvPr id="13" name="3. Subtitle">
            <a:extLst>
              <a:ext uri="{FF2B5EF4-FFF2-40B4-BE49-F238E27FC236}">
                <a16:creationId xmlns:a16="http://schemas.microsoft.com/office/drawing/2014/main" id="{713E2DF8-2012-429F-ACBA-E83AF8462A8C}"/>
              </a:ext>
            </a:extLst>
          </p:cNvPr>
          <p:cNvSpPr>
            <a:spLocks noGrp="1"/>
          </p:cNvSpPr>
          <p:nvPr>
            <p:ph type="subTitle" idx="1"/>
            <p:custDataLst>
              <p:tags r:id="rId9"/>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25121192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89000" y="1149350"/>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33"/>
          <p:cNvSpPr txBox="1">
            <a:spLocks noGrp="1"/>
          </p:cNvSpPr>
          <p:nvPr>
            <p:ph type="body" idx="1"/>
          </p:nvPr>
        </p:nvSpPr>
        <p:spPr>
          <a:xfrm>
            <a:off x="889000" y="3536950"/>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5400"/>
              <a:buFont typeface="Helvetica Neue"/>
              <a:buNone/>
              <a:defRPr sz="2700"/>
            </a:lvl1pPr>
            <a:lvl2pPr marL="457200" lvl="1" indent="-114300" algn="ctr">
              <a:lnSpc>
                <a:spcPct val="100000"/>
              </a:lnSpc>
              <a:spcBef>
                <a:spcPts val="0"/>
              </a:spcBef>
              <a:spcAft>
                <a:spcPts val="0"/>
              </a:spcAft>
              <a:buClr>
                <a:srgbClr val="000000"/>
              </a:buClr>
              <a:buSzPts val="5400"/>
              <a:buFont typeface="Helvetica Neue"/>
              <a:buNone/>
              <a:defRPr sz="2700"/>
            </a:lvl2pPr>
            <a:lvl3pPr marL="685800" lvl="2" indent="-114300" algn="ctr">
              <a:lnSpc>
                <a:spcPct val="100000"/>
              </a:lnSpc>
              <a:spcBef>
                <a:spcPts val="0"/>
              </a:spcBef>
              <a:spcAft>
                <a:spcPts val="0"/>
              </a:spcAft>
              <a:buClr>
                <a:srgbClr val="000000"/>
              </a:buClr>
              <a:buSzPts val="5400"/>
              <a:buFont typeface="Helvetica Neue"/>
              <a:buNone/>
              <a:defRPr sz="2700"/>
            </a:lvl3pPr>
            <a:lvl4pPr marL="914400" lvl="3" indent="-114300" algn="ctr">
              <a:lnSpc>
                <a:spcPct val="100000"/>
              </a:lnSpc>
              <a:spcBef>
                <a:spcPts val="0"/>
              </a:spcBef>
              <a:spcAft>
                <a:spcPts val="0"/>
              </a:spcAft>
              <a:buClr>
                <a:srgbClr val="000000"/>
              </a:buClr>
              <a:buSzPts val="5400"/>
              <a:buFont typeface="Helvetica Neue"/>
              <a:buNone/>
              <a:defRPr sz="2700"/>
            </a:lvl4pPr>
            <a:lvl5pPr marL="1143000" lvl="4" indent="-114300" algn="ctr">
              <a:lnSpc>
                <a:spcPct val="100000"/>
              </a:lnSpc>
              <a:spcBef>
                <a:spcPts val="0"/>
              </a:spcBef>
              <a:spcAft>
                <a:spcPts val="0"/>
              </a:spcAft>
              <a:buClr>
                <a:srgbClr val="000000"/>
              </a:buClr>
              <a:buSzPts val="5400"/>
              <a:buFont typeface="Helvetica Neue"/>
              <a:buNone/>
              <a:defRPr sz="2700"/>
            </a:lvl5pPr>
            <a:lvl6pPr marL="1371600" lvl="5" indent="-185738" algn="l">
              <a:lnSpc>
                <a:spcPct val="100000"/>
              </a:lnSpc>
              <a:spcBef>
                <a:spcPts val="2950"/>
              </a:spcBef>
              <a:spcAft>
                <a:spcPts val="0"/>
              </a:spcAft>
              <a:buClr>
                <a:srgbClr val="000000"/>
              </a:buClr>
              <a:buSzPts val="2250"/>
              <a:buChar char="•"/>
              <a:defRPr/>
            </a:lvl6pPr>
            <a:lvl7pPr marL="1600200" lvl="6" indent="-185738" algn="l">
              <a:lnSpc>
                <a:spcPct val="100000"/>
              </a:lnSpc>
              <a:spcBef>
                <a:spcPts val="2950"/>
              </a:spcBef>
              <a:spcAft>
                <a:spcPts val="0"/>
              </a:spcAft>
              <a:buClr>
                <a:srgbClr val="000000"/>
              </a:buClr>
              <a:buSzPts val="2250"/>
              <a:buChar char="•"/>
              <a:defRPr/>
            </a:lvl7pPr>
            <a:lvl8pPr marL="1828800" lvl="7" indent="-185738" algn="l">
              <a:lnSpc>
                <a:spcPct val="100000"/>
              </a:lnSpc>
              <a:spcBef>
                <a:spcPts val="2950"/>
              </a:spcBef>
              <a:spcAft>
                <a:spcPts val="0"/>
              </a:spcAft>
              <a:buClr>
                <a:srgbClr val="000000"/>
              </a:buClr>
              <a:buSzPts val="2250"/>
              <a:buChar char="•"/>
              <a:defRPr/>
            </a:lvl8pPr>
            <a:lvl9pPr marL="2057400" lvl="8" indent="-185738" algn="l">
              <a:lnSpc>
                <a:spcPct val="100000"/>
              </a:lnSpc>
              <a:spcBef>
                <a:spcPts val="2950"/>
              </a:spcBef>
              <a:spcAft>
                <a:spcPts val="0"/>
              </a:spcAft>
              <a:buClr>
                <a:srgbClr val="000000"/>
              </a:buClr>
              <a:buSzPts val="2250"/>
              <a:buChar char="•"/>
              <a:defRPr/>
            </a:lvl9pPr>
          </a:lstStyle>
          <a:p>
            <a:endParaRPr/>
          </a:p>
        </p:txBody>
      </p:sp>
      <p:sp>
        <p:nvSpPr>
          <p:cNvPr id="5" name="Slide Number">
            <a:extLst>
              <a:ext uri="{FF2B5EF4-FFF2-40B4-BE49-F238E27FC236}">
                <a16:creationId xmlns:a16="http://schemas.microsoft.com/office/drawing/2014/main" id="{788966F0-B4CC-4CB0-9752-DC168BD31AE7}"/>
              </a:ext>
            </a:extLst>
          </p:cNvPr>
          <p:cNvSpPr>
            <a:spLocks noChangeArrowheads="1"/>
          </p:cNvSpPr>
          <p:nvPr userDrawn="1">
            <p:custDataLst>
              <p:tags r:id="rId1"/>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4271097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882333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5001"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172212"/>
            <a:ext cx="11082528" cy="731520"/>
          </a:xfrm>
        </p:spPr>
        <p:txBody>
          <a:bodyPr/>
          <a:lstStyle/>
          <a:p>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535424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2"/>
            </p:custDataLst>
            <p:extLst>
              <p:ext uri="{D42A27DB-BD31-4B8C-83A1-F6EECF244321}">
                <p14:modId xmlns:p14="http://schemas.microsoft.com/office/powerpoint/2010/main" val="1876919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049"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rtl="0">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54087"/>
            <a:ext cx="6016752" cy="384721"/>
          </a:xfrm>
          <a:prstGeom prst="rect">
            <a:avLst/>
          </a:prstGeom>
          <a:noFill/>
          <a:ln>
            <a:noFill/>
          </a:ln>
        </p:spPr>
        <p:txBody>
          <a:bodyPr spcFirstLastPara="1" wrap="square" lIns="0" tIns="0" rIns="0" bIns="0" anchor="t" anchorCtr="0">
            <a:spAutoFit/>
          </a:bodyPr>
          <a:lstStyle>
            <a:lvl1pPr algn="l">
              <a:defRPr lang="en-US" sz="2500" b="0" i="0" u="none" strike="noStrike" cap="none" dirty="0">
                <a:solidFill>
                  <a:srgbClr val="5E5E5E"/>
                </a:solidFill>
                <a:latin typeface="Helvetica Neue"/>
                <a:ea typeface="Helvetica Neue"/>
                <a:cs typeface="Helvetica Neue"/>
                <a:sym typeface="Arial"/>
              </a:defRPr>
            </a:lvl1pPr>
          </a:lstStyle>
          <a:p>
            <a:pPr marR="0" lvl="0" algn="ctr">
              <a:spcBef>
                <a:spcPts val="0"/>
              </a:spcBef>
              <a:spcAft>
                <a:spcPts val="0"/>
              </a:spcAft>
              <a:buClr>
                <a:srgbClr val="5E5E5E"/>
              </a:buClr>
              <a:buSzPts val="2500"/>
              <a:buFont typeface="Helvetica Neue"/>
              <a:buNone/>
            </a:pPr>
            <a:r>
              <a:rPr lang="en-US" dirty="0"/>
              <a:t>Click to edit Master subtitle style</a:t>
            </a:r>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1764164"/>
            <a:ext cx="6016752" cy="2492990"/>
          </a:xfrm>
          <a:prstGeom prst="rect">
            <a:avLst/>
          </a:prstGeom>
          <a:noFill/>
          <a:ln>
            <a:noFill/>
          </a:ln>
        </p:spPr>
        <p:txBody>
          <a:bodyPr spcFirstLastPara="1" vert="horz" wrap="square" lIns="0" tIns="0" rIns="0" bIns="0" anchor="t" anchorCtr="0">
            <a:spAutoFit/>
          </a:bodyPr>
          <a:lstStyle>
            <a:lvl1pPr algn="l">
              <a:defRPr lang="en-US" sz="5400" i="0" u="none" strike="noStrike" cap="none" dirty="0">
                <a:ea typeface="Helvetica Neue"/>
                <a:cs typeface="Helvetica Neue"/>
                <a:sym typeface="Arial"/>
              </a:defRPr>
            </a:lvl1pPr>
          </a:lstStyle>
          <a:p>
            <a:pPr marL="0" marR="0" lvl="0" indent="0" algn="ctr">
              <a:lnSpc>
                <a:spcPct val="100000"/>
              </a:lnSpc>
              <a:spcBef>
                <a:spcPts val="0"/>
              </a:spcBef>
              <a:spcAft>
                <a:spcPts val="0"/>
              </a:spcAft>
              <a:buClr>
                <a:srgbClr val="000000"/>
              </a:buClr>
              <a:buSzPts val="5400"/>
              <a:buFont typeface="Helvetica Neue"/>
            </a:pPr>
            <a:r>
              <a:rPr lang="en-US" dirty="0"/>
              <a:t>Click to edit Master title style</a:t>
            </a:r>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rtl="0" eaLnBrk="0" hangingPunct="0"/>
            <a:r>
              <a:rPr lang="en-US" sz="800" dirty="0">
                <a:solidFill>
                  <a:schemeClr val="tx1"/>
                </a:solidFill>
                <a:latin typeface="+mn-lt"/>
              </a:rPr>
              <a:t>CONFIDENTIAL AND PROPRIETARY</a:t>
            </a:r>
          </a:p>
          <a:p>
            <a:pPr defTabSz="804863" rtl="0"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grpSp>
        <p:nvGrpSpPr>
          <p:cNvPr id="2" name="Group 1">
            <a:extLst>
              <a:ext uri="{FF2B5EF4-FFF2-40B4-BE49-F238E27FC236}">
                <a16:creationId xmlns:a16="http://schemas.microsoft.com/office/drawing/2014/main" id="{7859DD79-6D8D-4A9D-B275-747168BE8941}"/>
              </a:ext>
            </a:extLst>
          </p:cNvPr>
          <p:cNvGrpSpPr/>
          <p:nvPr userDrawn="1"/>
        </p:nvGrpSpPr>
        <p:grpSpPr>
          <a:xfrm>
            <a:off x="6193468" y="-13976"/>
            <a:ext cx="6016752" cy="4998001"/>
            <a:chOff x="-456838" y="-13976"/>
            <a:chExt cx="12667058" cy="10358418"/>
          </a:xfrm>
        </p:grpSpPr>
        <p:pic>
          <p:nvPicPr>
            <p:cNvPr id="26" name="Google Shape;60;p1" descr="Image">
              <a:extLst>
                <a:ext uri="{FF2B5EF4-FFF2-40B4-BE49-F238E27FC236}">
                  <a16:creationId xmlns:a16="http://schemas.microsoft.com/office/drawing/2014/main" id="{EFC5EEF7-ED58-47C8-842A-08DF766D78EA}"/>
                </a:ext>
              </a:extLst>
            </p:cNvPr>
            <p:cNvPicPr preferRelativeResize="0"/>
            <p:nvPr userDrawn="1"/>
          </p:nvPicPr>
          <p:blipFill rotWithShape="1">
            <a:blip r:embed="rId12">
              <a:alphaModFix/>
            </a:blip>
            <a:srcRect/>
            <a:stretch/>
          </p:blipFill>
          <p:spPr>
            <a:xfrm>
              <a:off x="4999838" y="7373123"/>
              <a:ext cx="7126416" cy="2971319"/>
            </a:xfrm>
            <a:prstGeom prst="rect">
              <a:avLst/>
            </a:prstGeom>
            <a:noFill/>
            <a:ln>
              <a:noFill/>
            </a:ln>
          </p:spPr>
        </p:pic>
        <p:sp>
          <p:nvSpPr>
            <p:cNvPr id="27" name="Google Shape;61;p1">
              <a:extLst>
                <a:ext uri="{FF2B5EF4-FFF2-40B4-BE49-F238E27FC236}">
                  <a16:creationId xmlns:a16="http://schemas.microsoft.com/office/drawing/2014/main" id="{C11CAF7B-0978-4CAD-A24F-28D925EA0501}"/>
                </a:ext>
              </a:extLst>
            </p:cNvPr>
            <p:cNvSpPr/>
            <p:nvPr userDrawn="1"/>
          </p:nvSpPr>
          <p:spPr>
            <a:xfrm>
              <a:off x="-456838" y="-13976"/>
              <a:ext cx="12667058" cy="9502151"/>
            </a:xfrm>
            <a:custGeom>
              <a:avLst/>
              <a:gdLst/>
              <a:ahLst/>
              <a:cxnLst/>
              <a:rect l="l" t="t" r="r" b="b"/>
              <a:pathLst>
                <a:path w="21600" h="21600" extrusionOk="0">
                  <a:moveTo>
                    <a:pt x="0" y="10"/>
                  </a:moveTo>
                  <a:lnTo>
                    <a:pt x="21600" y="0"/>
                  </a:lnTo>
                  <a:lnTo>
                    <a:pt x="21578" y="21600"/>
                  </a:lnTo>
                  <a:cubicBezTo>
                    <a:pt x="21550" y="21549"/>
                    <a:pt x="21079" y="20750"/>
                    <a:pt x="20521" y="19773"/>
                  </a:cubicBezTo>
                  <a:cubicBezTo>
                    <a:pt x="19980" y="18828"/>
                    <a:pt x="19343" y="17788"/>
                    <a:pt x="18812" y="17125"/>
                  </a:cubicBezTo>
                  <a:cubicBezTo>
                    <a:pt x="18117" y="16257"/>
                    <a:pt x="17360" y="15564"/>
                    <a:pt x="16511" y="15366"/>
                  </a:cubicBezTo>
                  <a:cubicBezTo>
                    <a:pt x="15723" y="15182"/>
                    <a:pt x="14965" y="15468"/>
                    <a:pt x="14294" y="15742"/>
                  </a:cubicBezTo>
                  <a:cubicBezTo>
                    <a:pt x="13404" y="16105"/>
                    <a:pt x="12500" y="16828"/>
                    <a:pt x="11552" y="17099"/>
                  </a:cubicBezTo>
                  <a:cubicBezTo>
                    <a:pt x="10349" y="17443"/>
                    <a:pt x="9078" y="16979"/>
                    <a:pt x="8243" y="15444"/>
                  </a:cubicBezTo>
                  <a:cubicBezTo>
                    <a:pt x="7794" y="14665"/>
                    <a:pt x="5749" y="10884"/>
                    <a:pt x="3758" y="7139"/>
                  </a:cubicBezTo>
                  <a:cubicBezTo>
                    <a:pt x="1977" y="3788"/>
                    <a:pt x="242" y="474"/>
                    <a:pt x="0" y="10"/>
                  </a:cubicBezTo>
                  <a:close/>
                </a:path>
              </a:pathLst>
            </a:custGeom>
            <a:solidFill>
              <a:srgbClr val="32673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pic>
          <p:nvPicPr>
            <p:cNvPr id="28" name="Google Shape;62;p1" descr="shutterstock_404211841.jpg">
              <a:extLst>
                <a:ext uri="{FF2B5EF4-FFF2-40B4-BE49-F238E27FC236}">
                  <a16:creationId xmlns:a16="http://schemas.microsoft.com/office/drawing/2014/main" id="{D831A96F-3C53-437D-93C1-4D073A668297}"/>
                </a:ext>
              </a:extLst>
            </p:cNvPr>
            <p:cNvPicPr preferRelativeResize="0"/>
            <p:nvPr userDrawn="1"/>
          </p:nvPicPr>
          <p:blipFill rotWithShape="1">
            <a:blip r:embed="rId13">
              <a:alphaModFix/>
            </a:blip>
            <a:srcRect l="15396" t="7162" r="3792" b="4127"/>
            <a:stretch/>
          </p:blipFill>
          <p:spPr>
            <a:xfrm>
              <a:off x="-145654" y="-12700"/>
              <a:ext cx="12337654" cy="9033669"/>
            </a:xfrm>
            <a:custGeom>
              <a:avLst/>
              <a:gdLst/>
              <a:ahLst/>
              <a:cxnLst/>
              <a:rect l="l" t="t" r="r" b="b"/>
              <a:pathLst>
                <a:path w="21600" h="21600" extrusionOk="0">
                  <a:moveTo>
                    <a:pt x="0" y="0"/>
                  </a:moveTo>
                  <a:cubicBezTo>
                    <a:pt x="0" y="0"/>
                    <a:pt x="7586" y="14723"/>
                    <a:pt x="7908" y="15238"/>
                  </a:cubicBezTo>
                  <a:cubicBezTo>
                    <a:pt x="9836" y="19233"/>
                    <a:pt x="12482" y="16363"/>
                    <a:pt x="14494" y="15653"/>
                  </a:cubicBezTo>
                  <a:cubicBezTo>
                    <a:pt x="15382" y="15298"/>
                    <a:pt x="17245" y="15149"/>
                    <a:pt x="18719" y="17043"/>
                  </a:cubicBezTo>
                  <a:cubicBezTo>
                    <a:pt x="19780" y="18256"/>
                    <a:pt x="21578" y="21592"/>
                    <a:pt x="21578" y="21600"/>
                  </a:cubicBezTo>
                  <a:lnTo>
                    <a:pt x="21600" y="0"/>
                  </a:lnTo>
                  <a:lnTo>
                    <a:pt x="0" y="0"/>
                  </a:lnTo>
                  <a:close/>
                </a:path>
              </a:pathLst>
            </a:custGeom>
            <a:noFill/>
            <a:ln>
              <a:noFill/>
            </a:ln>
          </p:spPr>
        </p:pic>
      </p:grpSp>
    </p:spTree>
    <p:extLst>
      <p:ext uri="{BB962C8B-B14F-4D97-AF65-F5344CB8AC3E}">
        <p14:creationId xmlns:p14="http://schemas.microsoft.com/office/powerpoint/2010/main" val="23737563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717694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07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vert="horz"/>
          <a:lstStyle>
            <a:lvl1pPr rtl="0">
              <a:defRPr/>
            </a:lvl1pPr>
          </a:lstStyle>
          <a:p>
            <a:r>
              <a:rPr lang="en-US" dirty="0"/>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186258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2279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9"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grpSp>
        <p:nvGrpSpPr>
          <p:cNvPr id="19" name="Google Shape;82;p3">
            <a:extLst>
              <a:ext uri="{FF2B5EF4-FFF2-40B4-BE49-F238E27FC236}">
                <a16:creationId xmlns:a16="http://schemas.microsoft.com/office/drawing/2014/main" id="{C5A7D53B-64A9-445B-BAD6-5EE15D1DFC5F}"/>
              </a:ext>
            </a:extLst>
          </p:cNvPr>
          <p:cNvGrpSpPr/>
          <p:nvPr userDrawn="1"/>
        </p:nvGrpSpPr>
        <p:grpSpPr>
          <a:xfrm>
            <a:off x="-2362" y="6270630"/>
            <a:ext cx="12216947" cy="623737"/>
            <a:chOff x="0" y="0"/>
            <a:chExt cx="24433894" cy="1247472"/>
          </a:xfrm>
        </p:grpSpPr>
        <p:sp>
          <p:nvSpPr>
            <p:cNvPr id="21" name="Google Shape;83;p3">
              <a:extLst>
                <a:ext uri="{FF2B5EF4-FFF2-40B4-BE49-F238E27FC236}">
                  <a16:creationId xmlns:a16="http://schemas.microsoft.com/office/drawing/2014/main" id="{90536379-DE05-4257-8B7C-989250D769D9}"/>
                </a:ext>
              </a:extLst>
            </p:cNvPr>
            <p:cNvSpPr/>
            <p:nvPr/>
          </p:nvSpPr>
          <p:spPr>
            <a:xfrm>
              <a:off x="0" y="0"/>
              <a:ext cx="24433894" cy="1192933"/>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3" name="Google Shape;84;p3" descr="Image">
              <a:extLst>
                <a:ext uri="{FF2B5EF4-FFF2-40B4-BE49-F238E27FC236}">
                  <a16:creationId xmlns:a16="http://schemas.microsoft.com/office/drawing/2014/main" id="{B6B5B99F-570C-4F6D-BF6C-79CDF248DCD5}"/>
                </a:ext>
              </a:extLst>
            </p:cNvPr>
            <p:cNvPicPr preferRelativeResize="0"/>
            <p:nvPr/>
          </p:nvPicPr>
          <p:blipFill rotWithShape="1">
            <a:blip r:embed="rId13">
              <a:alphaModFix/>
            </a:blip>
            <a:srcRect t="28569" b="31446"/>
            <a:stretch/>
          </p:blipFill>
          <p:spPr>
            <a:xfrm>
              <a:off x="5523858" y="8701"/>
              <a:ext cx="17239326" cy="1238771"/>
            </a:xfrm>
            <a:prstGeom prst="rect">
              <a:avLst/>
            </a:prstGeom>
            <a:noFill/>
            <a:ln>
              <a:noFill/>
            </a:ln>
          </p:spPr>
        </p:pic>
      </p:gr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8"/>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9"/>
            </p:custDataLst>
          </p:nvPr>
        </p:nvSpPr>
        <p:spPr>
          <a:xfrm>
            <a:off x="554736" y="903861"/>
            <a:ext cx="5065776" cy="276999"/>
          </a:xfrm>
        </p:spPr>
        <p:txBody>
          <a:bodyPr anchor="ctr" anchorCtr="0"/>
          <a:lstStyle>
            <a:lvl1pPr rtl="0">
              <a:defRPr/>
            </a:lvl1pPr>
          </a:lstStyle>
          <a:p>
            <a:r>
              <a:rPr lang="en-US" sz="1600" dirty="0"/>
              <a:t>Click to edit Master subtitle style</a:t>
            </a:r>
          </a:p>
        </p:txBody>
      </p:sp>
    </p:spTree>
    <p:extLst>
      <p:ext uri="{BB962C8B-B14F-4D97-AF65-F5344CB8AC3E}">
        <p14:creationId xmlns:p14="http://schemas.microsoft.com/office/powerpoint/2010/main" val="17287216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DC5CA1-48EE-40AD-A11C-85EC138234FE}"/>
              </a:ext>
            </a:extLst>
          </p:cNvPr>
          <p:cNvGraphicFramePr>
            <a:graphicFrameLocks noChangeAspect="1"/>
          </p:cNvGraphicFramePr>
          <p:nvPr userDrawn="1">
            <p:custDataLst>
              <p:tags r:id="rId2"/>
            </p:custDataLst>
            <p:extLst>
              <p:ext uri="{D42A27DB-BD31-4B8C-83A1-F6EECF244321}">
                <p14:modId xmlns:p14="http://schemas.microsoft.com/office/powerpoint/2010/main" val="3716496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097" name="think-cell Slide" r:id="rId8" imgW="395" imgH="396" progId="TCLayout.ActiveDocument.1">
                  <p:embed/>
                </p:oleObj>
              </mc:Choice>
              <mc:Fallback>
                <p:oleObj name="think-cell Slide" r:id="rId8" imgW="395" imgH="396" progId="TCLayout.ActiveDocument.1">
                  <p:embed/>
                  <p:pic>
                    <p:nvPicPr>
                      <p:cNvPr id="5" name="Object 4" hidden="1">
                        <a:extLst>
                          <a:ext uri="{FF2B5EF4-FFF2-40B4-BE49-F238E27FC236}">
                            <a16:creationId xmlns:a16="http://schemas.microsoft.com/office/drawing/2014/main" id="{08DC5CA1-48EE-40AD-A11C-85EC138234F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rtl="0">
              <a:lnSpc>
                <a:spcPct val="90000"/>
              </a:lnSpc>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41195607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66E93-B01A-4BCF-84A4-934A45D5D563}"/>
              </a:ext>
            </a:extLst>
          </p:cNvPr>
          <p:cNvGraphicFramePr>
            <a:graphicFrameLocks noChangeAspect="1"/>
          </p:cNvGraphicFramePr>
          <p:nvPr userDrawn="1">
            <p:custDataLst>
              <p:tags r:id="rId2"/>
            </p:custDataLst>
            <p:extLst>
              <p:ext uri="{D42A27DB-BD31-4B8C-83A1-F6EECF244321}">
                <p14:modId xmlns:p14="http://schemas.microsoft.com/office/powerpoint/2010/main" val="30394842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21" name="think-cell Slide" r:id="rId8" imgW="395" imgH="396" progId="TCLayout.ActiveDocument.1">
                  <p:embed/>
                </p:oleObj>
              </mc:Choice>
              <mc:Fallback>
                <p:oleObj name="think-cell Slide" r:id="rId8" imgW="395" imgH="396" progId="TCLayout.ActiveDocument.1">
                  <p:embed/>
                  <p:pic>
                    <p:nvPicPr>
                      <p:cNvPr id="4" name="Object 3" hidden="1">
                        <a:extLst>
                          <a:ext uri="{FF2B5EF4-FFF2-40B4-BE49-F238E27FC236}">
                            <a16:creationId xmlns:a16="http://schemas.microsoft.com/office/drawing/2014/main" id="{93966E93-B01A-4BCF-84A4-934A45D5D56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1534141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2"/>
            </p:custDataLst>
            <p:extLst>
              <p:ext uri="{D42A27DB-BD31-4B8C-83A1-F6EECF244321}">
                <p14:modId xmlns:p14="http://schemas.microsoft.com/office/powerpoint/2010/main" val="232839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45"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7066819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2"/>
            </p:custDataLst>
            <p:extLst>
              <p:ext uri="{D42A27DB-BD31-4B8C-83A1-F6EECF244321}">
                <p14:modId xmlns:p14="http://schemas.microsoft.com/office/powerpoint/2010/main" val="1297037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69"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vert="horz">
            <a:spAutoFit/>
          </a:bodyPr>
          <a:lstStyle>
            <a:lvl1pPr rtl="0">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rtl="0">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7283417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3461575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9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492443"/>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9"/>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grpSp>
        <p:nvGrpSpPr>
          <p:cNvPr id="16" name="Group 15">
            <a:extLst>
              <a:ext uri="{FF2B5EF4-FFF2-40B4-BE49-F238E27FC236}">
                <a16:creationId xmlns:a16="http://schemas.microsoft.com/office/drawing/2014/main" id="{F6AB42B5-057E-4986-AEAF-B074C1686795}"/>
              </a:ext>
            </a:extLst>
          </p:cNvPr>
          <p:cNvGrpSpPr/>
          <p:nvPr userDrawn="1"/>
        </p:nvGrpSpPr>
        <p:grpSpPr>
          <a:xfrm>
            <a:off x="0" y="6234263"/>
            <a:ext cx="12188824" cy="623737"/>
            <a:chOff x="3176" y="5612471"/>
            <a:chExt cx="12188824" cy="623737"/>
          </a:xfrm>
        </p:grpSpPr>
        <p:grpSp>
          <p:nvGrpSpPr>
            <p:cNvPr id="18" name="Group 17">
              <a:extLst>
                <a:ext uri="{FF2B5EF4-FFF2-40B4-BE49-F238E27FC236}">
                  <a16:creationId xmlns:a16="http://schemas.microsoft.com/office/drawing/2014/main" id="{2A82A7FD-E8EE-4977-A052-8923BDC10721}"/>
                </a:ext>
              </a:extLst>
            </p:cNvPr>
            <p:cNvGrpSpPr>
              <a:grpSpLocks/>
            </p:cNvGrpSpPr>
            <p:nvPr userDrawn="1"/>
          </p:nvGrpSpPr>
          <p:grpSpPr>
            <a:xfrm>
              <a:off x="3176" y="5612471"/>
              <a:ext cx="12188824" cy="623737"/>
              <a:chOff x="3176" y="5612471"/>
              <a:chExt cx="12188824" cy="623737"/>
            </a:xfrm>
          </p:grpSpPr>
          <p:sp>
            <p:nvSpPr>
              <p:cNvPr id="23" name="Google Shape;83;p3">
                <a:extLst>
                  <a:ext uri="{FF2B5EF4-FFF2-40B4-BE49-F238E27FC236}">
                    <a16:creationId xmlns:a16="http://schemas.microsoft.com/office/drawing/2014/main" id="{BB216F05-B391-45A3-93D9-AE30082FF1DE}"/>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AD226C65-2AE1-49D4-92B0-C0A636E93CE4}"/>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2" name="Rectangle 21">
              <a:extLst>
                <a:ext uri="{FF2B5EF4-FFF2-40B4-BE49-F238E27FC236}">
                  <a16:creationId xmlns:a16="http://schemas.microsoft.com/office/drawing/2014/main" id="{0EF0DD9C-2218-4196-B847-600C0A8B1DD3}"/>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1761885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38498890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217"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p:spPr>
        <p:txBody>
          <a:bodyPr wrap="square">
            <a:spAutoFit/>
          </a:bodyPr>
          <a:lstStyle>
            <a:lvl1pPr marL="0" indent="0" algn="l" rtl="0">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B4EA1A24-343B-48C8-9478-D12569B275C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C30C99-FAD1-43DF-AD1E-652BD6A092BE}"/>
              </a:ext>
            </a:extLst>
          </p:cNvPr>
          <p:cNvGrpSpPr/>
          <p:nvPr userDrawn="1"/>
        </p:nvGrpSpPr>
        <p:grpSpPr>
          <a:xfrm>
            <a:off x="0" y="6234263"/>
            <a:ext cx="12188824" cy="623737"/>
            <a:chOff x="3176" y="5612471"/>
            <a:chExt cx="12188824" cy="623737"/>
          </a:xfrm>
        </p:grpSpPr>
        <p:grpSp>
          <p:nvGrpSpPr>
            <p:cNvPr id="16" name="Group 15">
              <a:extLst>
                <a:ext uri="{FF2B5EF4-FFF2-40B4-BE49-F238E27FC236}">
                  <a16:creationId xmlns:a16="http://schemas.microsoft.com/office/drawing/2014/main" id="{621CB5F9-4A71-42FC-9975-767F26FC2E7B}"/>
                </a:ext>
              </a:extLst>
            </p:cNvPr>
            <p:cNvGrpSpPr>
              <a:grpSpLocks/>
            </p:cNvGrpSpPr>
            <p:nvPr userDrawn="1"/>
          </p:nvGrpSpPr>
          <p:grpSpPr>
            <a:xfrm>
              <a:off x="3176" y="5612471"/>
              <a:ext cx="12188824" cy="623737"/>
              <a:chOff x="3176" y="5612471"/>
              <a:chExt cx="12188824" cy="623737"/>
            </a:xfrm>
          </p:grpSpPr>
          <p:sp>
            <p:nvSpPr>
              <p:cNvPr id="25" name="Google Shape;83;p3">
                <a:extLst>
                  <a:ext uri="{FF2B5EF4-FFF2-40B4-BE49-F238E27FC236}">
                    <a16:creationId xmlns:a16="http://schemas.microsoft.com/office/drawing/2014/main" id="{E07B7935-EAE0-470F-8EF8-4CF778E3AE45}"/>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876A815A-814C-4C04-A79B-0B596FBCA971}"/>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4" name="Rectangle 23">
              <a:extLst>
                <a:ext uri="{FF2B5EF4-FFF2-40B4-BE49-F238E27FC236}">
                  <a16:creationId xmlns:a16="http://schemas.microsoft.com/office/drawing/2014/main" id="{039AD3B0-33AD-4FE9-B745-B323FE97B67E}"/>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8D367647-41C3-4030-AF8C-6FBAEBD00375}"/>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4716164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6311572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41"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7"/>
            </p:custDataLst>
          </p:nvPr>
        </p:nvSpPr>
        <p:spPr>
          <a:xfrm>
            <a:off x="554736" y="368627"/>
            <a:ext cx="5065776" cy="359009"/>
          </a:xfrm>
        </p:spPr>
        <p:txBody>
          <a:bodyPr vert="horz"/>
          <a:lstStyle>
            <a:lvl1pPr rtl="0">
              <a:defRPr/>
            </a:lvl1pPr>
          </a:lstStyle>
          <a:p>
            <a:r>
              <a:rPr lang="en-US" dirty="0"/>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8"/>
            </p:custDataLst>
          </p:nvPr>
        </p:nvSpPr>
        <p:spPr>
          <a:xfrm>
            <a:off x="554736" y="903861"/>
            <a:ext cx="5065776" cy="276999"/>
          </a:xfrm>
        </p:spPr>
        <p:txBody>
          <a:bodyPr anchor="ctr" anchorCtr="0"/>
          <a:lstStyle>
            <a:lvl1pPr rtl="0">
              <a:defRPr/>
            </a:lvl1pPr>
          </a:lstStyle>
          <a:p>
            <a:r>
              <a:rPr lang="en-US" sz="1600" dirty="0"/>
              <a:t>Click to edit Master subtitle style</a:t>
            </a:r>
          </a:p>
        </p:txBody>
      </p:sp>
      <p:cxnSp>
        <p:nvCxnSpPr>
          <p:cNvPr id="13" name="BottomLineRight">
            <a:extLst>
              <a:ext uri="{FF2B5EF4-FFF2-40B4-BE49-F238E27FC236}">
                <a16:creationId xmlns:a16="http://schemas.microsoft.com/office/drawing/2014/main" id="{40884ECB-34E3-49EC-8FF8-043608F09372}"/>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4648293-2D95-459B-8979-96E00C84E36F}"/>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3D6B0B2B-82C9-4120-A66A-D612556026FF}"/>
                </a:ext>
              </a:extLst>
            </p:cNvPr>
            <p:cNvGrpSpPr>
              <a:grpSpLocks/>
            </p:cNvGrpSpPr>
            <p:nvPr userDrawn="1"/>
          </p:nvGrpSpPr>
          <p:grpSpPr>
            <a:xfrm>
              <a:off x="3176" y="5612471"/>
              <a:ext cx="12188824" cy="623737"/>
              <a:chOff x="3176" y="5612471"/>
              <a:chExt cx="12188824" cy="623737"/>
            </a:xfrm>
          </p:grpSpPr>
          <p:sp>
            <p:nvSpPr>
              <p:cNvPr id="17" name="Google Shape;83;p3">
                <a:extLst>
                  <a:ext uri="{FF2B5EF4-FFF2-40B4-BE49-F238E27FC236}">
                    <a16:creationId xmlns:a16="http://schemas.microsoft.com/office/drawing/2014/main" id="{C777E2BB-4F3D-4FA4-A74D-A5BD9F85A147}"/>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6" name="Google Shape;84;p3" descr="Image">
                <a:extLst>
                  <a:ext uri="{FF2B5EF4-FFF2-40B4-BE49-F238E27FC236}">
                    <a16:creationId xmlns:a16="http://schemas.microsoft.com/office/drawing/2014/main" id="{29F853DF-9C9C-4C69-9AB9-32C034035607}"/>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FDC6B25A-6A91-419C-807F-B180DAC771AC}"/>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3367CE67-2EE2-41D2-A4B7-627E965CDA8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8481455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1104646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265"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dirty="0">
              <a:solidFill>
                <a:srgbClr val="000000"/>
              </a:solidFill>
              <a:latin typeface="Helvetica Neue"/>
            </a:endParaRPr>
          </a:p>
        </p:txBody>
      </p:sp>
      <p:sp>
        <p:nvSpPr>
          <p:cNvPr id="2" name="Rectangle 1" hidden="1">
            <a:extLst>
              <a:ext uri="{FF2B5EF4-FFF2-40B4-BE49-F238E27FC236}">
                <a16:creationId xmlns:a16="http://schemas.microsoft.com/office/drawing/2014/main" id="{D8F8ABD0-305F-4DFC-AC60-1FB7BB16830A}"/>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6"/>
            </p:custDataLst>
          </p:nvPr>
        </p:nvSpPr>
        <p:spPr>
          <a:xfrm>
            <a:off x="554736" y="368627"/>
            <a:ext cx="6967728"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7"/>
            </p:custDataLst>
          </p:nvPr>
        </p:nvSpPr>
        <p:spPr>
          <a:xfrm>
            <a:off x="554736" y="903861"/>
            <a:ext cx="6967728" cy="276999"/>
          </a:xfrm>
        </p:spPr>
        <p:txBody>
          <a:bodyPr anchor="ctr" anchorCtr="0"/>
          <a:lstStyle>
            <a:lvl1pPr rtl="0">
              <a:defRPr/>
            </a:lvl1pPr>
          </a:lstStyle>
          <a:p>
            <a:r>
              <a:rPr lang="en-US" sz="1600" dirty="0"/>
              <a:t>Click to edit Master subtitle style</a:t>
            </a:r>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8"/>
            </p:custDataLst>
          </p:nvPr>
        </p:nvSpPr>
        <p:spPr>
          <a:xfrm>
            <a:off x="8173370" y="78768"/>
            <a:ext cx="3466941" cy="123111"/>
          </a:xfrm>
        </p:spPr>
        <p:txBody>
          <a:bodyPr wrap="square" anchor="ctr" anchorCtr="0">
            <a:spAutoFit/>
          </a:bodyPr>
          <a:lstStyle>
            <a:lvl1pPr algn="r" rtl="0">
              <a:defRPr sz="800">
                <a:latin typeface="+mn-lt"/>
              </a:defRPr>
            </a:lvl1pPr>
          </a:lstStyle>
          <a:p>
            <a:pPr lvl="0"/>
            <a:r>
              <a:rPr lang="en-US" dirty="0"/>
              <a:t>Chapter › Topic</a:t>
            </a:r>
          </a:p>
        </p:txBody>
      </p:sp>
      <p:cxnSp>
        <p:nvCxnSpPr>
          <p:cNvPr id="13" name="BottomLineRight">
            <a:extLst>
              <a:ext uri="{FF2B5EF4-FFF2-40B4-BE49-F238E27FC236}">
                <a16:creationId xmlns:a16="http://schemas.microsoft.com/office/drawing/2014/main" id="{DD367BA0-7E96-499B-A4DC-4EAF5381DB98}"/>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CBAD3D-CB77-44AE-B10E-258709C5F167}"/>
              </a:ext>
            </a:extLst>
          </p:cNvPr>
          <p:cNvGrpSpPr/>
          <p:nvPr userDrawn="1"/>
        </p:nvGrpSpPr>
        <p:grpSpPr>
          <a:xfrm>
            <a:off x="0" y="6234263"/>
            <a:ext cx="12188824" cy="623737"/>
            <a:chOff x="3176" y="5612471"/>
            <a:chExt cx="12188824" cy="623737"/>
          </a:xfrm>
        </p:grpSpPr>
        <p:grpSp>
          <p:nvGrpSpPr>
            <p:cNvPr id="15" name="Group 14">
              <a:extLst>
                <a:ext uri="{FF2B5EF4-FFF2-40B4-BE49-F238E27FC236}">
                  <a16:creationId xmlns:a16="http://schemas.microsoft.com/office/drawing/2014/main" id="{C01F56F0-ED9F-438F-980A-C2A8F90EB597}"/>
                </a:ext>
              </a:extLst>
            </p:cNvPr>
            <p:cNvGrpSpPr>
              <a:grpSpLocks/>
            </p:cNvGrpSpPr>
            <p:nvPr userDrawn="1"/>
          </p:nvGrpSpPr>
          <p:grpSpPr>
            <a:xfrm>
              <a:off x="3176" y="5612471"/>
              <a:ext cx="12188824" cy="623737"/>
              <a:chOff x="3176" y="5612471"/>
              <a:chExt cx="12188824" cy="623737"/>
            </a:xfrm>
          </p:grpSpPr>
          <p:sp>
            <p:nvSpPr>
              <p:cNvPr id="18" name="Google Shape;83;p3">
                <a:extLst>
                  <a:ext uri="{FF2B5EF4-FFF2-40B4-BE49-F238E27FC236}">
                    <a16:creationId xmlns:a16="http://schemas.microsoft.com/office/drawing/2014/main" id="{CEA962F1-BDA6-42BD-B699-D6E31054AE8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4" name="Google Shape;84;p3" descr="Image">
                <a:extLst>
                  <a:ext uri="{FF2B5EF4-FFF2-40B4-BE49-F238E27FC236}">
                    <a16:creationId xmlns:a16="http://schemas.microsoft.com/office/drawing/2014/main" id="{55D6ADDE-A2F2-49D1-B98D-CE916F62F5D3}"/>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16" name="Rectangle 15">
              <a:extLst>
                <a:ext uri="{FF2B5EF4-FFF2-40B4-BE49-F238E27FC236}">
                  <a16:creationId xmlns:a16="http://schemas.microsoft.com/office/drawing/2014/main" id="{769E0F4B-9543-413F-9546-2B44D27E4221}"/>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27" name="Slide Number">
            <a:extLst>
              <a:ext uri="{FF2B5EF4-FFF2-40B4-BE49-F238E27FC236}">
                <a16:creationId xmlns:a16="http://schemas.microsoft.com/office/drawing/2014/main" id="{05661CC6-D49F-4903-B57C-B231E95BB647}"/>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0328967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3890748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89"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AACEB4"/>
          </a:solidFill>
          <a:ln>
            <a:noFill/>
          </a:ln>
        </p:spPr>
        <p:txBody>
          <a:bodyPr spcFirstLastPara="1" wrap="square" lIns="91425" tIns="91425" rIns="91425" bIns="91425" anchor="ctr" anchorCtr="0">
            <a:noAutofit/>
          </a:bodyPr>
          <a:lstStyle/>
          <a:p>
            <a:pPr marR="0" lvl="0" indent="0" algn="ctr">
              <a:lnSpc>
                <a:spcPct val="90000"/>
              </a:lnSpc>
              <a:spcBef>
                <a:spcPts val="0"/>
              </a:spcBef>
              <a:spcAft>
                <a:spcPts val="0"/>
              </a:spcAft>
              <a:buClr>
                <a:srgbClr val="000000"/>
              </a:buClr>
              <a:buSzPts val="3200"/>
              <a:buFont typeface="Helvetica Neue"/>
              <a:buNone/>
            </a:pPr>
            <a:endParaRPr lang="en-US" sz="3200" b="0" i="0" u="none" strike="noStrike" cap="none" noProof="0" dirty="0">
              <a:solidFill>
                <a:srgbClr val="000000"/>
              </a:solidFill>
              <a:latin typeface="Helvetica Neue"/>
            </a:endParaRPr>
          </a:p>
        </p:txBody>
      </p:sp>
      <p:sp>
        <p:nvSpPr>
          <p:cNvPr id="2" name="Rectangle 1" hidden="1">
            <a:extLst>
              <a:ext uri="{FF2B5EF4-FFF2-40B4-BE49-F238E27FC236}">
                <a16:creationId xmlns:a16="http://schemas.microsoft.com/office/drawing/2014/main" id="{25C86E70-6ADC-4EA2-90F2-373AC4FDE5D0}"/>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6"/>
            </p:custDataLst>
          </p:nvPr>
        </p:nvSpPr>
        <p:spPr>
          <a:xfrm>
            <a:off x="9119860" y="78768"/>
            <a:ext cx="2520451" cy="123111"/>
          </a:xfrm>
        </p:spPr>
        <p:txBody>
          <a:bodyPr wrap="square" anchor="ctr" anchorCtr="0">
            <a:spAutoFit/>
          </a:bodyPr>
          <a:lstStyle>
            <a:lvl1pPr algn="r" rtl="0">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7"/>
            </p:custDataLst>
          </p:nvPr>
        </p:nvSpPr>
        <p:spPr>
          <a:xfrm>
            <a:off x="554736" y="368627"/>
            <a:ext cx="7918704" cy="359009"/>
          </a:xfrm>
        </p:spPr>
        <p:txBody>
          <a:bodyPr vert="horz"/>
          <a:lstStyle>
            <a:lvl1pPr rtl="0">
              <a:defRPr/>
            </a:lvl1pPr>
          </a:lstStyle>
          <a:p>
            <a:r>
              <a:rPr lang="en-US" dirty="0"/>
              <a:t>Click to edit Master title style</a:t>
            </a:r>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8"/>
            </p:custDataLst>
          </p:nvPr>
        </p:nvSpPr>
        <p:spPr>
          <a:xfrm>
            <a:off x="554736" y="903861"/>
            <a:ext cx="7918704" cy="276999"/>
          </a:xfrm>
        </p:spPr>
        <p:txBody>
          <a:bodyPr anchor="ctr" anchorCtr="0"/>
          <a:lstStyle>
            <a:lvl1pPr rtl="0">
              <a:defRPr/>
            </a:lvl1pPr>
          </a:lstStyle>
          <a:p>
            <a:r>
              <a:rPr lang="en-US" sz="1600" dirty="0"/>
              <a:t>Click to edit Master subtitle style</a:t>
            </a:r>
          </a:p>
        </p:txBody>
      </p:sp>
      <p:cxnSp>
        <p:nvCxnSpPr>
          <p:cNvPr id="17" name="BottomLineRight">
            <a:extLst>
              <a:ext uri="{FF2B5EF4-FFF2-40B4-BE49-F238E27FC236}">
                <a16:creationId xmlns:a16="http://schemas.microsoft.com/office/drawing/2014/main" id="{7DED0317-22CA-4835-BDBA-EAF96AF3CCA9}"/>
              </a:ext>
            </a:extLst>
          </p:cNvPr>
          <p:cNvCxnSpPr/>
          <p:nvPr userDrawn="1">
            <p:custDataLst>
              <p:tags r:id="rId9"/>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6017B9E-E8A8-4699-BB1A-7D6B10C311EF}"/>
              </a:ext>
            </a:extLst>
          </p:cNvPr>
          <p:cNvGrpSpPr/>
          <p:nvPr userDrawn="1"/>
        </p:nvGrpSpPr>
        <p:grpSpPr>
          <a:xfrm>
            <a:off x="0" y="6234263"/>
            <a:ext cx="12188824" cy="623737"/>
            <a:chOff x="3176" y="5612471"/>
            <a:chExt cx="12188824" cy="623737"/>
          </a:xfrm>
        </p:grpSpPr>
        <p:grpSp>
          <p:nvGrpSpPr>
            <p:cNvPr id="25" name="Group 24">
              <a:extLst>
                <a:ext uri="{FF2B5EF4-FFF2-40B4-BE49-F238E27FC236}">
                  <a16:creationId xmlns:a16="http://schemas.microsoft.com/office/drawing/2014/main" id="{C8A29013-F701-40AC-A883-7D6910EC0F3C}"/>
                </a:ext>
              </a:extLst>
            </p:cNvPr>
            <p:cNvGrpSpPr>
              <a:grpSpLocks/>
            </p:cNvGrpSpPr>
            <p:nvPr userDrawn="1"/>
          </p:nvGrpSpPr>
          <p:grpSpPr>
            <a:xfrm>
              <a:off x="3176" y="5612471"/>
              <a:ext cx="12188824" cy="623737"/>
              <a:chOff x="3176" y="5612471"/>
              <a:chExt cx="12188824" cy="623737"/>
            </a:xfrm>
          </p:grpSpPr>
          <p:sp>
            <p:nvSpPr>
              <p:cNvPr id="28" name="Google Shape;83;p3">
                <a:extLst>
                  <a:ext uri="{FF2B5EF4-FFF2-40B4-BE49-F238E27FC236}">
                    <a16:creationId xmlns:a16="http://schemas.microsoft.com/office/drawing/2014/main" id="{8EB6FA19-A575-4963-A23C-06EB12A1B84D}"/>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29" name="Google Shape;84;p3" descr="Image">
                <a:extLst>
                  <a:ext uri="{FF2B5EF4-FFF2-40B4-BE49-F238E27FC236}">
                    <a16:creationId xmlns:a16="http://schemas.microsoft.com/office/drawing/2014/main" id="{00464EFB-8075-4169-8067-A1577AB8F7BE}"/>
                  </a:ext>
                </a:extLst>
              </p:cNvPr>
              <p:cNvPicPr preferRelativeResize="0"/>
              <p:nvPr/>
            </p:nvPicPr>
            <p:blipFill rotWithShape="1">
              <a:blip r:embed="rId14">
                <a:alphaModFix/>
              </a:blip>
              <a:srcRect t="28569" b="31446"/>
              <a:stretch/>
            </p:blipFill>
            <p:spPr>
              <a:xfrm>
                <a:off x="2758747" y="5616822"/>
                <a:ext cx="8599821" cy="619386"/>
              </a:xfrm>
              <a:prstGeom prst="rect">
                <a:avLst/>
              </a:prstGeom>
              <a:noFill/>
              <a:ln>
                <a:noFill/>
              </a:ln>
            </p:spPr>
          </p:pic>
        </p:grpSp>
        <p:sp>
          <p:nvSpPr>
            <p:cNvPr id="27" name="Rectangle 26">
              <a:extLst>
                <a:ext uri="{FF2B5EF4-FFF2-40B4-BE49-F238E27FC236}">
                  <a16:creationId xmlns:a16="http://schemas.microsoft.com/office/drawing/2014/main" id="{210AF6E6-BB5B-4C6B-ABD8-470833838C3A}"/>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
        <p:nvSpPr>
          <p:cNvPr id="30" name="Slide Number">
            <a:extLst>
              <a:ext uri="{FF2B5EF4-FFF2-40B4-BE49-F238E27FC236}">
                <a16:creationId xmlns:a16="http://schemas.microsoft.com/office/drawing/2014/main" id="{9AE8A85D-AE3F-42AD-B006-136A996D6D99}"/>
              </a:ext>
            </a:extLst>
          </p:cNvPr>
          <p:cNvSpPr>
            <a:spLocks noChangeArrowheads="1"/>
          </p:cNvSpPr>
          <p:nvPr userDrawn="1">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4993442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89000" y="1149350"/>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33"/>
          <p:cNvSpPr txBox="1">
            <a:spLocks noGrp="1"/>
          </p:cNvSpPr>
          <p:nvPr>
            <p:ph type="body" idx="1"/>
          </p:nvPr>
        </p:nvSpPr>
        <p:spPr>
          <a:xfrm>
            <a:off x="889000" y="3536950"/>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5400"/>
              <a:buFont typeface="Helvetica Neue"/>
              <a:buNone/>
              <a:defRPr sz="2700"/>
            </a:lvl1pPr>
            <a:lvl2pPr marL="457200" lvl="1" indent="-114300" algn="ctr">
              <a:lnSpc>
                <a:spcPct val="100000"/>
              </a:lnSpc>
              <a:spcBef>
                <a:spcPts val="0"/>
              </a:spcBef>
              <a:spcAft>
                <a:spcPts val="0"/>
              </a:spcAft>
              <a:buClr>
                <a:srgbClr val="000000"/>
              </a:buClr>
              <a:buSzPts val="5400"/>
              <a:buFont typeface="Helvetica Neue"/>
              <a:buNone/>
              <a:defRPr sz="2700"/>
            </a:lvl2pPr>
            <a:lvl3pPr marL="685800" lvl="2" indent="-114300" algn="ctr">
              <a:lnSpc>
                <a:spcPct val="100000"/>
              </a:lnSpc>
              <a:spcBef>
                <a:spcPts val="0"/>
              </a:spcBef>
              <a:spcAft>
                <a:spcPts val="0"/>
              </a:spcAft>
              <a:buClr>
                <a:srgbClr val="000000"/>
              </a:buClr>
              <a:buSzPts val="5400"/>
              <a:buFont typeface="Helvetica Neue"/>
              <a:buNone/>
              <a:defRPr sz="2700"/>
            </a:lvl3pPr>
            <a:lvl4pPr marL="914400" lvl="3" indent="-114300" algn="ctr">
              <a:lnSpc>
                <a:spcPct val="100000"/>
              </a:lnSpc>
              <a:spcBef>
                <a:spcPts val="0"/>
              </a:spcBef>
              <a:spcAft>
                <a:spcPts val="0"/>
              </a:spcAft>
              <a:buClr>
                <a:srgbClr val="000000"/>
              </a:buClr>
              <a:buSzPts val="5400"/>
              <a:buFont typeface="Helvetica Neue"/>
              <a:buNone/>
              <a:defRPr sz="2700"/>
            </a:lvl4pPr>
            <a:lvl5pPr marL="1143000" lvl="4" indent="-114300" algn="ctr">
              <a:lnSpc>
                <a:spcPct val="100000"/>
              </a:lnSpc>
              <a:spcBef>
                <a:spcPts val="0"/>
              </a:spcBef>
              <a:spcAft>
                <a:spcPts val="0"/>
              </a:spcAft>
              <a:buClr>
                <a:srgbClr val="000000"/>
              </a:buClr>
              <a:buSzPts val="5400"/>
              <a:buFont typeface="Helvetica Neue"/>
              <a:buNone/>
              <a:defRPr sz="2700"/>
            </a:lvl5pPr>
            <a:lvl6pPr marL="1371600" lvl="5" indent="-185738" algn="l">
              <a:lnSpc>
                <a:spcPct val="100000"/>
              </a:lnSpc>
              <a:spcBef>
                <a:spcPts val="2950"/>
              </a:spcBef>
              <a:spcAft>
                <a:spcPts val="0"/>
              </a:spcAft>
              <a:buClr>
                <a:srgbClr val="000000"/>
              </a:buClr>
              <a:buSzPts val="2250"/>
              <a:buChar char="•"/>
              <a:defRPr/>
            </a:lvl6pPr>
            <a:lvl7pPr marL="1600200" lvl="6" indent="-185738" algn="l">
              <a:lnSpc>
                <a:spcPct val="100000"/>
              </a:lnSpc>
              <a:spcBef>
                <a:spcPts val="2950"/>
              </a:spcBef>
              <a:spcAft>
                <a:spcPts val="0"/>
              </a:spcAft>
              <a:buClr>
                <a:srgbClr val="000000"/>
              </a:buClr>
              <a:buSzPts val="2250"/>
              <a:buChar char="•"/>
              <a:defRPr/>
            </a:lvl7pPr>
            <a:lvl8pPr marL="1828800" lvl="7" indent="-185738" algn="l">
              <a:lnSpc>
                <a:spcPct val="100000"/>
              </a:lnSpc>
              <a:spcBef>
                <a:spcPts val="2950"/>
              </a:spcBef>
              <a:spcAft>
                <a:spcPts val="0"/>
              </a:spcAft>
              <a:buClr>
                <a:srgbClr val="000000"/>
              </a:buClr>
              <a:buSzPts val="2250"/>
              <a:buChar char="•"/>
              <a:defRPr/>
            </a:lvl8pPr>
            <a:lvl9pPr marL="2057400" lvl="8" indent="-185738" algn="l">
              <a:lnSpc>
                <a:spcPct val="100000"/>
              </a:lnSpc>
              <a:spcBef>
                <a:spcPts val="2950"/>
              </a:spcBef>
              <a:spcAft>
                <a:spcPts val="0"/>
              </a:spcAft>
              <a:buClr>
                <a:srgbClr val="000000"/>
              </a:buClr>
              <a:buSzPts val="2250"/>
              <a:buChar char="•"/>
              <a:defRPr/>
            </a:lvl9pPr>
          </a:lstStyle>
          <a:p>
            <a:endParaRPr/>
          </a:p>
        </p:txBody>
      </p:sp>
      <p:sp>
        <p:nvSpPr>
          <p:cNvPr id="5" name="Slide Number">
            <a:extLst>
              <a:ext uri="{FF2B5EF4-FFF2-40B4-BE49-F238E27FC236}">
                <a16:creationId xmlns:a16="http://schemas.microsoft.com/office/drawing/2014/main" id="{788966F0-B4CC-4CB0-9752-DC168BD31AE7}"/>
              </a:ext>
            </a:extLst>
          </p:cNvPr>
          <p:cNvSpPr>
            <a:spLocks noChangeArrowheads="1"/>
          </p:cNvSpPr>
          <p:nvPr userDrawn="1">
            <p:custDataLst>
              <p:tags r:id="rId1"/>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879636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ags" Target="../tags/tag2.xml"/><Relationship Id="rId26" Type="http://schemas.openxmlformats.org/officeDocument/2006/relationships/tags" Target="../tags/tag10.xml"/><Relationship Id="rId39" Type="http://schemas.openxmlformats.org/officeDocument/2006/relationships/oleObject" Target="../embeddings/oleObject1.bin"/><Relationship Id="rId21" Type="http://schemas.openxmlformats.org/officeDocument/2006/relationships/tags" Target="../tags/tag5.xml"/><Relationship Id="rId34" Type="http://schemas.openxmlformats.org/officeDocument/2006/relationships/tags" Target="../tags/tag1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tags" Target="../tags/tag4.xml"/><Relationship Id="rId29" Type="http://schemas.openxmlformats.org/officeDocument/2006/relationships/tags" Target="../tags/tag13.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8.xml"/><Relationship Id="rId32" Type="http://schemas.openxmlformats.org/officeDocument/2006/relationships/tags" Target="../tags/tag16.xml"/><Relationship Id="rId37" Type="http://schemas.openxmlformats.org/officeDocument/2006/relationships/tags" Target="../tags/tag21.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7.xml"/><Relationship Id="rId28" Type="http://schemas.openxmlformats.org/officeDocument/2006/relationships/tags" Target="../tags/tag12.xml"/><Relationship Id="rId36" Type="http://schemas.openxmlformats.org/officeDocument/2006/relationships/tags" Target="../tags/tag20.xml"/><Relationship Id="rId10" Type="http://schemas.openxmlformats.org/officeDocument/2006/relationships/slideLayout" Target="../slideLayouts/slideLayout10.xml"/><Relationship Id="rId19" Type="http://schemas.openxmlformats.org/officeDocument/2006/relationships/tags" Target="../tags/tag3.xml"/><Relationship Id="rId31" Type="http://schemas.openxmlformats.org/officeDocument/2006/relationships/tags" Target="../tags/tag1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6.xml"/><Relationship Id="rId27" Type="http://schemas.openxmlformats.org/officeDocument/2006/relationships/tags" Target="../tags/tag11.xml"/><Relationship Id="rId30" Type="http://schemas.openxmlformats.org/officeDocument/2006/relationships/tags" Target="../tags/tag14.xml"/><Relationship Id="rId35" Type="http://schemas.openxmlformats.org/officeDocument/2006/relationships/tags" Target="../tags/tag19.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vmlDrawing" Target="../drawings/vmlDrawing1.vml"/><Relationship Id="rId25" Type="http://schemas.openxmlformats.org/officeDocument/2006/relationships/tags" Target="../tags/tag9.xml"/><Relationship Id="rId33" Type="http://schemas.openxmlformats.org/officeDocument/2006/relationships/tags" Target="../tags/tag17.xml"/><Relationship Id="rId38" Type="http://schemas.openxmlformats.org/officeDocument/2006/relationships/tags" Target="../tags/tag22.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tags" Target="../tags/tag1059.xml"/><Relationship Id="rId26" Type="http://schemas.openxmlformats.org/officeDocument/2006/relationships/tags" Target="../tags/tag1067.xml"/><Relationship Id="rId39" Type="http://schemas.openxmlformats.org/officeDocument/2006/relationships/image" Target="../media/image1.emf"/><Relationship Id="rId21" Type="http://schemas.openxmlformats.org/officeDocument/2006/relationships/tags" Target="../tags/tag1062.xml"/><Relationship Id="rId34" Type="http://schemas.openxmlformats.org/officeDocument/2006/relationships/tags" Target="../tags/tag1075.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vmlDrawing" Target="../drawings/vmlDrawing123.vml"/><Relationship Id="rId25" Type="http://schemas.openxmlformats.org/officeDocument/2006/relationships/tags" Target="../tags/tag1066.xml"/><Relationship Id="rId33" Type="http://schemas.openxmlformats.org/officeDocument/2006/relationships/tags" Target="../tags/tag1074.xml"/><Relationship Id="rId38" Type="http://schemas.openxmlformats.org/officeDocument/2006/relationships/oleObject" Target="../embeddings/oleObject123.bin"/><Relationship Id="rId2" Type="http://schemas.openxmlformats.org/officeDocument/2006/relationships/slideLayout" Target="../slideLayouts/slideLayout129.xml"/><Relationship Id="rId16" Type="http://schemas.openxmlformats.org/officeDocument/2006/relationships/theme" Target="../theme/theme10.xml"/><Relationship Id="rId20" Type="http://schemas.openxmlformats.org/officeDocument/2006/relationships/tags" Target="../tags/tag1061.xml"/><Relationship Id="rId29" Type="http://schemas.openxmlformats.org/officeDocument/2006/relationships/tags" Target="../tags/tag1070.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tags" Target="../tags/tag1065.xml"/><Relationship Id="rId32" Type="http://schemas.openxmlformats.org/officeDocument/2006/relationships/tags" Target="../tags/tag1073.xml"/><Relationship Id="rId37" Type="http://schemas.openxmlformats.org/officeDocument/2006/relationships/tags" Target="../tags/tag1078.xml"/><Relationship Id="rId40" Type="http://schemas.openxmlformats.org/officeDocument/2006/relationships/image" Target="../media/image2.png"/><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tags" Target="../tags/tag1064.xml"/><Relationship Id="rId28" Type="http://schemas.openxmlformats.org/officeDocument/2006/relationships/tags" Target="../tags/tag1069.xml"/><Relationship Id="rId36" Type="http://schemas.openxmlformats.org/officeDocument/2006/relationships/tags" Target="../tags/tag1077.xml"/><Relationship Id="rId10" Type="http://schemas.openxmlformats.org/officeDocument/2006/relationships/slideLayout" Target="../slideLayouts/slideLayout137.xml"/><Relationship Id="rId19" Type="http://schemas.openxmlformats.org/officeDocument/2006/relationships/tags" Target="../tags/tag1060.xml"/><Relationship Id="rId31" Type="http://schemas.openxmlformats.org/officeDocument/2006/relationships/tags" Target="../tags/tag1072.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tags" Target="../tags/tag1063.xml"/><Relationship Id="rId27" Type="http://schemas.openxmlformats.org/officeDocument/2006/relationships/tags" Target="../tags/tag1068.xml"/><Relationship Id="rId30" Type="http://schemas.openxmlformats.org/officeDocument/2006/relationships/tags" Target="../tags/tag1071.xml"/><Relationship Id="rId35" Type="http://schemas.openxmlformats.org/officeDocument/2006/relationships/tags" Target="../tags/tag1076.xml"/><Relationship Id="rId8" Type="http://schemas.openxmlformats.org/officeDocument/2006/relationships/slideLayout" Target="../slideLayouts/slideLayout135.xml"/><Relationship Id="rId3"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55.xml"/><Relationship Id="rId18" Type="http://schemas.openxmlformats.org/officeDocument/2006/relationships/tags" Target="../tags/tag1184.xml"/><Relationship Id="rId26" Type="http://schemas.openxmlformats.org/officeDocument/2006/relationships/tags" Target="../tags/tag1192.xml"/><Relationship Id="rId39" Type="http://schemas.openxmlformats.org/officeDocument/2006/relationships/image" Target="../media/image1.emf"/><Relationship Id="rId21" Type="http://schemas.openxmlformats.org/officeDocument/2006/relationships/tags" Target="../tags/tag1187.xml"/><Relationship Id="rId34" Type="http://schemas.openxmlformats.org/officeDocument/2006/relationships/tags" Target="../tags/tag1200.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vmlDrawing" Target="../drawings/vmlDrawing137.vml"/><Relationship Id="rId25" Type="http://schemas.openxmlformats.org/officeDocument/2006/relationships/tags" Target="../tags/tag1191.xml"/><Relationship Id="rId33" Type="http://schemas.openxmlformats.org/officeDocument/2006/relationships/tags" Target="../tags/tag1199.xml"/><Relationship Id="rId38" Type="http://schemas.openxmlformats.org/officeDocument/2006/relationships/oleObject" Target="../embeddings/oleObject137.bin"/><Relationship Id="rId2" Type="http://schemas.openxmlformats.org/officeDocument/2006/relationships/slideLayout" Target="../slideLayouts/slideLayout144.xml"/><Relationship Id="rId16" Type="http://schemas.openxmlformats.org/officeDocument/2006/relationships/theme" Target="../theme/theme11.xml"/><Relationship Id="rId20" Type="http://schemas.openxmlformats.org/officeDocument/2006/relationships/tags" Target="../tags/tag1186.xml"/><Relationship Id="rId29" Type="http://schemas.openxmlformats.org/officeDocument/2006/relationships/tags" Target="../tags/tag1195.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tags" Target="../tags/tag1190.xml"/><Relationship Id="rId32" Type="http://schemas.openxmlformats.org/officeDocument/2006/relationships/tags" Target="../tags/tag1198.xml"/><Relationship Id="rId37" Type="http://schemas.openxmlformats.org/officeDocument/2006/relationships/tags" Target="../tags/tag1203.xml"/><Relationship Id="rId40" Type="http://schemas.openxmlformats.org/officeDocument/2006/relationships/image" Target="../media/image2.png"/><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tags" Target="../tags/tag1189.xml"/><Relationship Id="rId28" Type="http://schemas.openxmlformats.org/officeDocument/2006/relationships/tags" Target="../tags/tag1194.xml"/><Relationship Id="rId36" Type="http://schemas.openxmlformats.org/officeDocument/2006/relationships/tags" Target="../tags/tag1202.xml"/><Relationship Id="rId10" Type="http://schemas.openxmlformats.org/officeDocument/2006/relationships/slideLayout" Target="../slideLayouts/slideLayout152.xml"/><Relationship Id="rId19" Type="http://schemas.openxmlformats.org/officeDocument/2006/relationships/tags" Target="../tags/tag1185.xml"/><Relationship Id="rId31" Type="http://schemas.openxmlformats.org/officeDocument/2006/relationships/tags" Target="../tags/tag1197.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tags" Target="../tags/tag1188.xml"/><Relationship Id="rId27" Type="http://schemas.openxmlformats.org/officeDocument/2006/relationships/tags" Target="../tags/tag1193.xml"/><Relationship Id="rId30" Type="http://schemas.openxmlformats.org/officeDocument/2006/relationships/tags" Target="../tags/tag1196.xml"/><Relationship Id="rId35" Type="http://schemas.openxmlformats.org/officeDocument/2006/relationships/tags" Target="../tags/tag1201.xml"/><Relationship Id="rId8" Type="http://schemas.openxmlformats.org/officeDocument/2006/relationships/slideLayout" Target="../slideLayouts/slideLayout150.xml"/><Relationship Id="rId3"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13" Type="http://schemas.openxmlformats.org/officeDocument/2006/relationships/theme" Target="../theme/theme12.xml"/><Relationship Id="rId18" Type="http://schemas.openxmlformats.org/officeDocument/2006/relationships/tags" Target="../tags/tag1312.xml"/><Relationship Id="rId26" Type="http://schemas.openxmlformats.org/officeDocument/2006/relationships/tags" Target="../tags/tag1320.xml"/><Relationship Id="rId21" Type="http://schemas.openxmlformats.org/officeDocument/2006/relationships/tags" Target="../tags/tag1315.xml"/><Relationship Id="rId34" Type="http://schemas.openxmlformats.org/officeDocument/2006/relationships/tags" Target="../tags/tag132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tags" Target="../tags/tag1311.xml"/><Relationship Id="rId25" Type="http://schemas.openxmlformats.org/officeDocument/2006/relationships/tags" Target="../tags/tag1319.xml"/><Relationship Id="rId33" Type="http://schemas.openxmlformats.org/officeDocument/2006/relationships/tags" Target="../tags/tag1327.xml"/><Relationship Id="rId2" Type="http://schemas.openxmlformats.org/officeDocument/2006/relationships/slideLayout" Target="../slideLayouts/slideLayout159.xml"/><Relationship Id="rId16" Type="http://schemas.openxmlformats.org/officeDocument/2006/relationships/tags" Target="../tags/tag1310.xml"/><Relationship Id="rId20" Type="http://schemas.openxmlformats.org/officeDocument/2006/relationships/tags" Target="../tags/tag1314.xml"/><Relationship Id="rId29" Type="http://schemas.openxmlformats.org/officeDocument/2006/relationships/tags" Target="../tags/tag132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tags" Target="../tags/tag1318.xml"/><Relationship Id="rId32" Type="http://schemas.openxmlformats.org/officeDocument/2006/relationships/tags" Target="../tags/tag1326.xml"/><Relationship Id="rId37" Type="http://schemas.openxmlformats.org/officeDocument/2006/relationships/image" Target="../media/image2.png"/><Relationship Id="rId5" Type="http://schemas.openxmlformats.org/officeDocument/2006/relationships/slideLayout" Target="../slideLayouts/slideLayout162.xml"/><Relationship Id="rId15" Type="http://schemas.openxmlformats.org/officeDocument/2006/relationships/tags" Target="../tags/tag1309.xml"/><Relationship Id="rId23" Type="http://schemas.openxmlformats.org/officeDocument/2006/relationships/tags" Target="../tags/tag1317.xml"/><Relationship Id="rId28" Type="http://schemas.openxmlformats.org/officeDocument/2006/relationships/tags" Target="../tags/tag1322.xml"/><Relationship Id="rId36" Type="http://schemas.openxmlformats.org/officeDocument/2006/relationships/image" Target="../media/image1.emf"/><Relationship Id="rId10" Type="http://schemas.openxmlformats.org/officeDocument/2006/relationships/slideLayout" Target="../slideLayouts/slideLayout167.xml"/><Relationship Id="rId19" Type="http://schemas.openxmlformats.org/officeDocument/2006/relationships/tags" Target="../tags/tag1313.xml"/><Relationship Id="rId31" Type="http://schemas.openxmlformats.org/officeDocument/2006/relationships/tags" Target="../tags/tag1325.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vmlDrawing" Target="../drawings/vmlDrawing151.vml"/><Relationship Id="rId22" Type="http://schemas.openxmlformats.org/officeDocument/2006/relationships/tags" Target="../tags/tag1316.xml"/><Relationship Id="rId27" Type="http://schemas.openxmlformats.org/officeDocument/2006/relationships/tags" Target="../tags/tag1321.xml"/><Relationship Id="rId30" Type="http://schemas.openxmlformats.org/officeDocument/2006/relationships/tags" Target="../tags/tag1324.xml"/><Relationship Id="rId35" Type="http://schemas.openxmlformats.org/officeDocument/2006/relationships/oleObject" Target="../embeddings/oleObject151.bin"/><Relationship Id="rId8" Type="http://schemas.openxmlformats.org/officeDocument/2006/relationships/slideLayout" Target="../slideLayouts/slideLayout165.xml"/><Relationship Id="rId3" Type="http://schemas.openxmlformats.org/officeDocument/2006/relationships/slideLayout" Target="../slideLayouts/slideLayout160.xml"/></Relationships>
</file>

<file path=ppt/slideMasters/_rels/slideMaster13.xml.rels><?xml version="1.0" encoding="UTF-8" standalone="yes"?>
<Relationships xmlns="http://schemas.openxmlformats.org/package/2006/relationships"><Relationship Id="rId13" Type="http://schemas.openxmlformats.org/officeDocument/2006/relationships/theme" Target="../theme/theme13.xml"/><Relationship Id="rId18" Type="http://schemas.openxmlformats.org/officeDocument/2006/relationships/tags" Target="../tags/tag1421.xml"/><Relationship Id="rId26" Type="http://schemas.openxmlformats.org/officeDocument/2006/relationships/tags" Target="../tags/tag1429.xml"/><Relationship Id="rId21" Type="http://schemas.openxmlformats.org/officeDocument/2006/relationships/tags" Target="../tags/tag1424.xml"/><Relationship Id="rId34" Type="http://schemas.openxmlformats.org/officeDocument/2006/relationships/tags" Target="../tags/tag1437.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tags" Target="../tags/tag1420.xml"/><Relationship Id="rId25" Type="http://schemas.openxmlformats.org/officeDocument/2006/relationships/tags" Target="../tags/tag1428.xml"/><Relationship Id="rId33" Type="http://schemas.openxmlformats.org/officeDocument/2006/relationships/tags" Target="../tags/tag1436.xml"/><Relationship Id="rId2" Type="http://schemas.openxmlformats.org/officeDocument/2006/relationships/slideLayout" Target="../slideLayouts/slideLayout171.xml"/><Relationship Id="rId16" Type="http://schemas.openxmlformats.org/officeDocument/2006/relationships/tags" Target="../tags/tag1419.xml"/><Relationship Id="rId20" Type="http://schemas.openxmlformats.org/officeDocument/2006/relationships/tags" Target="../tags/tag1423.xml"/><Relationship Id="rId29" Type="http://schemas.openxmlformats.org/officeDocument/2006/relationships/tags" Target="../tags/tag1432.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tags" Target="../tags/tag1427.xml"/><Relationship Id="rId32" Type="http://schemas.openxmlformats.org/officeDocument/2006/relationships/tags" Target="../tags/tag1435.xml"/><Relationship Id="rId37" Type="http://schemas.openxmlformats.org/officeDocument/2006/relationships/image" Target="../media/image2.png"/><Relationship Id="rId5" Type="http://schemas.openxmlformats.org/officeDocument/2006/relationships/slideLayout" Target="../slideLayouts/slideLayout174.xml"/><Relationship Id="rId15" Type="http://schemas.openxmlformats.org/officeDocument/2006/relationships/tags" Target="../tags/tag1418.xml"/><Relationship Id="rId23" Type="http://schemas.openxmlformats.org/officeDocument/2006/relationships/tags" Target="../tags/tag1426.xml"/><Relationship Id="rId28" Type="http://schemas.openxmlformats.org/officeDocument/2006/relationships/tags" Target="../tags/tag1431.xml"/><Relationship Id="rId36" Type="http://schemas.openxmlformats.org/officeDocument/2006/relationships/image" Target="../media/image1.emf"/><Relationship Id="rId10" Type="http://schemas.openxmlformats.org/officeDocument/2006/relationships/slideLayout" Target="../slideLayouts/slideLayout179.xml"/><Relationship Id="rId19" Type="http://schemas.openxmlformats.org/officeDocument/2006/relationships/tags" Target="../tags/tag1422.xml"/><Relationship Id="rId31" Type="http://schemas.openxmlformats.org/officeDocument/2006/relationships/tags" Target="../tags/tag1434.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vmlDrawing" Target="../drawings/vmlDrawing164.vml"/><Relationship Id="rId22" Type="http://schemas.openxmlformats.org/officeDocument/2006/relationships/tags" Target="../tags/tag1425.xml"/><Relationship Id="rId27" Type="http://schemas.openxmlformats.org/officeDocument/2006/relationships/tags" Target="../tags/tag1430.xml"/><Relationship Id="rId30" Type="http://schemas.openxmlformats.org/officeDocument/2006/relationships/tags" Target="../tags/tag1433.xml"/><Relationship Id="rId35" Type="http://schemas.openxmlformats.org/officeDocument/2006/relationships/oleObject" Target="../embeddings/oleObject164.bin"/><Relationship Id="rId8" Type="http://schemas.openxmlformats.org/officeDocument/2006/relationships/slideLayout" Target="../slideLayouts/slideLayout177.xml"/><Relationship Id="rId3" Type="http://schemas.openxmlformats.org/officeDocument/2006/relationships/slideLayout" Target="../slideLayouts/slideLayout172.xml"/></Relationships>
</file>

<file path=ppt/slideMasters/_rels/slideMaster14.xml.rels><?xml version="1.0" encoding="UTF-8" standalone="yes"?>
<Relationships xmlns="http://schemas.openxmlformats.org/package/2006/relationships"><Relationship Id="rId13" Type="http://schemas.openxmlformats.org/officeDocument/2006/relationships/theme" Target="../theme/theme14.xml"/><Relationship Id="rId18" Type="http://schemas.openxmlformats.org/officeDocument/2006/relationships/tags" Target="../tags/tag1530.xml"/><Relationship Id="rId26" Type="http://schemas.openxmlformats.org/officeDocument/2006/relationships/tags" Target="../tags/tag1538.xml"/><Relationship Id="rId21" Type="http://schemas.openxmlformats.org/officeDocument/2006/relationships/tags" Target="../tags/tag1533.xml"/><Relationship Id="rId34" Type="http://schemas.openxmlformats.org/officeDocument/2006/relationships/tags" Target="../tags/tag1546.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tags" Target="../tags/tag1529.xml"/><Relationship Id="rId25" Type="http://schemas.openxmlformats.org/officeDocument/2006/relationships/tags" Target="../tags/tag1537.xml"/><Relationship Id="rId33" Type="http://schemas.openxmlformats.org/officeDocument/2006/relationships/tags" Target="../tags/tag1545.xml"/><Relationship Id="rId2" Type="http://schemas.openxmlformats.org/officeDocument/2006/relationships/slideLayout" Target="../slideLayouts/slideLayout183.xml"/><Relationship Id="rId16" Type="http://schemas.openxmlformats.org/officeDocument/2006/relationships/tags" Target="../tags/tag1528.xml"/><Relationship Id="rId20" Type="http://schemas.openxmlformats.org/officeDocument/2006/relationships/tags" Target="../tags/tag1532.xml"/><Relationship Id="rId29" Type="http://schemas.openxmlformats.org/officeDocument/2006/relationships/tags" Target="../tags/tag1541.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tags" Target="../tags/tag1536.xml"/><Relationship Id="rId32" Type="http://schemas.openxmlformats.org/officeDocument/2006/relationships/tags" Target="../tags/tag1544.xml"/><Relationship Id="rId37" Type="http://schemas.openxmlformats.org/officeDocument/2006/relationships/image" Target="../media/image2.png"/><Relationship Id="rId5" Type="http://schemas.openxmlformats.org/officeDocument/2006/relationships/slideLayout" Target="../slideLayouts/slideLayout186.xml"/><Relationship Id="rId15" Type="http://schemas.openxmlformats.org/officeDocument/2006/relationships/tags" Target="../tags/tag1527.xml"/><Relationship Id="rId23" Type="http://schemas.openxmlformats.org/officeDocument/2006/relationships/tags" Target="../tags/tag1535.xml"/><Relationship Id="rId28" Type="http://schemas.openxmlformats.org/officeDocument/2006/relationships/tags" Target="../tags/tag1540.xml"/><Relationship Id="rId36" Type="http://schemas.openxmlformats.org/officeDocument/2006/relationships/image" Target="../media/image1.emf"/><Relationship Id="rId10" Type="http://schemas.openxmlformats.org/officeDocument/2006/relationships/slideLayout" Target="../slideLayouts/slideLayout191.xml"/><Relationship Id="rId19" Type="http://schemas.openxmlformats.org/officeDocument/2006/relationships/tags" Target="../tags/tag1531.xml"/><Relationship Id="rId31" Type="http://schemas.openxmlformats.org/officeDocument/2006/relationships/tags" Target="../tags/tag1543.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vmlDrawing" Target="../drawings/vmlDrawing177.vml"/><Relationship Id="rId22" Type="http://schemas.openxmlformats.org/officeDocument/2006/relationships/tags" Target="../tags/tag1534.xml"/><Relationship Id="rId27" Type="http://schemas.openxmlformats.org/officeDocument/2006/relationships/tags" Target="../tags/tag1539.xml"/><Relationship Id="rId30" Type="http://schemas.openxmlformats.org/officeDocument/2006/relationships/tags" Target="../tags/tag1542.xml"/><Relationship Id="rId35" Type="http://schemas.openxmlformats.org/officeDocument/2006/relationships/oleObject" Target="../embeddings/oleObject177.bin"/><Relationship Id="rId8" Type="http://schemas.openxmlformats.org/officeDocument/2006/relationships/slideLayout" Target="../slideLayouts/slideLayout189.xml"/><Relationship Id="rId3" Type="http://schemas.openxmlformats.org/officeDocument/2006/relationships/slideLayout" Target="../slideLayouts/slideLayout184.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tags" Target="../tags/tag1638.xml"/><Relationship Id="rId26" Type="http://schemas.openxmlformats.org/officeDocument/2006/relationships/tags" Target="../tags/tag1646.xml"/><Relationship Id="rId21" Type="http://schemas.openxmlformats.org/officeDocument/2006/relationships/tags" Target="../tags/tag1641.xml"/><Relationship Id="rId34" Type="http://schemas.openxmlformats.org/officeDocument/2006/relationships/tags" Target="../tags/tag1654.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tags" Target="../tags/tag1637.xml"/><Relationship Id="rId25" Type="http://schemas.openxmlformats.org/officeDocument/2006/relationships/tags" Target="../tags/tag1645.xml"/><Relationship Id="rId33" Type="http://schemas.openxmlformats.org/officeDocument/2006/relationships/tags" Target="../tags/tag1653.xml"/><Relationship Id="rId38" Type="http://schemas.openxmlformats.org/officeDocument/2006/relationships/image" Target="../media/image2.png"/><Relationship Id="rId2" Type="http://schemas.openxmlformats.org/officeDocument/2006/relationships/slideLayout" Target="../slideLayouts/slideLayout195.xml"/><Relationship Id="rId16" Type="http://schemas.openxmlformats.org/officeDocument/2006/relationships/tags" Target="../tags/tag1636.xml"/><Relationship Id="rId20" Type="http://schemas.openxmlformats.org/officeDocument/2006/relationships/tags" Target="../tags/tag1640.xml"/><Relationship Id="rId29" Type="http://schemas.openxmlformats.org/officeDocument/2006/relationships/tags" Target="../tags/tag1649.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tags" Target="../tags/tag1644.xml"/><Relationship Id="rId32" Type="http://schemas.openxmlformats.org/officeDocument/2006/relationships/tags" Target="../tags/tag1652.xml"/><Relationship Id="rId37" Type="http://schemas.openxmlformats.org/officeDocument/2006/relationships/image" Target="../media/image1.emf"/><Relationship Id="rId5" Type="http://schemas.openxmlformats.org/officeDocument/2006/relationships/slideLayout" Target="../slideLayouts/slideLayout198.xml"/><Relationship Id="rId15" Type="http://schemas.openxmlformats.org/officeDocument/2006/relationships/vmlDrawing" Target="../drawings/vmlDrawing190.vml"/><Relationship Id="rId23" Type="http://schemas.openxmlformats.org/officeDocument/2006/relationships/tags" Target="../tags/tag1643.xml"/><Relationship Id="rId28" Type="http://schemas.openxmlformats.org/officeDocument/2006/relationships/tags" Target="../tags/tag1648.xml"/><Relationship Id="rId36" Type="http://schemas.openxmlformats.org/officeDocument/2006/relationships/oleObject" Target="../embeddings/oleObject190.bin"/><Relationship Id="rId10" Type="http://schemas.openxmlformats.org/officeDocument/2006/relationships/slideLayout" Target="../slideLayouts/slideLayout203.xml"/><Relationship Id="rId19" Type="http://schemas.openxmlformats.org/officeDocument/2006/relationships/tags" Target="../tags/tag1639.xml"/><Relationship Id="rId31" Type="http://schemas.openxmlformats.org/officeDocument/2006/relationships/tags" Target="../tags/tag1651.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theme" Target="../theme/theme15.xml"/><Relationship Id="rId22" Type="http://schemas.openxmlformats.org/officeDocument/2006/relationships/tags" Target="../tags/tag1642.xml"/><Relationship Id="rId27" Type="http://schemas.openxmlformats.org/officeDocument/2006/relationships/tags" Target="../tags/tag1647.xml"/><Relationship Id="rId30" Type="http://schemas.openxmlformats.org/officeDocument/2006/relationships/tags" Target="../tags/tag1650.xml"/><Relationship Id="rId35" Type="http://schemas.openxmlformats.org/officeDocument/2006/relationships/tags" Target="../tags/tag1655.xml"/><Relationship Id="rId8" Type="http://schemas.openxmlformats.org/officeDocument/2006/relationships/slideLayout" Target="../slideLayouts/slideLayout201.xml"/><Relationship Id="rId3" Type="http://schemas.openxmlformats.org/officeDocument/2006/relationships/slideLayout" Target="../slideLayouts/slideLayout196.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219.xml"/><Relationship Id="rId18" Type="http://schemas.openxmlformats.org/officeDocument/2006/relationships/tags" Target="../tags/tag1755.xml"/><Relationship Id="rId26" Type="http://schemas.openxmlformats.org/officeDocument/2006/relationships/tags" Target="../tags/tag1763.xml"/><Relationship Id="rId21" Type="http://schemas.openxmlformats.org/officeDocument/2006/relationships/tags" Target="../tags/tag1758.xml"/><Relationship Id="rId34" Type="http://schemas.openxmlformats.org/officeDocument/2006/relationships/tags" Target="../tags/tag1771.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tags" Target="../tags/tag1754.xml"/><Relationship Id="rId25" Type="http://schemas.openxmlformats.org/officeDocument/2006/relationships/tags" Target="../tags/tag1762.xml"/><Relationship Id="rId33" Type="http://schemas.openxmlformats.org/officeDocument/2006/relationships/tags" Target="../tags/tag1770.xml"/><Relationship Id="rId38" Type="http://schemas.openxmlformats.org/officeDocument/2006/relationships/image" Target="../media/image2.png"/><Relationship Id="rId2" Type="http://schemas.openxmlformats.org/officeDocument/2006/relationships/slideLayout" Target="../slideLayouts/slideLayout208.xml"/><Relationship Id="rId16" Type="http://schemas.openxmlformats.org/officeDocument/2006/relationships/tags" Target="../tags/tag1753.xml"/><Relationship Id="rId20" Type="http://schemas.openxmlformats.org/officeDocument/2006/relationships/tags" Target="../tags/tag1757.xml"/><Relationship Id="rId29" Type="http://schemas.openxmlformats.org/officeDocument/2006/relationships/tags" Target="../tags/tag1766.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tags" Target="../tags/tag1761.xml"/><Relationship Id="rId32" Type="http://schemas.openxmlformats.org/officeDocument/2006/relationships/tags" Target="../tags/tag1769.xml"/><Relationship Id="rId37" Type="http://schemas.openxmlformats.org/officeDocument/2006/relationships/image" Target="../media/image1.emf"/><Relationship Id="rId5" Type="http://schemas.openxmlformats.org/officeDocument/2006/relationships/slideLayout" Target="../slideLayouts/slideLayout211.xml"/><Relationship Id="rId15" Type="http://schemas.openxmlformats.org/officeDocument/2006/relationships/vmlDrawing" Target="../drawings/vmlDrawing204.vml"/><Relationship Id="rId23" Type="http://schemas.openxmlformats.org/officeDocument/2006/relationships/tags" Target="../tags/tag1760.xml"/><Relationship Id="rId28" Type="http://schemas.openxmlformats.org/officeDocument/2006/relationships/tags" Target="../tags/tag1765.xml"/><Relationship Id="rId36" Type="http://schemas.openxmlformats.org/officeDocument/2006/relationships/oleObject" Target="../embeddings/oleObject204.bin"/><Relationship Id="rId10" Type="http://schemas.openxmlformats.org/officeDocument/2006/relationships/slideLayout" Target="../slideLayouts/slideLayout216.xml"/><Relationship Id="rId19" Type="http://schemas.openxmlformats.org/officeDocument/2006/relationships/tags" Target="../tags/tag1756.xml"/><Relationship Id="rId31" Type="http://schemas.openxmlformats.org/officeDocument/2006/relationships/tags" Target="../tags/tag1768.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theme" Target="../theme/theme16.xml"/><Relationship Id="rId22" Type="http://schemas.openxmlformats.org/officeDocument/2006/relationships/tags" Target="../tags/tag1759.xml"/><Relationship Id="rId27" Type="http://schemas.openxmlformats.org/officeDocument/2006/relationships/tags" Target="../tags/tag1764.xml"/><Relationship Id="rId30" Type="http://schemas.openxmlformats.org/officeDocument/2006/relationships/tags" Target="../tags/tag1767.xml"/><Relationship Id="rId35" Type="http://schemas.openxmlformats.org/officeDocument/2006/relationships/tags" Target="../tags/tag1772.xml"/><Relationship Id="rId8" Type="http://schemas.openxmlformats.org/officeDocument/2006/relationships/slideLayout" Target="../slideLayouts/slideLayout214.xml"/><Relationship Id="rId3" Type="http://schemas.openxmlformats.org/officeDocument/2006/relationships/slideLayout" Target="../slideLayouts/slideLayout209.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232.xml"/><Relationship Id="rId18" Type="http://schemas.openxmlformats.org/officeDocument/2006/relationships/tags" Target="../tags/tag1872.xml"/><Relationship Id="rId26" Type="http://schemas.openxmlformats.org/officeDocument/2006/relationships/tags" Target="../tags/tag1880.xml"/><Relationship Id="rId21" Type="http://schemas.openxmlformats.org/officeDocument/2006/relationships/tags" Target="../tags/tag1875.xml"/><Relationship Id="rId34" Type="http://schemas.openxmlformats.org/officeDocument/2006/relationships/tags" Target="../tags/tag1888.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tags" Target="../tags/tag1871.xml"/><Relationship Id="rId25" Type="http://schemas.openxmlformats.org/officeDocument/2006/relationships/tags" Target="../tags/tag1879.xml"/><Relationship Id="rId33" Type="http://schemas.openxmlformats.org/officeDocument/2006/relationships/tags" Target="../tags/tag1887.xml"/><Relationship Id="rId38" Type="http://schemas.openxmlformats.org/officeDocument/2006/relationships/image" Target="../media/image2.png"/><Relationship Id="rId2" Type="http://schemas.openxmlformats.org/officeDocument/2006/relationships/slideLayout" Target="../slideLayouts/slideLayout221.xml"/><Relationship Id="rId16" Type="http://schemas.openxmlformats.org/officeDocument/2006/relationships/tags" Target="../tags/tag1870.xml"/><Relationship Id="rId20" Type="http://schemas.openxmlformats.org/officeDocument/2006/relationships/tags" Target="../tags/tag1874.xml"/><Relationship Id="rId29" Type="http://schemas.openxmlformats.org/officeDocument/2006/relationships/tags" Target="../tags/tag1883.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tags" Target="../tags/tag1878.xml"/><Relationship Id="rId32" Type="http://schemas.openxmlformats.org/officeDocument/2006/relationships/tags" Target="../tags/tag1886.xml"/><Relationship Id="rId37" Type="http://schemas.openxmlformats.org/officeDocument/2006/relationships/image" Target="../media/image1.emf"/><Relationship Id="rId5" Type="http://schemas.openxmlformats.org/officeDocument/2006/relationships/slideLayout" Target="../slideLayouts/slideLayout224.xml"/><Relationship Id="rId15" Type="http://schemas.openxmlformats.org/officeDocument/2006/relationships/vmlDrawing" Target="../drawings/vmlDrawing218.vml"/><Relationship Id="rId23" Type="http://schemas.openxmlformats.org/officeDocument/2006/relationships/tags" Target="../tags/tag1877.xml"/><Relationship Id="rId28" Type="http://schemas.openxmlformats.org/officeDocument/2006/relationships/tags" Target="../tags/tag1882.xml"/><Relationship Id="rId36" Type="http://schemas.openxmlformats.org/officeDocument/2006/relationships/oleObject" Target="../embeddings/oleObject218.bin"/><Relationship Id="rId10" Type="http://schemas.openxmlformats.org/officeDocument/2006/relationships/slideLayout" Target="../slideLayouts/slideLayout229.xml"/><Relationship Id="rId19" Type="http://schemas.openxmlformats.org/officeDocument/2006/relationships/tags" Target="../tags/tag1873.xml"/><Relationship Id="rId31" Type="http://schemas.openxmlformats.org/officeDocument/2006/relationships/tags" Target="../tags/tag1885.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theme" Target="../theme/theme17.xml"/><Relationship Id="rId22" Type="http://schemas.openxmlformats.org/officeDocument/2006/relationships/tags" Target="../tags/tag1876.xml"/><Relationship Id="rId27" Type="http://schemas.openxmlformats.org/officeDocument/2006/relationships/tags" Target="../tags/tag1881.xml"/><Relationship Id="rId30" Type="http://schemas.openxmlformats.org/officeDocument/2006/relationships/tags" Target="../tags/tag1884.xml"/><Relationship Id="rId35" Type="http://schemas.openxmlformats.org/officeDocument/2006/relationships/tags" Target="../tags/tag1889.xml"/><Relationship Id="rId8" Type="http://schemas.openxmlformats.org/officeDocument/2006/relationships/slideLayout" Target="../slideLayouts/slideLayout227.xml"/><Relationship Id="rId3"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tags" Target="../tags/tag129.xml"/><Relationship Id="rId26" Type="http://schemas.openxmlformats.org/officeDocument/2006/relationships/tags" Target="../tags/tag137.xml"/><Relationship Id="rId39" Type="http://schemas.openxmlformats.org/officeDocument/2006/relationships/image" Target="../media/image1.emf"/><Relationship Id="rId21" Type="http://schemas.openxmlformats.org/officeDocument/2006/relationships/tags" Target="../tags/tag132.xml"/><Relationship Id="rId34" Type="http://schemas.openxmlformats.org/officeDocument/2006/relationships/tags" Target="../tags/tag145.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vmlDrawing" Target="../drawings/vmlDrawing15.vml"/><Relationship Id="rId25" Type="http://schemas.openxmlformats.org/officeDocument/2006/relationships/tags" Target="../tags/tag136.xml"/><Relationship Id="rId33" Type="http://schemas.openxmlformats.org/officeDocument/2006/relationships/tags" Target="../tags/tag144.xml"/><Relationship Id="rId38" Type="http://schemas.openxmlformats.org/officeDocument/2006/relationships/oleObject" Target="../embeddings/oleObject15.bin"/><Relationship Id="rId2" Type="http://schemas.openxmlformats.org/officeDocument/2006/relationships/slideLayout" Target="../slideLayouts/slideLayout17.xml"/><Relationship Id="rId16" Type="http://schemas.openxmlformats.org/officeDocument/2006/relationships/theme" Target="../theme/theme2.xml"/><Relationship Id="rId20" Type="http://schemas.openxmlformats.org/officeDocument/2006/relationships/tags" Target="../tags/tag131.xml"/><Relationship Id="rId29" Type="http://schemas.openxmlformats.org/officeDocument/2006/relationships/tags" Target="../tags/tag140.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tags" Target="../tags/tag135.xml"/><Relationship Id="rId32" Type="http://schemas.openxmlformats.org/officeDocument/2006/relationships/tags" Target="../tags/tag143.xml"/><Relationship Id="rId37" Type="http://schemas.openxmlformats.org/officeDocument/2006/relationships/tags" Target="../tags/tag148.xml"/><Relationship Id="rId40" Type="http://schemas.openxmlformats.org/officeDocument/2006/relationships/image" Target="../media/image2.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tags" Target="../tags/tag134.xml"/><Relationship Id="rId28" Type="http://schemas.openxmlformats.org/officeDocument/2006/relationships/tags" Target="../tags/tag139.xml"/><Relationship Id="rId36" Type="http://schemas.openxmlformats.org/officeDocument/2006/relationships/tags" Target="../tags/tag147.xml"/><Relationship Id="rId10" Type="http://schemas.openxmlformats.org/officeDocument/2006/relationships/slideLayout" Target="../slideLayouts/slideLayout25.xml"/><Relationship Id="rId19" Type="http://schemas.openxmlformats.org/officeDocument/2006/relationships/tags" Target="../tags/tag130.xml"/><Relationship Id="rId31" Type="http://schemas.openxmlformats.org/officeDocument/2006/relationships/tags" Target="../tags/tag14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ags" Target="../tags/tag133.xml"/><Relationship Id="rId27" Type="http://schemas.openxmlformats.org/officeDocument/2006/relationships/tags" Target="../tags/tag138.xml"/><Relationship Id="rId30" Type="http://schemas.openxmlformats.org/officeDocument/2006/relationships/tags" Target="../tags/tag141.xml"/><Relationship Id="rId35" Type="http://schemas.openxmlformats.org/officeDocument/2006/relationships/tags" Target="../tags/tag146.xml"/><Relationship Id="rId8" Type="http://schemas.openxmlformats.org/officeDocument/2006/relationships/slideLayout" Target="../slideLayouts/slideLayout23.xml"/><Relationship Id="rId3"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vmlDrawing" Target="../drawings/vmlDrawing29.vml"/><Relationship Id="rId26" Type="http://schemas.openxmlformats.org/officeDocument/2006/relationships/tags" Target="../tags/tag253.xml"/><Relationship Id="rId39" Type="http://schemas.openxmlformats.org/officeDocument/2006/relationships/tags" Target="../tags/tag266.xml"/><Relationship Id="rId21" Type="http://schemas.openxmlformats.org/officeDocument/2006/relationships/tags" Target="../tags/tag248.xml"/><Relationship Id="rId34" Type="http://schemas.openxmlformats.org/officeDocument/2006/relationships/tags" Target="../tags/tag261.xml"/><Relationship Id="rId42" Type="http://schemas.openxmlformats.org/officeDocument/2006/relationships/image" Target="../media/image2.png"/><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ags" Target="../tags/tag247.xml"/><Relationship Id="rId29" Type="http://schemas.openxmlformats.org/officeDocument/2006/relationships/tags" Target="../tags/tag256.xml"/><Relationship Id="rId41" Type="http://schemas.openxmlformats.org/officeDocument/2006/relationships/image" Target="../media/image1.emf"/><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tags" Target="../tags/tag251.xml"/><Relationship Id="rId32" Type="http://schemas.openxmlformats.org/officeDocument/2006/relationships/tags" Target="../tags/tag259.xml"/><Relationship Id="rId37" Type="http://schemas.openxmlformats.org/officeDocument/2006/relationships/tags" Target="../tags/tag264.xml"/><Relationship Id="rId40" Type="http://schemas.openxmlformats.org/officeDocument/2006/relationships/oleObject" Target="../embeddings/oleObject29.bin"/><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ags" Target="../tags/tag250.xml"/><Relationship Id="rId28" Type="http://schemas.openxmlformats.org/officeDocument/2006/relationships/tags" Target="../tags/tag255.xml"/><Relationship Id="rId36" Type="http://schemas.openxmlformats.org/officeDocument/2006/relationships/tags" Target="../tags/tag263.xml"/><Relationship Id="rId10" Type="http://schemas.openxmlformats.org/officeDocument/2006/relationships/slideLayout" Target="../slideLayouts/slideLayout40.xml"/><Relationship Id="rId19" Type="http://schemas.openxmlformats.org/officeDocument/2006/relationships/tags" Target="../tags/tag246.xml"/><Relationship Id="rId31" Type="http://schemas.openxmlformats.org/officeDocument/2006/relationships/tags" Target="../tags/tag258.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ags" Target="../tags/tag249.xml"/><Relationship Id="rId27" Type="http://schemas.openxmlformats.org/officeDocument/2006/relationships/tags" Target="../tags/tag254.xml"/><Relationship Id="rId30" Type="http://schemas.openxmlformats.org/officeDocument/2006/relationships/tags" Target="../tags/tag257.xml"/><Relationship Id="rId35" Type="http://schemas.openxmlformats.org/officeDocument/2006/relationships/tags" Target="../tags/tag262.xml"/><Relationship Id="rId8" Type="http://schemas.openxmlformats.org/officeDocument/2006/relationships/slideLayout" Target="../slideLayouts/slideLayout38.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theme" Target="../theme/theme3.xml"/><Relationship Id="rId25" Type="http://schemas.openxmlformats.org/officeDocument/2006/relationships/tags" Target="../tags/tag252.xml"/><Relationship Id="rId33" Type="http://schemas.openxmlformats.org/officeDocument/2006/relationships/tags" Target="../tags/tag260.xml"/><Relationship Id="rId38" Type="http://schemas.openxmlformats.org/officeDocument/2006/relationships/tags" Target="../tags/tag26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tags" Target="../tags/tag378.xml"/><Relationship Id="rId26" Type="http://schemas.openxmlformats.org/officeDocument/2006/relationships/tags" Target="../tags/tag386.xml"/><Relationship Id="rId21" Type="http://schemas.openxmlformats.org/officeDocument/2006/relationships/tags" Target="../tags/tag381.xml"/><Relationship Id="rId34" Type="http://schemas.openxmlformats.org/officeDocument/2006/relationships/tags" Target="../tags/tag394.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ags" Target="../tags/tag377.xml"/><Relationship Id="rId25" Type="http://schemas.openxmlformats.org/officeDocument/2006/relationships/tags" Target="../tags/tag385.xml"/><Relationship Id="rId33" Type="http://schemas.openxmlformats.org/officeDocument/2006/relationships/tags" Target="../tags/tag393.xml"/><Relationship Id="rId38" Type="http://schemas.openxmlformats.org/officeDocument/2006/relationships/image" Target="../media/image2.png"/><Relationship Id="rId2" Type="http://schemas.openxmlformats.org/officeDocument/2006/relationships/slideLayout" Target="../slideLayouts/slideLayout48.xml"/><Relationship Id="rId16" Type="http://schemas.openxmlformats.org/officeDocument/2006/relationships/tags" Target="../tags/tag376.xml"/><Relationship Id="rId20" Type="http://schemas.openxmlformats.org/officeDocument/2006/relationships/tags" Target="../tags/tag380.xml"/><Relationship Id="rId29" Type="http://schemas.openxmlformats.org/officeDocument/2006/relationships/tags" Target="../tags/tag389.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ags" Target="../tags/tag384.xml"/><Relationship Id="rId32" Type="http://schemas.openxmlformats.org/officeDocument/2006/relationships/tags" Target="../tags/tag392.xml"/><Relationship Id="rId37" Type="http://schemas.openxmlformats.org/officeDocument/2006/relationships/image" Target="../media/image1.emf"/><Relationship Id="rId5" Type="http://schemas.openxmlformats.org/officeDocument/2006/relationships/slideLayout" Target="../slideLayouts/slideLayout51.xml"/><Relationship Id="rId15" Type="http://schemas.openxmlformats.org/officeDocument/2006/relationships/vmlDrawing" Target="../drawings/vmlDrawing43.vml"/><Relationship Id="rId23" Type="http://schemas.openxmlformats.org/officeDocument/2006/relationships/tags" Target="../tags/tag383.xml"/><Relationship Id="rId28" Type="http://schemas.openxmlformats.org/officeDocument/2006/relationships/tags" Target="../tags/tag388.xml"/><Relationship Id="rId36" Type="http://schemas.openxmlformats.org/officeDocument/2006/relationships/oleObject" Target="../embeddings/oleObject43.bin"/><Relationship Id="rId10" Type="http://schemas.openxmlformats.org/officeDocument/2006/relationships/slideLayout" Target="../slideLayouts/slideLayout56.xml"/><Relationship Id="rId19" Type="http://schemas.openxmlformats.org/officeDocument/2006/relationships/tags" Target="../tags/tag379.xml"/><Relationship Id="rId31" Type="http://schemas.openxmlformats.org/officeDocument/2006/relationships/tags" Target="../tags/tag391.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 Id="rId22" Type="http://schemas.openxmlformats.org/officeDocument/2006/relationships/tags" Target="../tags/tag382.xml"/><Relationship Id="rId27" Type="http://schemas.openxmlformats.org/officeDocument/2006/relationships/tags" Target="../tags/tag387.xml"/><Relationship Id="rId30" Type="http://schemas.openxmlformats.org/officeDocument/2006/relationships/tags" Target="../tags/tag390.xml"/><Relationship Id="rId35" Type="http://schemas.openxmlformats.org/officeDocument/2006/relationships/tags" Target="../tags/tag395.xml"/><Relationship Id="rId8" Type="http://schemas.openxmlformats.org/officeDocument/2006/relationships/slideLayout" Target="../slideLayouts/slideLayout54.xml"/><Relationship Id="rId3"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tags" Target="../tags/tag487.xml"/><Relationship Id="rId26" Type="http://schemas.openxmlformats.org/officeDocument/2006/relationships/tags" Target="../tags/tag495.xml"/><Relationship Id="rId39" Type="http://schemas.openxmlformats.org/officeDocument/2006/relationships/image" Target="../media/image2.png"/><Relationship Id="rId21" Type="http://schemas.openxmlformats.org/officeDocument/2006/relationships/tags" Target="../tags/tag490.xml"/><Relationship Id="rId34" Type="http://schemas.openxmlformats.org/officeDocument/2006/relationships/tags" Target="../tags/tag503.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ags" Target="../tags/tag486.xml"/><Relationship Id="rId25" Type="http://schemas.openxmlformats.org/officeDocument/2006/relationships/tags" Target="../tags/tag494.xml"/><Relationship Id="rId33" Type="http://schemas.openxmlformats.org/officeDocument/2006/relationships/tags" Target="../tags/tag502.xml"/><Relationship Id="rId38" Type="http://schemas.openxmlformats.org/officeDocument/2006/relationships/image" Target="../media/image1.emf"/><Relationship Id="rId2" Type="http://schemas.openxmlformats.org/officeDocument/2006/relationships/slideLayout" Target="../slideLayouts/slideLayout61.xml"/><Relationship Id="rId16" Type="http://schemas.openxmlformats.org/officeDocument/2006/relationships/vmlDrawing" Target="../drawings/vmlDrawing56.vml"/><Relationship Id="rId20" Type="http://schemas.openxmlformats.org/officeDocument/2006/relationships/tags" Target="../tags/tag489.xml"/><Relationship Id="rId29" Type="http://schemas.openxmlformats.org/officeDocument/2006/relationships/tags" Target="../tags/tag49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tags" Target="../tags/tag493.xml"/><Relationship Id="rId32" Type="http://schemas.openxmlformats.org/officeDocument/2006/relationships/tags" Target="../tags/tag501.xml"/><Relationship Id="rId37" Type="http://schemas.openxmlformats.org/officeDocument/2006/relationships/oleObject" Target="../embeddings/oleObject56.bin"/><Relationship Id="rId5" Type="http://schemas.openxmlformats.org/officeDocument/2006/relationships/slideLayout" Target="../slideLayouts/slideLayout64.xml"/><Relationship Id="rId15" Type="http://schemas.openxmlformats.org/officeDocument/2006/relationships/theme" Target="../theme/theme5.xml"/><Relationship Id="rId23" Type="http://schemas.openxmlformats.org/officeDocument/2006/relationships/tags" Target="../tags/tag492.xml"/><Relationship Id="rId28" Type="http://schemas.openxmlformats.org/officeDocument/2006/relationships/tags" Target="../tags/tag497.xml"/><Relationship Id="rId36" Type="http://schemas.openxmlformats.org/officeDocument/2006/relationships/tags" Target="../tags/tag505.xml"/><Relationship Id="rId10" Type="http://schemas.openxmlformats.org/officeDocument/2006/relationships/slideLayout" Target="../slideLayouts/slideLayout69.xml"/><Relationship Id="rId19" Type="http://schemas.openxmlformats.org/officeDocument/2006/relationships/tags" Target="../tags/tag488.xml"/><Relationship Id="rId31" Type="http://schemas.openxmlformats.org/officeDocument/2006/relationships/tags" Target="../tags/tag50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tags" Target="../tags/tag491.xml"/><Relationship Id="rId27" Type="http://schemas.openxmlformats.org/officeDocument/2006/relationships/tags" Target="../tags/tag496.xml"/><Relationship Id="rId30" Type="http://schemas.openxmlformats.org/officeDocument/2006/relationships/tags" Target="../tags/tag499.xml"/><Relationship Id="rId35" Type="http://schemas.openxmlformats.org/officeDocument/2006/relationships/tags" Target="../tags/tag504.xml"/><Relationship Id="rId8" Type="http://schemas.openxmlformats.org/officeDocument/2006/relationships/slideLayout" Target="../slideLayouts/slideLayout67.xml"/><Relationship Id="rId3"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tags" Target="../tags/tag605.xml"/><Relationship Id="rId26" Type="http://schemas.openxmlformats.org/officeDocument/2006/relationships/tags" Target="../tags/tag613.xml"/><Relationship Id="rId39" Type="http://schemas.openxmlformats.org/officeDocument/2006/relationships/image" Target="../media/image2.png"/><Relationship Id="rId21" Type="http://schemas.openxmlformats.org/officeDocument/2006/relationships/tags" Target="../tags/tag608.xml"/><Relationship Id="rId34" Type="http://schemas.openxmlformats.org/officeDocument/2006/relationships/tags" Target="../tags/tag621.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tags" Target="../tags/tag604.xml"/><Relationship Id="rId25" Type="http://schemas.openxmlformats.org/officeDocument/2006/relationships/tags" Target="../tags/tag612.xml"/><Relationship Id="rId33" Type="http://schemas.openxmlformats.org/officeDocument/2006/relationships/tags" Target="../tags/tag620.xml"/><Relationship Id="rId38" Type="http://schemas.openxmlformats.org/officeDocument/2006/relationships/image" Target="../media/image1.emf"/><Relationship Id="rId2" Type="http://schemas.openxmlformats.org/officeDocument/2006/relationships/slideLayout" Target="../slideLayouts/slideLayout75.xml"/><Relationship Id="rId16" Type="http://schemas.openxmlformats.org/officeDocument/2006/relationships/vmlDrawing" Target="../drawings/vmlDrawing70.vml"/><Relationship Id="rId20" Type="http://schemas.openxmlformats.org/officeDocument/2006/relationships/tags" Target="../tags/tag607.xml"/><Relationship Id="rId29" Type="http://schemas.openxmlformats.org/officeDocument/2006/relationships/tags" Target="../tags/tag616.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tags" Target="../tags/tag611.xml"/><Relationship Id="rId32" Type="http://schemas.openxmlformats.org/officeDocument/2006/relationships/tags" Target="../tags/tag619.xml"/><Relationship Id="rId37" Type="http://schemas.openxmlformats.org/officeDocument/2006/relationships/oleObject" Target="../embeddings/oleObject70.bin"/><Relationship Id="rId5" Type="http://schemas.openxmlformats.org/officeDocument/2006/relationships/slideLayout" Target="../slideLayouts/slideLayout78.xml"/><Relationship Id="rId15" Type="http://schemas.openxmlformats.org/officeDocument/2006/relationships/theme" Target="../theme/theme6.xml"/><Relationship Id="rId23" Type="http://schemas.openxmlformats.org/officeDocument/2006/relationships/tags" Target="../tags/tag610.xml"/><Relationship Id="rId28" Type="http://schemas.openxmlformats.org/officeDocument/2006/relationships/tags" Target="../tags/tag615.xml"/><Relationship Id="rId36" Type="http://schemas.openxmlformats.org/officeDocument/2006/relationships/tags" Target="../tags/tag623.xml"/><Relationship Id="rId10" Type="http://schemas.openxmlformats.org/officeDocument/2006/relationships/slideLayout" Target="../slideLayouts/slideLayout83.xml"/><Relationship Id="rId19" Type="http://schemas.openxmlformats.org/officeDocument/2006/relationships/tags" Target="../tags/tag606.xml"/><Relationship Id="rId31" Type="http://schemas.openxmlformats.org/officeDocument/2006/relationships/tags" Target="../tags/tag618.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ags" Target="../tags/tag609.xml"/><Relationship Id="rId27" Type="http://schemas.openxmlformats.org/officeDocument/2006/relationships/tags" Target="../tags/tag614.xml"/><Relationship Id="rId30" Type="http://schemas.openxmlformats.org/officeDocument/2006/relationships/tags" Target="../tags/tag617.xml"/><Relationship Id="rId35" Type="http://schemas.openxmlformats.org/officeDocument/2006/relationships/tags" Target="../tags/tag622.xml"/><Relationship Id="rId8" Type="http://schemas.openxmlformats.org/officeDocument/2006/relationships/slideLayout" Target="../slideLayouts/slideLayout81.xml"/><Relationship Id="rId3"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tags" Target="../tags/tag724.xml"/><Relationship Id="rId26" Type="http://schemas.openxmlformats.org/officeDocument/2006/relationships/tags" Target="../tags/tag732.xml"/><Relationship Id="rId21" Type="http://schemas.openxmlformats.org/officeDocument/2006/relationships/tags" Target="../tags/tag727.xml"/><Relationship Id="rId34" Type="http://schemas.openxmlformats.org/officeDocument/2006/relationships/tags" Target="../tags/tag74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ags" Target="../tags/tag723.xml"/><Relationship Id="rId25" Type="http://schemas.openxmlformats.org/officeDocument/2006/relationships/tags" Target="../tags/tag731.xml"/><Relationship Id="rId33" Type="http://schemas.openxmlformats.org/officeDocument/2006/relationships/tags" Target="../tags/tag739.xml"/><Relationship Id="rId38" Type="http://schemas.openxmlformats.org/officeDocument/2006/relationships/image" Target="../media/image2.png"/><Relationship Id="rId2" Type="http://schemas.openxmlformats.org/officeDocument/2006/relationships/slideLayout" Target="../slideLayouts/slideLayout89.xml"/><Relationship Id="rId16" Type="http://schemas.openxmlformats.org/officeDocument/2006/relationships/tags" Target="../tags/tag722.xml"/><Relationship Id="rId20" Type="http://schemas.openxmlformats.org/officeDocument/2006/relationships/tags" Target="../tags/tag726.xml"/><Relationship Id="rId29" Type="http://schemas.openxmlformats.org/officeDocument/2006/relationships/tags" Target="../tags/tag735.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tags" Target="../tags/tag730.xml"/><Relationship Id="rId32" Type="http://schemas.openxmlformats.org/officeDocument/2006/relationships/tags" Target="../tags/tag738.xml"/><Relationship Id="rId37" Type="http://schemas.openxmlformats.org/officeDocument/2006/relationships/image" Target="../media/image1.emf"/><Relationship Id="rId5" Type="http://schemas.openxmlformats.org/officeDocument/2006/relationships/slideLayout" Target="../slideLayouts/slideLayout92.xml"/><Relationship Id="rId15" Type="http://schemas.openxmlformats.org/officeDocument/2006/relationships/vmlDrawing" Target="../drawings/vmlDrawing84.vml"/><Relationship Id="rId23" Type="http://schemas.openxmlformats.org/officeDocument/2006/relationships/tags" Target="../tags/tag729.xml"/><Relationship Id="rId28" Type="http://schemas.openxmlformats.org/officeDocument/2006/relationships/tags" Target="../tags/tag734.xml"/><Relationship Id="rId36" Type="http://schemas.openxmlformats.org/officeDocument/2006/relationships/oleObject" Target="../embeddings/oleObject84.bin"/><Relationship Id="rId10" Type="http://schemas.openxmlformats.org/officeDocument/2006/relationships/slideLayout" Target="../slideLayouts/slideLayout97.xml"/><Relationship Id="rId19" Type="http://schemas.openxmlformats.org/officeDocument/2006/relationships/tags" Target="../tags/tag725.xml"/><Relationship Id="rId31" Type="http://schemas.openxmlformats.org/officeDocument/2006/relationships/tags" Target="../tags/tag73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7.xml"/><Relationship Id="rId22" Type="http://schemas.openxmlformats.org/officeDocument/2006/relationships/tags" Target="../tags/tag728.xml"/><Relationship Id="rId27" Type="http://schemas.openxmlformats.org/officeDocument/2006/relationships/tags" Target="../tags/tag733.xml"/><Relationship Id="rId30" Type="http://schemas.openxmlformats.org/officeDocument/2006/relationships/tags" Target="../tags/tag736.xml"/><Relationship Id="rId35" Type="http://schemas.openxmlformats.org/officeDocument/2006/relationships/tags" Target="../tags/tag741.xml"/><Relationship Id="rId8" Type="http://schemas.openxmlformats.org/officeDocument/2006/relationships/slideLayout" Target="../slideLayouts/slideLayout95.xml"/><Relationship Id="rId3"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tags" Target="../tags/tag834.xml"/><Relationship Id="rId26" Type="http://schemas.openxmlformats.org/officeDocument/2006/relationships/tags" Target="../tags/tag842.xml"/><Relationship Id="rId21" Type="http://schemas.openxmlformats.org/officeDocument/2006/relationships/tags" Target="../tags/tag837.xml"/><Relationship Id="rId34" Type="http://schemas.openxmlformats.org/officeDocument/2006/relationships/tags" Target="../tags/tag850.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tags" Target="../tags/tag833.xml"/><Relationship Id="rId25" Type="http://schemas.openxmlformats.org/officeDocument/2006/relationships/tags" Target="../tags/tag841.xml"/><Relationship Id="rId33" Type="http://schemas.openxmlformats.org/officeDocument/2006/relationships/tags" Target="../tags/tag849.xml"/><Relationship Id="rId38" Type="http://schemas.openxmlformats.org/officeDocument/2006/relationships/image" Target="../media/image2.png"/><Relationship Id="rId2" Type="http://schemas.openxmlformats.org/officeDocument/2006/relationships/slideLayout" Target="../slideLayouts/slideLayout102.xml"/><Relationship Id="rId16" Type="http://schemas.openxmlformats.org/officeDocument/2006/relationships/tags" Target="../tags/tag832.xml"/><Relationship Id="rId20" Type="http://schemas.openxmlformats.org/officeDocument/2006/relationships/tags" Target="../tags/tag836.xml"/><Relationship Id="rId29" Type="http://schemas.openxmlformats.org/officeDocument/2006/relationships/tags" Target="../tags/tag845.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tags" Target="../tags/tag840.xml"/><Relationship Id="rId32" Type="http://schemas.openxmlformats.org/officeDocument/2006/relationships/tags" Target="../tags/tag848.xml"/><Relationship Id="rId37" Type="http://schemas.openxmlformats.org/officeDocument/2006/relationships/image" Target="../media/image1.emf"/><Relationship Id="rId5" Type="http://schemas.openxmlformats.org/officeDocument/2006/relationships/slideLayout" Target="../slideLayouts/slideLayout105.xml"/><Relationship Id="rId15" Type="http://schemas.openxmlformats.org/officeDocument/2006/relationships/vmlDrawing" Target="../drawings/vmlDrawing97.vml"/><Relationship Id="rId23" Type="http://schemas.openxmlformats.org/officeDocument/2006/relationships/tags" Target="../tags/tag839.xml"/><Relationship Id="rId28" Type="http://schemas.openxmlformats.org/officeDocument/2006/relationships/tags" Target="../tags/tag844.xml"/><Relationship Id="rId36" Type="http://schemas.openxmlformats.org/officeDocument/2006/relationships/oleObject" Target="../embeddings/oleObject97.bin"/><Relationship Id="rId10" Type="http://schemas.openxmlformats.org/officeDocument/2006/relationships/slideLayout" Target="../slideLayouts/slideLayout110.xml"/><Relationship Id="rId19" Type="http://schemas.openxmlformats.org/officeDocument/2006/relationships/tags" Target="../tags/tag835.xml"/><Relationship Id="rId31" Type="http://schemas.openxmlformats.org/officeDocument/2006/relationships/tags" Target="../tags/tag847.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8.xml"/><Relationship Id="rId22" Type="http://schemas.openxmlformats.org/officeDocument/2006/relationships/tags" Target="../tags/tag838.xml"/><Relationship Id="rId27" Type="http://schemas.openxmlformats.org/officeDocument/2006/relationships/tags" Target="../tags/tag843.xml"/><Relationship Id="rId30" Type="http://schemas.openxmlformats.org/officeDocument/2006/relationships/tags" Target="../tags/tag846.xml"/><Relationship Id="rId35" Type="http://schemas.openxmlformats.org/officeDocument/2006/relationships/tags" Target="../tags/tag851.xml"/><Relationship Id="rId8" Type="http://schemas.openxmlformats.org/officeDocument/2006/relationships/slideLayout" Target="../slideLayouts/slideLayout108.xml"/><Relationship Id="rId3"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tags" Target="../tags/tag943.xml"/><Relationship Id="rId26" Type="http://schemas.openxmlformats.org/officeDocument/2006/relationships/tags" Target="../tags/tag951.xml"/><Relationship Id="rId39" Type="http://schemas.openxmlformats.org/officeDocument/2006/relationships/image" Target="../media/image2.png"/><Relationship Id="rId21" Type="http://schemas.openxmlformats.org/officeDocument/2006/relationships/tags" Target="../tags/tag946.xml"/><Relationship Id="rId34" Type="http://schemas.openxmlformats.org/officeDocument/2006/relationships/tags" Target="../tags/tag959.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tags" Target="../tags/tag942.xml"/><Relationship Id="rId25" Type="http://schemas.openxmlformats.org/officeDocument/2006/relationships/tags" Target="../tags/tag950.xml"/><Relationship Id="rId33" Type="http://schemas.openxmlformats.org/officeDocument/2006/relationships/tags" Target="../tags/tag958.xml"/><Relationship Id="rId38" Type="http://schemas.openxmlformats.org/officeDocument/2006/relationships/image" Target="../media/image1.emf"/><Relationship Id="rId2" Type="http://schemas.openxmlformats.org/officeDocument/2006/relationships/slideLayout" Target="../slideLayouts/slideLayout115.xml"/><Relationship Id="rId16" Type="http://schemas.openxmlformats.org/officeDocument/2006/relationships/vmlDrawing" Target="../drawings/vmlDrawing110.vml"/><Relationship Id="rId20" Type="http://schemas.openxmlformats.org/officeDocument/2006/relationships/tags" Target="../tags/tag945.xml"/><Relationship Id="rId29" Type="http://schemas.openxmlformats.org/officeDocument/2006/relationships/tags" Target="../tags/tag954.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tags" Target="../tags/tag949.xml"/><Relationship Id="rId32" Type="http://schemas.openxmlformats.org/officeDocument/2006/relationships/tags" Target="../tags/tag957.xml"/><Relationship Id="rId37" Type="http://schemas.openxmlformats.org/officeDocument/2006/relationships/oleObject" Target="../embeddings/oleObject110.bin"/><Relationship Id="rId5" Type="http://schemas.openxmlformats.org/officeDocument/2006/relationships/slideLayout" Target="../slideLayouts/slideLayout118.xml"/><Relationship Id="rId15" Type="http://schemas.openxmlformats.org/officeDocument/2006/relationships/theme" Target="../theme/theme9.xml"/><Relationship Id="rId23" Type="http://schemas.openxmlformats.org/officeDocument/2006/relationships/tags" Target="../tags/tag948.xml"/><Relationship Id="rId28" Type="http://schemas.openxmlformats.org/officeDocument/2006/relationships/tags" Target="../tags/tag953.xml"/><Relationship Id="rId36" Type="http://schemas.openxmlformats.org/officeDocument/2006/relationships/tags" Target="../tags/tag961.xml"/><Relationship Id="rId10" Type="http://schemas.openxmlformats.org/officeDocument/2006/relationships/slideLayout" Target="../slideLayouts/slideLayout123.xml"/><Relationship Id="rId19" Type="http://schemas.openxmlformats.org/officeDocument/2006/relationships/tags" Target="../tags/tag944.xml"/><Relationship Id="rId31" Type="http://schemas.openxmlformats.org/officeDocument/2006/relationships/tags" Target="../tags/tag956.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tags" Target="../tags/tag947.xml"/><Relationship Id="rId27" Type="http://schemas.openxmlformats.org/officeDocument/2006/relationships/tags" Target="../tags/tag952.xml"/><Relationship Id="rId30" Type="http://schemas.openxmlformats.org/officeDocument/2006/relationships/tags" Target="../tags/tag955.xml"/><Relationship Id="rId35" Type="http://schemas.openxmlformats.org/officeDocument/2006/relationships/tags" Target="../tags/tag960.xml"/><Relationship Id="rId8" Type="http://schemas.openxmlformats.org/officeDocument/2006/relationships/slideLayout" Target="../slideLayouts/slideLayout121.xml"/><Relationship Id="rId3"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2947683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3" name="think-cell Slide" r:id="rId39" imgW="413" imgH="416" progId="TCLayout.ActiveDocument.1">
                  <p:embed/>
                </p:oleObj>
              </mc:Choice>
              <mc:Fallback>
                <p:oleObj name="think-cell Slide" r:id="rId39"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cxnSp>
        <p:nvCxnSpPr>
          <p:cNvPr id="106" name="BottomLine">
            <a:extLst>
              <a:ext uri="{FF2B5EF4-FFF2-40B4-BE49-F238E27FC236}">
                <a16:creationId xmlns:a16="http://schemas.microsoft.com/office/drawing/2014/main" id="{8B868434-776E-46FC-90D6-2CC6F63A9A51}"/>
              </a:ext>
            </a:extLst>
          </p:cNvPr>
          <p:cNvCxnSpPr/>
          <p:nvPr userDrawn="1">
            <p:custDataLst>
              <p:tags r:id="rId20"/>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3"/>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4" name="Google Shape;82;p3">
            <a:extLst>
              <a:ext uri="{FF2B5EF4-FFF2-40B4-BE49-F238E27FC236}">
                <a16:creationId xmlns:a16="http://schemas.microsoft.com/office/drawing/2014/main" id="{5BB7E372-F164-4A34-BB3E-AC0AD1C330D9}"/>
              </a:ext>
            </a:extLst>
          </p:cNvPr>
          <p:cNvGrpSpPr/>
          <p:nvPr userDrawn="1"/>
        </p:nvGrpSpPr>
        <p:grpSpPr>
          <a:xfrm>
            <a:off x="-2362" y="6270630"/>
            <a:ext cx="12216947" cy="623737"/>
            <a:chOff x="0" y="0"/>
            <a:chExt cx="24433894" cy="1247472"/>
          </a:xfrm>
        </p:grpSpPr>
        <p:sp>
          <p:nvSpPr>
            <p:cNvPr id="175" name="Google Shape;83;p3">
              <a:extLst>
                <a:ext uri="{FF2B5EF4-FFF2-40B4-BE49-F238E27FC236}">
                  <a16:creationId xmlns:a16="http://schemas.microsoft.com/office/drawing/2014/main" id="{EBE8A177-2618-4F97-9F6F-F4965B3FC3B2}"/>
                </a:ext>
              </a:extLst>
            </p:cNvPr>
            <p:cNvSpPr/>
            <p:nvPr/>
          </p:nvSpPr>
          <p:spPr>
            <a:xfrm>
              <a:off x="0" y="0"/>
              <a:ext cx="24433894" cy="1192933"/>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176" name="Google Shape;84;p3" descr="Image">
              <a:extLst>
                <a:ext uri="{FF2B5EF4-FFF2-40B4-BE49-F238E27FC236}">
                  <a16:creationId xmlns:a16="http://schemas.microsoft.com/office/drawing/2014/main" id="{DF4EA168-2EAA-48D3-8D58-85F6D5AE989C}"/>
                </a:ext>
              </a:extLst>
            </p:cNvPr>
            <p:cNvPicPr preferRelativeResize="0"/>
            <p:nvPr/>
          </p:nvPicPr>
          <p:blipFill rotWithShape="1">
            <a:blip r:embed="rId41">
              <a:alphaModFix/>
            </a:blip>
            <a:srcRect t="28569" b="31446"/>
            <a:stretch/>
          </p:blipFill>
          <p:spPr>
            <a:xfrm>
              <a:off x="5523858" y="8701"/>
              <a:ext cx="17239326" cy="1238771"/>
            </a:xfrm>
            <a:prstGeom prst="rect">
              <a:avLst/>
            </a:prstGeom>
            <a:noFill/>
            <a:ln>
              <a:noFill/>
            </a:ln>
          </p:spPr>
        </p:pic>
      </p:grpSp>
    </p:spTree>
    <p:extLst>
      <p:ext uri="{BB962C8B-B14F-4D97-AF65-F5344CB8AC3E}">
        <p14:creationId xmlns:p14="http://schemas.microsoft.com/office/powerpoint/2010/main" val="3623245678"/>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900" r:id="rId12"/>
    <p:sldLayoutId id="2147483901" r:id="rId13"/>
    <p:sldLayoutId id="2147483902" r:id="rId14"/>
    <p:sldLayoutId id="2147483903" r:id="rId15"/>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1775413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961" name="think-cell Slide" r:id="rId38" imgW="413" imgH="416" progId="TCLayout.ActiveDocument.1">
                  <p:embed/>
                </p:oleObj>
              </mc:Choice>
              <mc:Fallback>
                <p:oleObj name="think-cell Slide" r:id="rId38"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2"/>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40">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Tree>
    <p:extLst>
      <p:ext uri="{BB962C8B-B14F-4D97-AF65-F5344CB8AC3E}">
        <p14:creationId xmlns:p14="http://schemas.microsoft.com/office/powerpoint/2010/main" val="4211309224"/>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2650371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0297" name="think-cell Slide" r:id="rId38" imgW="413" imgH="416" progId="TCLayout.ActiveDocument.1">
                  <p:embed/>
                </p:oleObj>
              </mc:Choice>
              <mc:Fallback>
                <p:oleObj name="think-cell Slide" r:id="rId38"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2"/>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40">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Tree>
    <p:extLst>
      <p:ext uri="{BB962C8B-B14F-4D97-AF65-F5344CB8AC3E}">
        <p14:creationId xmlns:p14="http://schemas.microsoft.com/office/powerpoint/2010/main" val="1000898690"/>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5"/>
            </p:custDataLst>
            <p:extLst>
              <p:ext uri="{D42A27DB-BD31-4B8C-83A1-F6EECF244321}">
                <p14:modId xmlns:p14="http://schemas.microsoft.com/office/powerpoint/2010/main" val="31859087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633" name="think-cell Slide" r:id="rId35" imgW="413" imgH="416" progId="TCLayout.ActiveDocument.1">
                  <p:embed/>
                </p:oleObj>
              </mc:Choice>
              <mc:Fallback>
                <p:oleObj name="think-cell Slide" r:id="rId35"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6"/>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7"/>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8"/>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19"/>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0"/>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1"/>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2"/>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2"/>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3"/>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28"/>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4"/>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6"/>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37">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Tree>
    <p:extLst>
      <p:ext uri="{BB962C8B-B14F-4D97-AF65-F5344CB8AC3E}">
        <p14:creationId xmlns:p14="http://schemas.microsoft.com/office/powerpoint/2010/main" val="2915544065"/>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5"/>
            </p:custDataLst>
            <p:extLst>
              <p:ext uri="{D42A27DB-BD31-4B8C-83A1-F6EECF244321}">
                <p14:modId xmlns:p14="http://schemas.microsoft.com/office/powerpoint/2010/main" val="8485464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7945" name="think-cell Slide" r:id="rId35" imgW="413" imgH="416" progId="TCLayout.ActiveDocument.1">
                  <p:embed/>
                </p:oleObj>
              </mc:Choice>
              <mc:Fallback>
                <p:oleObj name="think-cell Slide" r:id="rId35"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6"/>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7"/>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8"/>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19"/>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0"/>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1"/>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2"/>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2"/>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3"/>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28"/>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4"/>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6"/>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37">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Tree>
    <p:extLst>
      <p:ext uri="{BB962C8B-B14F-4D97-AF65-F5344CB8AC3E}">
        <p14:creationId xmlns:p14="http://schemas.microsoft.com/office/powerpoint/2010/main" val="1066858166"/>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7" r:id="rId12"/>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5"/>
            </p:custDataLst>
            <p:extLst>
              <p:ext uri="{D42A27DB-BD31-4B8C-83A1-F6EECF244321}">
                <p14:modId xmlns:p14="http://schemas.microsoft.com/office/powerpoint/2010/main" val="1135906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1257" name="think-cell Slide" r:id="rId35" imgW="413" imgH="416" progId="TCLayout.ActiveDocument.1">
                  <p:embed/>
                </p:oleObj>
              </mc:Choice>
              <mc:Fallback>
                <p:oleObj name="think-cell Slide" r:id="rId35"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6"/>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7"/>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8"/>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19"/>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0"/>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1"/>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2"/>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2"/>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3"/>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28"/>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4"/>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6"/>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37">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Tree>
    <p:extLst>
      <p:ext uri="{BB962C8B-B14F-4D97-AF65-F5344CB8AC3E}">
        <p14:creationId xmlns:p14="http://schemas.microsoft.com/office/powerpoint/2010/main" val="1913965893"/>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1" r:id="rId12"/>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6"/>
            </p:custDataLst>
            <p:extLst>
              <p:ext uri="{D42A27DB-BD31-4B8C-83A1-F6EECF244321}">
                <p14:modId xmlns:p14="http://schemas.microsoft.com/office/powerpoint/2010/main" val="3036050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69" name="think-cell Slide" r:id="rId36" imgW="413" imgH="416" progId="TCLayout.ActiveDocument.1">
                  <p:embed/>
                </p:oleObj>
              </mc:Choice>
              <mc:Fallback>
                <p:oleObj name="think-cell Slide" r:id="rId36"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8"/>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9"/>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0"/>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1"/>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2"/>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3"/>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3"/>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4"/>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29"/>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5"/>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7"/>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38">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Tree>
    <p:extLst>
      <p:ext uri="{BB962C8B-B14F-4D97-AF65-F5344CB8AC3E}">
        <p14:creationId xmlns:p14="http://schemas.microsoft.com/office/powerpoint/2010/main" val="1811628213"/>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6"/>
            </p:custDataLst>
            <p:extLst>
              <p:ext uri="{D42A27DB-BD31-4B8C-83A1-F6EECF244321}">
                <p14:modId xmlns:p14="http://schemas.microsoft.com/office/powerpoint/2010/main" val="3829631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905" name="think-cell Slide" r:id="rId36" imgW="413" imgH="416" progId="TCLayout.ActiveDocument.1">
                  <p:embed/>
                </p:oleObj>
              </mc:Choice>
              <mc:Fallback>
                <p:oleObj name="think-cell Slide" r:id="rId36"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8"/>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9"/>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0"/>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1"/>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2"/>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3"/>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3"/>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4"/>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29"/>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5"/>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7"/>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38">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Tree>
    <p:extLst>
      <p:ext uri="{BB962C8B-B14F-4D97-AF65-F5344CB8AC3E}">
        <p14:creationId xmlns:p14="http://schemas.microsoft.com/office/powerpoint/2010/main" val="3242005997"/>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6"/>
            </p:custDataLst>
            <p:extLst>
              <p:ext uri="{D42A27DB-BD31-4B8C-83A1-F6EECF244321}">
                <p14:modId xmlns:p14="http://schemas.microsoft.com/office/powerpoint/2010/main" val="588997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3241" name="think-cell Slide" r:id="rId36" imgW="413" imgH="416" progId="TCLayout.ActiveDocument.1">
                  <p:embed/>
                </p:oleObj>
              </mc:Choice>
              <mc:Fallback>
                <p:oleObj name="think-cell Slide" r:id="rId36"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8"/>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9"/>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0"/>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1"/>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2"/>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3"/>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3"/>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4"/>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29"/>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5"/>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7"/>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38">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Tree>
    <p:extLst>
      <p:ext uri="{BB962C8B-B14F-4D97-AF65-F5344CB8AC3E}">
        <p14:creationId xmlns:p14="http://schemas.microsoft.com/office/powerpoint/2010/main" val="2090417449"/>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2651378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9" name="think-cell Slide" r:id="rId38" imgW="413" imgH="416" progId="TCLayout.ActiveDocument.1">
                  <p:embed/>
                </p:oleObj>
              </mc:Choice>
              <mc:Fallback>
                <p:oleObj name="think-cell Slide" r:id="rId38"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2"/>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40">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Tree>
    <p:extLst>
      <p:ext uri="{BB962C8B-B14F-4D97-AF65-F5344CB8AC3E}">
        <p14:creationId xmlns:p14="http://schemas.microsoft.com/office/powerpoint/2010/main" val="141256998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4144" r:id="rId15"/>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extLst>
              <p:ext uri="{D42A27DB-BD31-4B8C-83A1-F6EECF244321}">
                <p14:modId xmlns:p14="http://schemas.microsoft.com/office/powerpoint/2010/main" val="24044703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5" name="think-cell Slide" r:id="rId40" imgW="413" imgH="416" progId="TCLayout.ActiveDocument.1">
                  <p:embed/>
                </p:oleObj>
              </mc:Choice>
              <mc:Fallback>
                <p:oleObj name="think-cell Slide" r:id="rId40"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cxnSp>
        <p:nvCxnSpPr>
          <p:cNvPr id="106" name="BottomLine">
            <a:extLst>
              <a:ext uri="{FF2B5EF4-FFF2-40B4-BE49-F238E27FC236}">
                <a16:creationId xmlns:a16="http://schemas.microsoft.com/office/drawing/2014/main" id="{8B868434-776E-46FC-90D6-2CC6F63A9A51}"/>
              </a:ext>
            </a:extLst>
          </p:cNvPr>
          <p:cNvCxnSpPr/>
          <p:nvPr userDrawn="1">
            <p:custDataLst>
              <p:tags r:id="rId21"/>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2"/>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3"/>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4"/>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5"/>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6"/>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7"/>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8"/>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3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9"/>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3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4" name="Google Shape;82;p3">
            <a:extLst>
              <a:ext uri="{FF2B5EF4-FFF2-40B4-BE49-F238E27FC236}">
                <a16:creationId xmlns:a16="http://schemas.microsoft.com/office/drawing/2014/main" id="{5BB7E372-F164-4A34-BB3E-AC0AD1C330D9}"/>
              </a:ext>
            </a:extLst>
          </p:cNvPr>
          <p:cNvGrpSpPr/>
          <p:nvPr userDrawn="1"/>
        </p:nvGrpSpPr>
        <p:grpSpPr>
          <a:xfrm>
            <a:off x="-2362" y="6270630"/>
            <a:ext cx="12216947" cy="623737"/>
            <a:chOff x="0" y="0"/>
            <a:chExt cx="24433894" cy="1247472"/>
          </a:xfrm>
        </p:grpSpPr>
        <p:sp>
          <p:nvSpPr>
            <p:cNvPr id="175" name="Google Shape;83;p3">
              <a:extLst>
                <a:ext uri="{FF2B5EF4-FFF2-40B4-BE49-F238E27FC236}">
                  <a16:creationId xmlns:a16="http://schemas.microsoft.com/office/drawing/2014/main" id="{EBE8A177-2618-4F97-9F6F-F4965B3FC3B2}"/>
                </a:ext>
              </a:extLst>
            </p:cNvPr>
            <p:cNvSpPr/>
            <p:nvPr/>
          </p:nvSpPr>
          <p:spPr>
            <a:xfrm>
              <a:off x="0" y="0"/>
              <a:ext cx="24433894" cy="1192933"/>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176" name="Google Shape;84;p3" descr="Image">
              <a:extLst>
                <a:ext uri="{FF2B5EF4-FFF2-40B4-BE49-F238E27FC236}">
                  <a16:creationId xmlns:a16="http://schemas.microsoft.com/office/drawing/2014/main" id="{DF4EA168-2EAA-48D3-8D58-85F6D5AE989C}"/>
                </a:ext>
              </a:extLst>
            </p:cNvPr>
            <p:cNvPicPr preferRelativeResize="0"/>
            <p:nvPr/>
          </p:nvPicPr>
          <p:blipFill rotWithShape="1">
            <a:blip r:embed="rId42">
              <a:alphaModFix/>
            </a:blip>
            <a:srcRect t="28569" b="31446"/>
            <a:stretch/>
          </p:blipFill>
          <p:spPr>
            <a:xfrm>
              <a:off x="5523858" y="8701"/>
              <a:ext cx="17239326" cy="1238771"/>
            </a:xfrm>
            <a:prstGeom prst="rect">
              <a:avLst/>
            </a:prstGeom>
            <a:noFill/>
            <a:ln>
              <a:noFill/>
            </a:ln>
          </p:spPr>
        </p:pic>
      </p:grpSp>
    </p:spTree>
    <p:extLst>
      <p:ext uri="{BB962C8B-B14F-4D97-AF65-F5344CB8AC3E}">
        <p14:creationId xmlns:p14="http://schemas.microsoft.com/office/powerpoint/2010/main" val="1169505948"/>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2" r:id="rId12"/>
    <p:sldLayoutId id="2147483933" r:id="rId13"/>
    <p:sldLayoutId id="2147483934" r:id="rId14"/>
    <p:sldLayoutId id="2147483935" r:id="rId15"/>
    <p:sldLayoutId id="2147483936" r:id="rId16"/>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6"/>
            </p:custDataLst>
            <p:extLst>
              <p:ext uri="{D42A27DB-BD31-4B8C-83A1-F6EECF244321}">
                <p14:modId xmlns:p14="http://schemas.microsoft.com/office/powerpoint/2010/main" val="1737573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41" name="think-cell Slide" r:id="rId36" imgW="413" imgH="416" progId="TCLayout.ActiveDocument.1">
                  <p:embed/>
                </p:oleObj>
              </mc:Choice>
              <mc:Fallback>
                <p:oleObj name="think-cell Slide" r:id="rId36"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8"/>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9"/>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0"/>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1"/>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2"/>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3"/>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3"/>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4"/>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29"/>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5"/>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7"/>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38">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Tree>
    <p:extLst>
      <p:ext uri="{BB962C8B-B14F-4D97-AF65-F5344CB8AC3E}">
        <p14:creationId xmlns:p14="http://schemas.microsoft.com/office/powerpoint/2010/main" val="280293488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50" r:id="rId12"/>
    <p:sldLayoutId id="2147483951" r:id="rId13"/>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7"/>
            </p:custDataLst>
            <p:extLst>
              <p:ext uri="{D42A27DB-BD31-4B8C-83A1-F6EECF244321}">
                <p14:modId xmlns:p14="http://schemas.microsoft.com/office/powerpoint/2010/main" val="4130223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53" name="think-cell Slide" r:id="rId37" imgW="413" imgH="416" progId="TCLayout.ActiveDocument.1">
                  <p:embed/>
                </p:oleObj>
              </mc:Choice>
              <mc:Fallback>
                <p:oleObj name="think-cell Slide" r:id="rId37"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8"/>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9"/>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0"/>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1"/>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2"/>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3"/>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4"/>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4"/>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5"/>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30"/>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6"/>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8"/>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39">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Tree>
    <p:extLst>
      <p:ext uri="{BB962C8B-B14F-4D97-AF65-F5344CB8AC3E}">
        <p14:creationId xmlns:p14="http://schemas.microsoft.com/office/powerpoint/2010/main" val="231580496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7"/>
            </p:custDataLst>
            <p:extLst>
              <p:ext uri="{D42A27DB-BD31-4B8C-83A1-F6EECF244321}">
                <p14:modId xmlns:p14="http://schemas.microsoft.com/office/powerpoint/2010/main" val="3375808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89" name="think-cell Slide" r:id="rId37" imgW="413" imgH="416" progId="TCLayout.ActiveDocument.1">
                  <p:embed/>
                </p:oleObj>
              </mc:Choice>
              <mc:Fallback>
                <p:oleObj name="think-cell Slide" r:id="rId37"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8"/>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9"/>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0"/>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1"/>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2"/>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3"/>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4"/>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4"/>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5"/>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30"/>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6"/>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8"/>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39">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Tree>
    <p:extLst>
      <p:ext uri="{BB962C8B-B14F-4D97-AF65-F5344CB8AC3E}">
        <p14:creationId xmlns:p14="http://schemas.microsoft.com/office/powerpoint/2010/main" val="4193699119"/>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6"/>
            </p:custDataLst>
            <p:extLst>
              <p:ext uri="{D42A27DB-BD31-4B8C-83A1-F6EECF244321}">
                <p14:modId xmlns:p14="http://schemas.microsoft.com/office/powerpoint/2010/main" val="19973786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025" name="think-cell Slide" r:id="rId36" imgW="413" imgH="416" progId="TCLayout.ActiveDocument.1">
                  <p:embed/>
                </p:oleObj>
              </mc:Choice>
              <mc:Fallback>
                <p:oleObj name="think-cell Slide" r:id="rId36"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8"/>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9"/>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0"/>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1"/>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2"/>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3"/>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3"/>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4"/>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29"/>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5"/>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7"/>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38">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Tree>
    <p:extLst>
      <p:ext uri="{BB962C8B-B14F-4D97-AF65-F5344CB8AC3E}">
        <p14:creationId xmlns:p14="http://schemas.microsoft.com/office/powerpoint/2010/main" val="1411627057"/>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5" r:id="rId12"/>
    <p:sldLayoutId id="2147483996" r:id="rId13"/>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6"/>
            </p:custDataLst>
            <p:extLst>
              <p:ext uri="{D42A27DB-BD31-4B8C-83A1-F6EECF244321}">
                <p14:modId xmlns:p14="http://schemas.microsoft.com/office/powerpoint/2010/main" val="273042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37" name="think-cell Slide" r:id="rId36" imgW="413" imgH="416" progId="TCLayout.ActiveDocument.1">
                  <p:embed/>
                </p:oleObj>
              </mc:Choice>
              <mc:Fallback>
                <p:oleObj name="think-cell Slide" r:id="rId36"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8"/>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9"/>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0"/>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1"/>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2"/>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3"/>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3"/>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4"/>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29"/>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5"/>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7"/>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38">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pSp>
    </p:spTree>
    <p:extLst>
      <p:ext uri="{BB962C8B-B14F-4D97-AF65-F5344CB8AC3E}">
        <p14:creationId xmlns:p14="http://schemas.microsoft.com/office/powerpoint/2010/main" val="1431287174"/>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1" r:id="rId12"/>
    <p:sldLayoutId id="2147484012" r:id="rId13"/>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7"/>
            </p:custDataLst>
            <p:extLst>
              <p:ext uri="{D42A27DB-BD31-4B8C-83A1-F6EECF244321}">
                <p14:modId xmlns:p14="http://schemas.microsoft.com/office/powerpoint/2010/main" val="3184589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49" name="think-cell Slide" r:id="rId37" imgW="413" imgH="416" progId="TCLayout.ActiveDocument.1">
                  <p:embed/>
                </p:oleObj>
              </mc:Choice>
              <mc:Fallback>
                <p:oleObj name="think-cell Slide" r:id="rId37"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8"/>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9"/>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0"/>
            </p:custDataLst>
          </p:nvPr>
        </p:nvSpPr>
        <p:spPr>
          <a:xfrm>
            <a:off x="554736" y="462685"/>
            <a:ext cx="11082528" cy="359009"/>
          </a:xfrm>
          <a:prstGeom prst="rect">
            <a:avLst/>
          </a:prstGeom>
          <a:noFill/>
          <a:ln>
            <a:noFill/>
          </a:ln>
        </p:spPr>
        <p:txBody>
          <a:bodyPr spcFirstLastPara="1" vert="horz" wrap="square" lIns="25400" tIns="25400" rIns="25400" bIns="25400" anchor="ctr" anchorCtr="0">
            <a:spAutoFit/>
          </a:bodyPr>
          <a:lstStyle/>
          <a:p>
            <a:pPr marL="0" lvl="0" defTabSz="457200">
              <a:buClr>
                <a:srgbClr val="000000"/>
              </a:buClr>
              <a:buSzPts val="4300"/>
            </a:pPr>
            <a:r>
              <a:rPr lang="en-US" dirty="0"/>
              <a:t>Click to edit Master title style</a:t>
            </a:r>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1"/>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2"/>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3"/>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4"/>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4"/>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5"/>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30"/>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6"/>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28"/>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rtl="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rtl="0">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baseline="0" dirty="0">
                <a:latin typeface="+mn-lt"/>
                <a:ea typeface="+mn-ea"/>
              </a:endParaRPr>
            </a:p>
          </p:txBody>
        </p:sp>
      </p:grpSp>
      <p:grpSp>
        <p:nvGrpSpPr>
          <p:cNvPr id="173" name="Group 172">
            <a:extLst>
              <a:ext uri="{FF2B5EF4-FFF2-40B4-BE49-F238E27FC236}">
                <a16:creationId xmlns:a16="http://schemas.microsoft.com/office/drawing/2014/main" id="{77131DD8-D980-4A41-9A1B-A7107AC6656E}"/>
              </a:ext>
            </a:extLst>
          </p:cNvPr>
          <p:cNvGrpSpPr/>
          <p:nvPr userDrawn="1"/>
        </p:nvGrpSpPr>
        <p:grpSpPr>
          <a:xfrm>
            <a:off x="0" y="6234263"/>
            <a:ext cx="12188824" cy="623737"/>
            <a:chOff x="3176" y="5612471"/>
            <a:chExt cx="12188824" cy="623737"/>
          </a:xfrm>
        </p:grpSpPr>
        <p:grpSp>
          <p:nvGrpSpPr>
            <p:cNvPr id="177" name="Group 176">
              <a:extLst>
                <a:ext uri="{FF2B5EF4-FFF2-40B4-BE49-F238E27FC236}">
                  <a16:creationId xmlns:a16="http://schemas.microsoft.com/office/drawing/2014/main" id="{C2823400-635B-4FD5-AA53-5C5E2538E78F}"/>
                </a:ext>
              </a:extLst>
            </p:cNvPr>
            <p:cNvGrpSpPr>
              <a:grpSpLocks/>
            </p:cNvGrpSpPr>
            <p:nvPr userDrawn="1"/>
          </p:nvGrpSpPr>
          <p:grpSpPr>
            <a:xfrm>
              <a:off x="3176" y="5612471"/>
              <a:ext cx="12188824" cy="623737"/>
              <a:chOff x="3176" y="5612471"/>
              <a:chExt cx="12188824" cy="623737"/>
            </a:xfrm>
          </p:grpSpPr>
          <p:sp>
            <p:nvSpPr>
              <p:cNvPr id="186" name="Google Shape;83;p3">
                <a:extLst>
                  <a:ext uri="{FF2B5EF4-FFF2-40B4-BE49-F238E27FC236}">
                    <a16:creationId xmlns:a16="http://schemas.microsoft.com/office/drawing/2014/main" id="{70394674-4CDB-48AD-AB93-F5F1EF687C1C}"/>
                  </a:ext>
                </a:extLst>
              </p:cNvPr>
              <p:cNvSpPr/>
              <p:nvPr/>
            </p:nvSpPr>
            <p:spPr>
              <a:xfrm>
                <a:off x="3176" y="5612471"/>
                <a:ext cx="12188824" cy="596467"/>
              </a:xfrm>
              <a:prstGeom prst="rect">
                <a:avLst/>
              </a:prstGeom>
              <a:gradFill>
                <a:gsLst>
                  <a:gs pos="0">
                    <a:srgbClr val="FFFFFF"/>
                  </a:gs>
                  <a:gs pos="8934">
                    <a:srgbClr val="FFFFFF"/>
                  </a:gs>
                  <a:gs pos="19894">
                    <a:srgbClr val="92AA9C"/>
                  </a:gs>
                  <a:gs pos="35634">
                    <a:srgbClr val="245638"/>
                  </a:gs>
                  <a:gs pos="100000">
                    <a:srgbClr val="245638"/>
                  </a:gs>
                </a:gsLst>
                <a:lin ang="0" scaled="0"/>
              </a:gradFill>
              <a:ln>
                <a:noFill/>
              </a:ln>
              <a:effectLst>
                <a:outerShdw blurRad="584200" rotWithShape="0">
                  <a:srgbClr val="000000">
                    <a:alpha val="24705"/>
                  </a:srgbClr>
                </a:outerShdw>
              </a:effectLst>
            </p:spPr>
            <p:txBody>
              <a:bodyPr spcFirstLastPara="1" wrap="square" lIns="0" tIns="0" rIns="0" bIns="0" anchor="ctr" anchorCtr="0">
                <a:noAutofit/>
              </a:bodyPr>
              <a:lstStyle/>
              <a:p>
                <a:pPr algn="ctr" defTabSz="457200">
                  <a:buClr>
                    <a:srgbClr val="FFFFFF"/>
                  </a:buClr>
                  <a:buSzPts val="3200"/>
                </a:pPr>
                <a:endParaRPr sz="1600" kern="0" dirty="0">
                  <a:solidFill>
                    <a:srgbClr val="FFFFFF"/>
                  </a:solidFill>
                  <a:latin typeface="Helvetica Neue"/>
                  <a:ea typeface="Helvetica Neue"/>
                  <a:cs typeface="Helvetica Neue"/>
                  <a:sym typeface="Helvetica Neue"/>
                </a:endParaRPr>
              </a:p>
            </p:txBody>
          </p:sp>
          <p:pic>
            <p:nvPicPr>
              <p:cNvPr id="198" name="Google Shape;84;p3" descr="Image">
                <a:extLst>
                  <a:ext uri="{FF2B5EF4-FFF2-40B4-BE49-F238E27FC236}">
                    <a16:creationId xmlns:a16="http://schemas.microsoft.com/office/drawing/2014/main" id="{B5BBFE46-B900-4041-B8C2-08A5A756ED1B}"/>
                  </a:ext>
                </a:extLst>
              </p:cNvPr>
              <p:cNvPicPr preferRelativeResize="0"/>
              <p:nvPr/>
            </p:nvPicPr>
            <p:blipFill rotWithShape="1">
              <a:blip r:embed="rId39">
                <a:alphaModFix/>
              </a:blip>
              <a:srcRect t="28569" b="31446"/>
              <a:stretch/>
            </p:blipFill>
            <p:spPr>
              <a:xfrm>
                <a:off x="2758747" y="5616822"/>
                <a:ext cx="8599821" cy="619386"/>
              </a:xfrm>
              <a:prstGeom prst="rect">
                <a:avLst/>
              </a:prstGeom>
              <a:noFill/>
              <a:ln>
                <a:noFill/>
              </a:ln>
            </p:spPr>
          </p:pic>
        </p:grpSp>
        <p:sp>
          <p:nvSpPr>
            <p:cNvPr id="178" name="Rectangle 177">
              <a:extLst>
                <a:ext uri="{FF2B5EF4-FFF2-40B4-BE49-F238E27FC236}">
                  <a16:creationId xmlns:a16="http://schemas.microsoft.com/office/drawing/2014/main" id="{C839F4BF-BD93-4B06-B0FA-02E7E9834B88}"/>
                </a:ext>
              </a:extLst>
            </p:cNvPr>
            <p:cNvSpPr>
              <a:spLocks/>
            </p:cNvSpPr>
            <p:nvPr userDrawn="1"/>
          </p:nvSpPr>
          <p:spPr>
            <a:xfrm>
              <a:off x="3176" y="5612471"/>
              <a:ext cx="12188824" cy="623737"/>
            </a:xfrm>
            <a:prstGeom prst="rect">
              <a:avLst/>
            </a:prstGeom>
            <a:solidFill>
              <a:schemeClr val="accent2">
                <a:alpha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spTree>
    <p:extLst>
      <p:ext uri="{BB962C8B-B14F-4D97-AF65-F5344CB8AC3E}">
        <p14:creationId xmlns:p14="http://schemas.microsoft.com/office/powerpoint/2010/main" val="1455737666"/>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6" r:id="rId12"/>
    <p:sldLayoutId id="2147484027" r:id="rId13"/>
    <p:sldLayoutId id="2147484028" r:id="rId14"/>
  </p:sldLayoutIdLst>
  <p:txStyles>
    <p:titleStyle>
      <a:lvl1pPr algn="l" defTabSz="914400" rtl="0" eaLnBrk="1" latinLnBrk="0" hangingPunct="1">
        <a:lnSpc>
          <a:spcPct val="93000"/>
        </a:lnSpc>
        <a:spcBef>
          <a:spcPct val="0"/>
        </a:spcBef>
        <a:buNone/>
        <a:defRPr lang="en-US" sz="2150" b="1" kern="0" spc="0" baseline="0" dirty="0">
          <a:ln w="6350" cap="flat">
            <a:noFill/>
            <a:miter lim="800000"/>
          </a:ln>
          <a:solidFill>
            <a:srgbClr val="000000"/>
          </a:solidFill>
          <a:latin typeface="Helvetica Neue"/>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tags" Target="../tags/tag2001.xml"/><Relationship Id="rId7" Type="http://schemas.openxmlformats.org/officeDocument/2006/relationships/image" Target="../media/image7.emf"/><Relationship Id="rId2" Type="http://schemas.openxmlformats.org/officeDocument/2006/relationships/tags" Target="../tags/tag2000.xml"/><Relationship Id="rId1" Type="http://schemas.openxmlformats.org/officeDocument/2006/relationships/vmlDrawing" Target="../drawings/vmlDrawing239.vml"/><Relationship Id="rId6" Type="http://schemas.openxmlformats.org/officeDocument/2006/relationships/oleObject" Target="../embeddings/oleObject239.bin"/><Relationship Id="rId5" Type="http://schemas.openxmlformats.org/officeDocument/2006/relationships/notesSlide" Target="../notesSlides/notesSlide9.xml"/><Relationship Id="rId4"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tags" Target="../tags/tag2003.xml"/><Relationship Id="rId7" Type="http://schemas.openxmlformats.org/officeDocument/2006/relationships/image" Target="../media/image7.emf"/><Relationship Id="rId2" Type="http://schemas.openxmlformats.org/officeDocument/2006/relationships/tags" Target="../tags/tag2002.xml"/><Relationship Id="rId1" Type="http://schemas.openxmlformats.org/officeDocument/2006/relationships/vmlDrawing" Target="../drawings/vmlDrawing240.vml"/><Relationship Id="rId6" Type="http://schemas.openxmlformats.org/officeDocument/2006/relationships/oleObject" Target="../embeddings/oleObject240.bin"/><Relationship Id="rId5" Type="http://schemas.openxmlformats.org/officeDocument/2006/relationships/notesSlide" Target="../notesSlides/notesSlide10.xml"/><Relationship Id="rId4"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tags" Target="../tags/tag2005.xml"/><Relationship Id="rId7" Type="http://schemas.openxmlformats.org/officeDocument/2006/relationships/image" Target="../media/image7.emf"/><Relationship Id="rId2" Type="http://schemas.openxmlformats.org/officeDocument/2006/relationships/tags" Target="../tags/tag2004.xml"/><Relationship Id="rId1" Type="http://schemas.openxmlformats.org/officeDocument/2006/relationships/vmlDrawing" Target="../drawings/vmlDrawing241.vml"/><Relationship Id="rId6" Type="http://schemas.openxmlformats.org/officeDocument/2006/relationships/oleObject" Target="../embeddings/oleObject241.bin"/><Relationship Id="rId5" Type="http://schemas.openxmlformats.org/officeDocument/2006/relationships/notesSlide" Target="../notesSlides/notesSlide11.xml"/><Relationship Id="rId4" Type="http://schemas.openxmlformats.org/officeDocument/2006/relationships/slideLayout" Target="../slideLayouts/slideLayout17.xml"/><Relationship Id="rId9" Type="http://schemas.openxmlformats.org/officeDocument/2006/relationships/image" Target="../media/image1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tags" Target="../tags/tag2007.xml"/><Relationship Id="rId7" Type="http://schemas.openxmlformats.org/officeDocument/2006/relationships/image" Target="../media/image7.emf"/><Relationship Id="rId2" Type="http://schemas.openxmlformats.org/officeDocument/2006/relationships/tags" Target="../tags/tag2006.xml"/><Relationship Id="rId1" Type="http://schemas.openxmlformats.org/officeDocument/2006/relationships/vmlDrawing" Target="../drawings/vmlDrawing242.vml"/><Relationship Id="rId6" Type="http://schemas.openxmlformats.org/officeDocument/2006/relationships/oleObject" Target="../embeddings/oleObject242.bin"/><Relationship Id="rId5" Type="http://schemas.openxmlformats.org/officeDocument/2006/relationships/notesSlide" Target="../notesSlides/notesSlide12.xml"/><Relationship Id="rId4"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tags" Target="../tags/tag2009.xml"/><Relationship Id="rId7" Type="http://schemas.openxmlformats.org/officeDocument/2006/relationships/image" Target="../media/image7.emf"/><Relationship Id="rId2" Type="http://schemas.openxmlformats.org/officeDocument/2006/relationships/tags" Target="../tags/tag2008.xml"/><Relationship Id="rId1" Type="http://schemas.openxmlformats.org/officeDocument/2006/relationships/vmlDrawing" Target="../drawings/vmlDrawing243.vml"/><Relationship Id="rId6" Type="http://schemas.openxmlformats.org/officeDocument/2006/relationships/oleObject" Target="../embeddings/oleObject243.bin"/><Relationship Id="rId5" Type="http://schemas.openxmlformats.org/officeDocument/2006/relationships/notesSlide" Target="../notesSlides/notesSlide13.xml"/><Relationship Id="rId4"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tags" Target="../tags/tag2011.xml"/><Relationship Id="rId7" Type="http://schemas.openxmlformats.org/officeDocument/2006/relationships/image" Target="../media/image7.emf"/><Relationship Id="rId2" Type="http://schemas.openxmlformats.org/officeDocument/2006/relationships/tags" Target="../tags/tag2010.xml"/><Relationship Id="rId1" Type="http://schemas.openxmlformats.org/officeDocument/2006/relationships/vmlDrawing" Target="../drawings/vmlDrawing244.vml"/><Relationship Id="rId6" Type="http://schemas.openxmlformats.org/officeDocument/2006/relationships/oleObject" Target="../embeddings/oleObject244.bin"/><Relationship Id="rId5" Type="http://schemas.openxmlformats.org/officeDocument/2006/relationships/notesSlide" Target="../notesSlides/notesSlide14.xml"/><Relationship Id="rId4"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tags" Target="../tags/tag2013.xml"/><Relationship Id="rId7" Type="http://schemas.openxmlformats.org/officeDocument/2006/relationships/image" Target="../media/image7.emf"/><Relationship Id="rId2" Type="http://schemas.openxmlformats.org/officeDocument/2006/relationships/tags" Target="../tags/tag2012.xml"/><Relationship Id="rId1" Type="http://schemas.openxmlformats.org/officeDocument/2006/relationships/vmlDrawing" Target="../drawings/vmlDrawing245.vml"/><Relationship Id="rId6" Type="http://schemas.openxmlformats.org/officeDocument/2006/relationships/oleObject" Target="../embeddings/oleObject245.bin"/><Relationship Id="rId5" Type="http://schemas.openxmlformats.org/officeDocument/2006/relationships/notesSlide" Target="../notesSlides/notesSlide15.xml"/><Relationship Id="rId4"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tags" Target="../tags/tag2015.xml"/><Relationship Id="rId7" Type="http://schemas.openxmlformats.org/officeDocument/2006/relationships/image" Target="../media/image7.emf"/><Relationship Id="rId2" Type="http://schemas.openxmlformats.org/officeDocument/2006/relationships/tags" Target="../tags/tag2014.xml"/><Relationship Id="rId1" Type="http://schemas.openxmlformats.org/officeDocument/2006/relationships/vmlDrawing" Target="../drawings/vmlDrawing246.vml"/><Relationship Id="rId6" Type="http://schemas.openxmlformats.org/officeDocument/2006/relationships/oleObject" Target="../embeddings/oleObject246.bin"/><Relationship Id="rId5" Type="http://schemas.openxmlformats.org/officeDocument/2006/relationships/notesSlide" Target="../notesSlides/notesSlide16.xml"/><Relationship Id="rId4"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tags" Target="../tags/tag2017.xml"/><Relationship Id="rId7" Type="http://schemas.openxmlformats.org/officeDocument/2006/relationships/image" Target="../media/image7.emf"/><Relationship Id="rId2" Type="http://schemas.openxmlformats.org/officeDocument/2006/relationships/tags" Target="../tags/tag2016.xml"/><Relationship Id="rId1" Type="http://schemas.openxmlformats.org/officeDocument/2006/relationships/vmlDrawing" Target="../drawings/vmlDrawing247.vml"/><Relationship Id="rId6" Type="http://schemas.openxmlformats.org/officeDocument/2006/relationships/oleObject" Target="../embeddings/oleObject247.bin"/><Relationship Id="rId5" Type="http://schemas.openxmlformats.org/officeDocument/2006/relationships/notesSlide" Target="../notesSlides/notesSlide17.xml"/><Relationship Id="rId4"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9.png"/><Relationship Id="rId2" Type="http://schemas.openxmlformats.org/officeDocument/2006/relationships/tags" Target="../tags/tag1987.xml"/><Relationship Id="rId1" Type="http://schemas.openxmlformats.org/officeDocument/2006/relationships/vmlDrawing" Target="../drawings/vmlDrawing232.vml"/><Relationship Id="rId6" Type="http://schemas.openxmlformats.org/officeDocument/2006/relationships/image" Target="../media/image7.emf"/><Relationship Id="rId5" Type="http://schemas.openxmlformats.org/officeDocument/2006/relationships/oleObject" Target="../embeddings/oleObject232.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2019.xml"/><Relationship Id="rId7" Type="http://schemas.openxmlformats.org/officeDocument/2006/relationships/image" Target="../media/image7.emf"/><Relationship Id="rId2" Type="http://schemas.openxmlformats.org/officeDocument/2006/relationships/tags" Target="../tags/tag2018.xml"/><Relationship Id="rId1" Type="http://schemas.openxmlformats.org/officeDocument/2006/relationships/vmlDrawing" Target="../drawings/vmlDrawing248.vml"/><Relationship Id="rId6" Type="http://schemas.openxmlformats.org/officeDocument/2006/relationships/oleObject" Target="../embeddings/oleObject248.bin"/><Relationship Id="rId5" Type="http://schemas.openxmlformats.org/officeDocument/2006/relationships/notesSlide" Target="../notesSlides/notesSlide18.xml"/><Relationship Id="rId4" Type="http://schemas.openxmlformats.org/officeDocument/2006/relationships/slideLayout" Target="../slideLayouts/slideLayout17.xml"/><Relationship Id="rId9" Type="http://schemas.openxmlformats.org/officeDocument/2006/relationships/chart" Target="../charts/chart2.xml"/></Relationships>
</file>

<file path=ppt/slides/_rels/slide22.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tags" Target="../tags/tag2021.xml"/><Relationship Id="rId7" Type="http://schemas.openxmlformats.org/officeDocument/2006/relationships/image" Target="../media/image7.emf"/><Relationship Id="rId2" Type="http://schemas.openxmlformats.org/officeDocument/2006/relationships/tags" Target="../tags/tag2020.xml"/><Relationship Id="rId1" Type="http://schemas.openxmlformats.org/officeDocument/2006/relationships/vmlDrawing" Target="../drawings/vmlDrawing249.vml"/><Relationship Id="rId6" Type="http://schemas.openxmlformats.org/officeDocument/2006/relationships/oleObject" Target="../embeddings/oleObject249.bin"/><Relationship Id="rId5" Type="http://schemas.openxmlformats.org/officeDocument/2006/relationships/notesSlide" Target="../notesSlides/notesSlide19.xml"/><Relationship Id="rId4"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tags" Target="../tags/tag2023.xml"/><Relationship Id="rId7" Type="http://schemas.openxmlformats.org/officeDocument/2006/relationships/image" Target="../media/image7.emf"/><Relationship Id="rId2" Type="http://schemas.openxmlformats.org/officeDocument/2006/relationships/tags" Target="../tags/tag2022.xml"/><Relationship Id="rId1" Type="http://schemas.openxmlformats.org/officeDocument/2006/relationships/vmlDrawing" Target="../drawings/vmlDrawing250.vml"/><Relationship Id="rId6" Type="http://schemas.openxmlformats.org/officeDocument/2006/relationships/oleObject" Target="../embeddings/oleObject250.bin"/><Relationship Id="rId5" Type="http://schemas.openxmlformats.org/officeDocument/2006/relationships/notesSlide" Target="../notesSlides/notesSlide20.xml"/><Relationship Id="rId4"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tags" Target="../tags/tag2025.xml"/><Relationship Id="rId7" Type="http://schemas.openxmlformats.org/officeDocument/2006/relationships/image" Target="../media/image7.emf"/><Relationship Id="rId2" Type="http://schemas.openxmlformats.org/officeDocument/2006/relationships/tags" Target="../tags/tag2024.xml"/><Relationship Id="rId1" Type="http://schemas.openxmlformats.org/officeDocument/2006/relationships/vmlDrawing" Target="../drawings/vmlDrawing251.vml"/><Relationship Id="rId6" Type="http://schemas.openxmlformats.org/officeDocument/2006/relationships/oleObject" Target="../embeddings/oleObject251.bin"/><Relationship Id="rId5" Type="http://schemas.openxmlformats.org/officeDocument/2006/relationships/notesSlide" Target="../notesSlides/notesSlide21.xml"/><Relationship Id="rId4"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027.xml"/><Relationship Id="rId7" Type="http://schemas.openxmlformats.org/officeDocument/2006/relationships/image" Target="../media/image7.emf"/><Relationship Id="rId2" Type="http://schemas.openxmlformats.org/officeDocument/2006/relationships/tags" Target="../tags/tag2026.xml"/><Relationship Id="rId1" Type="http://schemas.openxmlformats.org/officeDocument/2006/relationships/vmlDrawing" Target="../drawings/vmlDrawing252.vml"/><Relationship Id="rId6" Type="http://schemas.openxmlformats.org/officeDocument/2006/relationships/oleObject" Target="../embeddings/oleObject252.bin"/><Relationship Id="rId5" Type="http://schemas.openxmlformats.org/officeDocument/2006/relationships/notesSlide" Target="../notesSlides/notesSlide22.xml"/><Relationship Id="rId4"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2029.xml"/><Relationship Id="rId7" Type="http://schemas.openxmlformats.org/officeDocument/2006/relationships/image" Target="../media/image7.emf"/><Relationship Id="rId2" Type="http://schemas.openxmlformats.org/officeDocument/2006/relationships/tags" Target="../tags/tag2028.xml"/><Relationship Id="rId1" Type="http://schemas.openxmlformats.org/officeDocument/2006/relationships/vmlDrawing" Target="../drawings/vmlDrawing253.vml"/><Relationship Id="rId6" Type="http://schemas.openxmlformats.org/officeDocument/2006/relationships/oleObject" Target="../embeddings/oleObject253.bin"/><Relationship Id="rId5" Type="http://schemas.openxmlformats.org/officeDocument/2006/relationships/notesSlide" Target="../notesSlides/notesSlide23.xml"/><Relationship Id="rId4"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tags" Target="../tags/tag2031.xml"/><Relationship Id="rId7" Type="http://schemas.openxmlformats.org/officeDocument/2006/relationships/image" Target="../media/image7.emf"/><Relationship Id="rId2" Type="http://schemas.openxmlformats.org/officeDocument/2006/relationships/tags" Target="../tags/tag2030.xml"/><Relationship Id="rId1" Type="http://schemas.openxmlformats.org/officeDocument/2006/relationships/vmlDrawing" Target="../drawings/vmlDrawing254.vml"/><Relationship Id="rId6" Type="http://schemas.openxmlformats.org/officeDocument/2006/relationships/oleObject" Target="../embeddings/oleObject254.bin"/><Relationship Id="rId5" Type="http://schemas.openxmlformats.org/officeDocument/2006/relationships/notesSlide" Target="../notesSlides/notesSlide24.xml"/><Relationship Id="rId4"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tags" Target="../tags/tag2033.xml"/><Relationship Id="rId7" Type="http://schemas.openxmlformats.org/officeDocument/2006/relationships/image" Target="../media/image7.emf"/><Relationship Id="rId2" Type="http://schemas.openxmlformats.org/officeDocument/2006/relationships/tags" Target="../tags/tag2032.xml"/><Relationship Id="rId1" Type="http://schemas.openxmlformats.org/officeDocument/2006/relationships/vmlDrawing" Target="../drawings/vmlDrawing255.vml"/><Relationship Id="rId6" Type="http://schemas.openxmlformats.org/officeDocument/2006/relationships/oleObject" Target="../embeddings/oleObject255.bin"/><Relationship Id="rId5" Type="http://schemas.openxmlformats.org/officeDocument/2006/relationships/notesSlide" Target="../notesSlides/notesSlide25.xml"/><Relationship Id="rId4"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035.xml"/><Relationship Id="rId7" Type="http://schemas.openxmlformats.org/officeDocument/2006/relationships/image" Target="../media/image7.emf"/><Relationship Id="rId2" Type="http://schemas.openxmlformats.org/officeDocument/2006/relationships/tags" Target="../tags/tag2034.xml"/><Relationship Id="rId1" Type="http://schemas.openxmlformats.org/officeDocument/2006/relationships/vmlDrawing" Target="../drawings/vmlDrawing256.vml"/><Relationship Id="rId6" Type="http://schemas.openxmlformats.org/officeDocument/2006/relationships/oleObject" Target="../embeddings/oleObject256.bin"/><Relationship Id="rId5" Type="http://schemas.openxmlformats.org/officeDocument/2006/relationships/notesSlide" Target="../notesSlides/notesSlide26.xml"/><Relationship Id="rId4"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2037.xml"/><Relationship Id="rId7" Type="http://schemas.openxmlformats.org/officeDocument/2006/relationships/image" Target="../media/image7.emf"/><Relationship Id="rId2" Type="http://schemas.openxmlformats.org/officeDocument/2006/relationships/tags" Target="../tags/tag2036.xml"/><Relationship Id="rId1" Type="http://schemas.openxmlformats.org/officeDocument/2006/relationships/vmlDrawing" Target="../drawings/vmlDrawing257.vml"/><Relationship Id="rId6" Type="http://schemas.openxmlformats.org/officeDocument/2006/relationships/oleObject" Target="../embeddings/oleObject257.bin"/><Relationship Id="rId5" Type="http://schemas.openxmlformats.org/officeDocument/2006/relationships/notesSlide" Target="../notesSlides/notesSlide27.xml"/><Relationship Id="rId4" Type="http://schemas.openxmlformats.org/officeDocument/2006/relationships/slideLayout" Target="../slideLayouts/slideLayout17.xml"/><Relationship Id="rId9"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tags" Target="../tags/tag2039.xml"/><Relationship Id="rId7" Type="http://schemas.openxmlformats.org/officeDocument/2006/relationships/image" Target="../media/image7.emf"/><Relationship Id="rId2" Type="http://schemas.openxmlformats.org/officeDocument/2006/relationships/tags" Target="../tags/tag2038.xml"/><Relationship Id="rId1" Type="http://schemas.openxmlformats.org/officeDocument/2006/relationships/vmlDrawing" Target="../drawings/vmlDrawing258.vml"/><Relationship Id="rId6" Type="http://schemas.openxmlformats.org/officeDocument/2006/relationships/oleObject" Target="../embeddings/oleObject258.bin"/><Relationship Id="rId5" Type="http://schemas.openxmlformats.org/officeDocument/2006/relationships/notesSlide" Target="../notesSlides/notesSlide28.xml"/><Relationship Id="rId4"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tags" Target="../tags/tag2041.xml"/><Relationship Id="rId7" Type="http://schemas.openxmlformats.org/officeDocument/2006/relationships/image" Target="../media/image7.emf"/><Relationship Id="rId2" Type="http://schemas.openxmlformats.org/officeDocument/2006/relationships/tags" Target="../tags/tag2040.xml"/><Relationship Id="rId1" Type="http://schemas.openxmlformats.org/officeDocument/2006/relationships/vmlDrawing" Target="../drawings/vmlDrawing259.vml"/><Relationship Id="rId6" Type="http://schemas.openxmlformats.org/officeDocument/2006/relationships/oleObject" Target="../embeddings/oleObject259.bin"/><Relationship Id="rId5" Type="http://schemas.openxmlformats.org/officeDocument/2006/relationships/notesSlide" Target="../notesSlides/notesSlide29.xml"/><Relationship Id="rId4"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tags" Target="../tags/tag2043.xml"/><Relationship Id="rId7" Type="http://schemas.openxmlformats.org/officeDocument/2006/relationships/image" Target="../media/image7.emf"/><Relationship Id="rId2" Type="http://schemas.openxmlformats.org/officeDocument/2006/relationships/tags" Target="../tags/tag2042.xml"/><Relationship Id="rId1" Type="http://schemas.openxmlformats.org/officeDocument/2006/relationships/vmlDrawing" Target="../drawings/vmlDrawing260.vml"/><Relationship Id="rId6" Type="http://schemas.openxmlformats.org/officeDocument/2006/relationships/oleObject" Target="../embeddings/oleObject259.bin"/><Relationship Id="rId5" Type="http://schemas.openxmlformats.org/officeDocument/2006/relationships/notesSlide" Target="../notesSlides/notesSlide30.xml"/><Relationship Id="rId4"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hyperlink" Target="http://www.finance.gov.ng/" TargetMode="Externa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tags" Target="../tags/tag1989.xml"/><Relationship Id="rId7" Type="http://schemas.openxmlformats.org/officeDocument/2006/relationships/image" Target="../media/image7.emf"/><Relationship Id="rId2" Type="http://schemas.openxmlformats.org/officeDocument/2006/relationships/tags" Target="../tags/tag1988.xml"/><Relationship Id="rId1" Type="http://schemas.openxmlformats.org/officeDocument/2006/relationships/vmlDrawing" Target="../drawings/vmlDrawing233.vml"/><Relationship Id="rId6" Type="http://schemas.openxmlformats.org/officeDocument/2006/relationships/oleObject" Target="../embeddings/oleObject233.bin"/><Relationship Id="rId5" Type="http://schemas.openxmlformats.org/officeDocument/2006/relationships/notesSlide" Target="../notesSlides/notesSlide3.xml"/><Relationship Id="rId4"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tags" Target="../tags/tag1991.xml"/><Relationship Id="rId7" Type="http://schemas.openxmlformats.org/officeDocument/2006/relationships/image" Target="../media/image7.emf"/><Relationship Id="rId2" Type="http://schemas.openxmlformats.org/officeDocument/2006/relationships/tags" Target="../tags/tag1990.xml"/><Relationship Id="rId1" Type="http://schemas.openxmlformats.org/officeDocument/2006/relationships/vmlDrawing" Target="../drawings/vmlDrawing234.vml"/><Relationship Id="rId6" Type="http://schemas.openxmlformats.org/officeDocument/2006/relationships/oleObject" Target="../embeddings/oleObject234.bin"/><Relationship Id="rId5" Type="http://schemas.openxmlformats.org/officeDocument/2006/relationships/notesSlide" Target="../notesSlides/notesSlide4.xml"/><Relationship Id="rId4"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tags" Target="../tags/tag1993.xml"/><Relationship Id="rId7" Type="http://schemas.openxmlformats.org/officeDocument/2006/relationships/image" Target="../media/image7.emf"/><Relationship Id="rId2" Type="http://schemas.openxmlformats.org/officeDocument/2006/relationships/tags" Target="../tags/tag1992.xml"/><Relationship Id="rId1" Type="http://schemas.openxmlformats.org/officeDocument/2006/relationships/vmlDrawing" Target="../drawings/vmlDrawing235.vml"/><Relationship Id="rId6" Type="http://schemas.openxmlformats.org/officeDocument/2006/relationships/oleObject" Target="../embeddings/oleObject235.bin"/><Relationship Id="rId5" Type="http://schemas.openxmlformats.org/officeDocument/2006/relationships/notesSlide" Target="../notesSlides/notesSlide5.xml"/><Relationship Id="rId4"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tags" Target="../tags/tag1995.xml"/><Relationship Id="rId7" Type="http://schemas.openxmlformats.org/officeDocument/2006/relationships/image" Target="../media/image7.emf"/><Relationship Id="rId2" Type="http://schemas.openxmlformats.org/officeDocument/2006/relationships/tags" Target="../tags/tag1994.xml"/><Relationship Id="rId1" Type="http://schemas.openxmlformats.org/officeDocument/2006/relationships/vmlDrawing" Target="../drawings/vmlDrawing236.vml"/><Relationship Id="rId6" Type="http://schemas.openxmlformats.org/officeDocument/2006/relationships/oleObject" Target="../embeddings/oleObject236.bin"/><Relationship Id="rId5" Type="http://schemas.openxmlformats.org/officeDocument/2006/relationships/notesSlide" Target="../notesSlides/notesSlide6.xml"/><Relationship Id="rId4"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tags" Target="../tags/tag1997.xml"/><Relationship Id="rId7" Type="http://schemas.openxmlformats.org/officeDocument/2006/relationships/image" Target="../media/image7.emf"/><Relationship Id="rId2" Type="http://schemas.openxmlformats.org/officeDocument/2006/relationships/tags" Target="../tags/tag1996.xml"/><Relationship Id="rId1" Type="http://schemas.openxmlformats.org/officeDocument/2006/relationships/vmlDrawing" Target="../drawings/vmlDrawing237.vml"/><Relationship Id="rId6" Type="http://schemas.openxmlformats.org/officeDocument/2006/relationships/oleObject" Target="../embeddings/oleObject237.bin"/><Relationship Id="rId5" Type="http://schemas.openxmlformats.org/officeDocument/2006/relationships/notesSlide" Target="../notesSlides/notesSlide7.xml"/><Relationship Id="rId4"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tags" Target="../tags/tag1999.xml"/><Relationship Id="rId7" Type="http://schemas.openxmlformats.org/officeDocument/2006/relationships/image" Target="../media/image7.emf"/><Relationship Id="rId2" Type="http://schemas.openxmlformats.org/officeDocument/2006/relationships/tags" Target="../tags/tag1998.xml"/><Relationship Id="rId1" Type="http://schemas.openxmlformats.org/officeDocument/2006/relationships/vmlDrawing" Target="../drawings/vmlDrawing238.vml"/><Relationship Id="rId6" Type="http://schemas.openxmlformats.org/officeDocument/2006/relationships/oleObject" Target="../embeddings/oleObject238.bin"/><Relationship Id="rId5" Type="http://schemas.openxmlformats.org/officeDocument/2006/relationships/notesSlide" Target="../notesSlides/notesSlide8.xml"/><Relationship Id="rId4"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DBD12F-F60F-D74D-8C2F-E92334290F80}"/>
              </a:ext>
            </a:extLst>
          </p:cNvPr>
          <p:cNvSpPr txBox="1"/>
          <p:nvPr/>
        </p:nvSpPr>
        <p:spPr>
          <a:xfrm>
            <a:off x="839972" y="6326372"/>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US" sz="1600" dirty="0"/>
          </a:p>
        </p:txBody>
      </p:sp>
      <p:pic>
        <p:nvPicPr>
          <p:cNvPr id="10" name="Picture 12" descr="Picture 12">
            <a:extLst>
              <a:ext uri="{FF2B5EF4-FFF2-40B4-BE49-F238E27FC236}">
                <a16:creationId xmlns:a16="http://schemas.microsoft.com/office/drawing/2014/main" id="{2846A618-906D-203D-DB23-B3CC1B186E93}"/>
              </a:ext>
            </a:extLst>
          </p:cNvPr>
          <p:cNvPicPr>
            <a:picLocks noChangeAspect="1"/>
          </p:cNvPicPr>
          <p:nvPr/>
        </p:nvPicPr>
        <p:blipFill>
          <a:blip r:embed="rId3"/>
          <a:stretch>
            <a:fillRect/>
          </a:stretch>
        </p:blipFill>
        <p:spPr>
          <a:xfrm>
            <a:off x="2420704" y="973394"/>
            <a:ext cx="2060248" cy="1700462"/>
          </a:xfrm>
          <a:prstGeom prst="rect">
            <a:avLst/>
          </a:prstGeom>
          <a:ln w="12700">
            <a:miter lim="400000"/>
          </a:ln>
        </p:spPr>
      </p:pic>
      <p:sp>
        <p:nvSpPr>
          <p:cNvPr id="11" name="TextBox 13">
            <a:extLst>
              <a:ext uri="{FF2B5EF4-FFF2-40B4-BE49-F238E27FC236}">
                <a16:creationId xmlns:a16="http://schemas.microsoft.com/office/drawing/2014/main" id="{4D0EA927-54D1-68FB-4F29-436CD5444673}"/>
              </a:ext>
            </a:extLst>
          </p:cNvPr>
          <p:cNvSpPr txBox="1"/>
          <p:nvPr/>
        </p:nvSpPr>
        <p:spPr>
          <a:xfrm>
            <a:off x="3867150" y="5122363"/>
            <a:ext cx="7905271" cy="1231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r">
              <a:defRPr sz="1600" b="1" spc="71">
                <a:solidFill>
                  <a:srgbClr val="233029"/>
                </a:solidFill>
                <a:latin typeface="Lato"/>
                <a:ea typeface="Lato"/>
                <a:cs typeface="Lato"/>
                <a:sym typeface="Lato"/>
              </a:defRPr>
            </a:pPr>
            <a:r>
              <a:rPr lang="en-GB" dirty="0"/>
              <a:t>Ben </a:t>
            </a:r>
            <a:r>
              <a:rPr lang="en-GB" dirty="0" err="1"/>
              <a:t>Akabueze</a:t>
            </a:r>
            <a:endParaRPr lang="en-GB" dirty="0"/>
          </a:p>
          <a:p>
            <a:pPr algn="r">
              <a:defRPr sz="1600" spc="71">
                <a:solidFill>
                  <a:srgbClr val="595959"/>
                </a:solidFill>
                <a:latin typeface="Lato"/>
                <a:ea typeface="Lato"/>
                <a:cs typeface="Lato"/>
                <a:sym typeface="Lato"/>
              </a:defRPr>
            </a:pPr>
            <a:r>
              <a:rPr lang="en-GB" dirty="0"/>
              <a:t>Director-General, Budget Office of the Federation </a:t>
            </a:r>
          </a:p>
          <a:p>
            <a:pPr algn="r">
              <a:defRPr sz="1600" spc="71">
                <a:solidFill>
                  <a:srgbClr val="595959"/>
                </a:solidFill>
                <a:latin typeface="Lato"/>
                <a:ea typeface="Lato"/>
                <a:cs typeface="Lato"/>
                <a:sym typeface="Lato"/>
              </a:defRPr>
            </a:pPr>
            <a:r>
              <a:rPr lang="en-GB" dirty="0"/>
              <a:t>Federal Government of Nigeria</a:t>
            </a:r>
          </a:p>
          <a:p>
            <a:pPr algn="r">
              <a:defRPr sz="1600" spc="71">
                <a:solidFill>
                  <a:srgbClr val="595959"/>
                </a:solidFill>
                <a:latin typeface="Lato"/>
                <a:ea typeface="Lato"/>
                <a:cs typeface="Lato"/>
                <a:sym typeface="Lato"/>
              </a:defRPr>
            </a:pPr>
            <a:r>
              <a:rPr lang="en-GB" dirty="0"/>
              <a:t>16</a:t>
            </a:r>
            <a:r>
              <a:rPr lang="en-GB" baseline="30000" dirty="0"/>
              <a:t>th</a:t>
            </a:r>
            <a:r>
              <a:rPr lang="en-GB" dirty="0"/>
              <a:t> May, 2023</a:t>
            </a:r>
          </a:p>
          <a:p>
            <a:pPr algn="r">
              <a:defRPr sz="1600" spc="71">
                <a:solidFill>
                  <a:srgbClr val="595959"/>
                </a:solidFill>
                <a:latin typeface="Lato"/>
                <a:ea typeface="Lato"/>
                <a:cs typeface="Lato"/>
                <a:sym typeface="Lato"/>
              </a:defRPr>
            </a:pPr>
            <a:endParaRPr lang="en-GB" dirty="0"/>
          </a:p>
        </p:txBody>
      </p:sp>
      <p:sp>
        <p:nvSpPr>
          <p:cNvPr id="13" name="2018 FEDERAL GOVERNMENT BUDGET: WHAT IS IN IT FOR BUSINESS?">
            <a:extLst>
              <a:ext uri="{FF2B5EF4-FFF2-40B4-BE49-F238E27FC236}">
                <a16:creationId xmlns:a16="http://schemas.microsoft.com/office/drawing/2014/main" id="{ABCCF3E0-9266-8724-50D1-10CA55802502}"/>
              </a:ext>
            </a:extLst>
          </p:cNvPr>
          <p:cNvSpPr txBox="1"/>
          <p:nvPr/>
        </p:nvSpPr>
        <p:spPr>
          <a:xfrm>
            <a:off x="99453" y="3360399"/>
            <a:ext cx="8690586" cy="1070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2201" tIns="42201" rIns="42201" bIns="42201" anchor="b">
            <a:spAutoFit/>
          </a:bodyPr>
          <a:lstStyle/>
          <a:p>
            <a:pPr algn="ctr">
              <a:defRPr sz="2800" b="1">
                <a:solidFill>
                  <a:srgbClr val="297D53"/>
                </a:solidFill>
                <a:latin typeface="Century Gothic"/>
                <a:ea typeface="Century Gothic"/>
                <a:cs typeface="Century Gothic"/>
                <a:sym typeface="Century Gothic"/>
              </a:defRPr>
            </a:pPr>
            <a:r>
              <a:rPr lang="en-US" sz="3200" dirty="0"/>
              <a:t>Achieving Realistic Budgets for Development Planning</a:t>
            </a:r>
          </a:p>
        </p:txBody>
      </p:sp>
      <p:sp>
        <p:nvSpPr>
          <p:cNvPr id="2" name="TextBox 1">
            <a:extLst>
              <a:ext uri="{FF2B5EF4-FFF2-40B4-BE49-F238E27FC236}">
                <a16:creationId xmlns:a16="http://schemas.microsoft.com/office/drawing/2014/main" id="{439C8226-821D-9C84-A74A-0BBE56DE6D94}"/>
              </a:ext>
            </a:extLst>
          </p:cNvPr>
          <p:cNvSpPr txBox="1"/>
          <p:nvPr/>
        </p:nvSpPr>
        <p:spPr>
          <a:xfrm>
            <a:off x="1828800" y="6622473"/>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NG" sz="1600" dirty="0"/>
          </a:p>
        </p:txBody>
      </p:sp>
    </p:spTree>
    <p:extLst>
      <p:ext uri="{BB962C8B-B14F-4D97-AF65-F5344CB8AC3E}">
        <p14:creationId xmlns:p14="http://schemas.microsoft.com/office/powerpoint/2010/main" val="1329311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4745"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solidFill>
                  <a:srgbClr val="595959"/>
                </a:solidFill>
                <a:sym typeface="Calibri"/>
              </a:rPr>
              <a:t>Conceptual Framework </a:t>
            </a:r>
            <a:r>
              <a:rPr lang="en-GB" sz="2800" dirty="0"/>
              <a:t>…/5</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5589A00-063D-51B2-9A29-3EBCCEF7AE07}"/>
              </a:ext>
            </a:extLst>
          </p:cNvPr>
          <p:cNvPicPr>
            <a:picLocks noChangeAspect="1"/>
          </p:cNvPicPr>
          <p:nvPr/>
        </p:nvPicPr>
        <p:blipFill>
          <a:blip r:embed="rId8"/>
          <a:stretch>
            <a:fillRect/>
          </a:stretch>
        </p:blipFill>
        <p:spPr>
          <a:xfrm>
            <a:off x="471611" y="1091347"/>
            <a:ext cx="7757779" cy="4875765"/>
          </a:xfrm>
          <a:prstGeom prst="rect">
            <a:avLst/>
          </a:prstGeom>
        </p:spPr>
      </p:pic>
      <p:sp>
        <p:nvSpPr>
          <p:cNvPr id="7" name="TextBox 6">
            <a:extLst>
              <a:ext uri="{FF2B5EF4-FFF2-40B4-BE49-F238E27FC236}">
                <a16:creationId xmlns:a16="http://schemas.microsoft.com/office/drawing/2014/main" id="{DDB006F1-C116-5311-3081-F78912EDB824}"/>
              </a:ext>
            </a:extLst>
          </p:cNvPr>
          <p:cNvSpPr txBox="1"/>
          <p:nvPr/>
        </p:nvSpPr>
        <p:spPr>
          <a:xfrm>
            <a:off x="8727457" y="1815517"/>
            <a:ext cx="2992932" cy="2477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685800" rtl="0" fontAlgn="auto" latinLnBrk="0" hangingPunct="0">
              <a:lnSpc>
                <a:spcPct val="100000"/>
              </a:lnSpc>
              <a:spcBef>
                <a:spcPts val="0"/>
              </a:spcBef>
              <a:spcAft>
                <a:spcPts val="0"/>
              </a:spcAft>
              <a:buClrTx/>
              <a:buSzTx/>
              <a:buFontTx/>
              <a:buNone/>
              <a:tabLst/>
            </a:pPr>
            <a:r>
              <a:rPr kumimoji="0" lang="en-NG" sz="1600" b="1" i="0" u="none" strike="noStrike" cap="none" spc="0" normalizeH="0" baseline="0" dirty="0">
                <a:ln>
                  <a:noFill/>
                </a:ln>
                <a:solidFill>
                  <a:srgbClr val="000000"/>
                </a:solidFill>
                <a:effectLst/>
                <a:uFillTx/>
                <a:latin typeface="+mn-lt"/>
                <a:ea typeface="+mn-ea"/>
                <a:cs typeface="+mn-cs"/>
                <a:sym typeface="Helvetica"/>
              </a:rPr>
              <a:t>CLARITY</a:t>
            </a:r>
          </a:p>
          <a:p>
            <a:endParaRPr lang="en-GB" dirty="0">
              <a:sym typeface="Calibri"/>
            </a:endParaRPr>
          </a:p>
          <a:p>
            <a:pPr marL="134938" indent="-134938" algn="just">
              <a:buFont typeface="Arial" panose="020B0604020202020204" pitchFamily="34" charset="0"/>
              <a:buChar char="•"/>
            </a:pPr>
            <a:r>
              <a:rPr lang="en-GB" dirty="0">
                <a:sym typeface="Calibri"/>
              </a:rPr>
              <a:t>A strategic economic development plan can be complex, but it is important to keep things as simple and straightforward as possible. </a:t>
            </a:r>
          </a:p>
          <a:p>
            <a:pPr marL="0" marR="0" indent="0" algn="l" defTabSz="685800" rtl="0" fontAlgn="auto" latinLnBrk="0" hangingPunct="0">
              <a:lnSpc>
                <a:spcPct val="100000"/>
              </a:lnSpc>
              <a:spcBef>
                <a:spcPts val="0"/>
              </a:spcBef>
              <a:spcAft>
                <a:spcPts val="0"/>
              </a:spcAft>
              <a:buClrTx/>
              <a:buSzTx/>
              <a:buFontTx/>
              <a:buNone/>
              <a:tabLst/>
            </a:pPr>
            <a:endParaRPr kumimoji="0" lang="en-NG" sz="1300" b="0" i="0" u="none" strike="noStrike" cap="none" spc="0" normalizeH="0" baseline="0" dirty="0">
              <a:ln>
                <a:noFill/>
              </a:ln>
              <a:solidFill>
                <a:srgbClr val="000000"/>
              </a:solidFill>
              <a:effectLst/>
              <a:uFillTx/>
              <a:latin typeface="+mn-lt"/>
              <a:ea typeface="+mn-ea"/>
              <a:cs typeface="+mn-cs"/>
              <a:sym typeface="Helvetica"/>
            </a:endParaRPr>
          </a:p>
        </p:txBody>
      </p:sp>
      <p:sp>
        <p:nvSpPr>
          <p:cNvPr id="8" name="TextBox 7">
            <a:extLst>
              <a:ext uri="{FF2B5EF4-FFF2-40B4-BE49-F238E27FC236}">
                <a16:creationId xmlns:a16="http://schemas.microsoft.com/office/drawing/2014/main" id="{818D17AC-9E4D-07ED-6370-FA5D2F2E7FDB}"/>
              </a:ext>
            </a:extLst>
          </p:cNvPr>
          <p:cNvSpPr txBox="1"/>
          <p:nvPr/>
        </p:nvSpPr>
        <p:spPr>
          <a:xfrm>
            <a:off x="490045" y="5879761"/>
            <a:ext cx="5447203"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base"/>
            <a:r>
              <a:rPr lang="en-US" sz="900" dirty="0">
                <a:latin typeface="Century Gothic" charset="0"/>
                <a:ea typeface="Century Gothic" charset="0"/>
                <a:cs typeface="Century Gothic" charset="0"/>
              </a:rPr>
              <a:t>Source: https://</a:t>
            </a:r>
            <a:r>
              <a:rPr lang="en-US" sz="900" dirty="0" err="1">
                <a:latin typeface="Century Gothic" charset="0"/>
                <a:ea typeface="Century Gothic" charset="0"/>
                <a:cs typeface="Century Gothic" charset="0"/>
              </a:rPr>
              <a:t>www.sehinc.com</a:t>
            </a:r>
            <a:r>
              <a:rPr lang="en-US" sz="900" dirty="0">
                <a:latin typeface="Century Gothic" charset="0"/>
                <a:ea typeface="Century Gothic" charset="0"/>
                <a:cs typeface="Century Gothic" charset="0"/>
              </a:rPr>
              <a:t>/news/how-develop-strategic-economic-development-plan</a:t>
            </a:r>
          </a:p>
        </p:txBody>
      </p:sp>
      <p:sp>
        <p:nvSpPr>
          <p:cNvPr id="4" name="TextBox 3">
            <a:extLst>
              <a:ext uri="{FF2B5EF4-FFF2-40B4-BE49-F238E27FC236}">
                <a16:creationId xmlns:a16="http://schemas.microsoft.com/office/drawing/2014/main" id="{709CB88A-FBCA-941D-7AA4-CC7EE206E851}"/>
              </a:ext>
            </a:extLst>
          </p:cNvPr>
          <p:cNvSpPr txBox="1"/>
          <p:nvPr/>
        </p:nvSpPr>
        <p:spPr>
          <a:xfrm>
            <a:off x="445853" y="822531"/>
            <a:ext cx="795337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base"/>
            <a:r>
              <a:rPr lang="en-US" sz="1400" b="1" dirty="0">
                <a:latin typeface="Century Gothic" charset="0"/>
                <a:ea typeface="Century Gothic" charset="0"/>
                <a:cs typeface="Century Gothic" charset="0"/>
              </a:rPr>
              <a:t>What Makes For Effective Planning, Budgeting and Budget Monitoring Framework</a:t>
            </a:r>
          </a:p>
        </p:txBody>
      </p:sp>
    </p:spTree>
    <p:extLst>
      <p:ext uri="{BB962C8B-B14F-4D97-AF65-F5344CB8AC3E}">
        <p14:creationId xmlns:p14="http://schemas.microsoft.com/office/powerpoint/2010/main" val="4057706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69"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solidFill>
                  <a:srgbClr val="595959"/>
                </a:solidFill>
                <a:sym typeface="Calibri"/>
              </a:rPr>
              <a:t>Conceptual Framework </a:t>
            </a:r>
            <a:r>
              <a:rPr lang="en-GB" sz="2800" dirty="0"/>
              <a:t>…/6</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18D17AC-9E4D-07ED-6370-FA5D2F2E7FDB}"/>
              </a:ext>
            </a:extLst>
          </p:cNvPr>
          <p:cNvSpPr txBox="1"/>
          <p:nvPr/>
        </p:nvSpPr>
        <p:spPr>
          <a:xfrm>
            <a:off x="490045" y="5879761"/>
            <a:ext cx="5447203"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base"/>
            <a:r>
              <a:rPr lang="en-US" sz="900" dirty="0">
                <a:latin typeface="Century Gothic" charset="0"/>
                <a:ea typeface="Century Gothic" charset="0"/>
                <a:cs typeface="Century Gothic" charset="0"/>
              </a:rPr>
              <a:t>Source: https://</a:t>
            </a:r>
            <a:r>
              <a:rPr lang="en-US" sz="900" dirty="0" err="1">
                <a:latin typeface="Century Gothic" charset="0"/>
                <a:ea typeface="Century Gothic" charset="0"/>
                <a:cs typeface="Century Gothic" charset="0"/>
              </a:rPr>
              <a:t>www.sehinc.com</a:t>
            </a:r>
            <a:r>
              <a:rPr lang="en-US" sz="900" dirty="0">
                <a:latin typeface="Century Gothic" charset="0"/>
                <a:ea typeface="Century Gothic" charset="0"/>
                <a:cs typeface="Century Gothic" charset="0"/>
              </a:rPr>
              <a:t>/news/how-develop-strategic-economic-development-plan</a:t>
            </a:r>
          </a:p>
        </p:txBody>
      </p:sp>
      <p:grpSp>
        <p:nvGrpSpPr>
          <p:cNvPr id="9" name="Group 8">
            <a:extLst>
              <a:ext uri="{FF2B5EF4-FFF2-40B4-BE49-F238E27FC236}">
                <a16:creationId xmlns:a16="http://schemas.microsoft.com/office/drawing/2014/main" id="{2D344181-A027-CF47-964A-DBACEB70F5EA}"/>
              </a:ext>
            </a:extLst>
          </p:cNvPr>
          <p:cNvGrpSpPr/>
          <p:nvPr/>
        </p:nvGrpSpPr>
        <p:grpSpPr>
          <a:xfrm>
            <a:off x="784961" y="1358872"/>
            <a:ext cx="7071152" cy="4520889"/>
            <a:chOff x="1322168" y="991269"/>
            <a:chExt cx="5890727" cy="3893504"/>
          </a:xfrm>
        </p:grpSpPr>
        <p:pic>
          <p:nvPicPr>
            <p:cNvPr id="10" name="Picture 9">
              <a:extLst>
                <a:ext uri="{FF2B5EF4-FFF2-40B4-BE49-F238E27FC236}">
                  <a16:creationId xmlns:a16="http://schemas.microsoft.com/office/drawing/2014/main" id="{F345A21B-4DC8-2D1A-7027-A8D11E822EB4}"/>
                </a:ext>
              </a:extLst>
            </p:cNvPr>
            <p:cNvPicPr>
              <a:picLocks noChangeAspect="1"/>
            </p:cNvPicPr>
            <p:nvPr/>
          </p:nvPicPr>
          <p:blipFill>
            <a:blip r:embed="rId8"/>
            <a:stretch>
              <a:fillRect/>
            </a:stretch>
          </p:blipFill>
          <p:spPr>
            <a:xfrm>
              <a:off x="1322168" y="991269"/>
              <a:ext cx="5890727" cy="3893504"/>
            </a:xfrm>
            <a:prstGeom prst="rect">
              <a:avLst/>
            </a:prstGeom>
          </p:spPr>
        </p:pic>
        <p:sp>
          <p:nvSpPr>
            <p:cNvPr id="11" name="TextBox 10">
              <a:extLst>
                <a:ext uri="{FF2B5EF4-FFF2-40B4-BE49-F238E27FC236}">
                  <a16:creationId xmlns:a16="http://schemas.microsoft.com/office/drawing/2014/main" id="{9D957037-3236-DF9E-1661-25423C3987DF}"/>
                </a:ext>
              </a:extLst>
            </p:cNvPr>
            <p:cNvSpPr txBox="1"/>
            <p:nvPr/>
          </p:nvSpPr>
          <p:spPr>
            <a:xfrm>
              <a:off x="1860329" y="3247839"/>
              <a:ext cx="956444"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base"/>
              <a:r>
                <a:rPr lang="en-US" sz="1000" dirty="0">
                  <a:latin typeface="Arial" panose="020B0604020202020204" pitchFamily="34" charset="0"/>
                  <a:ea typeface="Century Gothic" charset="0"/>
                  <a:cs typeface="Arial" panose="020B0604020202020204" pitchFamily="34" charset="0"/>
                </a:rPr>
                <a:t>and revenue</a:t>
              </a:r>
            </a:p>
          </p:txBody>
        </p:sp>
        <p:cxnSp>
          <p:nvCxnSpPr>
            <p:cNvPr id="12" name="Straight Connector 11">
              <a:extLst>
                <a:ext uri="{FF2B5EF4-FFF2-40B4-BE49-F238E27FC236}">
                  <a16:creationId xmlns:a16="http://schemas.microsoft.com/office/drawing/2014/main" id="{E7E00029-BCEA-FA0F-1BC9-B4FEDB2640AD}"/>
                </a:ext>
              </a:extLst>
            </p:cNvPr>
            <p:cNvCxnSpPr>
              <a:cxnSpLocks/>
            </p:cNvCxnSpPr>
            <p:nvPr/>
          </p:nvCxnSpPr>
          <p:spPr>
            <a:xfrm>
              <a:off x="5213132" y="2480441"/>
              <a:ext cx="1702675"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grpSp>
      <p:sp>
        <p:nvSpPr>
          <p:cNvPr id="13" name="Rectangle 12">
            <a:extLst>
              <a:ext uri="{FF2B5EF4-FFF2-40B4-BE49-F238E27FC236}">
                <a16:creationId xmlns:a16="http://schemas.microsoft.com/office/drawing/2014/main" id="{D3B5AA62-8B96-8D9D-5298-590CB299A525}"/>
              </a:ext>
            </a:extLst>
          </p:cNvPr>
          <p:cNvSpPr/>
          <p:nvPr/>
        </p:nvSpPr>
        <p:spPr>
          <a:xfrm>
            <a:off x="5455623" y="2903483"/>
            <a:ext cx="2338785" cy="525517"/>
          </a:xfrm>
          <a:prstGeom prst="rect">
            <a:avLst/>
          </a:prstGeom>
          <a:noFill/>
          <a:ln w="25400" cap="flat">
            <a:solidFill>
              <a:schemeClr val="accent1"/>
            </a:solidFill>
            <a:prstDash val="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685800" rtl="0" fontAlgn="auto" latinLnBrk="0" hangingPunct="0">
              <a:lnSpc>
                <a:spcPct val="100000"/>
              </a:lnSpc>
              <a:spcBef>
                <a:spcPts val="0"/>
              </a:spcBef>
              <a:spcAft>
                <a:spcPts val="0"/>
              </a:spcAft>
              <a:buClrTx/>
              <a:buSzTx/>
              <a:buFontTx/>
              <a:buNone/>
              <a:tabLst/>
            </a:pPr>
            <a:endParaRPr kumimoji="0" lang="en-NG" sz="1300" b="0" i="0" u="none" strike="noStrike" cap="none" spc="0" normalizeH="0" baseline="0">
              <a:ln>
                <a:noFill/>
              </a:ln>
              <a:solidFill>
                <a:srgbClr val="000000"/>
              </a:solidFill>
              <a:effectLst/>
              <a:uFillTx/>
              <a:latin typeface="+mn-lt"/>
              <a:ea typeface="+mn-ea"/>
              <a:cs typeface="+mn-cs"/>
              <a:sym typeface="Helvetica"/>
            </a:endParaRPr>
          </a:p>
        </p:txBody>
      </p:sp>
      <p:cxnSp>
        <p:nvCxnSpPr>
          <p:cNvPr id="14" name="Straight Connector 13">
            <a:extLst>
              <a:ext uri="{FF2B5EF4-FFF2-40B4-BE49-F238E27FC236}">
                <a16:creationId xmlns:a16="http://schemas.microsoft.com/office/drawing/2014/main" id="{119A3C9E-8777-FEE7-AD98-EF4EF1FB2A6A}"/>
              </a:ext>
            </a:extLst>
          </p:cNvPr>
          <p:cNvCxnSpPr>
            <a:cxnSpLocks/>
          </p:cNvCxnSpPr>
          <p:nvPr/>
        </p:nvCxnSpPr>
        <p:spPr>
          <a:xfrm>
            <a:off x="6083121" y="4474623"/>
            <a:ext cx="106831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8F07975B-1587-66D8-9FD0-6A308C4B5AD4}"/>
              </a:ext>
            </a:extLst>
          </p:cNvPr>
          <p:cNvCxnSpPr/>
          <p:nvPr/>
        </p:nvCxnSpPr>
        <p:spPr>
          <a:xfrm>
            <a:off x="1499131" y="4200558"/>
            <a:ext cx="746234"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17" name="TextBox 16">
            <a:extLst>
              <a:ext uri="{FF2B5EF4-FFF2-40B4-BE49-F238E27FC236}">
                <a16:creationId xmlns:a16="http://schemas.microsoft.com/office/drawing/2014/main" id="{B1518A40-4D60-9478-FBD9-BDEF19E17555}"/>
              </a:ext>
            </a:extLst>
          </p:cNvPr>
          <p:cNvSpPr txBox="1"/>
          <p:nvPr/>
        </p:nvSpPr>
        <p:spPr>
          <a:xfrm>
            <a:off x="8502114" y="1993902"/>
            <a:ext cx="2894181" cy="19851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685800" rtl="0" fontAlgn="auto" latinLnBrk="0" hangingPunct="0">
              <a:lnSpc>
                <a:spcPct val="100000"/>
              </a:lnSpc>
              <a:spcBef>
                <a:spcPts val="0"/>
              </a:spcBef>
              <a:spcAft>
                <a:spcPts val="0"/>
              </a:spcAft>
              <a:buClrTx/>
              <a:buSzTx/>
              <a:buFontTx/>
              <a:buNone/>
              <a:tabLst/>
            </a:pPr>
            <a:r>
              <a:rPr kumimoji="0" lang="en-NG" sz="1400" b="1" i="0" u="none" strike="noStrike" cap="none" spc="0" normalizeH="0" baseline="0" dirty="0">
                <a:ln>
                  <a:noFill/>
                </a:ln>
                <a:solidFill>
                  <a:srgbClr val="000000"/>
                </a:solidFill>
                <a:effectLst/>
                <a:uFillTx/>
                <a:latin typeface="+mn-lt"/>
                <a:ea typeface="+mn-ea"/>
                <a:cs typeface="+mn-cs"/>
                <a:sym typeface="Helvetica"/>
              </a:rPr>
              <a:t>REALISM</a:t>
            </a:r>
          </a:p>
          <a:p>
            <a:endParaRPr lang="en-GB" sz="1600" dirty="0">
              <a:sym typeface="Calibri"/>
            </a:endParaRPr>
          </a:p>
          <a:p>
            <a:pPr marL="134938" indent="-134938" algn="just">
              <a:buFont typeface="Arial" panose="020B0604020202020204" pitchFamily="34" charset="0"/>
              <a:buChar char="•"/>
            </a:pPr>
            <a:r>
              <a:rPr lang="en-GB" sz="1600" dirty="0">
                <a:sym typeface="Calibri"/>
              </a:rPr>
              <a:t>The Plan should be ambitious but realistic </a:t>
            </a:r>
          </a:p>
          <a:p>
            <a:pPr marL="134938" indent="-134938" algn="just">
              <a:buFont typeface="Arial" panose="020B0604020202020204" pitchFamily="34" charset="0"/>
              <a:buChar char="•"/>
            </a:pPr>
            <a:r>
              <a:rPr lang="en-GB" sz="1600" dirty="0">
                <a:sym typeface="Calibri"/>
              </a:rPr>
              <a:t>This would require balancing the gap between Needs vs. Availability</a:t>
            </a:r>
          </a:p>
          <a:p>
            <a:pPr marL="0" marR="0" indent="0" algn="l" defTabSz="685800" rtl="0" fontAlgn="auto" latinLnBrk="0" hangingPunct="0">
              <a:lnSpc>
                <a:spcPct val="100000"/>
              </a:lnSpc>
              <a:spcBef>
                <a:spcPts val="0"/>
              </a:spcBef>
              <a:spcAft>
                <a:spcPts val="0"/>
              </a:spcAft>
              <a:buClrTx/>
              <a:buSzTx/>
              <a:buFontTx/>
              <a:buNone/>
              <a:tabLst/>
            </a:pPr>
            <a:endParaRPr kumimoji="0" lang="en-NG" sz="1400" b="0" i="0" u="none" strike="noStrike" cap="none" spc="0" normalizeH="0" baseline="0" dirty="0">
              <a:ln>
                <a:noFill/>
              </a:ln>
              <a:solidFill>
                <a:srgbClr val="000000"/>
              </a:solidFill>
              <a:effectLst/>
              <a:uFillTx/>
              <a:latin typeface="+mn-lt"/>
              <a:ea typeface="+mn-ea"/>
              <a:cs typeface="+mn-cs"/>
              <a:sym typeface="Helvetica"/>
            </a:endParaRPr>
          </a:p>
        </p:txBody>
      </p:sp>
      <p:sp>
        <p:nvSpPr>
          <p:cNvPr id="18" name="TextBox 17">
            <a:extLst>
              <a:ext uri="{FF2B5EF4-FFF2-40B4-BE49-F238E27FC236}">
                <a16:creationId xmlns:a16="http://schemas.microsoft.com/office/drawing/2014/main" id="{8ED97BF8-79FB-A675-83C4-3D4420CD6CD5}"/>
              </a:ext>
            </a:extLst>
          </p:cNvPr>
          <p:cNvSpPr txBox="1"/>
          <p:nvPr/>
        </p:nvSpPr>
        <p:spPr>
          <a:xfrm>
            <a:off x="458732" y="1020182"/>
            <a:ext cx="795337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base"/>
            <a:r>
              <a:rPr lang="en-US" sz="1400" b="1" dirty="0">
                <a:latin typeface="Century Gothic" charset="0"/>
                <a:ea typeface="Century Gothic" charset="0"/>
                <a:cs typeface="Century Gothic" charset="0"/>
              </a:rPr>
              <a:t>What Makes For Effective Planning, Budgeting and Budget Monitoring Framework</a:t>
            </a:r>
          </a:p>
        </p:txBody>
      </p:sp>
    </p:spTree>
    <p:extLst>
      <p:ext uri="{BB962C8B-B14F-4D97-AF65-F5344CB8AC3E}">
        <p14:creationId xmlns:p14="http://schemas.microsoft.com/office/powerpoint/2010/main" val="3873830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793"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solidFill>
                  <a:srgbClr val="595959"/>
                </a:solidFill>
                <a:sym typeface="Calibri"/>
              </a:rPr>
              <a:t>Conceptual Framework: </a:t>
            </a:r>
            <a:r>
              <a:rPr lang="en-GB" sz="2800" dirty="0"/>
              <a:t>The Plan-Strategy-Budget Linkage</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C6C4C52-3278-B9C4-918E-EAC859971FC8}"/>
              </a:ext>
            </a:extLst>
          </p:cNvPr>
          <p:cNvGrpSpPr/>
          <p:nvPr/>
        </p:nvGrpSpPr>
        <p:grpSpPr>
          <a:xfrm>
            <a:off x="471610" y="1062700"/>
            <a:ext cx="11273921" cy="4925976"/>
            <a:chOff x="472967" y="702092"/>
            <a:chExt cx="8418784" cy="4026960"/>
          </a:xfrm>
        </p:grpSpPr>
        <p:grpSp>
          <p:nvGrpSpPr>
            <p:cNvPr id="6" name="Group 5">
              <a:extLst>
                <a:ext uri="{FF2B5EF4-FFF2-40B4-BE49-F238E27FC236}">
                  <a16:creationId xmlns:a16="http://schemas.microsoft.com/office/drawing/2014/main" id="{2B95EE94-C664-48A8-EB23-2ACBF9EFD5E7}"/>
                </a:ext>
              </a:extLst>
            </p:cNvPr>
            <p:cNvGrpSpPr/>
            <p:nvPr/>
          </p:nvGrpSpPr>
          <p:grpSpPr>
            <a:xfrm>
              <a:off x="472967" y="702092"/>
              <a:ext cx="8418784" cy="4026960"/>
              <a:chOff x="472967" y="702092"/>
              <a:chExt cx="8418784" cy="4026960"/>
            </a:xfrm>
          </p:grpSpPr>
          <p:pic>
            <p:nvPicPr>
              <p:cNvPr id="8" name="Picture 7">
                <a:extLst>
                  <a:ext uri="{FF2B5EF4-FFF2-40B4-BE49-F238E27FC236}">
                    <a16:creationId xmlns:a16="http://schemas.microsoft.com/office/drawing/2014/main" id="{78159576-23EC-96D2-C5D6-D1BAC3C3E178}"/>
                  </a:ext>
                </a:extLst>
              </p:cNvPr>
              <p:cNvPicPr>
                <a:picLocks noChangeAspect="1"/>
              </p:cNvPicPr>
              <p:nvPr/>
            </p:nvPicPr>
            <p:blipFill>
              <a:blip r:embed="rId8"/>
              <a:stretch>
                <a:fillRect/>
              </a:stretch>
            </p:blipFill>
            <p:spPr>
              <a:xfrm>
                <a:off x="472967" y="702092"/>
                <a:ext cx="6064468" cy="4026960"/>
              </a:xfrm>
              <a:prstGeom prst="rect">
                <a:avLst/>
              </a:prstGeom>
            </p:spPr>
          </p:pic>
          <p:cxnSp>
            <p:nvCxnSpPr>
              <p:cNvPr id="9" name="Straight Arrow Connector 8">
                <a:extLst>
                  <a:ext uri="{FF2B5EF4-FFF2-40B4-BE49-F238E27FC236}">
                    <a16:creationId xmlns:a16="http://schemas.microsoft.com/office/drawing/2014/main" id="{2A8048A1-01E4-C436-3B3B-86B8F9ADE6C1}"/>
                  </a:ext>
                </a:extLst>
              </p:cNvPr>
              <p:cNvCxnSpPr/>
              <p:nvPr/>
            </p:nvCxnSpPr>
            <p:spPr>
              <a:xfrm>
                <a:off x="2827283" y="924910"/>
                <a:ext cx="2438400" cy="0"/>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0" name="Rectangle 9">
                <a:extLst>
                  <a:ext uri="{FF2B5EF4-FFF2-40B4-BE49-F238E27FC236}">
                    <a16:creationId xmlns:a16="http://schemas.microsoft.com/office/drawing/2014/main" id="{38BD722F-D8B6-F868-9A54-808E90019EBD}"/>
                  </a:ext>
                </a:extLst>
              </p:cNvPr>
              <p:cNvSpPr/>
              <p:nvPr/>
            </p:nvSpPr>
            <p:spPr>
              <a:xfrm>
                <a:off x="3557753" y="809872"/>
                <a:ext cx="1271752" cy="261606"/>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ctr" defTabSz="685800" rtl="0" fontAlgn="auto" latinLnBrk="0" hangingPunct="0">
                  <a:lnSpc>
                    <a:spcPct val="100000"/>
                  </a:lnSpc>
                  <a:spcBef>
                    <a:spcPts val="0"/>
                  </a:spcBef>
                  <a:spcAft>
                    <a:spcPts val="0"/>
                  </a:spcAft>
                  <a:buClrTx/>
                  <a:buSzTx/>
                  <a:buFontTx/>
                  <a:buNone/>
                  <a:tabLst/>
                </a:pPr>
                <a:r>
                  <a:rPr lang="en-NG" sz="1100" dirty="0">
                    <a:solidFill>
                      <a:srgbClr val="000000"/>
                    </a:solidFill>
                    <a:latin typeface="Century Gothic" panose="020B0502020202020204" pitchFamily="34" charset="0"/>
                  </a:rPr>
                  <a:t>Public Resources</a:t>
                </a:r>
                <a:endParaRPr kumimoji="0" lang="en-NG" sz="1100" b="0" i="0" u="none" strike="noStrike" cap="none" spc="0" normalizeH="0" baseline="0" dirty="0">
                  <a:ln>
                    <a:noFill/>
                  </a:ln>
                  <a:solidFill>
                    <a:srgbClr val="000000"/>
                  </a:solidFill>
                  <a:effectLst/>
                  <a:uFillTx/>
                  <a:latin typeface="Century Gothic" panose="020B0502020202020204" pitchFamily="34" charset="0"/>
                  <a:sym typeface="Helvetica"/>
                </a:endParaRPr>
              </a:p>
            </p:txBody>
          </p:sp>
          <p:pic>
            <p:nvPicPr>
              <p:cNvPr id="11" name="Picture 10">
                <a:extLst>
                  <a:ext uri="{FF2B5EF4-FFF2-40B4-BE49-F238E27FC236}">
                    <a16:creationId xmlns:a16="http://schemas.microsoft.com/office/drawing/2014/main" id="{6EE7F612-9264-BF89-D85B-39D10162E09E}"/>
                  </a:ext>
                </a:extLst>
              </p:cNvPr>
              <p:cNvPicPr>
                <a:picLocks noChangeAspect="1"/>
              </p:cNvPicPr>
              <p:nvPr/>
            </p:nvPicPr>
            <p:blipFill>
              <a:blip r:embed="rId9"/>
              <a:stretch>
                <a:fillRect/>
              </a:stretch>
            </p:blipFill>
            <p:spPr>
              <a:xfrm>
                <a:off x="6537435" y="702092"/>
                <a:ext cx="2354316" cy="4026960"/>
              </a:xfrm>
              <a:prstGeom prst="rect">
                <a:avLst/>
              </a:prstGeom>
            </p:spPr>
          </p:pic>
          <p:sp>
            <p:nvSpPr>
              <p:cNvPr id="12" name="Rectangle 11">
                <a:extLst>
                  <a:ext uri="{FF2B5EF4-FFF2-40B4-BE49-F238E27FC236}">
                    <a16:creationId xmlns:a16="http://schemas.microsoft.com/office/drawing/2014/main" id="{015D00BD-A4AB-9D10-52E2-35F3A59B97E4}"/>
                  </a:ext>
                </a:extLst>
              </p:cNvPr>
              <p:cNvSpPr/>
              <p:nvPr/>
            </p:nvSpPr>
            <p:spPr>
              <a:xfrm>
                <a:off x="6973613" y="799362"/>
                <a:ext cx="1376856" cy="261606"/>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ctr" defTabSz="685800" rtl="0" fontAlgn="auto" latinLnBrk="0" hangingPunct="0">
                  <a:lnSpc>
                    <a:spcPct val="100000"/>
                  </a:lnSpc>
                  <a:spcBef>
                    <a:spcPts val="0"/>
                  </a:spcBef>
                  <a:spcAft>
                    <a:spcPts val="0"/>
                  </a:spcAft>
                  <a:buClrTx/>
                  <a:buSzTx/>
                  <a:buFontTx/>
                  <a:buNone/>
                  <a:tabLst/>
                </a:pPr>
                <a:r>
                  <a:rPr lang="en-NG" sz="1100" dirty="0">
                    <a:solidFill>
                      <a:srgbClr val="000000"/>
                    </a:solidFill>
                    <a:latin typeface="Century Gothic" panose="020B0502020202020204" pitchFamily="34" charset="0"/>
                  </a:rPr>
                  <a:t>Private Resources</a:t>
                </a:r>
                <a:endParaRPr kumimoji="0" lang="en-NG" sz="1100" b="0" i="0" u="none" strike="noStrike" cap="none" spc="0" normalizeH="0" baseline="0" dirty="0">
                  <a:ln>
                    <a:noFill/>
                  </a:ln>
                  <a:solidFill>
                    <a:srgbClr val="000000"/>
                  </a:solidFill>
                  <a:effectLst/>
                  <a:uFillTx/>
                  <a:latin typeface="Century Gothic" panose="020B0502020202020204" pitchFamily="34" charset="0"/>
                  <a:sym typeface="Helvetica"/>
                </a:endParaRPr>
              </a:p>
            </p:txBody>
          </p:sp>
          <p:cxnSp>
            <p:nvCxnSpPr>
              <p:cNvPr id="13" name="Straight Arrow Connector 12">
                <a:extLst>
                  <a:ext uri="{FF2B5EF4-FFF2-40B4-BE49-F238E27FC236}">
                    <a16:creationId xmlns:a16="http://schemas.microsoft.com/office/drawing/2014/main" id="{BF6D6BC8-DDC0-4E1D-6F71-94E881A489CD}"/>
                  </a:ext>
                </a:extLst>
              </p:cNvPr>
              <p:cNvCxnSpPr/>
              <p:nvPr/>
            </p:nvCxnSpPr>
            <p:spPr>
              <a:xfrm flipH="1">
                <a:off x="6537435" y="924910"/>
                <a:ext cx="415160" cy="0"/>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86DC17D6-8380-94E7-2316-AA02AD9CBFC0}"/>
                  </a:ext>
                </a:extLst>
              </p:cNvPr>
              <p:cNvCxnSpPr/>
              <p:nvPr/>
            </p:nvCxnSpPr>
            <p:spPr>
              <a:xfrm>
                <a:off x="5906814" y="1087426"/>
                <a:ext cx="0" cy="462455"/>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311AAADD-65E8-0B32-CE17-6DEAAC4F6EAB}"/>
                  </a:ext>
                </a:extLst>
              </p:cNvPr>
              <p:cNvSpPr/>
              <p:nvPr/>
            </p:nvSpPr>
            <p:spPr>
              <a:xfrm>
                <a:off x="5265683" y="709845"/>
                <a:ext cx="1271752" cy="461661"/>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ctr" defTabSz="685800" rtl="0" fontAlgn="auto" latinLnBrk="0" hangingPunct="0">
                  <a:lnSpc>
                    <a:spcPct val="100000"/>
                  </a:lnSpc>
                  <a:spcBef>
                    <a:spcPts val="0"/>
                  </a:spcBef>
                  <a:spcAft>
                    <a:spcPts val="0"/>
                  </a:spcAft>
                  <a:buClrTx/>
                  <a:buSzTx/>
                  <a:buFontTx/>
                  <a:buNone/>
                  <a:tabLst/>
                </a:pPr>
                <a:r>
                  <a:rPr kumimoji="0" lang="en-NG" sz="1200" b="0" i="0" u="none" strike="noStrike" cap="none" spc="0" normalizeH="0" baseline="0" dirty="0">
                    <a:ln>
                      <a:noFill/>
                    </a:ln>
                    <a:solidFill>
                      <a:srgbClr val="000000"/>
                    </a:solidFill>
                    <a:effectLst/>
                    <a:uFillTx/>
                    <a:latin typeface="Century Gothic" panose="020B0502020202020204" pitchFamily="34" charset="0"/>
                    <a:sym typeface="Helvetica"/>
                  </a:rPr>
                  <a:t>Resource Framework</a:t>
                </a:r>
              </a:p>
            </p:txBody>
          </p:sp>
          <p:cxnSp>
            <p:nvCxnSpPr>
              <p:cNvPr id="16" name="Straight Arrow Connector 15">
                <a:extLst>
                  <a:ext uri="{FF2B5EF4-FFF2-40B4-BE49-F238E27FC236}">
                    <a16:creationId xmlns:a16="http://schemas.microsoft.com/office/drawing/2014/main" id="{3A9E0CBC-F98F-6002-A18C-8BD163EA8A60}"/>
                  </a:ext>
                </a:extLst>
              </p:cNvPr>
              <p:cNvCxnSpPr/>
              <p:nvPr/>
            </p:nvCxnSpPr>
            <p:spPr>
              <a:xfrm>
                <a:off x="6469120" y="4222621"/>
                <a:ext cx="462455" cy="0"/>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7" name="Rectangle 16">
                <a:extLst>
                  <a:ext uri="{FF2B5EF4-FFF2-40B4-BE49-F238E27FC236}">
                    <a16:creationId xmlns:a16="http://schemas.microsoft.com/office/drawing/2014/main" id="{43B9CF3B-6F18-2F67-AABA-004367A3E80E}"/>
                  </a:ext>
                </a:extLst>
              </p:cNvPr>
              <p:cNvSpPr/>
              <p:nvPr/>
            </p:nvSpPr>
            <p:spPr>
              <a:xfrm>
                <a:off x="6931573" y="2319811"/>
                <a:ext cx="1376856" cy="430883"/>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ctr" defTabSz="685800" rtl="0" fontAlgn="auto" latinLnBrk="0" hangingPunct="0">
                  <a:lnSpc>
                    <a:spcPct val="100000"/>
                  </a:lnSpc>
                  <a:spcBef>
                    <a:spcPts val="0"/>
                  </a:spcBef>
                  <a:spcAft>
                    <a:spcPts val="0"/>
                  </a:spcAft>
                  <a:buClrTx/>
                  <a:buSzTx/>
                  <a:buFontTx/>
                  <a:buNone/>
                  <a:tabLst/>
                </a:pPr>
                <a:r>
                  <a:rPr lang="en-NG" sz="1100" dirty="0">
                    <a:solidFill>
                      <a:srgbClr val="000000"/>
                    </a:solidFill>
                    <a:latin typeface="Century Gothic" panose="020B0502020202020204" pitchFamily="34" charset="0"/>
                  </a:rPr>
                  <a:t>Strong M &amp; E Framework</a:t>
                </a:r>
                <a:endParaRPr kumimoji="0" lang="en-NG" sz="1100" b="0" i="0" u="none" strike="noStrike" cap="none" spc="0" normalizeH="0" baseline="0" dirty="0">
                  <a:ln>
                    <a:noFill/>
                  </a:ln>
                  <a:solidFill>
                    <a:srgbClr val="000000"/>
                  </a:solidFill>
                  <a:effectLst/>
                  <a:uFillTx/>
                  <a:latin typeface="Century Gothic" panose="020B0502020202020204" pitchFamily="34" charset="0"/>
                  <a:sym typeface="Helvetica"/>
                </a:endParaRPr>
              </a:p>
            </p:txBody>
          </p:sp>
          <p:cxnSp>
            <p:nvCxnSpPr>
              <p:cNvPr id="18" name="Straight Arrow Connector 17">
                <a:extLst>
                  <a:ext uri="{FF2B5EF4-FFF2-40B4-BE49-F238E27FC236}">
                    <a16:creationId xmlns:a16="http://schemas.microsoft.com/office/drawing/2014/main" id="{59D9FF3D-6E5A-C96D-2CD7-4AC47BD92ECA}"/>
                  </a:ext>
                </a:extLst>
              </p:cNvPr>
              <p:cNvCxnSpPr>
                <a:cxnSpLocks/>
              </p:cNvCxnSpPr>
              <p:nvPr/>
            </p:nvCxnSpPr>
            <p:spPr>
              <a:xfrm flipV="1">
                <a:off x="7630513" y="2779249"/>
                <a:ext cx="0" cy="1292773"/>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7296231F-B646-A728-51E2-FABBED43981D}"/>
                  </a:ext>
                </a:extLst>
              </p:cNvPr>
              <p:cNvCxnSpPr>
                <a:cxnSpLocks/>
              </p:cNvCxnSpPr>
              <p:nvPr/>
            </p:nvCxnSpPr>
            <p:spPr>
              <a:xfrm flipH="1">
                <a:off x="6269422" y="1679556"/>
                <a:ext cx="1361091" cy="0"/>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8694E755-9DCF-9C69-B1B5-136CF73C7AE6}"/>
                  </a:ext>
                </a:extLst>
              </p:cNvPr>
              <p:cNvCxnSpPr>
                <a:cxnSpLocks/>
              </p:cNvCxnSpPr>
              <p:nvPr/>
            </p:nvCxnSpPr>
            <p:spPr>
              <a:xfrm flipV="1">
                <a:off x="7620001" y="1669046"/>
                <a:ext cx="0" cy="65703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55DAC786-67E6-3514-A97F-F43729E8A001}"/>
                  </a:ext>
                </a:extLst>
              </p:cNvPr>
              <p:cNvCxnSpPr/>
              <p:nvPr/>
            </p:nvCxnSpPr>
            <p:spPr>
              <a:xfrm flipH="1">
                <a:off x="5102773" y="1781504"/>
                <a:ext cx="415160" cy="0"/>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22" name="Rectangle 21">
                <a:extLst>
                  <a:ext uri="{FF2B5EF4-FFF2-40B4-BE49-F238E27FC236}">
                    <a16:creationId xmlns:a16="http://schemas.microsoft.com/office/drawing/2014/main" id="{8CE7CABB-8C12-28AE-523D-BF1F097BC962}"/>
                  </a:ext>
                </a:extLst>
              </p:cNvPr>
              <p:cNvSpPr/>
              <p:nvPr/>
            </p:nvSpPr>
            <p:spPr>
              <a:xfrm>
                <a:off x="6931575" y="3997894"/>
                <a:ext cx="1376856" cy="430883"/>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ctr" defTabSz="685800" rtl="0" fontAlgn="auto" latinLnBrk="0" hangingPunct="0">
                  <a:lnSpc>
                    <a:spcPct val="100000"/>
                  </a:lnSpc>
                  <a:spcBef>
                    <a:spcPts val="0"/>
                  </a:spcBef>
                  <a:spcAft>
                    <a:spcPts val="0"/>
                  </a:spcAft>
                  <a:buClrTx/>
                  <a:buSzTx/>
                  <a:buFontTx/>
                  <a:buNone/>
                  <a:tabLst/>
                </a:pPr>
                <a:r>
                  <a:rPr lang="en-NG" sz="1100" dirty="0">
                    <a:solidFill>
                      <a:srgbClr val="000000"/>
                    </a:solidFill>
                    <a:latin typeface="Century Gothic" panose="020B0502020202020204" pitchFamily="34" charset="0"/>
                  </a:rPr>
                  <a:t>Budget Implementation</a:t>
                </a:r>
                <a:endParaRPr kumimoji="0" lang="en-NG" sz="1100" b="0" i="0" u="none" strike="noStrike" cap="none" spc="0" normalizeH="0" baseline="0" dirty="0">
                  <a:ln>
                    <a:noFill/>
                  </a:ln>
                  <a:solidFill>
                    <a:srgbClr val="000000"/>
                  </a:solidFill>
                  <a:effectLst/>
                  <a:uFillTx/>
                  <a:latin typeface="Century Gothic" panose="020B0502020202020204" pitchFamily="34" charset="0"/>
                  <a:sym typeface="Helvetica"/>
                </a:endParaRPr>
              </a:p>
            </p:txBody>
          </p:sp>
        </p:grpSp>
        <p:cxnSp>
          <p:nvCxnSpPr>
            <p:cNvPr id="7" name="Straight Arrow Connector 6">
              <a:extLst>
                <a:ext uri="{FF2B5EF4-FFF2-40B4-BE49-F238E27FC236}">
                  <a16:creationId xmlns:a16="http://schemas.microsoft.com/office/drawing/2014/main" id="{7B2D4157-A2F0-A67B-5931-C03F1C10A935}"/>
                </a:ext>
              </a:extLst>
            </p:cNvPr>
            <p:cNvCxnSpPr>
              <a:cxnSpLocks/>
            </p:cNvCxnSpPr>
            <p:nvPr/>
          </p:nvCxnSpPr>
          <p:spPr>
            <a:xfrm>
              <a:off x="6085490" y="1893773"/>
              <a:ext cx="0" cy="2178249"/>
            </a:xfrm>
            <a:prstGeom prst="straightConnector1">
              <a:avLst/>
            </a:prstGeom>
            <a:noFill/>
            <a:ln w="25400" cap="flat">
              <a:solidFill>
                <a:schemeClr val="accent1"/>
              </a:solidFill>
              <a:prstDash val="dash"/>
              <a:round/>
              <a:tailEnd type="triangle"/>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572038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extBox 1"/>
          <p:cNvSpPr txBox="1">
            <a:spLocks noGrp="1"/>
          </p:cNvSpPr>
          <p:nvPr>
            <p:ph type="sldNum" sz="quarter" idx="4294967295"/>
          </p:nvPr>
        </p:nvSpPr>
        <p:spPr>
          <a:xfrm>
            <a:off x="8520838" y="4884768"/>
            <a:ext cx="133331"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685800" rtl="0" fontAlgn="auto" latinLnBrk="0" hangingPunct="0">
              <a:lnSpc>
                <a:spcPct val="100000"/>
              </a:lnSpc>
              <a:spcBef>
                <a:spcPts val="0"/>
              </a:spcBef>
              <a:spcAft>
                <a:spcPts val="0"/>
              </a:spcAft>
              <a:buClrTx/>
              <a:buSzTx/>
              <a:buFontTx/>
              <a:buNone/>
              <a:tabLst/>
              <a:defRPr kumimoji="0" sz="800" b="0" i="0" u="none" strike="noStrike" cap="none" spc="30" normalizeH="0" baseline="0">
                <a:ln>
                  <a:noFill/>
                </a:ln>
                <a:solidFill>
                  <a:srgbClr val="595959"/>
                </a:solidFill>
                <a:effectLst/>
                <a:uFillTx/>
                <a:latin typeface="Lato"/>
                <a:ea typeface="Lato"/>
                <a:cs typeface="Lato"/>
                <a:sym typeface="Lato"/>
              </a:defRPr>
            </a:lvl1pPr>
            <a:lvl2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2pPr>
            <a:lvl3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3pPr>
            <a:lvl4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4pPr>
            <a:lvl5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5pPr>
            <a:lvl6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6pPr>
            <a:lvl7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7pPr>
            <a:lvl8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8pPr>
            <a:lvl9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en-GB" smtClean="0"/>
              <a:pPr/>
              <a:t>13</a:t>
            </a:fld>
            <a:endParaRPr/>
          </a:p>
        </p:txBody>
      </p:sp>
      <p:sp>
        <p:nvSpPr>
          <p:cNvPr id="256" name="TextBox 1"/>
          <p:cNvSpPr txBox="1"/>
          <p:nvPr/>
        </p:nvSpPr>
        <p:spPr>
          <a:xfrm>
            <a:off x="275772" y="1847725"/>
            <a:ext cx="11582400"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a:defRPr sz="3600" b="1" cap="all" spc="51">
                <a:solidFill>
                  <a:srgbClr val="FFFFFF"/>
                </a:solidFill>
                <a:latin typeface="Century Gothic"/>
                <a:ea typeface="Century Gothic"/>
                <a:cs typeface="Century Gothic"/>
                <a:sym typeface="Century Gothic"/>
              </a:defRPr>
            </a:lvl1pPr>
          </a:lstStyle>
          <a:p>
            <a:r>
              <a:rPr lang="en-US" sz="4800" dirty="0"/>
              <a:t>Achieving a realistic budget:</a:t>
            </a:r>
          </a:p>
          <a:p>
            <a:r>
              <a:rPr lang="en-US" sz="4800" dirty="0"/>
              <a:t>Key considerations</a:t>
            </a:r>
            <a:endParaRPr sz="4400" dirty="0"/>
          </a:p>
        </p:txBody>
      </p:sp>
      <p:sp>
        <p:nvSpPr>
          <p:cNvPr id="257" name="Straight Connector 2"/>
          <p:cNvSpPr/>
          <p:nvPr/>
        </p:nvSpPr>
        <p:spPr>
          <a:xfrm>
            <a:off x="5486400" y="1623076"/>
            <a:ext cx="1219200" cy="1"/>
          </a:xfrm>
          <a:prstGeom prst="line">
            <a:avLst/>
          </a:prstGeom>
          <a:ln w="28575">
            <a:solidFill>
              <a:srgbClr val="FF0000"/>
            </a:solidFill>
            <a:miter/>
          </a:ln>
        </p:spPr>
        <p:txBody>
          <a:bodyPr lIns="60957" tIns="60957" rIns="60957" bIns="60957"/>
          <a:lstStyle/>
          <a:p>
            <a:endParaRPr sz="240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7817"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Key Considerations for Achieving a Realistic Budget</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471611" y="1680765"/>
            <a:ext cx="10877707" cy="3496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177800" indent="-177800" algn="just">
              <a:lnSpc>
                <a:spcPct val="115000"/>
              </a:lnSpc>
              <a:spcBef>
                <a:spcPts val="1000"/>
              </a:spcBef>
              <a:buSzPct val="100000"/>
              <a:buFontTx/>
              <a:buChar char="▪"/>
              <a:defRPr sz="1700">
                <a:latin typeface="Cambria"/>
                <a:ea typeface="Cambria"/>
                <a:cs typeface="Cambria"/>
                <a:sym typeface="Cambria"/>
              </a:defRPr>
            </a:pPr>
            <a:r>
              <a:rPr lang="en-GB" sz="2400" dirty="0"/>
              <a:t>Comprehensiveness</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200" dirty="0"/>
              <a:t>Is the coverage of government operations complete?</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200" dirty="0"/>
              <a:t>Are estimates gross or does netting take place?</a:t>
            </a:r>
          </a:p>
          <a:p>
            <a:pPr marL="368300" indent="-368300" algn="just">
              <a:lnSpc>
                <a:spcPct val="115000"/>
              </a:lnSpc>
              <a:spcBef>
                <a:spcPts val="1000"/>
              </a:spcBef>
              <a:buSzPct val="100000"/>
              <a:buFontTx/>
              <a:buChar char="▪"/>
              <a:defRPr sz="1700">
                <a:latin typeface="Cambria"/>
                <a:ea typeface="Cambria"/>
                <a:cs typeface="Cambria"/>
                <a:sym typeface="Cambria"/>
              </a:defRPr>
            </a:pPr>
            <a:r>
              <a:rPr lang="en-GB" sz="2400" dirty="0"/>
              <a:t>Transparency</a:t>
            </a:r>
          </a:p>
          <a:p>
            <a:pPr marL="717550" indent="-354013" algn="just">
              <a:lnSpc>
                <a:spcPct val="115000"/>
              </a:lnSpc>
              <a:spcBef>
                <a:spcPts val="1000"/>
              </a:spcBef>
              <a:buSzPct val="100000"/>
              <a:buFontTx/>
              <a:buChar char="▪"/>
              <a:defRPr sz="1700">
                <a:latin typeface="Cambria"/>
                <a:ea typeface="Cambria"/>
                <a:cs typeface="Cambria"/>
                <a:sym typeface="Cambria"/>
              </a:defRPr>
            </a:pPr>
            <a:r>
              <a:rPr lang="en-GB" sz="2200" dirty="0"/>
              <a:t>How useful is the budget classification? Are there separate economic and functional classifications that meet international standards?</a:t>
            </a:r>
          </a:p>
          <a:p>
            <a:pPr marL="717550" indent="-354013" algn="just">
              <a:lnSpc>
                <a:spcPct val="115000"/>
              </a:lnSpc>
              <a:spcBef>
                <a:spcPts val="1000"/>
              </a:spcBef>
              <a:buSzPct val="100000"/>
              <a:buFontTx/>
              <a:buChar char="▪"/>
              <a:defRPr sz="1700">
                <a:latin typeface="Cambria"/>
                <a:ea typeface="Cambria"/>
                <a:cs typeface="Cambria"/>
                <a:sym typeface="Cambria"/>
              </a:defRPr>
            </a:pPr>
            <a:r>
              <a:rPr lang="en-GB" sz="2200" dirty="0"/>
              <a:t>Is it easy to connect policies and expenditures through a program structure?</a:t>
            </a:r>
          </a:p>
        </p:txBody>
      </p:sp>
      <p:sp>
        <p:nvSpPr>
          <p:cNvPr id="3" name="TextBox 2">
            <a:extLst>
              <a:ext uri="{FF2B5EF4-FFF2-40B4-BE49-F238E27FC236}">
                <a16:creationId xmlns:a16="http://schemas.microsoft.com/office/drawing/2014/main" id="{A4D93E2A-83CA-431E-7B6B-584299CB168F}"/>
              </a:ext>
            </a:extLst>
          </p:cNvPr>
          <p:cNvSpPr txBox="1"/>
          <p:nvPr/>
        </p:nvSpPr>
        <p:spPr>
          <a:xfrm>
            <a:off x="471611" y="1059419"/>
            <a:ext cx="6684134" cy="369332"/>
          </a:xfrm>
          <a:prstGeom prst="rect">
            <a:avLst/>
          </a:prstGeom>
          <a:noFill/>
          <a:ln w="6350">
            <a:noFill/>
            <a:miter lim="800000"/>
          </a:ln>
        </p:spPr>
        <p:txBody>
          <a:bodyPr wrap="square">
            <a:spAutoFit/>
          </a:bodyPr>
          <a:lstStyle/>
          <a:p>
            <a:pPr fontAlgn="base"/>
            <a:r>
              <a:rPr lang="en-US" sz="1800" b="1" dirty="0">
                <a:solidFill>
                  <a:srgbClr val="FF0000"/>
                </a:solidFill>
                <a:latin typeface="Century Gothic" charset="0"/>
                <a:ea typeface="Century Gothic" charset="0"/>
                <a:cs typeface="Century Gothic" charset="0"/>
              </a:rPr>
              <a:t>(1)	Recognizing the usefulness of budget principles</a:t>
            </a:r>
          </a:p>
        </p:txBody>
      </p:sp>
    </p:spTree>
    <p:extLst>
      <p:ext uri="{BB962C8B-B14F-4D97-AF65-F5344CB8AC3E}">
        <p14:creationId xmlns:p14="http://schemas.microsoft.com/office/powerpoint/2010/main" val="1038076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8841"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Key Considerations for Achieving a Realistic Budget …/2</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471611" y="1582490"/>
            <a:ext cx="10877707" cy="42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177800" indent="-177800" algn="just">
              <a:lnSpc>
                <a:spcPct val="115000"/>
              </a:lnSpc>
              <a:spcBef>
                <a:spcPts val="1000"/>
              </a:spcBef>
              <a:buSzPct val="100000"/>
              <a:buFontTx/>
              <a:buChar char="▪"/>
              <a:defRPr sz="1700">
                <a:latin typeface="Cambria"/>
                <a:ea typeface="Cambria"/>
                <a:cs typeface="Cambria"/>
                <a:sym typeface="Cambria"/>
              </a:defRPr>
            </a:pPr>
            <a:r>
              <a:rPr lang="en-GB" sz="2400" dirty="0"/>
              <a:t>Realism</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t>Is the budget based on a realistic macroeconomic framework?</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t>Are estimates based on reasonable revenue projections? How are these made, and by whom?</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t>Are the financing provisions realistic?</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t>Is there a realistic costing of policies and programs and hence expenditures (e.g., assumptions about inflation, exchange rates, etc.)</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t>How are future cost implications taken into account?</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t>Is there a clear separation between present and new policies?</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t>How far are spending priorities determined and agreed under the budget process?</a:t>
            </a:r>
          </a:p>
        </p:txBody>
      </p:sp>
      <p:sp>
        <p:nvSpPr>
          <p:cNvPr id="3" name="TextBox 2">
            <a:extLst>
              <a:ext uri="{FF2B5EF4-FFF2-40B4-BE49-F238E27FC236}">
                <a16:creationId xmlns:a16="http://schemas.microsoft.com/office/drawing/2014/main" id="{C4BF053C-3508-4F66-AD62-33D976EB1063}"/>
              </a:ext>
            </a:extLst>
          </p:cNvPr>
          <p:cNvSpPr txBox="1"/>
          <p:nvPr/>
        </p:nvSpPr>
        <p:spPr>
          <a:xfrm>
            <a:off x="471611" y="1059419"/>
            <a:ext cx="8187480" cy="369332"/>
          </a:xfrm>
          <a:prstGeom prst="rect">
            <a:avLst/>
          </a:prstGeom>
          <a:noFill/>
          <a:ln w="6350">
            <a:noFill/>
            <a:miter lim="800000"/>
          </a:ln>
        </p:spPr>
        <p:txBody>
          <a:bodyPr wrap="square">
            <a:spAutoFit/>
          </a:bodyPr>
          <a:lstStyle/>
          <a:p>
            <a:pPr fontAlgn="base"/>
            <a:r>
              <a:rPr lang="en-US" sz="1800" b="1" dirty="0">
                <a:solidFill>
                  <a:srgbClr val="FF0000"/>
                </a:solidFill>
                <a:latin typeface="Century Gothic" charset="0"/>
                <a:ea typeface="Century Gothic" charset="0"/>
                <a:cs typeface="Century Gothic" charset="0"/>
              </a:rPr>
              <a:t>(1)	Recognizing the usefulness of budget principles …/2</a:t>
            </a:r>
          </a:p>
        </p:txBody>
      </p:sp>
    </p:spTree>
    <p:extLst>
      <p:ext uri="{BB962C8B-B14F-4D97-AF65-F5344CB8AC3E}">
        <p14:creationId xmlns:p14="http://schemas.microsoft.com/office/powerpoint/2010/main" val="3266379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9865"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Key Considerations for Achieving a Realistic Budget …/3</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471611" y="1762601"/>
            <a:ext cx="10877707" cy="3972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177800" indent="-177800" algn="just">
              <a:lnSpc>
                <a:spcPct val="115000"/>
              </a:lnSpc>
              <a:spcBef>
                <a:spcPts val="1000"/>
              </a:spcBef>
              <a:buSzPct val="100000"/>
              <a:buFontTx/>
              <a:buChar char="▪"/>
              <a:defRPr sz="1700">
                <a:latin typeface="Cambria"/>
                <a:ea typeface="Cambria"/>
                <a:cs typeface="Cambria"/>
                <a:sym typeface="Cambria"/>
              </a:defRPr>
            </a:pPr>
            <a:r>
              <a:rPr lang="en-GB" sz="2400" dirty="0"/>
              <a:t>The constitution </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400" dirty="0"/>
              <a:t>This is the highest in the legal hierarchy. Although it deals only with broad principles, the Constitution clarifies three important aspects: </a:t>
            </a:r>
          </a:p>
          <a:p>
            <a:pPr lvl="2" algn="just">
              <a:lnSpc>
                <a:spcPct val="115000"/>
              </a:lnSpc>
              <a:spcBef>
                <a:spcPts val="1000"/>
              </a:spcBef>
              <a:buSzPct val="100000"/>
              <a:defRPr sz="1700">
                <a:latin typeface="Cambria"/>
                <a:ea typeface="Cambria"/>
                <a:cs typeface="Cambria"/>
                <a:sym typeface="Cambria"/>
              </a:defRPr>
            </a:pPr>
            <a:r>
              <a:rPr lang="en-GB" sz="2000" dirty="0"/>
              <a:t>(1) the relative powers of the executive and legislative branches with respect to public finances; </a:t>
            </a:r>
          </a:p>
          <a:p>
            <a:pPr lvl="2" algn="just">
              <a:lnSpc>
                <a:spcPct val="115000"/>
              </a:lnSpc>
              <a:spcBef>
                <a:spcPts val="1000"/>
              </a:spcBef>
              <a:buSzPct val="100000"/>
              <a:defRPr sz="1700">
                <a:latin typeface="Cambria"/>
                <a:ea typeface="Cambria"/>
                <a:cs typeface="Cambria"/>
                <a:sym typeface="Cambria"/>
              </a:defRPr>
            </a:pPr>
            <a:r>
              <a:rPr lang="en-GB" sz="2000" dirty="0"/>
              <a:t>(2) the definition of the financial relations between national and subnational levels of government; and </a:t>
            </a:r>
          </a:p>
          <a:p>
            <a:pPr lvl="2" algn="just">
              <a:lnSpc>
                <a:spcPct val="115000"/>
              </a:lnSpc>
              <a:spcBef>
                <a:spcPts val="1000"/>
              </a:spcBef>
              <a:buSzPct val="100000"/>
              <a:defRPr sz="1700">
                <a:latin typeface="Cambria"/>
                <a:ea typeface="Cambria"/>
                <a:cs typeface="Cambria"/>
                <a:sym typeface="Cambria"/>
              </a:defRPr>
            </a:pPr>
            <a:r>
              <a:rPr lang="en-GB" sz="2000" dirty="0"/>
              <a:t>(3) the requirement that all public funds be paid into designated accounts and that these funds be spent only under the authority of a law.</a:t>
            </a:r>
            <a:endParaRPr lang="en-GB" dirty="0"/>
          </a:p>
        </p:txBody>
      </p:sp>
      <p:sp>
        <p:nvSpPr>
          <p:cNvPr id="3" name="TextBox 2">
            <a:extLst>
              <a:ext uri="{FF2B5EF4-FFF2-40B4-BE49-F238E27FC236}">
                <a16:creationId xmlns:a16="http://schemas.microsoft.com/office/drawing/2014/main" id="{C4BF053C-3508-4F66-AD62-33D976EB1063}"/>
              </a:ext>
            </a:extLst>
          </p:cNvPr>
          <p:cNvSpPr txBox="1"/>
          <p:nvPr/>
        </p:nvSpPr>
        <p:spPr>
          <a:xfrm>
            <a:off x="471611" y="1059419"/>
            <a:ext cx="8187480" cy="369332"/>
          </a:xfrm>
          <a:prstGeom prst="rect">
            <a:avLst/>
          </a:prstGeom>
          <a:noFill/>
          <a:ln w="6350">
            <a:noFill/>
            <a:miter lim="800000"/>
          </a:ln>
        </p:spPr>
        <p:txBody>
          <a:bodyPr wrap="square">
            <a:spAutoFit/>
          </a:bodyPr>
          <a:lstStyle/>
          <a:p>
            <a:pPr fontAlgn="base"/>
            <a:r>
              <a:rPr lang="en-US" sz="1800" b="1" dirty="0">
                <a:solidFill>
                  <a:srgbClr val="FF0000"/>
                </a:solidFill>
                <a:latin typeface="Century Gothic" charset="0"/>
                <a:ea typeface="Century Gothic" charset="0"/>
                <a:cs typeface="Century Gothic" charset="0"/>
              </a:rPr>
              <a:t>(2)	</a:t>
            </a:r>
            <a:r>
              <a:rPr lang="en-GB" b="1" dirty="0">
                <a:solidFill>
                  <a:srgbClr val="FF0000"/>
                </a:solidFill>
                <a:latin typeface="Century Gothic" charset="0"/>
              </a:rPr>
              <a:t>Keeping to the rules</a:t>
            </a:r>
            <a:endParaRPr lang="en-US" b="1" dirty="0">
              <a:solidFill>
                <a:srgbClr val="FF0000"/>
              </a:solidFill>
              <a:latin typeface="Century Gothic" charset="0"/>
            </a:endParaRPr>
          </a:p>
        </p:txBody>
      </p:sp>
    </p:spTree>
    <p:extLst>
      <p:ext uri="{BB962C8B-B14F-4D97-AF65-F5344CB8AC3E}">
        <p14:creationId xmlns:p14="http://schemas.microsoft.com/office/powerpoint/2010/main" val="1527503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0889"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Key Considerations for Achieving a Realistic Budget …/4</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471611" y="1693330"/>
            <a:ext cx="10877707" cy="4747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177800" indent="-177800" algn="just">
              <a:lnSpc>
                <a:spcPct val="115000"/>
              </a:lnSpc>
              <a:spcBef>
                <a:spcPts val="1000"/>
              </a:spcBef>
              <a:buSzPct val="100000"/>
              <a:buFontTx/>
              <a:buChar char="▪"/>
              <a:defRPr sz="1700">
                <a:latin typeface="Cambria"/>
                <a:ea typeface="Cambria"/>
                <a:cs typeface="Cambria"/>
                <a:sym typeface="Cambria"/>
              </a:defRPr>
            </a:pPr>
            <a:r>
              <a:rPr lang="en-GB" sz="2400" dirty="0"/>
              <a:t>The organic budget law </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t>This is usually the main vehicle for establishing principles of public financial management, and represents best practice. </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t>The organic budget law guides budget preparation, approval, execution, control, and auditing.</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t>It is called "organic" because it relates to organizational matters and systems, and does not therefore require annual re-enactment. </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t>It can often be modified only under certain conditions, such as qualified parliamentary majority.</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solidFill>
                  <a:srgbClr val="000000"/>
                </a:solidFill>
                <a:latin typeface="Cambria"/>
                <a:ea typeface="Cambria"/>
                <a:sym typeface="Cambria"/>
              </a:rPr>
              <a:t>The organic budget law also gives to the government, or the minister responsible for public finance, the authority to issue detailed regulations and instructions </a:t>
            </a:r>
          </a:p>
          <a:p>
            <a:pPr marL="635000" lvl="1" indent="-177800" algn="just">
              <a:lnSpc>
                <a:spcPct val="115000"/>
              </a:lnSpc>
              <a:spcBef>
                <a:spcPts val="1000"/>
              </a:spcBef>
              <a:buSzPct val="100000"/>
              <a:buFontTx/>
              <a:buChar char="▪"/>
              <a:defRPr sz="1700">
                <a:latin typeface="Cambria"/>
                <a:ea typeface="Cambria"/>
                <a:cs typeface="Cambria"/>
                <a:sym typeface="Cambria"/>
              </a:defRPr>
            </a:pPr>
            <a:endParaRPr lang="en-GB" dirty="0"/>
          </a:p>
        </p:txBody>
      </p:sp>
      <p:sp>
        <p:nvSpPr>
          <p:cNvPr id="3" name="TextBox 2">
            <a:extLst>
              <a:ext uri="{FF2B5EF4-FFF2-40B4-BE49-F238E27FC236}">
                <a16:creationId xmlns:a16="http://schemas.microsoft.com/office/drawing/2014/main" id="{C4BF053C-3508-4F66-AD62-33D976EB1063}"/>
              </a:ext>
            </a:extLst>
          </p:cNvPr>
          <p:cNvSpPr txBox="1"/>
          <p:nvPr/>
        </p:nvSpPr>
        <p:spPr>
          <a:xfrm>
            <a:off x="471611" y="1059419"/>
            <a:ext cx="8187480" cy="369332"/>
          </a:xfrm>
          <a:prstGeom prst="rect">
            <a:avLst/>
          </a:prstGeom>
          <a:noFill/>
          <a:ln w="6350">
            <a:noFill/>
            <a:miter lim="800000"/>
          </a:ln>
        </p:spPr>
        <p:txBody>
          <a:bodyPr wrap="square">
            <a:spAutoFit/>
          </a:bodyPr>
          <a:lstStyle/>
          <a:p>
            <a:pPr fontAlgn="base"/>
            <a:r>
              <a:rPr lang="en-US" sz="1800" b="1" dirty="0">
                <a:solidFill>
                  <a:srgbClr val="FF0000"/>
                </a:solidFill>
                <a:latin typeface="Century Gothic" charset="0"/>
                <a:ea typeface="Century Gothic" charset="0"/>
                <a:cs typeface="Century Gothic" charset="0"/>
              </a:rPr>
              <a:t>(2)	</a:t>
            </a:r>
            <a:r>
              <a:rPr lang="en-GB" b="1" dirty="0">
                <a:solidFill>
                  <a:srgbClr val="FF0000"/>
                </a:solidFill>
                <a:latin typeface="Century Gothic" charset="0"/>
              </a:rPr>
              <a:t>Keeping to the rules …/2</a:t>
            </a:r>
            <a:endParaRPr lang="en-US" b="1" dirty="0">
              <a:solidFill>
                <a:srgbClr val="FF0000"/>
              </a:solidFill>
              <a:latin typeface="Century Gothic" charset="0"/>
            </a:endParaRPr>
          </a:p>
        </p:txBody>
      </p:sp>
    </p:spTree>
    <p:extLst>
      <p:ext uri="{BB962C8B-B14F-4D97-AF65-F5344CB8AC3E}">
        <p14:creationId xmlns:p14="http://schemas.microsoft.com/office/powerpoint/2010/main" val="1270880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1913"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Key Considerations for Achieving a Realistic Budget …/5</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471611" y="1693330"/>
            <a:ext cx="10877707" cy="4610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177800" indent="-177800"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Operating within the powers assigned to the legislative and executive branches, and, within the executive branch is important to achieving a realistic budget.</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latin typeface="Cambria"/>
              </a:rPr>
              <a:t>When considering expenditure changes at the budget preparation stage, countries vary in the extent to which the legislature can change the budget, once it is submitted for their consideration. </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latin typeface="Cambria"/>
              </a:rPr>
              <a:t>Many countries, for example, allow for the composition of the expenditure or revenue plans to be changed but not the global total.</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latin typeface="Cambria"/>
              </a:rPr>
              <a:t>In some others, particularly in a number of transition economies, new expenditure proposals- often poorly costed - can be put forward, approved by the Legislature, and thus enter into the budget. Most often, this undermines the realism of the budget</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latin typeface="Cambria"/>
              </a:rPr>
              <a:t>The Executive must ultimately negotiate the budget with the Legislature </a:t>
            </a:r>
          </a:p>
        </p:txBody>
      </p:sp>
      <p:sp>
        <p:nvSpPr>
          <p:cNvPr id="3" name="TextBox 2">
            <a:extLst>
              <a:ext uri="{FF2B5EF4-FFF2-40B4-BE49-F238E27FC236}">
                <a16:creationId xmlns:a16="http://schemas.microsoft.com/office/drawing/2014/main" id="{C4BF053C-3508-4F66-AD62-33D976EB1063}"/>
              </a:ext>
            </a:extLst>
          </p:cNvPr>
          <p:cNvSpPr txBox="1"/>
          <p:nvPr/>
        </p:nvSpPr>
        <p:spPr>
          <a:xfrm>
            <a:off x="471611" y="1059419"/>
            <a:ext cx="9198862" cy="369332"/>
          </a:xfrm>
          <a:prstGeom prst="rect">
            <a:avLst/>
          </a:prstGeom>
          <a:noFill/>
          <a:ln w="6350">
            <a:noFill/>
            <a:miter lim="800000"/>
          </a:ln>
        </p:spPr>
        <p:txBody>
          <a:bodyPr wrap="square">
            <a:spAutoFit/>
          </a:bodyPr>
          <a:lstStyle/>
          <a:p>
            <a:pPr fontAlgn="base"/>
            <a:r>
              <a:rPr lang="en-US" sz="1800" b="1" dirty="0">
                <a:solidFill>
                  <a:srgbClr val="FF0000"/>
                </a:solidFill>
                <a:latin typeface="Century Gothic" charset="0"/>
                <a:ea typeface="Century Gothic" charset="0"/>
                <a:cs typeface="Century Gothic" charset="0"/>
              </a:rPr>
              <a:t>(3)	</a:t>
            </a:r>
            <a:r>
              <a:rPr lang="en-GB" b="1" dirty="0">
                <a:solidFill>
                  <a:srgbClr val="FF0000"/>
                </a:solidFill>
                <a:latin typeface="Century Gothic" charset="0"/>
              </a:rPr>
              <a:t>Identifying the responsibilities of stakeholders within the budget system</a:t>
            </a:r>
            <a:endParaRPr lang="en-US" b="1" dirty="0">
              <a:solidFill>
                <a:srgbClr val="FF0000"/>
              </a:solidFill>
              <a:latin typeface="Century Gothic" charset="0"/>
            </a:endParaRPr>
          </a:p>
        </p:txBody>
      </p:sp>
    </p:spTree>
    <p:extLst>
      <p:ext uri="{BB962C8B-B14F-4D97-AF65-F5344CB8AC3E}">
        <p14:creationId xmlns:p14="http://schemas.microsoft.com/office/powerpoint/2010/main" val="838314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2937"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Key Considerations for Achieving a Realistic Budget …/6</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471611" y="1693330"/>
            <a:ext cx="10877707" cy="2840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177800" indent="-177800"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There are a number of budget controls that must be adhered to for a realistic budget:</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latin typeface="Cambria"/>
              </a:rPr>
              <a:t>Establishing fiscal rules, </a:t>
            </a:r>
            <a:r>
              <a:rPr lang="en-GB" sz="2000" dirty="0" err="1">
                <a:latin typeface="Cambria"/>
              </a:rPr>
              <a:t>eg</a:t>
            </a:r>
            <a:r>
              <a:rPr lang="en-GB" sz="2000" dirty="0">
                <a:latin typeface="Cambria"/>
              </a:rPr>
              <a:t>, deficit limits</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latin typeface="Cambria"/>
              </a:rPr>
              <a:t>Maintaining expenditure limits, especially on costs</a:t>
            </a:r>
          </a:p>
          <a:p>
            <a:pPr marL="635000" lvl="1" indent="-177800" algn="just">
              <a:lnSpc>
                <a:spcPct val="115000"/>
              </a:lnSpc>
              <a:spcBef>
                <a:spcPts val="1000"/>
              </a:spcBef>
              <a:buSzPct val="100000"/>
              <a:buFontTx/>
              <a:buChar char="▪"/>
              <a:defRPr sz="1700">
                <a:latin typeface="Cambria"/>
                <a:ea typeface="Cambria"/>
                <a:cs typeface="Cambria"/>
                <a:sym typeface="Cambria"/>
              </a:defRPr>
            </a:pPr>
            <a:r>
              <a:rPr lang="en-GB" sz="2000" dirty="0">
                <a:latin typeface="Cambria"/>
              </a:rPr>
              <a:t>No extra-budgetary expenditures</a:t>
            </a:r>
          </a:p>
          <a:p>
            <a:pPr lvl="1" algn="just">
              <a:lnSpc>
                <a:spcPct val="115000"/>
              </a:lnSpc>
              <a:spcBef>
                <a:spcPts val="1000"/>
              </a:spcBef>
              <a:buSzPct val="100000"/>
              <a:defRPr sz="1700">
                <a:latin typeface="Cambria"/>
                <a:ea typeface="Cambria"/>
                <a:cs typeface="Cambria"/>
                <a:sym typeface="Cambria"/>
              </a:defRPr>
            </a:pPr>
            <a:endParaRPr lang="en-GB" sz="2000" dirty="0">
              <a:latin typeface="Cambria"/>
            </a:endParaRPr>
          </a:p>
        </p:txBody>
      </p:sp>
      <p:sp>
        <p:nvSpPr>
          <p:cNvPr id="3" name="TextBox 2">
            <a:extLst>
              <a:ext uri="{FF2B5EF4-FFF2-40B4-BE49-F238E27FC236}">
                <a16:creationId xmlns:a16="http://schemas.microsoft.com/office/drawing/2014/main" id="{C4BF053C-3508-4F66-AD62-33D976EB1063}"/>
              </a:ext>
            </a:extLst>
          </p:cNvPr>
          <p:cNvSpPr txBox="1"/>
          <p:nvPr/>
        </p:nvSpPr>
        <p:spPr>
          <a:xfrm>
            <a:off x="471611" y="1059419"/>
            <a:ext cx="9198862" cy="369332"/>
          </a:xfrm>
          <a:prstGeom prst="rect">
            <a:avLst/>
          </a:prstGeom>
          <a:noFill/>
          <a:ln w="6350">
            <a:noFill/>
            <a:miter lim="800000"/>
          </a:ln>
        </p:spPr>
        <p:txBody>
          <a:bodyPr wrap="square">
            <a:spAutoFit/>
          </a:bodyPr>
          <a:lstStyle/>
          <a:p>
            <a:pPr fontAlgn="base"/>
            <a:r>
              <a:rPr lang="en-US" sz="1800" b="1" dirty="0">
                <a:solidFill>
                  <a:srgbClr val="FF0000"/>
                </a:solidFill>
                <a:latin typeface="Century Gothic" charset="0"/>
                <a:ea typeface="Century Gothic" charset="0"/>
                <a:cs typeface="Century Gothic" charset="0"/>
              </a:rPr>
              <a:t>(4)	</a:t>
            </a:r>
            <a:r>
              <a:rPr lang="en-GB" sz="1800" b="1" dirty="0">
                <a:solidFill>
                  <a:srgbClr val="FF0000"/>
                </a:solidFill>
                <a:latin typeface="Century Gothic" charset="0"/>
                <a:ea typeface="Century Gothic" charset="0"/>
                <a:cs typeface="Century Gothic" charset="0"/>
              </a:rPr>
              <a:t>Budgetary Controls</a:t>
            </a:r>
            <a:endParaRPr lang="en-US" b="1" dirty="0">
              <a:solidFill>
                <a:srgbClr val="FF0000"/>
              </a:solidFill>
              <a:latin typeface="Century Gothic" charset="0"/>
            </a:endParaRPr>
          </a:p>
        </p:txBody>
      </p:sp>
    </p:spTree>
    <p:extLst>
      <p:ext uri="{BB962C8B-B14F-4D97-AF65-F5344CB8AC3E}">
        <p14:creationId xmlns:p14="http://schemas.microsoft.com/office/powerpoint/2010/main" val="262431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7577" name="think-cell Slide" r:id="rId5" imgW="395" imgH="396" progId="TCLayout.ActiveDocument.1">
                  <p:embed/>
                </p:oleObj>
              </mc:Choice>
              <mc:Fallback>
                <p:oleObj name="think-cell Slide" r:id="rId5"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F7107271-7A96-7334-B810-D773A8D46B5D}"/>
              </a:ext>
            </a:extLst>
          </p:cNvPr>
          <p:cNvSpPr>
            <a:spLocks noGrp="1"/>
          </p:cNvSpPr>
          <p:nvPr>
            <p:ph type="title"/>
          </p:nvPr>
        </p:nvSpPr>
        <p:spPr>
          <a:xfrm>
            <a:off x="337424" y="359474"/>
            <a:ext cx="8828839" cy="566502"/>
          </a:xfrm>
        </p:spPr>
        <p:txBody>
          <a:bodyPr/>
          <a:lstStyle/>
          <a:p>
            <a:r>
              <a:rPr lang="en-GB" sz="3600" u="sng" dirty="0">
                <a:solidFill>
                  <a:schemeClr val="accent2">
                    <a:lumMod val="50000"/>
                  </a:schemeClr>
                </a:solidFill>
              </a:rPr>
              <a:t>Outline</a:t>
            </a:r>
            <a:endParaRPr lang="en-GB" sz="3600" dirty="0"/>
          </a:p>
        </p:txBody>
      </p:sp>
      <p:pic>
        <p:nvPicPr>
          <p:cNvPr id="126" name="Picture 125" descr="Picture 12">
            <a:extLst>
              <a:ext uri="{FF2B5EF4-FFF2-40B4-BE49-F238E27FC236}">
                <a16:creationId xmlns:a16="http://schemas.microsoft.com/office/drawing/2014/main" id="{3531554C-2E80-C1EA-13A8-835E01DF367F}"/>
              </a:ext>
            </a:extLst>
          </p:cNvPr>
          <p:cNvPicPr>
            <a:picLocks noChangeAspect="1"/>
          </p:cNvPicPr>
          <p:nvPr/>
        </p:nvPicPr>
        <p:blipFill>
          <a:blip r:embed="rId7"/>
          <a:stretch>
            <a:fillRect/>
          </a:stretch>
        </p:blipFill>
        <p:spPr>
          <a:xfrm>
            <a:off x="11312525" y="275075"/>
            <a:ext cx="699063" cy="628786"/>
          </a:xfrm>
          <a:prstGeom prst="rect">
            <a:avLst/>
          </a:prstGeom>
          <a:ln w="12700">
            <a:miter lim="400000"/>
          </a:ln>
        </p:spPr>
      </p:pic>
      <p:sp>
        <p:nvSpPr>
          <p:cNvPr id="127" name="Rectangle 1">
            <a:extLst>
              <a:ext uri="{FF2B5EF4-FFF2-40B4-BE49-F238E27FC236}">
                <a16:creationId xmlns:a16="http://schemas.microsoft.com/office/drawing/2014/main" id="{39CCF250-2AEB-EF2F-8AE5-D2F21EAE9F8F}"/>
              </a:ext>
            </a:extLst>
          </p:cNvPr>
          <p:cNvSpPr txBox="1"/>
          <p:nvPr/>
        </p:nvSpPr>
        <p:spPr>
          <a:xfrm>
            <a:off x="536589" y="1979586"/>
            <a:ext cx="11118822" cy="2246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720725" indent="-720725">
              <a:spcAft>
                <a:spcPts val="1200"/>
              </a:spcAft>
              <a:buSzPct val="100000"/>
              <a:buFontTx/>
              <a:buAutoNum type="romanUcPeriod"/>
              <a:defRPr sz="1800" b="1" i="1">
                <a:solidFill>
                  <a:srgbClr val="222222"/>
                </a:solidFill>
                <a:latin typeface="Century Gothic"/>
                <a:ea typeface="Century Gothic"/>
                <a:cs typeface="Century Gothic"/>
                <a:sym typeface="Century Gothic"/>
              </a:defRPr>
            </a:pPr>
            <a:r>
              <a:rPr lang="en-GB" sz="2000" dirty="0"/>
              <a:t>Introduction</a:t>
            </a:r>
          </a:p>
          <a:p>
            <a:pPr marL="720725" indent="-720725">
              <a:spcAft>
                <a:spcPts val="1200"/>
              </a:spcAft>
              <a:buSzPct val="100000"/>
              <a:buFontTx/>
              <a:buAutoNum type="romanUcPeriod"/>
              <a:defRPr sz="1800" b="1" i="1">
                <a:solidFill>
                  <a:srgbClr val="222222"/>
                </a:solidFill>
                <a:latin typeface="Century Gothic"/>
                <a:ea typeface="Century Gothic"/>
                <a:cs typeface="Century Gothic"/>
                <a:sym typeface="Century Gothic"/>
              </a:defRPr>
            </a:pPr>
            <a:r>
              <a:rPr lang="en-GB" sz="2000" dirty="0"/>
              <a:t>Conceptual Framework</a:t>
            </a:r>
          </a:p>
          <a:p>
            <a:pPr marL="720725" indent="-720725">
              <a:spcAft>
                <a:spcPts val="1200"/>
              </a:spcAft>
              <a:buSzPct val="100000"/>
              <a:buFontTx/>
              <a:buAutoNum type="romanUcPeriod"/>
              <a:defRPr sz="1800" b="1" i="1">
                <a:solidFill>
                  <a:srgbClr val="222222"/>
                </a:solidFill>
                <a:latin typeface="Century Gothic"/>
                <a:ea typeface="Century Gothic"/>
                <a:cs typeface="Century Gothic"/>
                <a:sym typeface="Century Gothic"/>
              </a:defRPr>
            </a:pPr>
            <a:r>
              <a:rPr lang="en-GB" sz="2000" dirty="0"/>
              <a:t>Achieving a Realistic Budget: Key Considerations</a:t>
            </a:r>
          </a:p>
          <a:p>
            <a:pPr marL="720725" indent="-720725">
              <a:spcAft>
                <a:spcPts val="1200"/>
              </a:spcAft>
              <a:buSzPct val="100000"/>
              <a:buFontTx/>
              <a:buAutoNum type="romanUcPeriod"/>
              <a:defRPr sz="1800" b="1" i="1">
                <a:solidFill>
                  <a:srgbClr val="222222"/>
                </a:solidFill>
                <a:latin typeface="Century Gothic"/>
                <a:ea typeface="Century Gothic"/>
                <a:cs typeface="Century Gothic"/>
                <a:sym typeface="Century Gothic"/>
              </a:defRPr>
            </a:pPr>
            <a:r>
              <a:rPr lang="en-GB" sz="2000" dirty="0"/>
              <a:t>Critical Issues</a:t>
            </a:r>
          </a:p>
          <a:p>
            <a:pPr marL="720725" indent="-720725">
              <a:spcAft>
                <a:spcPts val="1200"/>
              </a:spcAft>
              <a:buSzPct val="100000"/>
              <a:buAutoNum type="romanUcPeriod"/>
              <a:defRPr sz="1800" b="1" i="1">
                <a:solidFill>
                  <a:srgbClr val="222222"/>
                </a:solidFill>
                <a:latin typeface="Century Gothic"/>
                <a:ea typeface="Century Gothic"/>
                <a:cs typeface="Century Gothic"/>
                <a:sym typeface="Century Gothic"/>
              </a:defRPr>
            </a:pPr>
            <a:r>
              <a:rPr lang="en-GB" sz="2000" dirty="0"/>
              <a:t>Recommendations</a:t>
            </a:r>
          </a:p>
        </p:txBody>
      </p:sp>
    </p:spTree>
    <p:extLst>
      <p:ext uri="{BB962C8B-B14F-4D97-AF65-F5344CB8AC3E}">
        <p14:creationId xmlns:p14="http://schemas.microsoft.com/office/powerpoint/2010/main" val="3188507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extBox 1"/>
          <p:cNvSpPr txBox="1">
            <a:spLocks noGrp="1"/>
          </p:cNvSpPr>
          <p:nvPr>
            <p:ph type="sldNum" sz="quarter" idx="4294967295"/>
          </p:nvPr>
        </p:nvSpPr>
        <p:spPr>
          <a:xfrm>
            <a:off x="8520838" y="4884768"/>
            <a:ext cx="133331"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685800" rtl="0" fontAlgn="auto" latinLnBrk="0" hangingPunct="0">
              <a:lnSpc>
                <a:spcPct val="100000"/>
              </a:lnSpc>
              <a:spcBef>
                <a:spcPts val="0"/>
              </a:spcBef>
              <a:spcAft>
                <a:spcPts val="0"/>
              </a:spcAft>
              <a:buClrTx/>
              <a:buSzTx/>
              <a:buFontTx/>
              <a:buNone/>
              <a:tabLst/>
              <a:defRPr kumimoji="0" sz="800" b="0" i="0" u="none" strike="noStrike" cap="none" spc="30" normalizeH="0" baseline="0">
                <a:ln>
                  <a:noFill/>
                </a:ln>
                <a:solidFill>
                  <a:srgbClr val="595959"/>
                </a:solidFill>
                <a:effectLst/>
                <a:uFillTx/>
                <a:latin typeface="Lato"/>
                <a:ea typeface="Lato"/>
                <a:cs typeface="Lato"/>
                <a:sym typeface="Lato"/>
              </a:defRPr>
            </a:lvl1pPr>
            <a:lvl2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2pPr>
            <a:lvl3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3pPr>
            <a:lvl4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4pPr>
            <a:lvl5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5pPr>
            <a:lvl6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6pPr>
            <a:lvl7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7pPr>
            <a:lvl8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8pPr>
            <a:lvl9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en-GB" smtClean="0"/>
              <a:pPr/>
              <a:t>20</a:t>
            </a:fld>
            <a:endParaRPr/>
          </a:p>
        </p:txBody>
      </p:sp>
      <p:sp>
        <p:nvSpPr>
          <p:cNvPr id="256" name="TextBox 1"/>
          <p:cNvSpPr txBox="1"/>
          <p:nvPr/>
        </p:nvSpPr>
        <p:spPr>
          <a:xfrm>
            <a:off x="275772" y="1847725"/>
            <a:ext cx="11582400"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a:defRPr sz="3600" b="1" cap="all" spc="51">
                <a:solidFill>
                  <a:srgbClr val="FFFFFF"/>
                </a:solidFill>
                <a:latin typeface="Century Gothic"/>
                <a:ea typeface="Century Gothic"/>
                <a:cs typeface="Century Gothic"/>
                <a:sym typeface="Century Gothic"/>
              </a:defRPr>
            </a:lvl1pPr>
          </a:lstStyle>
          <a:p>
            <a:r>
              <a:rPr lang="en-US" sz="4800" dirty="0"/>
              <a:t>CRITICAL ISSUES</a:t>
            </a:r>
            <a:endParaRPr sz="4800" dirty="0"/>
          </a:p>
        </p:txBody>
      </p:sp>
      <p:sp>
        <p:nvSpPr>
          <p:cNvPr id="257" name="Straight Connector 2"/>
          <p:cNvSpPr/>
          <p:nvPr/>
        </p:nvSpPr>
        <p:spPr>
          <a:xfrm>
            <a:off x="5486400" y="1623076"/>
            <a:ext cx="1219200" cy="1"/>
          </a:xfrm>
          <a:prstGeom prst="line">
            <a:avLst/>
          </a:prstGeom>
          <a:ln w="28575">
            <a:solidFill>
              <a:srgbClr val="FF0000"/>
            </a:solidFill>
            <a:miter/>
          </a:ln>
        </p:spPr>
        <p:txBody>
          <a:bodyPr lIns="60957" tIns="60957" rIns="60957" bIns="60957"/>
          <a:lstStyle/>
          <a:p>
            <a:endParaRPr sz="2400"/>
          </a:p>
        </p:txBody>
      </p:sp>
    </p:spTree>
    <p:extLst>
      <p:ext uri="{BB962C8B-B14F-4D97-AF65-F5344CB8AC3E}">
        <p14:creationId xmlns:p14="http://schemas.microsoft.com/office/powerpoint/2010/main" val="84927516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3961"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Public Debts</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471611" y="1987209"/>
            <a:ext cx="5846062" cy="2400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lvl="0" indent="-342900" algn="just">
              <a:spcAft>
                <a:spcPts val="1200"/>
              </a:spcAft>
              <a:buFont typeface="Wingdings" panose="05000000000000000000" pitchFamily="2" charset="2"/>
              <a:buChar char="§"/>
            </a:pPr>
            <a:r>
              <a:rPr lang="en-GB" sz="2000" dirty="0">
                <a:uFill>
                  <a:solidFill>
                    <a:srgbClr val="000000"/>
                  </a:solidFill>
                </a:uFill>
                <a:latin typeface="Cambria" panose="02040503050406030204" pitchFamily="18" charset="0"/>
                <a:ea typeface="Cambria" panose="02040503050406030204" pitchFamily="18" charset="0"/>
              </a:rPr>
              <a:t>Persistent deficit financing has resulted in the total States domestic debt has risen significantly from N1.69 trillion in June 2015 to N5.34 trillion in December 2022.</a:t>
            </a:r>
          </a:p>
          <a:p>
            <a:pPr marL="342900" lvl="0" indent="-342900" algn="just">
              <a:spcAft>
                <a:spcPts val="1200"/>
              </a:spcAft>
              <a:buFont typeface="Wingdings" panose="05000000000000000000" pitchFamily="2" charset="2"/>
              <a:buChar char="§"/>
            </a:pPr>
            <a:r>
              <a:rPr lang="en-GB" sz="2000" dirty="0">
                <a:uFill>
                  <a:solidFill>
                    <a:srgbClr val="000000"/>
                  </a:solidFill>
                </a:uFill>
                <a:latin typeface="Cambria" panose="02040503050406030204" pitchFamily="18" charset="0"/>
                <a:ea typeface="Cambria" panose="02040503050406030204" pitchFamily="18" charset="0"/>
              </a:rPr>
              <a:t>This largely reflects the states’ critical revenue problem, which could lead to a debt sustainability problem if not urgently addressed.</a:t>
            </a:r>
            <a:r>
              <a:rPr lang="en-US" sz="2000" dirty="0">
                <a:latin typeface="Cambria" panose="02040503050406030204" pitchFamily="18" charset="0"/>
                <a:ea typeface="Cambria" panose="02040503050406030204" pitchFamily="18" charset="0"/>
                <a:cs typeface="Arial" panose="020B0604020202020204" pitchFamily="34" charset="0"/>
              </a:rPr>
              <a:t>	</a:t>
            </a:r>
          </a:p>
        </p:txBody>
      </p:sp>
      <p:sp>
        <p:nvSpPr>
          <p:cNvPr id="9" name="TextBox 8">
            <a:extLst>
              <a:ext uri="{FF2B5EF4-FFF2-40B4-BE49-F238E27FC236}">
                <a16:creationId xmlns:a16="http://schemas.microsoft.com/office/drawing/2014/main" id="{DEBB2A72-77FB-4287-D0BF-73305BE8835D}"/>
              </a:ext>
            </a:extLst>
          </p:cNvPr>
          <p:cNvSpPr txBox="1"/>
          <p:nvPr/>
        </p:nvSpPr>
        <p:spPr>
          <a:xfrm>
            <a:off x="6648538" y="722551"/>
            <a:ext cx="2826328" cy="307777"/>
          </a:xfrm>
          <a:prstGeom prst="rect">
            <a:avLst/>
          </a:prstGeom>
          <a:noFill/>
          <a:ln w="6350">
            <a:noFill/>
            <a:miter lim="800000"/>
          </a:ln>
        </p:spPr>
        <p:txBody>
          <a:bodyPr wrap="square">
            <a:spAutoFit/>
          </a:bodyPr>
          <a:lstStyle/>
          <a:p>
            <a:pPr fontAlgn="base"/>
            <a:r>
              <a:rPr lang="en-US" sz="1400" b="1" dirty="0">
                <a:solidFill>
                  <a:srgbClr val="FF0000"/>
                </a:solidFill>
                <a:latin typeface="Century Gothic" charset="0"/>
                <a:ea typeface="Century Gothic" charset="0"/>
                <a:cs typeface="Century Gothic" charset="0"/>
              </a:rPr>
              <a:t>External Debt (N’M)</a:t>
            </a:r>
            <a:endParaRPr lang="en-US" sz="1400" b="1" dirty="0">
              <a:solidFill>
                <a:srgbClr val="FF0000"/>
              </a:solidFill>
              <a:latin typeface="Century Gothic" charset="0"/>
            </a:endParaRPr>
          </a:p>
        </p:txBody>
      </p:sp>
      <p:sp>
        <p:nvSpPr>
          <p:cNvPr id="10" name="TextBox 9">
            <a:extLst>
              <a:ext uri="{FF2B5EF4-FFF2-40B4-BE49-F238E27FC236}">
                <a16:creationId xmlns:a16="http://schemas.microsoft.com/office/drawing/2014/main" id="{EDE22443-2F34-91CF-E813-B0DFE2B51ADB}"/>
              </a:ext>
            </a:extLst>
          </p:cNvPr>
          <p:cNvSpPr txBox="1"/>
          <p:nvPr/>
        </p:nvSpPr>
        <p:spPr>
          <a:xfrm>
            <a:off x="6648537" y="3451507"/>
            <a:ext cx="2022207" cy="307777"/>
          </a:xfrm>
          <a:prstGeom prst="rect">
            <a:avLst/>
          </a:prstGeom>
          <a:noFill/>
          <a:ln w="6350">
            <a:noFill/>
            <a:miter lim="800000"/>
          </a:ln>
        </p:spPr>
        <p:txBody>
          <a:bodyPr wrap="square">
            <a:spAutoFit/>
          </a:bodyPr>
          <a:lstStyle/>
          <a:p>
            <a:pPr fontAlgn="base"/>
            <a:r>
              <a:rPr lang="en-US" sz="1400" b="1" dirty="0">
                <a:solidFill>
                  <a:srgbClr val="FF0000"/>
                </a:solidFill>
                <a:latin typeface="Century Gothic" charset="0"/>
                <a:ea typeface="Century Gothic" charset="0"/>
                <a:cs typeface="Century Gothic" charset="0"/>
              </a:rPr>
              <a:t>Domestic Debt (N’M)</a:t>
            </a:r>
            <a:endParaRPr lang="en-US" sz="1400" b="1" dirty="0">
              <a:solidFill>
                <a:srgbClr val="FF0000"/>
              </a:solidFill>
              <a:latin typeface="Century Gothic" charset="0"/>
            </a:endParaRPr>
          </a:p>
        </p:txBody>
      </p:sp>
      <p:graphicFrame>
        <p:nvGraphicFramePr>
          <p:cNvPr id="11" name="Chart 10">
            <a:extLst>
              <a:ext uri="{FF2B5EF4-FFF2-40B4-BE49-F238E27FC236}">
                <a16:creationId xmlns:a16="http://schemas.microsoft.com/office/drawing/2014/main" id="{936E601C-7285-0CC6-8BD1-97CD0EC5F141}"/>
              </a:ext>
            </a:extLst>
          </p:cNvPr>
          <p:cNvGraphicFramePr>
            <a:graphicFrameLocks/>
          </p:cNvGraphicFramePr>
          <p:nvPr>
            <p:extLst>
              <p:ext uri="{D42A27DB-BD31-4B8C-83A1-F6EECF244321}">
                <p14:modId xmlns:p14="http://schemas.microsoft.com/office/powerpoint/2010/main" val="3225009880"/>
              </p:ext>
            </p:extLst>
          </p:nvPr>
        </p:nvGraphicFramePr>
        <p:xfrm>
          <a:off x="6544075" y="1013374"/>
          <a:ext cx="5156200" cy="242117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hart 11">
            <a:extLst>
              <a:ext uri="{FF2B5EF4-FFF2-40B4-BE49-F238E27FC236}">
                <a16:creationId xmlns:a16="http://schemas.microsoft.com/office/drawing/2014/main" id="{EB8D4EDE-7DCA-BAC7-16A5-350DB675481F}"/>
              </a:ext>
            </a:extLst>
          </p:cNvPr>
          <p:cNvGraphicFramePr>
            <a:graphicFrameLocks/>
          </p:cNvGraphicFramePr>
          <p:nvPr>
            <p:extLst>
              <p:ext uri="{D42A27DB-BD31-4B8C-83A1-F6EECF244321}">
                <p14:modId xmlns:p14="http://schemas.microsoft.com/office/powerpoint/2010/main" val="1926973793"/>
              </p:ext>
            </p:extLst>
          </p:nvPr>
        </p:nvGraphicFramePr>
        <p:xfrm>
          <a:off x="6544075" y="3759284"/>
          <a:ext cx="5156200" cy="226729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74038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4985"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Domestic vs External Debt by States</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471611" y="1336119"/>
            <a:ext cx="11082528" cy="1169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lvl="0" indent="-342900" algn="just">
              <a:spcAft>
                <a:spcPts val="1200"/>
              </a:spcAft>
              <a:buFont typeface="Wingdings" panose="05000000000000000000" pitchFamily="2" charset="2"/>
              <a:buChar char="§"/>
            </a:pPr>
            <a:r>
              <a:rPr lang="en-GB" sz="2000" dirty="0">
                <a:uFill>
                  <a:solidFill>
                    <a:srgbClr val="000000"/>
                  </a:solidFill>
                </a:uFill>
                <a:latin typeface="Cambria" panose="02040503050406030204" pitchFamily="18" charset="0"/>
                <a:ea typeface="Cambria" panose="02040503050406030204" pitchFamily="18" charset="0"/>
              </a:rPr>
              <a:t>Domestic debt was highest in Lagos, Delta, Ogun, and Rivers, at N807 billion, N304 billion, N270 billion and N225 billion, respectively in December 2022.</a:t>
            </a:r>
          </a:p>
          <a:p>
            <a:pPr marL="342900" lvl="0" indent="-342900" algn="just">
              <a:spcAft>
                <a:spcPts val="1200"/>
              </a:spcAft>
              <a:buFont typeface="Wingdings" panose="05000000000000000000" pitchFamily="2" charset="2"/>
              <a:buChar char="§"/>
            </a:pPr>
            <a:r>
              <a:rPr lang="en-GB" sz="2000" dirty="0">
                <a:uFill>
                  <a:solidFill>
                    <a:srgbClr val="000000"/>
                  </a:solidFill>
                </a:uFill>
                <a:latin typeface="Cambria" panose="02040503050406030204" pitchFamily="18" charset="0"/>
                <a:ea typeface="Cambria" panose="02040503050406030204" pitchFamily="18" charset="0"/>
              </a:rPr>
              <a:t>It was lowest in Jigawa, Kebbi, and Katsina at under N70 billion in December 2022.</a:t>
            </a:r>
          </a:p>
        </p:txBody>
      </p:sp>
      <p:graphicFrame>
        <p:nvGraphicFramePr>
          <p:cNvPr id="3" name="Chart 2">
            <a:extLst>
              <a:ext uri="{FF2B5EF4-FFF2-40B4-BE49-F238E27FC236}">
                <a16:creationId xmlns:a16="http://schemas.microsoft.com/office/drawing/2014/main" id="{2E6BDDBE-89A2-E207-614F-4074828F4E57}"/>
              </a:ext>
            </a:extLst>
          </p:cNvPr>
          <p:cNvGraphicFramePr>
            <a:graphicFrameLocks/>
          </p:cNvGraphicFramePr>
          <p:nvPr>
            <p:extLst>
              <p:ext uri="{D42A27DB-BD31-4B8C-83A1-F6EECF244321}">
                <p14:modId xmlns:p14="http://schemas.microsoft.com/office/powerpoint/2010/main" val="668954450"/>
              </p:ext>
            </p:extLst>
          </p:nvPr>
        </p:nvGraphicFramePr>
        <p:xfrm>
          <a:off x="945910" y="2924263"/>
          <a:ext cx="9701426" cy="312007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865372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09"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States still depend largely on Federation Allocation </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20" name="Rectangle 2">
            <a:extLst>
              <a:ext uri="{FF2B5EF4-FFF2-40B4-BE49-F238E27FC236}">
                <a16:creationId xmlns:a16="http://schemas.microsoft.com/office/drawing/2014/main" id="{4C0417AB-DB52-E9DD-AB91-1A26763A88BC}"/>
              </a:ext>
            </a:extLst>
          </p:cNvPr>
          <p:cNvSpPr txBox="1"/>
          <p:nvPr/>
        </p:nvSpPr>
        <p:spPr>
          <a:xfrm>
            <a:off x="6807201" y="1781520"/>
            <a:ext cx="4521199" cy="3631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lvl="0" indent="-342900" algn="just">
              <a:spcAft>
                <a:spcPts val="1200"/>
              </a:spcAft>
              <a:buFont typeface="Arial" panose="020B0604020202020204" pitchFamily="34" charset="0"/>
              <a:buChar char="•"/>
            </a:pPr>
            <a:r>
              <a:rPr lang="en-GB" sz="2000" dirty="0">
                <a:uFill>
                  <a:solidFill>
                    <a:srgbClr val="000000"/>
                  </a:solidFill>
                </a:uFill>
                <a:latin typeface="Cambria" panose="02040503050406030204" pitchFamily="18" charset="0"/>
                <a:ea typeface="Cambria" panose="02040503050406030204" pitchFamily="18" charset="0"/>
              </a:rPr>
              <a:t>In 2021, FAAC allocation accounted for more than 50% of States Revenue.</a:t>
            </a:r>
          </a:p>
          <a:p>
            <a:pPr marL="342900" lvl="0" indent="-342900" algn="just">
              <a:spcAft>
                <a:spcPts val="1200"/>
              </a:spcAft>
              <a:buFont typeface="Arial" panose="020B0604020202020204" pitchFamily="34" charset="0"/>
              <a:buChar char="•"/>
            </a:pPr>
            <a:r>
              <a:rPr lang="en-GB" sz="2000" dirty="0">
                <a:uFill>
                  <a:solidFill>
                    <a:srgbClr val="000000"/>
                  </a:solidFill>
                </a:uFill>
                <a:latin typeface="Cambria" panose="02040503050406030204" pitchFamily="18" charset="0"/>
                <a:ea typeface="Cambria" panose="02040503050406030204" pitchFamily="18" charset="0"/>
              </a:rPr>
              <a:t>Internally Generated Revenue (IGR) is rising but at a slow pace because:</a:t>
            </a:r>
          </a:p>
          <a:p>
            <a:pPr marL="800100" lvl="1" indent="-342900" algn="just">
              <a:spcAft>
                <a:spcPts val="1200"/>
              </a:spcAft>
              <a:buFont typeface="Arial" panose="020B0604020202020204" pitchFamily="34" charset="0"/>
              <a:buChar char="•"/>
            </a:pPr>
            <a:r>
              <a:rPr lang="en-GB" sz="2000" dirty="0">
                <a:uFill>
                  <a:solidFill>
                    <a:srgbClr val="000000"/>
                  </a:solidFill>
                </a:uFill>
                <a:latin typeface="Cambria" panose="02040503050406030204" pitchFamily="18" charset="0"/>
                <a:ea typeface="Cambria" panose="02040503050406030204" pitchFamily="18" charset="0"/>
              </a:rPr>
              <a:t>Most states ignore or fail to report the collection of many tax revenues such as Property tax, CGT and WHT.</a:t>
            </a:r>
          </a:p>
          <a:p>
            <a:pPr marL="342900" indent="-342900" algn="just">
              <a:spcAft>
                <a:spcPts val="1200"/>
              </a:spcAft>
              <a:buFont typeface="Arial" panose="020B0604020202020204" pitchFamily="34" charset="0"/>
              <a:buChar char="•"/>
            </a:pPr>
            <a:r>
              <a:rPr lang="en-GB" sz="2000" dirty="0">
                <a:uFill>
                  <a:solidFill>
                    <a:srgbClr val="000000"/>
                  </a:solidFill>
                </a:uFill>
                <a:latin typeface="Cambria" panose="02040503050406030204" pitchFamily="18" charset="0"/>
                <a:ea typeface="Cambria" panose="02040503050406030204" pitchFamily="18" charset="0"/>
              </a:rPr>
              <a:t>Aid/Grants forms the bulk of other revenues for some states.</a:t>
            </a:r>
          </a:p>
        </p:txBody>
      </p:sp>
      <p:graphicFrame>
        <p:nvGraphicFramePr>
          <p:cNvPr id="6" name="Chart 5">
            <a:extLst>
              <a:ext uri="{FF2B5EF4-FFF2-40B4-BE49-F238E27FC236}">
                <a16:creationId xmlns:a16="http://schemas.microsoft.com/office/drawing/2014/main" id="{B267A46F-E7EA-FF36-2977-BE21D04BCEDC}"/>
              </a:ext>
            </a:extLst>
          </p:cNvPr>
          <p:cNvGraphicFramePr>
            <a:graphicFrameLocks/>
          </p:cNvGraphicFramePr>
          <p:nvPr/>
        </p:nvGraphicFramePr>
        <p:xfrm>
          <a:off x="863600" y="1593111"/>
          <a:ext cx="5638800" cy="3951345"/>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F75B8E69-0A5B-203C-1F75-8CD4C5F44FC7}"/>
              </a:ext>
            </a:extLst>
          </p:cNvPr>
          <p:cNvSpPr txBox="1"/>
          <p:nvPr/>
        </p:nvSpPr>
        <p:spPr>
          <a:xfrm>
            <a:off x="2780038" y="4165600"/>
            <a:ext cx="478972" cy="203200"/>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NG" sz="1200" dirty="0"/>
              <a:t>61%</a:t>
            </a:r>
          </a:p>
        </p:txBody>
      </p:sp>
      <p:sp>
        <p:nvSpPr>
          <p:cNvPr id="8" name="TextBox 7">
            <a:extLst>
              <a:ext uri="{FF2B5EF4-FFF2-40B4-BE49-F238E27FC236}">
                <a16:creationId xmlns:a16="http://schemas.microsoft.com/office/drawing/2014/main" id="{B2BB2698-8D9C-3F85-D59D-7692C7C21495}"/>
              </a:ext>
            </a:extLst>
          </p:cNvPr>
          <p:cNvSpPr txBox="1"/>
          <p:nvPr/>
        </p:nvSpPr>
        <p:spPr>
          <a:xfrm>
            <a:off x="3773941" y="4151086"/>
            <a:ext cx="478972" cy="203200"/>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NG" sz="1200" dirty="0"/>
              <a:t>55%</a:t>
            </a:r>
          </a:p>
        </p:txBody>
      </p:sp>
      <p:sp>
        <p:nvSpPr>
          <p:cNvPr id="9" name="TextBox 8">
            <a:extLst>
              <a:ext uri="{FF2B5EF4-FFF2-40B4-BE49-F238E27FC236}">
                <a16:creationId xmlns:a16="http://schemas.microsoft.com/office/drawing/2014/main" id="{1BDB8010-FE1E-4999-2C19-9757E22C9525}"/>
              </a:ext>
            </a:extLst>
          </p:cNvPr>
          <p:cNvSpPr txBox="1"/>
          <p:nvPr/>
        </p:nvSpPr>
        <p:spPr>
          <a:xfrm>
            <a:off x="4753329" y="4194628"/>
            <a:ext cx="478972" cy="203200"/>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NG" sz="1200" dirty="0"/>
              <a:t>54%</a:t>
            </a:r>
          </a:p>
        </p:txBody>
      </p:sp>
      <p:sp>
        <p:nvSpPr>
          <p:cNvPr id="15" name="TextBox 14">
            <a:extLst>
              <a:ext uri="{FF2B5EF4-FFF2-40B4-BE49-F238E27FC236}">
                <a16:creationId xmlns:a16="http://schemas.microsoft.com/office/drawing/2014/main" id="{CFDBCDD2-0E66-EAAA-C143-3E6ACB8129F4}"/>
              </a:ext>
            </a:extLst>
          </p:cNvPr>
          <p:cNvSpPr txBox="1"/>
          <p:nvPr/>
        </p:nvSpPr>
        <p:spPr>
          <a:xfrm>
            <a:off x="5733921" y="4165599"/>
            <a:ext cx="478972" cy="203200"/>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NG" sz="1200" dirty="0"/>
              <a:t>48%</a:t>
            </a:r>
          </a:p>
        </p:txBody>
      </p:sp>
    </p:spTree>
    <p:extLst>
      <p:ext uri="{BB962C8B-B14F-4D97-AF65-F5344CB8AC3E}">
        <p14:creationId xmlns:p14="http://schemas.microsoft.com/office/powerpoint/2010/main" val="1884488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7033"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The increasing burden of Petrol Subsidy…</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4CBA71BC-13C9-5B9B-CE46-3B8979225EB7}"/>
              </a:ext>
            </a:extLst>
          </p:cNvPr>
          <p:cNvGrpSpPr/>
          <p:nvPr/>
        </p:nvGrpSpPr>
        <p:grpSpPr>
          <a:xfrm>
            <a:off x="0" y="1105806"/>
            <a:ext cx="8213619" cy="4646388"/>
            <a:chOff x="471611" y="1105806"/>
            <a:chExt cx="8213619" cy="4646388"/>
          </a:xfrm>
        </p:grpSpPr>
        <p:graphicFrame>
          <p:nvGraphicFramePr>
            <p:cNvPr id="3" name="Chart 2">
              <a:extLst>
                <a:ext uri="{FF2B5EF4-FFF2-40B4-BE49-F238E27FC236}">
                  <a16:creationId xmlns:a16="http://schemas.microsoft.com/office/drawing/2014/main" id="{4BD7D9F8-9869-0AF7-EF49-CAA2B7647AFB}"/>
                </a:ext>
              </a:extLst>
            </p:cNvPr>
            <p:cNvGraphicFramePr>
              <a:graphicFrameLocks/>
            </p:cNvGraphicFramePr>
            <p:nvPr>
              <p:extLst>
                <p:ext uri="{D42A27DB-BD31-4B8C-83A1-F6EECF244321}">
                  <p14:modId xmlns:p14="http://schemas.microsoft.com/office/powerpoint/2010/main" val="806384640"/>
                </p:ext>
              </p:extLst>
            </p:nvPr>
          </p:nvGraphicFramePr>
          <p:xfrm>
            <a:off x="471611" y="1105806"/>
            <a:ext cx="8213619" cy="4646388"/>
          </p:xfrm>
          <a:graphic>
            <a:graphicData uri="http://schemas.openxmlformats.org/drawingml/2006/chart">
              <c:chart xmlns:c="http://schemas.openxmlformats.org/drawingml/2006/chart" xmlns:r="http://schemas.openxmlformats.org/officeDocument/2006/relationships" r:id="rId8"/>
            </a:graphicData>
          </a:graphic>
        </p:graphicFrame>
        <p:cxnSp>
          <p:nvCxnSpPr>
            <p:cNvPr id="10" name="Straight Connector 9">
              <a:extLst>
                <a:ext uri="{FF2B5EF4-FFF2-40B4-BE49-F238E27FC236}">
                  <a16:creationId xmlns:a16="http://schemas.microsoft.com/office/drawing/2014/main" id="{B617BB17-D3EB-9ABA-0A6D-853B863AE0BC}"/>
                </a:ext>
              </a:extLst>
            </p:cNvPr>
            <p:cNvCxnSpPr>
              <a:cxnSpLocks/>
            </p:cNvCxnSpPr>
            <p:nvPr/>
          </p:nvCxnSpPr>
          <p:spPr>
            <a:xfrm>
              <a:off x="3810338" y="1545868"/>
              <a:ext cx="0" cy="3650152"/>
            </a:xfrm>
            <a:prstGeom prst="line">
              <a:avLst/>
            </a:prstGeom>
            <a:noFill/>
            <a:ln w="25400" cap="flat">
              <a:solidFill>
                <a:srgbClr val="FF0000"/>
              </a:solidFill>
              <a:prstDash val="dash"/>
              <a:round/>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6DC3B9CB-027F-A925-379D-55BEC02A2983}"/>
                </a:ext>
              </a:extLst>
            </p:cNvPr>
            <p:cNvCxnSpPr>
              <a:cxnSpLocks/>
            </p:cNvCxnSpPr>
            <p:nvPr/>
          </p:nvCxnSpPr>
          <p:spPr>
            <a:xfrm>
              <a:off x="5891370" y="1531354"/>
              <a:ext cx="0" cy="3650152"/>
            </a:xfrm>
            <a:prstGeom prst="line">
              <a:avLst/>
            </a:prstGeom>
            <a:noFill/>
            <a:ln w="25400" cap="flat">
              <a:solidFill>
                <a:srgbClr val="FF0000"/>
              </a:solidFill>
              <a:prstDash val="dash"/>
              <a:round/>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7177D577-7379-AD9F-7584-5077339769A2}"/>
                </a:ext>
              </a:extLst>
            </p:cNvPr>
            <p:cNvSpPr txBox="1"/>
            <p:nvPr/>
          </p:nvSpPr>
          <p:spPr>
            <a:xfrm>
              <a:off x="2197574" y="1620085"/>
              <a:ext cx="2353605"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6858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C00000"/>
                  </a:solidFill>
                  <a:effectLst/>
                  <a:uFillTx/>
                  <a:latin typeface="+mj-lt"/>
                  <a:ea typeface="+mj-ea"/>
                  <a:cs typeface="+mj-cs"/>
                  <a:sym typeface="Calibri"/>
                </a:rPr>
                <a:t>2011-14: </a:t>
              </a:r>
            </a:p>
            <a:p>
              <a:pPr marL="0" marR="0" indent="0" algn="l" defTabSz="6858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C00000"/>
                  </a:solidFill>
                  <a:effectLst/>
                  <a:uFillTx/>
                  <a:latin typeface="+mj-lt"/>
                  <a:ea typeface="+mj-ea"/>
                  <a:cs typeface="+mj-cs"/>
                  <a:sym typeface="Calibri"/>
                </a:rPr>
                <a:t>Subsidy</a:t>
              </a:r>
              <a:r>
                <a:rPr lang="en-US" sz="1400" b="1" dirty="0">
                  <a:solidFill>
                    <a:srgbClr val="C00000"/>
                  </a:solidFill>
                </a:rPr>
                <a:t>.  N3.2tr</a:t>
              </a:r>
              <a:endParaRPr kumimoji="0" lang="en-US" sz="1400" b="1" i="0" u="none" strike="noStrike" cap="none" spc="0" normalizeH="0" baseline="0" dirty="0">
                <a:ln>
                  <a:noFill/>
                </a:ln>
                <a:solidFill>
                  <a:srgbClr val="C00000"/>
                </a:solidFill>
                <a:effectLst/>
                <a:uFillTx/>
                <a:latin typeface="+mj-lt"/>
                <a:ea typeface="+mj-ea"/>
                <a:cs typeface="+mj-cs"/>
                <a:sym typeface="Calibri"/>
              </a:endParaRPr>
            </a:p>
          </p:txBody>
        </p:sp>
        <p:sp>
          <p:nvSpPr>
            <p:cNvPr id="13" name="TextBox 12">
              <a:extLst>
                <a:ext uri="{FF2B5EF4-FFF2-40B4-BE49-F238E27FC236}">
                  <a16:creationId xmlns:a16="http://schemas.microsoft.com/office/drawing/2014/main" id="{EE226D21-0D36-CB67-EEE7-41AD315F4EEA}"/>
                </a:ext>
              </a:extLst>
            </p:cNvPr>
            <p:cNvSpPr txBox="1"/>
            <p:nvPr/>
          </p:nvSpPr>
          <p:spPr>
            <a:xfrm>
              <a:off x="4076749" y="1629117"/>
              <a:ext cx="1845320"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6858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C00000"/>
                  </a:solidFill>
                  <a:effectLst/>
                  <a:uFillTx/>
                  <a:latin typeface="+mj-lt"/>
                  <a:ea typeface="+mj-ea"/>
                  <a:cs typeface="+mj-cs"/>
                  <a:sym typeface="Calibri"/>
                </a:rPr>
                <a:t>2015-18: </a:t>
              </a:r>
            </a:p>
            <a:p>
              <a:pPr marL="0" marR="0" indent="0" algn="l" defTabSz="6858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C00000"/>
                  </a:solidFill>
                  <a:effectLst/>
                  <a:uFillTx/>
                  <a:latin typeface="+mj-lt"/>
                  <a:ea typeface="+mj-ea"/>
                  <a:cs typeface="+mj-cs"/>
                  <a:sym typeface="Calibri"/>
                </a:rPr>
                <a:t>Subsidy</a:t>
              </a:r>
              <a:r>
                <a:rPr lang="en-US" sz="1400" b="1" dirty="0">
                  <a:solidFill>
                    <a:srgbClr val="C00000"/>
                  </a:solidFill>
                </a:rPr>
                <a:t>.  N3.0tr</a:t>
              </a:r>
              <a:endParaRPr kumimoji="0" lang="en-US" sz="1400" b="1" i="0" u="none" strike="noStrike" cap="none" spc="0" normalizeH="0" baseline="0" dirty="0">
                <a:ln>
                  <a:noFill/>
                </a:ln>
                <a:solidFill>
                  <a:srgbClr val="C00000"/>
                </a:solidFill>
                <a:effectLst/>
                <a:uFillTx/>
                <a:latin typeface="+mj-lt"/>
                <a:ea typeface="+mj-ea"/>
                <a:cs typeface="+mj-cs"/>
                <a:sym typeface="Calibri"/>
              </a:endParaRPr>
            </a:p>
          </p:txBody>
        </p:sp>
        <p:sp>
          <p:nvSpPr>
            <p:cNvPr id="14" name="TextBox 13">
              <a:extLst>
                <a:ext uri="{FF2B5EF4-FFF2-40B4-BE49-F238E27FC236}">
                  <a16:creationId xmlns:a16="http://schemas.microsoft.com/office/drawing/2014/main" id="{F60C741E-87EA-C37F-05F2-13F8ACC6CB02}"/>
                </a:ext>
              </a:extLst>
            </p:cNvPr>
            <p:cNvSpPr txBox="1"/>
            <p:nvPr/>
          </p:nvSpPr>
          <p:spPr>
            <a:xfrm>
              <a:off x="6246552" y="1629117"/>
              <a:ext cx="1736306"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6858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C00000"/>
                  </a:solidFill>
                  <a:effectLst/>
                  <a:uFillTx/>
                  <a:latin typeface="+mj-lt"/>
                  <a:ea typeface="+mj-ea"/>
                  <a:cs typeface="+mj-cs"/>
                  <a:sym typeface="Calibri"/>
                </a:rPr>
                <a:t>2019-22: </a:t>
              </a:r>
            </a:p>
            <a:p>
              <a:pPr marL="0" marR="0" indent="0" algn="l" defTabSz="6858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C00000"/>
                  </a:solidFill>
                  <a:effectLst/>
                  <a:uFillTx/>
                  <a:latin typeface="+mj-lt"/>
                  <a:ea typeface="+mj-ea"/>
                  <a:cs typeface="+mj-cs"/>
                  <a:sym typeface="Calibri"/>
                </a:rPr>
                <a:t>Subsidy</a:t>
              </a:r>
              <a:r>
                <a:rPr lang="en-US" sz="1400" b="1" dirty="0">
                  <a:solidFill>
                    <a:srgbClr val="C00000"/>
                  </a:solidFill>
                </a:rPr>
                <a:t>.  N5.2tr</a:t>
              </a:r>
              <a:endParaRPr kumimoji="0" lang="en-US" sz="1400" b="1" i="0" u="none" strike="noStrike" cap="none" spc="0" normalizeH="0" baseline="0" dirty="0">
                <a:ln>
                  <a:noFill/>
                </a:ln>
                <a:solidFill>
                  <a:srgbClr val="C00000"/>
                </a:solidFill>
                <a:effectLst/>
                <a:uFillTx/>
                <a:latin typeface="+mj-lt"/>
                <a:ea typeface="+mj-ea"/>
                <a:cs typeface="+mj-cs"/>
                <a:sym typeface="Calibri"/>
              </a:endParaRPr>
            </a:p>
          </p:txBody>
        </p:sp>
      </p:grpSp>
      <p:sp>
        <p:nvSpPr>
          <p:cNvPr id="20" name="Rectangle 2">
            <a:extLst>
              <a:ext uri="{FF2B5EF4-FFF2-40B4-BE49-F238E27FC236}">
                <a16:creationId xmlns:a16="http://schemas.microsoft.com/office/drawing/2014/main" id="{4C0417AB-DB52-E9DD-AB91-1A26763A88BC}"/>
              </a:ext>
            </a:extLst>
          </p:cNvPr>
          <p:cNvSpPr txBox="1"/>
          <p:nvPr/>
        </p:nvSpPr>
        <p:spPr>
          <a:xfrm>
            <a:off x="8275040" y="2324503"/>
            <a:ext cx="3506400" cy="2092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lvl="0" indent="-342900" algn="just">
              <a:spcAft>
                <a:spcPts val="1200"/>
              </a:spcAft>
              <a:buFont typeface="Arial" panose="020B0604020202020204" pitchFamily="34" charset="0"/>
              <a:buChar char="•"/>
            </a:pPr>
            <a:r>
              <a:rPr lang="en-GB" sz="2000" dirty="0">
                <a:uFill>
                  <a:solidFill>
                    <a:srgbClr val="000000"/>
                  </a:solidFill>
                </a:uFill>
                <a:latin typeface="Cambria" panose="02040503050406030204" pitchFamily="18" charset="0"/>
                <a:ea typeface="Cambria" panose="02040503050406030204" pitchFamily="18" charset="0"/>
              </a:rPr>
              <a:t>A provision of N3.36 was made for subsidy up to June 2023. </a:t>
            </a:r>
          </a:p>
          <a:p>
            <a:pPr marL="342900" lvl="0" indent="-342900" algn="just">
              <a:spcAft>
                <a:spcPts val="1200"/>
              </a:spcAft>
              <a:buFont typeface="Arial" panose="020B0604020202020204" pitchFamily="34" charset="0"/>
              <a:buChar char="•"/>
            </a:pPr>
            <a:r>
              <a:rPr lang="en-GB" sz="2000" dirty="0">
                <a:uFill>
                  <a:solidFill>
                    <a:srgbClr val="000000"/>
                  </a:solidFill>
                </a:uFill>
                <a:latin typeface="Cambria" panose="02040503050406030204" pitchFamily="18" charset="0"/>
                <a:ea typeface="Cambria" panose="02040503050406030204" pitchFamily="18" charset="0"/>
              </a:rPr>
              <a:t>The States collectively bear about N940bn of the subsidy cost</a:t>
            </a:r>
          </a:p>
        </p:txBody>
      </p:sp>
      <p:sp>
        <p:nvSpPr>
          <p:cNvPr id="21" name="TextBox 20">
            <a:extLst>
              <a:ext uri="{FF2B5EF4-FFF2-40B4-BE49-F238E27FC236}">
                <a16:creationId xmlns:a16="http://schemas.microsoft.com/office/drawing/2014/main" id="{70F4BC52-CBF4-0B43-C3C0-BE0153356B6C}"/>
              </a:ext>
            </a:extLst>
          </p:cNvPr>
          <p:cNvSpPr txBox="1"/>
          <p:nvPr/>
        </p:nvSpPr>
        <p:spPr>
          <a:xfrm>
            <a:off x="471611" y="828156"/>
            <a:ext cx="6691744" cy="369332"/>
          </a:xfrm>
          <a:prstGeom prst="rect">
            <a:avLst/>
          </a:prstGeom>
          <a:noFill/>
          <a:ln w="6350">
            <a:noFill/>
            <a:miter lim="800000"/>
          </a:ln>
        </p:spPr>
        <p:txBody>
          <a:bodyPr wrap="square">
            <a:spAutoFit/>
          </a:bodyPr>
          <a:lstStyle/>
          <a:p>
            <a:r>
              <a:rPr lang="en-GB" b="1" dirty="0">
                <a:effectLst/>
                <a:latin typeface="Arial" panose="020B0604020202020204" pitchFamily="34" charset="0"/>
              </a:rPr>
              <a:t>…is undermining fiscal space </a:t>
            </a:r>
            <a:endParaRPr lang="en-GB" dirty="0">
              <a:effectLst/>
              <a:latin typeface="Arial" panose="020B0604020202020204" pitchFamily="34" charset="0"/>
            </a:endParaRPr>
          </a:p>
        </p:txBody>
      </p:sp>
    </p:spTree>
    <p:extLst>
      <p:ext uri="{BB962C8B-B14F-4D97-AF65-F5344CB8AC3E}">
        <p14:creationId xmlns:p14="http://schemas.microsoft.com/office/powerpoint/2010/main" val="3055700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8057"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275658"/>
            <a:ext cx="11082528" cy="611449"/>
          </a:xfrm>
        </p:spPr>
        <p:txBody>
          <a:bodyPr/>
          <a:lstStyle/>
          <a:p>
            <a:pPr lvl="0">
              <a:lnSpc>
                <a:spcPct val="110000"/>
              </a:lnSpc>
              <a:spcBef>
                <a:spcPts val="600"/>
              </a:spcBef>
              <a:spcAft>
                <a:spcPts val="600"/>
              </a:spcAft>
            </a:pPr>
            <a:r>
              <a:rPr lang="en-GB" sz="2400" dirty="0">
                <a:solidFill>
                  <a:srgbClr val="595959"/>
                </a:solidFill>
                <a:latin typeface="+mj-lt"/>
              </a:rPr>
              <a:t>Nigeria’s General Government Spending…</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298047D-CA2E-406B-58B3-E41EFB1106D0}"/>
              </a:ext>
            </a:extLst>
          </p:cNvPr>
          <p:cNvSpPr txBox="1"/>
          <p:nvPr/>
        </p:nvSpPr>
        <p:spPr>
          <a:xfrm>
            <a:off x="471611" y="910353"/>
            <a:ext cx="6691744" cy="369332"/>
          </a:xfrm>
          <a:prstGeom prst="rect">
            <a:avLst/>
          </a:prstGeom>
          <a:noFill/>
          <a:ln w="6350">
            <a:noFill/>
            <a:miter lim="800000"/>
          </a:ln>
        </p:spPr>
        <p:txBody>
          <a:bodyPr wrap="square">
            <a:spAutoFit/>
          </a:bodyPr>
          <a:lstStyle/>
          <a:p>
            <a:r>
              <a:rPr lang="en-GB" b="1" dirty="0">
                <a:effectLst/>
                <a:latin typeface="Arial" panose="020B0604020202020204" pitchFamily="34" charset="0"/>
              </a:rPr>
              <a:t>…</a:t>
            </a:r>
            <a:r>
              <a:rPr lang="en-GB" b="1" dirty="0">
                <a:latin typeface="Arial" panose="020B0604020202020204" pitchFamily="34" charset="0"/>
              </a:rPr>
              <a:t>is about</a:t>
            </a:r>
            <a:r>
              <a:rPr lang="en-GB" b="1" dirty="0">
                <a:effectLst/>
                <a:latin typeface="Arial" panose="020B0604020202020204" pitchFamily="34" charset="0"/>
              </a:rPr>
              <a:t> the lowest globally</a:t>
            </a:r>
            <a:endParaRPr lang="en-GB" dirty="0">
              <a:effectLst/>
              <a:latin typeface="Arial" panose="020B0604020202020204" pitchFamily="34" charset="0"/>
            </a:endParaRPr>
          </a:p>
        </p:txBody>
      </p:sp>
      <p:pic>
        <p:nvPicPr>
          <p:cNvPr id="16" name="Picture 15">
            <a:extLst>
              <a:ext uri="{FF2B5EF4-FFF2-40B4-BE49-F238E27FC236}">
                <a16:creationId xmlns:a16="http://schemas.microsoft.com/office/drawing/2014/main" id="{59184CCE-43C1-2A15-21D7-BA4155BF724A}"/>
              </a:ext>
            </a:extLst>
          </p:cNvPr>
          <p:cNvPicPr>
            <a:picLocks noChangeAspect="1"/>
          </p:cNvPicPr>
          <p:nvPr/>
        </p:nvPicPr>
        <p:blipFill>
          <a:blip r:embed="rId8"/>
          <a:stretch>
            <a:fillRect/>
          </a:stretch>
        </p:blipFill>
        <p:spPr>
          <a:xfrm>
            <a:off x="471610" y="1283606"/>
            <a:ext cx="11082527" cy="4486454"/>
          </a:xfrm>
          <a:prstGeom prst="rect">
            <a:avLst/>
          </a:prstGeom>
        </p:spPr>
      </p:pic>
      <p:sp>
        <p:nvSpPr>
          <p:cNvPr id="17" name="TextBox 16">
            <a:extLst>
              <a:ext uri="{FF2B5EF4-FFF2-40B4-BE49-F238E27FC236}">
                <a16:creationId xmlns:a16="http://schemas.microsoft.com/office/drawing/2014/main" id="{FFE3C7BF-4BDF-7CA3-B845-7D087CAC622C}"/>
              </a:ext>
            </a:extLst>
          </p:cNvPr>
          <p:cNvSpPr txBox="1"/>
          <p:nvPr/>
        </p:nvSpPr>
        <p:spPr>
          <a:xfrm>
            <a:off x="471610" y="5785840"/>
            <a:ext cx="6035040" cy="253916"/>
          </a:xfrm>
          <a:prstGeom prst="rect">
            <a:avLst/>
          </a:prstGeom>
          <a:noFill/>
        </p:spPr>
        <p:txBody>
          <a:bodyPr wrap="square" rtlCol="0">
            <a:spAutoFit/>
          </a:bodyPr>
          <a:lstStyle/>
          <a:p>
            <a:pPr defTabSz="914400" fontAlgn="base" hangingPunct="1">
              <a:spcBef>
                <a:spcPct val="0"/>
              </a:spcBef>
              <a:spcAft>
                <a:spcPct val="0"/>
              </a:spcAft>
            </a:pPr>
            <a:r>
              <a:rPr lang="en-US" sz="1050" kern="1200" dirty="0">
                <a:solidFill>
                  <a:prstClr val="white">
                    <a:lumMod val="50000"/>
                  </a:prstClr>
                </a:solidFill>
                <a:latin typeface="Arial"/>
                <a:ea typeface="MS PGothic" pitchFamily="34" charset="-128"/>
                <a:cs typeface="+mn-cs"/>
              </a:rPr>
              <a:t>Source: World Bank, Nigeria PER 2022</a:t>
            </a:r>
          </a:p>
        </p:txBody>
      </p:sp>
    </p:spTree>
    <p:extLst>
      <p:ext uri="{BB962C8B-B14F-4D97-AF65-F5344CB8AC3E}">
        <p14:creationId xmlns:p14="http://schemas.microsoft.com/office/powerpoint/2010/main" val="1441772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9081"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275658"/>
            <a:ext cx="11082528" cy="611449"/>
          </a:xfrm>
        </p:spPr>
        <p:txBody>
          <a:bodyPr/>
          <a:lstStyle/>
          <a:p>
            <a:pPr lvl="0">
              <a:lnSpc>
                <a:spcPct val="110000"/>
              </a:lnSpc>
              <a:spcBef>
                <a:spcPts val="600"/>
              </a:spcBef>
              <a:spcAft>
                <a:spcPts val="600"/>
              </a:spcAft>
            </a:pPr>
            <a:r>
              <a:rPr lang="en-GB" sz="2400" dirty="0">
                <a:solidFill>
                  <a:srgbClr val="595959"/>
                </a:solidFill>
                <a:latin typeface="+mj-lt"/>
              </a:rPr>
              <a:t>Nigeria’s government spending by tier of government (% GDP)</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2DF7009-9A94-EA5D-A2FC-AD3C38D0584B}"/>
              </a:ext>
            </a:extLst>
          </p:cNvPr>
          <p:cNvPicPr>
            <a:picLocks noChangeAspect="1"/>
          </p:cNvPicPr>
          <p:nvPr/>
        </p:nvPicPr>
        <p:blipFill>
          <a:blip r:embed="rId8"/>
          <a:stretch>
            <a:fillRect/>
          </a:stretch>
        </p:blipFill>
        <p:spPr>
          <a:xfrm>
            <a:off x="279212" y="1335638"/>
            <a:ext cx="6540789" cy="4103072"/>
          </a:xfrm>
          <a:prstGeom prst="rect">
            <a:avLst/>
          </a:prstGeom>
        </p:spPr>
      </p:pic>
      <p:sp>
        <p:nvSpPr>
          <p:cNvPr id="11" name="Rectangle 10">
            <a:extLst>
              <a:ext uri="{FF2B5EF4-FFF2-40B4-BE49-F238E27FC236}">
                <a16:creationId xmlns:a16="http://schemas.microsoft.com/office/drawing/2014/main" id="{087369FB-E4C1-D459-C6FA-2AD06D04DA2B}"/>
              </a:ext>
            </a:extLst>
          </p:cNvPr>
          <p:cNvSpPr/>
          <p:nvPr/>
        </p:nvSpPr>
        <p:spPr>
          <a:xfrm>
            <a:off x="6807070" y="1419290"/>
            <a:ext cx="4813303" cy="4186724"/>
          </a:xfrm>
          <a:prstGeom prst="rect">
            <a:avLst/>
          </a:prstGeom>
        </p:spPr>
        <p:txBody>
          <a:bodyPr wrap="square">
            <a:spAutoFit/>
          </a:bodyPr>
          <a:lstStyle/>
          <a:p>
            <a:pPr marL="285750" lvl="0" indent="-285750" algn="just">
              <a:lnSpc>
                <a:spcPct val="110000"/>
              </a:lnSpc>
              <a:spcBef>
                <a:spcPts val="600"/>
              </a:spcBef>
              <a:spcAft>
                <a:spcPts val="600"/>
              </a:spcAft>
              <a:buFont typeface="Wingdings" panose="05000000000000000000" pitchFamily="2" charset="2"/>
              <a:buChar char="§"/>
            </a:pPr>
            <a:r>
              <a:rPr lang="en-GB" dirty="0">
                <a:uFill>
                  <a:solidFill>
                    <a:srgbClr val="000000"/>
                  </a:solidFill>
                </a:uFill>
                <a:latin typeface="Arial" panose="020B0604020202020204" pitchFamily="34" charset="0"/>
                <a:ea typeface="Arial Unicode MS"/>
                <a:cs typeface="Arial Unicode MS"/>
              </a:rPr>
              <a:t>Federal Government accounts more than half of the general government spending.</a:t>
            </a:r>
          </a:p>
          <a:p>
            <a:pPr marL="285750" lvl="0" indent="-285750" algn="just">
              <a:lnSpc>
                <a:spcPct val="110000"/>
              </a:lnSpc>
              <a:spcBef>
                <a:spcPts val="600"/>
              </a:spcBef>
              <a:spcAft>
                <a:spcPts val="600"/>
              </a:spcAft>
              <a:buFont typeface="Wingdings" panose="05000000000000000000" pitchFamily="2" charset="2"/>
              <a:buChar char="§"/>
            </a:pPr>
            <a:r>
              <a:rPr lang="en-GB" dirty="0">
                <a:uFill>
                  <a:solidFill>
                    <a:srgbClr val="000000"/>
                  </a:solidFill>
                </a:uFill>
                <a:latin typeface="Arial" panose="020B0604020202020204" pitchFamily="34" charset="0"/>
                <a:ea typeface="Arial Unicode MS"/>
                <a:cs typeface="Arial Unicode MS"/>
              </a:rPr>
              <a:t>State governments collectively account for about a third of government expenditures but are at the forefront of basic service delivery.</a:t>
            </a:r>
          </a:p>
          <a:p>
            <a:pPr marL="285750" lvl="0" indent="-285750" algn="just">
              <a:lnSpc>
                <a:spcPct val="110000"/>
              </a:lnSpc>
              <a:spcBef>
                <a:spcPts val="600"/>
              </a:spcBef>
              <a:spcAft>
                <a:spcPts val="600"/>
              </a:spcAft>
              <a:buFont typeface="Wingdings" panose="05000000000000000000" pitchFamily="2" charset="2"/>
              <a:buChar char="§"/>
            </a:pPr>
            <a:r>
              <a:rPr lang="en-GB" dirty="0">
                <a:solidFill>
                  <a:srgbClr val="FF0000"/>
                </a:solidFill>
                <a:uFill>
                  <a:solidFill>
                    <a:srgbClr val="000000"/>
                  </a:solidFill>
                </a:uFill>
                <a:latin typeface="Arial" panose="020B0604020202020204" pitchFamily="34" charset="0"/>
                <a:ea typeface="Arial Unicode MS"/>
                <a:cs typeface="Arial Unicode MS"/>
              </a:rPr>
              <a:t>In 2020 and 2021, State governments’ spending was 2.8% and 3.1% of GDP, respectively, lower than in the pre-pandemic era.</a:t>
            </a:r>
          </a:p>
          <a:p>
            <a:pPr marL="285750" lvl="0" indent="-285750" algn="just">
              <a:lnSpc>
                <a:spcPct val="110000"/>
              </a:lnSpc>
              <a:spcBef>
                <a:spcPts val="600"/>
              </a:spcBef>
              <a:spcAft>
                <a:spcPts val="600"/>
              </a:spcAft>
              <a:buFont typeface="Wingdings" panose="05000000000000000000" pitchFamily="2" charset="2"/>
              <a:buChar char="§"/>
            </a:pPr>
            <a:r>
              <a:rPr lang="en-GB" dirty="0">
                <a:uFill>
                  <a:solidFill>
                    <a:srgbClr val="000000"/>
                  </a:solidFill>
                </a:uFill>
                <a:latin typeface="Arial" panose="020B0604020202020204" pitchFamily="34" charset="0"/>
                <a:ea typeface="Arial Unicode MS"/>
                <a:cs typeface="Arial Unicode MS"/>
              </a:rPr>
              <a:t>Data relating to the contributions of local government spending remains a problem.</a:t>
            </a:r>
          </a:p>
        </p:txBody>
      </p:sp>
      <p:sp>
        <p:nvSpPr>
          <p:cNvPr id="12" name="TextBox 11">
            <a:extLst>
              <a:ext uri="{FF2B5EF4-FFF2-40B4-BE49-F238E27FC236}">
                <a16:creationId xmlns:a16="http://schemas.microsoft.com/office/drawing/2014/main" id="{1C6CC12A-2A8A-4DFD-F614-10E43FA20E3E}"/>
              </a:ext>
            </a:extLst>
          </p:cNvPr>
          <p:cNvSpPr txBox="1"/>
          <p:nvPr/>
        </p:nvSpPr>
        <p:spPr>
          <a:xfrm>
            <a:off x="571627" y="5516760"/>
            <a:ext cx="6035040" cy="400110"/>
          </a:xfrm>
          <a:prstGeom prst="rect">
            <a:avLst/>
          </a:prstGeom>
          <a:noFill/>
        </p:spPr>
        <p:txBody>
          <a:bodyPr wrap="square" rtlCol="0">
            <a:spAutoFit/>
          </a:bodyPr>
          <a:lstStyle/>
          <a:p>
            <a:pPr defTabSz="914400" fontAlgn="base" hangingPunct="1">
              <a:spcBef>
                <a:spcPct val="0"/>
              </a:spcBef>
              <a:spcAft>
                <a:spcPct val="0"/>
              </a:spcAft>
            </a:pPr>
            <a:r>
              <a:rPr lang="en-US" sz="1000" kern="1200" dirty="0">
                <a:solidFill>
                  <a:prstClr val="white">
                    <a:lumMod val="50000"/>
                  </a:prstClr>
                </a:solidFill>
                <a:latin typeface="Arial"/>
                <a:ea typeface="MS PGothic" pitchFamily="34" charset="-128"/>
                <a:cs typeface="+mn-cs"/>
              </a:rPr>
              <a:t>Source: World Bank – </a:t>
            </a:r>
            <a:r>
              <a:rPr lang="en-US" sz="1000" kern="1200" dirty="0" err="1">
                <a:solidFill>
                  <a:prstClr val="white">
                    <a:lumMod val="50000"/>
                  </a:prstClr>
                </a:solidFill>
                <a:latin typeface="Arial"/>
                <a:ea typeface="MS PGothic" pitchFamily="34" charset="-128"/>
                <a:cs typeface="+mn-cs"/>
              </a:rPr>
              <a:t>NiPPER</a:t>
            </a:r>
            <a:r>
              <a:rPr lang="en-US" sz="1000" dirty="0">
                <a:solidFill>
                  <a:prstClr val="white">
                    <a:lumMod val="50000"/>
                  </a:prstClr>
                </a:solidFill>
                <a:latin typeface="Arial"/>
                <a:ea typeface="MS PGothic" pitchFamily="34" charset="-128"/>
              </a:rPr>
              <a:t>, </a:t>
            </a:r>
            <a:r>
              <a:rPr lang="en-US" sz="1000" kern="1200" dirty="0">
                <a:solidFill>
                  <a:prstClr val="white">
                    <a:lumMod val="50000"/>
                  </a:prstClr>
                </a:solidFill>
                <a:latin typeface="Arial"/>
                <a:ea typeface="MS PGothic" pitchFamily="34" charset="-128"/>
                <a:cs typeface="+mn-cs"/>
              </a:rPr>
              <a:t>calculations are based on State Audited Financial Statements, OAGF, DMO, and NBS data </a:t>
            </a:r>
          </a:p>
        </p:txBody>
      </p:sp>
    </p:spTree>
    <p:extLst>
      <p:ext uri="{BB962C8B-B14F-4D97-AF65-F5344CB8AC3E}">
        <p14:creationId xmlns:p14="http://schemas.microsoft.com/office/powerpoint/2010/main" val="3422123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0105"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275658"/>
            <a:ext cx="10819844" cy="611449"/>
          </a:xfrm>
        </p:spPr>
        <p:txBody>
          <a:bodyPr/>
          <a:lstStyle/>
          <a:p>
            <a:pPr lvl="0">
              <a:lnSpc>
                <a:spcPct val="110000"/>
              </a:lnSpc>
              <a:spcBef>
                <a:spcPts val="600"/>
              </a:spcBef>
              <a:spcAft>
                <a:spcPts val="600"/>
              </a:spcAft>
            </a:pPr>
            <a:r>
              <a:rPr lang="en-GB" sz="2400" dirty="0">
                <a:solidFill>
                  <a:srgbClr val="595959"/>
                </a:solidFill>
                <a:latin typeface="+mj-lt"/>
              </a:rPr>
              <a:t>Large Variation of Spending Across the States</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87369FB-E4C1-D459-C6FA-2AD06D04DA2B}"/>
              </a:ext>
            </a:extLst>
          </p:cNvPr>
          <p:cNvSpPr/>
          <p:nvPr/>
        </p:nvSpPr>
        <p:spPr>
          <a:xfrm>
            <a:off x="1231028" y="1947637"/>
            <a:ext cx="8796375" cy="2559099"/>
          </a:xfrm>
          <a:prstGeom prst="rect">
            <a:avLst/>
          </a:prstGeom>
        </p:spPr>
        <p:txBody>
          <a:bodyPr wrap="square">
            <a:spAutoFit/>
          </a:bodyPr>
          <a:lstStyle/>
          <a:p>
            <a:pPr marL="285750" lvl="0" indent="-285750" algn="just">
              <a:lnSpc>
                <a:spcPct val="110000"/>
              </a:lnSpc>
              <a:spcBef>
                <a:spcPts val="600"/>
              </a:spcBef>
              <a:spcAft>
                <a:spcPts val="600"/>
              </a:spcAft>
              <a:buFont typeface="Wingdings" panose="05000000000000000000" pitchFamily="2" charset="2"/>
              <a:buChar char="§"/>
            </a:pPr>
            <a:r>
              <a:rPr lang="en-GB" sz="2000" dirty="0">
                <a:uFill>
                  <a:solidFill>
                    <a:srgbClr val="000000"/>
                  </a:solidFill>
                </a:uFill>
                <a:latin typeface="Arial" panose="020B0604020202020204" pitchFamily="34" charset="0"/>
                <a:ea typeface="Arial Unicode MS"/>
                <a:cs typeface="Arial Unicode MS"/>
              </a:rPr>
              <a:t>In 2021 State Governments collectively spent N5.67 billion Naira (excl. debt service), about 68% of the budgeted amount.</a:t>
            </a:r>
          </a:p>
          <a:p>
            <a:pPr marL="285750" lvl="0" indent="-285750" algn="just">
              <a:lnSpc>
                <a:spcPct val="110000"/>
              </a:lnSpc>
              <a:spcBef>
                <a:spcPts val="600"/>
              </a:spcBef>
              <a:spcAft>
                <a:spcPts val="600"/>
              </a:spcAft>
              <a:buFont typeface="Wingdings" panose="05000000000000000000" pitchFamily="2" charset="2"/>
              <a:buChar char="§"/>
            </a:pPr>
            <a:r>
              <a:rPr lang="en-GB" sz="2000" dirty="0">
                <a:uFill>
                  <a:solidFill>
                    <a:srgbClr val="000000"/>
                  </a:solidFill>
                </a:uFill>
                <a:latin typeface="Arial" panose="020B0604020202020204" pitchFamily="34" charset="0"/>
                <a:ea typeface="Arial Unicode MS"/>
                <a:cs typeface="Arial Unicode MS"/>
              </a:rPr>
              <a:t>With a large population, this translates to a low level of per capita public expenditure </a:t>
            </a:r>
          </a:p>
          <a:p>
            <a:pPr marL="285750" lvl="0" indent="-285750" algn="just">
              <a:lnSpc>
                <a:spcPct val="110000"/>
              </a:lnSpc>
              <a:spcBef>
                <a:spcPts val="600"/>
              </a:spcBef>
              <a:spcAft>
                <a:spcPts val="600"/>
              </a:spcAft>
              <a:buFont typeface="Wingdings" panose="05000000000000000000" pitchFamily="2" charset="2"/>
              <a:buChar char="§"/>
            </a:pPr>
            <a:r>
              <a:rPr lang="en-GB" sz="2000" dirty="0">
                <a:uFill>
                  <a:solidFill>
                    <a:srgbClr val="000000"/>
                  </a:solidFill>
                </a:uFill>
                <a:latin typeface="Arial" panose="020B0604020202020204" pitchFamily="34" charset="0"/>
                <a:ea typeface="Arial Unicode MS"/>
                <a:cs typeface="Arial Unicode MS"/>
              </a:rPr>
              <a:t>On average, States spent about US$70 per person in 2021.</a:t>
            </a:r>
          </a:p>
          <a:p>
            <a:pPr marL="285750" lvl="0" indent="-285750" algn="just">
              <a:lnSpc>
                <a:spcPct val="110000"/>
              </a:lnSpc>
              <a:spcBef>
                <a:spcPts val="600"/>
              </a:spcBef>
              <a:spcAft>
                <a:spcPts val="600"/>
              </a:spcAft>
              <a:buFont typeface="Wingdings" panose="05000000000000000000" pitchFamily="2" charset="2"/>
              <a:buChar char="§"/>
            </a:pPr>
            <a:r>
              <a:rPr lang="en-GB" sz="2000" dirty="0">
                <a:uFill>
                  <a:solidFill>
                    <a:srgbClr val="000000"/>
                  </a:solidFill>
                </a:uFill>
                <a:latin typeface="Arial" panose="020B0604020202020204" pitchFamily="34" charset="0"/>
                <a:ea typeface="Arial Unicode MS"/>
                <a:cs typeface="Arial Unicode MS"/>
              </a:rPr>
              <a:t>Added to the low expenditure level is the problem of spending efficiency.</a:t>
            </a:r>
          </a:p>
        </p:txBody>
      </p:sp>
    </p:spTree>
    <p:extLst>
      <p:ext uri="{BB962C8B-B14F-4D97-AF65-F5344CB8AC3E}">
        <p14:creationId xmlns:p14="http://schemas.microsoft.com/office/powerpoint/2010/main" val="371591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1129"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275658"/>
            <a:ext cx="10819844" cy="611449"/>
          </a:xfrm>
        </p:spPr>
        <p:txBody>
          <a:bodyPr/>
          <a:lstStyle/>
          <a:p>
            <a:pPr lvl="0">
              <a:lnSpc>
                <a:spcPct val="110000"/>
              </a:lnSpc>
              <a:spcBef>
                <a:spcPts val="600"/>
              </a:spcBef>
              <a:spcAft>
                <a:spcPts val="600"/>
              </a:spcAft>
            </a:pPr>
            <a:r>
              <a:rPr lang="en-GB" sz="2400" dirty="0">
                <a:solidFill>
                  <a:srgbClr val="595959"/>
                </a:solidFill>
                <a:latin typeface="+mj-lt"/>
              </a:rPr>
              <a:t>Across the States, allocation to basic service delivery is low</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11565DD2-3723-4D3A-3341-4DA42D2E3B6F}"/>
              </a:ext>
            </a:extLst>
          </p:cNvPr>
          <p:cNvGraphicFramePr>
            <a:graphicFrameLocks noGrp="1"/>
          </p:cNvGraphicFramePr>
          <p:nvPr>
            <p:extLst>
              <p:ext uri="{D42A27DB-BD31-4B8C-83A1-F6EECF244321}">
                <p14:modId xmlns:p14="http://schemas.microsoft.com/office/powerpoint/2010/main" val="2155180947"/>
              </p:ext>
            </p:extLst>
          </p:nvPr>
        </p:nvGraphicFramePr>
        <p:xfrm>
          <a:off x="1479041" y="1218278"/>
          <a:ext cx="8268637" cy="4421443"/>
        </p:xfrm>
        <a:graphic>
          <a:graphicData uri="http://schemas.openxmlformats.org/drawingml/2006/table">
            <a:tbl>
              <a:tblPr/>
              <a:tblGrid>
                <a:gridCol w="3801530">
                  <a:extLst>
                    <a:ext uri="{9D8B030D-6E8A-4147-A177-3AD203B41FA5}">
                      <a16:colId xmlns:a16="http://schemas.microsoft.com/office/drawing/2014/main" val="815789463"/>
                    </a:ext>
                  </a:extLst>
                </a:gridCol>
                <a:gridCol w="2166477">
                  <a:extLst>
                    <a:ext uri="{9D8B030D-6E8A-4147-A177-3AD203B41FA5}">
                      <a16:colId xmlns:a16="http://schemas.microsoft.com/office/drawing/2014/main" val="3483389857"/>
                    </a:ext>
                  </a:extLst>
                </a:gridCol>
                <a:gridCol w="2300630">
                  <a:extLst>
                    <a:ext uri="{9D8B030D-6E8A-4147-A177-3AD203B41FA5}">
                      <a16:colId xmlns:a16="http://schemas.microsoft.com/office/drawing/2014/main" val="343814984"/>
                    </a:ext>
                  </a:extLst>
                </a:gridCol>
              </a:tblGrid>
              <a:tr h="658633">
                <a:tc>
                  <a:txBody>
                    <a:bodyPr/>
                    <a:lstStyle/>
                    <a:p>
                      <a:pPr algn="l" fontAlgn="t"/>
                      <a:endParaRPr lang="en-US" sz="1600" b="0" i="0" u="none" strike="noStrike" dirty="0">
                        <a:solidFill>
                          <a:srgbClr val="FFFFFF"/>
                        </a:solidFill>
                        <a:effectLst/>
                        <a:latin typeface="+mn-lt"/>
                      </a:endParaRPr>
                    </a:p>
                    <a:p>
                      <a:pPr algn="l" fontAlgn="t"/>
                      <a:endParaRPr lang="en-US" sz="1600" b="0" i="0" u="none" strike="noStrike" dirty="0">
                        <a:solidFill>
                          <a:srgbClr val="FFFFFF"/>
                        </a:solidFill>
                        <a:effectLst/>
                        <a:latin typeface="+mn-lt"/>
                      </a:endParaRPr>
                    </a:p>
                    <a:p>
                      <a:pPr algn="l" fontAlgn="t"/>
                      <a:r>
                        <a:rPr lang="en-US" sz="1600" b="0" i="0" u="none" strike="noStrike" dirty="0">
                          <a:solidFill>
                            <a:srgbClr val="FFFFFF"/>
                          </a:solidFill>
                          <a:effectLst/>
                          <a:latin typeface="+mn-lt"/>
                        </a:rPr>
                        <a:t>Function</a:t>
                      </a:r>
                    </a:p>
                  </a:txBody>
                  <a:tcPr marL="0" marR="0" marT="0" marB="0">
                    <a:lnL>
                      <a:noFill/>
                    </a:lnL>
                    <a:lnR>
                      <a:noFill/>
                    </a:lnR>
                    <a:lnT>
                      <a:noFill/>
                    </a:lnT>
                    <a:lnB>
                      <a:noFill/>
                    </a:lnB>
                    <a:solidFill>
                      <a:srgbClr val="002060"/>
                    </a:solidFill>
                  </a:tcPr>
                </a:tc>
                <a:tc>
                  <a:txBody>
                    <a:bodyPr/>
                    <a:lstStyle/>
                    <a:p>
                      <a:pPr algn="ctr" fontAlgn="t"/>
                      <a:r>
                        <a:rPr lang="en-US" sz="1600" b="1" i="0" u="none" strike="noStrike" dirty="0">
                          <a:solidFill>
                            <a:srgbClr val="FFFFFF"/>
                          </a:solidFill>
                          <a:effectLst/>
                          <a:latin typeface="+mn-lt"/>
                        </a:rPr>
                        <a:t>States Average </a:t>
                      </a:r>
                    </a:p>
                    <a:p>
                      <a:pPr algn="ctr" fontAlgn="t"/>
                      <a:r>
                        <a:rPr lang="en-US" sz="1600" b="1" i="0" u="none" strike="noStrike" dirty="0">
                          <a:solidFill>
                            <a:srgbClr val="FFFFFF"/>
                          </a:solidFill>
                          <a:effectLst/>
                          <a:latin typeface="+mn-lt"/>
                        </a:rPr>
                        <a:t>(% of Total 2021 Budget)</a:t>
                      </a:r>
                    </a:p>
                  </a:txBody>
                  <a:tcPr marL="0" marR="0" marT="0" marB="0">
                    <a:lnL>
                      <a:noFill/>
                    </a:lnL>
                    <a:lnR>
                      <a:noFill/>
                    </a:lnR>
                    <a:lnT>
                      <a:noFill/>
                    </a:lnT>
                    <a:lnB>
                      <a:noFill/>
                    </a:lnB>
                    <a:solidFill>
                      <a:srgbClr val="002060"/>
                    </a:solidFill>
                  </a:tcPr>
                </a:tc>
                <a:tc>
                  <a:txBody>
                    <a:bodyPr/>
                    <a:lstStyle/>
                    <a:p>
                      <a:pPr algn="ctr" fontAlgn="t"/>
                      <a:r>
                        <a:rPr lang="en-US" sz="1600" b="1" i="0" u="none" strike="noStrike" dirty="0" err="1">
                          <a:solidFill>
                            <a:srgbClr val="FFFFFF"/>
                          </a:solidFill>
                          <a:effectLst/>
                          <a:latin typeface="+mn-lt"/>
                        </a:rPr>
                        <a:t>Avge</a:t>
                      </a:r>
                      <a:r>
                        <a:rPr lang="en-US" sz="1600" b="1" i="0" u="none" strike="noStrike" dirty="0">
                          <a:solidFill>
                            <a:srgbClr val="FFFFFF"/>
                          </a:solidFill>
                          <a:effectLst/>
                          <a:latin typeface="+mn-lt"/>
                        </a:rPr>
                        <a:t> State budget allocation per capita (US$)</a:t>
                      </a:r>
                    </a:p>
                  </a:txBody>
                  <a:tcPr marL="0" marR="0" marT="0" marB="0">
                    <a:lnL>
                      <a:noFill/>
                    </a:lnL>
                    <a:lnR>
                      <a:noFill/>
                    </a:lnR>
                    <a:lnT>
                      <a:noFill/>
                    </a:lnT>
                    <a:lnB>
                      <a:noFill/>
                    </a:lnB>
                    <a:solidFill>
                      <a:srgbClr val="002060"/>
                    </a:solidFill>
                  </a:tcPr>
                </a:tc>
                <a:extLst>
                  <a:ext uri="{0D108BD9-81ED-4DB2-BD59-A6C34878D82A}">
                    <a16:rowId xmlns:a16="http://schemas.microsoft.com/office/drawing/2014/main" val="3008486613"/>
                  </a:ext>
                </a:extLst>
              </a:tr>
              <a:tr h="324538">
                <a:tc>
                  <a:txBody>
                    <a:bodyPr/>
                    <a:lstStyle/>
                    <a:p>
                      <a:pPr algn="l" fontAlgn="t"/>
                      <a:r>
                        <a:rPr lang="en-US" sz="1600" b="0" i="0" u="none" strike="noStrike">
                          <a:solidFill>
                            <a:srgbClr val="000000"/>
                          </a:solidFill>
                          <a:effectLst/>
                          <a:latin typeface="+mn-lt"/>
                        </a:rPr>
                        <a:t>General Public Service </a:t>
                      </a:r>
                    </a:p>
                  </a:txBody>
                  <a:tcPr marL="0" marR="0" marT="0" marB="0" anchor="ctr">
                    <a:lnL>
                      <a:noFill/>
                    </a:lnL>
                    <a:lnR>
                      <a:noFill/>
                    </a:lnR>
                    <a:lnT>
                      <a:noFill/>
                    </a:lnT>
                    <a:lnB>
                      <a:noFill/>
                    </a:lnB>
                    <a:solidFill>
                      <a:srgbClr val="FFFFFF"/>
                    </a:solidFill>
                  </a:tcPr>
                </a:tc>
                <a:tc>
                  <a:txBody>
                    <a:bodyPr/>
                    <a:lstStyle/>
                    <a:p>
                      <a:pPr algn="r" fontAlgn="t"/>
                      <a:r>
                        <a:rPr lang="en-US" sz="1600" b="0" i="0" u="none" strike="noStrike">
                          <a:solidFill>
                            <a:srgbClr val="000000"/>
                          </a:solidFill>
                          <a:effectLst/>
                          <a:latin typeface="+mn-lt"/>
                        </a:rPr>
                        <a:t>37%</a:t>
                      </a:r>
                    </a:p>
                  </a:txBody>
                  <a:tcPr marL="0" marR="0" marT="0" marB="0" anchor="ctr">
                    <a:lnL>
                      <a:noFill/>
                    </a:lnL>
                    <a:lnR>
                      <a:noFill/>
                    </a:lnR>
                    <a:lnT>
                      <a:noFill/>
                    </a:lnT>
                    <a:lnB>
                      <a:noFill/>
                    </a:lnB>
                    <a:solidFill>
                      <a:srgbClr val="FFFFFF"/>
                    </a:solidFill>
                  </a:tcPr>
                </a:tc>
                <a:tc>
                  <a:txBody>
                    <a:bodyPr/>
                    <a:lstStyle/>
                    <a:p>
                      <a:pPr algn="l" fontAlgn="t"/>
                      <a:r>
                        <a:rPr lang="en-US" sz="1600" b="0" i="0" u="none" strike="noStrike">
                          <a:solidFill>
                            <a:srgbClr val="000000"/>
                          </a:solidFill>
                          <a:effectLst/>
                          <a:latin typeface="+mn-lt"/>
                        </a:rPr>
                        <a:t>                        34.5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380964556"/>
                  </a:ext>
                </a:extLst>
              </a:tr>
              <a:tr h="324538">
                <a:tc>
                  <a:txBody>
                    <a:bodyPr/>
                    <a:lstStyle/>
                    <a:p>
                      <a:pPr algn="l" fontAlgn="t"/>
                      <a:r>
                        <a:rPr lang="en-US" sz="1600" b="0" i="0" u="none" strike="noStrike">
                          <a:solidFill>
                            <a:srgbClr val="000000"/>
                          </a:solidFill>
                          <a:effectLst/>
                          <a:latin typeface="+mn-lt"/>
                        </a:rPr>
                        <a:t>Economic Affairs </a:t>
                      </a:r>
                    </a:p>
                  </a:txBody>
                  <a:tcPr marL="0" marR="0" marT="0" marB="0" anchor="ctr">
                    <a:lnL>
                      <a:noFill/>
                    </a:lnL>
                    <a:lnR>
                      <a:noFill/>
                    </a:lnR>
                    <a:lnT>
                      <a:noFill/>
                    </a:lnT>
                    <a:lnB>
                      <a:noFill/>
                    </a:lnB>
                    <a:solidFill>
                      <a:srgbClr val="FFFFFF"/>
                    </a:solidFill>
                  </a:tcPr>
                </a:tc>
                <a:tc>
                  <a:txBody>
                    <a:bodyPr/>
                    <a:lstStyle/>
                    <a:p>
                      <a:pPr algn="r" fontAlgn="t"/>
                      <a:r>
                        <a:rPr lang="en-US" sz="1600" b="0" i="0" u="none" strike="noStrike">
                          <a:solidFill>
                            <a:srgbClr val="000000"/>
                          </a:solidFill>
                          <a:effectLst/>
                          <a:latin typeface="+mn-lt"/>
                        </a:rPr>
                        <a:t>24%</a:t>
                      </a:r>
                    </a:p>
                  </a:txBody>
                  <a:tcPr marL="0" marR="0" marT="0" marB="0" anchor="ctr">
                    <a:lnL>
                      <a:noFill/>
                    </a:lnL>
                    <a:lnR>
                      <a:noFill/>
                    </a:lnR>
                    <a:lnT>
                      <a:noFill/>
                    </a:lnT>
                    <a:lnB>
                      <a:noFill/>
                    </a:lnB>
                    <a:solidFill>
                      <a:srgbClr val="FFFFFF"/>
                    </a:solidFill>
                  </a:tcPr>
                </a:tc>
                <a:tc>
                  <a:txBody>
                    <a:bodyPr/>
                    <a:lstStyle/>
                    <a:p>
                      <a:pPr algn="l" fontAlgn="t"/>
                      <a:r>
                        <a:rPr lang="en-US" sz="1600" b="0" i="0" u="none" strike="noStrike">
                          <a:solidFill>
                            <a:srgbClr val="000000"/>
                          </a:solidFill>
                          <a:effectLst/>
                          <a:latin typeface="+mn-lt"/>
                        </a:rPr>
                        <a:t>                        21.7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202364057"/>
                  </a:ext>
                </a:extLst>
              </a:tr>
              <a:tr h="324538">
                <a:tc>
                  <a:txBody>
                    <a:bodyPr/>
                    <a:lstStyle/>
                    <a:p>
                      <a:pPr algn="l" fontAlgn="t"/>
                      <a:r>
                        <a:rPr lang="en-US" sz="1600" b="1" i="0" u="none" strike="noStrike">
                          <a:solidFill>
                            <a:srgbClr val="00BBFE"/>
                          </a:solidFill>
                          <a:effectLst/>
                          <a:latin typeface="+mn-lt"/>
                        </a:rPr>
                        <a:t>Education </a:t>
                      </a:r>
                    </a:p>
                  </a:txBody>
                  <a:tcPr marL="0" marR="0" marT="0" marB="0" anchor="ctr">
                    <a:lnL>
                      <a:noFill/>
                    </a:lnL>
                    <a:lnR>
                      <a:noFill/>
                    </a:lnR>
                    <a:lnT>
                      <a:noFill/>
                    </a:lnT>
                    <a:lnB>
                      <a:noFill/>
                    </a:lnB>
                    <a:solidFill>
                      <a:srgbClr val="FFFFFF"/>
                    </a:solidFill>
                  </a:tcPr>
                </a:tc>
                <a:tc>
                  <a:txBody>
                    <a:bodyPr/>
                    <a:lstStyle/>
                    <a:p>
                      <a:pPr algn="r" fontAlgn="t"/>
                      <a:r>
                        <a:rPr lang="en-US" sz="1600" b="1" i="0" u="none" strike="noStrike">
                          <a:solidFill>
                            <a:srgbClr val="00BBFE"/>
                          </a:solidFill>
                          <a:effectLst/>
                          <a:latin typeface="+mn-lt"/>
                        </a:rPr>
                        <a:t>16%</a:t>
                      </a:r>
                    </a:p>
                  </a:txBody>
                  <a:tcPr marL="0" marR="0" marT="0" marB="0" anchor="ctr">
                    <a:lnL>
                      <a:noFill/>
                    </a:lnL>
                    <a:lnR>
                      <a:noFill/>
                    </a:lnR>
                    <a:lnT>
                      <a:noFill/>
                    </a:lnT>
                    <a:lnB>
                      <a:noFill/>
                    </a:lnB>
                    <a:solidFill>
                      <a:srgbClr val="FFFFFF"/>
                    </a:solidFill>
                  </a:tcPr>
                </a:tc>
                <a:tc>
                  <a:txBody>
                    <a:bodyPr/>
                    <a:lstStyle/>
                    <a:p>
                      <a:pPr algn="l" fontAlgn="t"/>
                      <a:r>
                        <a:rPr lang="en-US" sz="1600" b="1" i="0" u="none" strike="noStrike">
                          <a:solidFill>
                            <a:srgbClr val="00BBFE"/>
                          </a:solidFill>
                          <a:effectLst/>
                          <a:latin typeface="+mn-lt"/>
                        </a:rPr>
                        <a:t>                        14.6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514030900"/>
                  </a:ext>
                </a:extLst>
              </a:tr>
              <a:tr h="324538">
                <a:tc>
                  <a:txBody>
                    <a:bodyPr/>
                    <a:lstStyle/>
                    <a:p>
                      <a:pPr algn="l" fontAlgn="t"/>
                      <a:r>
                        <a:rPr lang="en-US" sz="1600" b="1" i="0" u="none" strike="noStrike">
                          <a:solidFill>
                            <a:srgbClr val="00BBFE"/>
                          </a:solidFill>
                          <a:effectLst/>
                          <a:latin typeface="+mn-lt"/>
                        </a:rPr>
                        <a:t>Health </a:t>
                      </a:r>
                    </a:p>
                  </a:txBody>
                  <a:tcPr marL="0" marR="0" marT="0" marB="0" anchor="ctr">
                    <a:lnL>
                      <a:noFill/>
                    </a:lnL>
                    <a:lnR>
                      <a:noFill/>
                    </a:lnR>
                    <a:lnT>
                      <a:noFill/>
                    </a:lnT>
                    <a:lnB>
                      <a:noFill/>
                    </a:lnB>
                    <a:solidFill>
                      <a:srgbClr val="FFFFFF"/>
                    </a:solidFill>
                  </a:tcPr>
                </a:tc>
                <a:tc>
                  <a:txBody>
                    <a:bodyPr/>
                    <a:lstStyle/>
                    <a:p>
                      <a:pPr algn="r" fontAlgn="t"/>
                      <a:r>
                        <a:rPr lang="en-US" sz="1600" b="1" i="0" u="none" strike="noStrike">
                          <a:solidFill>
                            <a:srgbClr val="00BBFE"/>
                          </a:solidFill>
                          <a:effectLst/>
                          <a:latin typeface="+mn-lt"/>
                        </a:rPr>
                        <a:t>9%</a:t>
                      </a:r>
                    </a:p>
                  </a:txBody>
                  <a:tcPr marL="0" marR="0" marT="0" marB="0" anchor="ctr">
                    <a:lnL>
                      <a:noFill/>
                    </a:lnL>
                    <a:lnR>
                      <a:noFill/>
                    </a:lnR>
                    <a:lnT>
                      <a:noFill/>
                    </a:lnT>
                    <a:lnB>
                      <a:noFill/>
                    </a:lnB>
                    <a:solidFill>
                      <a:srgbClr val="FFFFFF"/>
                    </a:solidFill>
                  </a:tcPr>
                </a:tc>
                <a:tc>
                  <a:txBody>
                    <a:bodyPr/>
                    <a:lstStyle/>
                    <a:p>
                      <a:pPr algn="l" fontAlgn="t"/>
                      <a:r>
                        <a:rPr lang="en-US" sz="1600" b="1" i="0" u="none" strike="noStrike">
                          <a:solidFill>
                            <a:srgbClr val="00BBFE"/>
                          </a:solidFill>
                          <a:effectLst/>
                          <a:latin typeface="+mn-lt"/>
                        </a:rPr>
                        <a:t>                          8.0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24186535"/>
                  </a:ext>
                </a:extLst>
              </a:tr>
              <a:tr h="419857">
                <a:tc>
                  <a:txBody>
                    <a:bodyPr/>
                    <a:lstStyle/>
                    <a:p>
                      <a:pPr algn="l" fontAlgn="t"/>
                      <a:r>
                        <a:rPr lang="en-US" sz="1600" b="0" i="0" u="none" strike="noStrike">
                          <a:solidFill>
                            <a:srgbClr val="000000"/>
                          </a:solidFill>
                          <a:effectLst/>
                          <a:latin typeface="+mn-lt"/>
                        </a:rPr>
                        <a:t>Housing and Community Amenities </a:t>
                      </a:r>
                    </a:p>
                  </a:txBody>
                  <a:tcPr marL="0" marR="0" marT="0" marB="0" anchor="ctr">
                    <a:lnL>
                      <a:noFill/>
                    </a:lnL>
                    <a:lnR>
                      <a:noFill/>
                    </a:lnR>
                    <a:lnT>
                      <a:noFill/>
                    </a:lnT>
                    <a:lnB>
                      <a:noFill/>
                    </a:lnB>
                    <a:solidFill>
                      <a:srgbClr val="FFFFFF"/>
                    </a:solidFill>
                  </a:tcPr>
                </a:tc>
                <a:tc>
                  <a:txBody>
                    <a:bodyPr/>
                    <a:lstStyle/>
                    <a:p>
                      <a:pPr algn="r" fontAlgn="t"/>
                      <a:r>
                        <a:rPr lang="en-US" sz="1600" b="0" i="0" u="none" strike="noStrike">
                          <a:solidFill>
                            <a:srgbClr val="000000"/>
                          </a:solidFill>
                          <a:effectLst/>
                          <a:latin typeface="+mn-lt"/>
                        </a:rPr>
                        <a:t>7%</a:t>
                      </a:r>
                    </a:p>
                  </a:txBody>
                  <a:tcPr marL="0" marR="0" marT="0" marB="0" anchor="ctr">
                    <a:lnL>
                      <a:noFill/>
                    </a:lnL>
                    <a:lnR>
                      <a:noFill/>
                    </a:lnR>
                    <a:lnT>
                      <a:noFill/>
                    </a:lnT>
                    <a:lnB>
                      <a:noFill/>
                    </a:lnB>
                    <a:solidFill>
                      <a:srgbClr val="FFFFFF"/>
                    </a:solidFill>
                  </a:tcPr>
                </a:tc>
                <a:tc>
                  <a:txBody>
                    <a:bodyPr/>
                    <a:lstStyle/>
                    <a:p>
                      <a:pPr algn="l" fontAlgn="t"/>
                      <a:r>
                        <a:rPr lang="en-US" sz="1600" b="0" i="0" u="none" strike="noStrike">
                          <a:solidFill>
                            <a:srgbClr val="000000"/>
                          </a:solidFill>
                          <a:effectLst/>
                          <a:latin typeface="+mn-lt"/>
                        </a:rPr>
                        <a:t>                          6.2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848758052"/>
                  </a:ext>
                </a:extLst>
              </a:tr>
              <a:tr h="403831">
                <a:tc>
                  <a:txBody>
                    <a:bodyPr/>
                    <a:lstStyle/>
                    <a:p>
                      <a:pPr algn="l" fontAlgn="t"/>
                      <a:r>
                        <a:rPr lang="en-US" sz="1600" b="0" i="0" u="none" strike="noStrike">
                          <a:solidFill>
                            <a:srgbClr val="000000"/>
                          </a:solidFill>
                          <a:effectLst/>
                          <a:latin typeface="+mn-lt"/>
                        </a:rPr>
                        <a:t>Public Order and Safety </a:t>
                      </a:r>
                    </a:p>
                  </a:txBody>
                  <a:tcPr marL="0" marR="0" marT="0" marB="0" anchor="ctr">
                    <a:lnL>
                      <a:noFill/>
                    </a:lnL>
                    <a:lnR>
                      <a:noFill/>
                    </a:lnR>
                    <a:lnT>
                      <a:noFill/>
                    </a:lnT>
                    <a:lnB>
                      <a:noFill/>
                    </a:lnB>
                    <a:solidFill>
                      <a:srgbClr val="FFFFFF"/>
                    </a:solidFill>
                  </a:tcPr>
                </a:tc>
                <a:tc>
                  <a:txBody>
                    <a:bodyPr/>
                    <a:lstStyle/>
                    <a:p>
                      <a:pPr algn="r" fontAlgn="t"/>
                      <a:r>
                        <a:rPr lang="en-US" sz="1600" b="0" i="0" u="none" strike="noStrike">
                          <a:solidFill>
                            <a:srgbClr val="000000"/>
                          </a:solidFill>
                          <a:effectLst/>
                          <a:latin typeface="+mn-lt"/>
                        </a:rPr>
                        <a:t>3%</a:t>
                      </a:r>
                    </a:p>
                  </a:txBody>
                  <a:tcPr marL="0" marR="0" marT="0" marB="0" anchor="ctr">
                    <a:lnL>
                      <a:noFill/>
                    </a:lnL>
                    <a:lnR>
                      <a:noFill/>
                    </a:lnR>
                    <a:lnT>
                      <a:noFill/>
                    </a:lnT>
                    <a:lnB>
                      <a:noFill/>
                    </a:lnB>
                    <a:solidFill>
                      <a:srgbClr val="FFFFFF"/>
                    </a:solidFill>
                  </a:tcPr>
                </a:tc>
                <a:tc>
                  <a:txBody>
                    <a:bodyPr/>
                    <a:lstStyle/>
                    <a:p>
                      <a:pPr algn="l" fontAlgn="t"/>
                      <a:r>
                        <a:rPr lang="en-US" sz="1600" b="0" i="0" u="none" strike="noStrike">
                          <a:solidFill>
                            <a:srgbClr val="000000"/>
                          </a:solidFill>
                          <a:effectLst/>
                          <a:latin typeface="+mn-lt"/>
                        </a:rPr>
                        <a:t>                          2.5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95233008"/>
                  </a:ext>
                </a:extLst>
              </a:tr>
              <a:tr h="403831">
                <a:tc>
                  <a:txBody>
                    <a:bodyPr/>
                    <a:lstStyle/>
                    <a:p>
                      <a:pPr algn="l" fontAlgn="t"/>
                      <a:r>
                        <a:rPr lang="en-US" sz="1600" b="0" i="0" u="none" strike="noStrike">
                          <a:solidFill>
                            <a:srgbClr val="000000"/>
                          </a:solidFill>
                          <a:effectLst/>
                          <a:latin typeface="+mn-lt"/>
                        </a:rPr>
                        <a:t>Environmental Protection </a:t>
                      </a:r>
                    </a:p>
                  </a:txBody>
                  <a:tcPr marL="0" marR="0" marT="0" marB="0" anchor="ctr">
                    <a:lnL>
                      <a:noFill/>
                    </a:lnL>
                    <a:lnR>
                      <a:noFill/>
                    </a:lnR>
                    <a:lnT>
                      <a:noFill/>
                    </a:lnT>
                    <a:lnB>
                      <a:noFill/>
                    </a:lnB>
                    <a:solidFill>
                      <a:srgbClr val="FFFFFF"/>
                    </a:solidFill>
                  </a:tcPr>
                </a:tc>
                <a:tc>
                  <a:txBody>
                    <a:bodyPr/>
                    <a:lstStyle/>
                    <a:p>
                      <a:pPr algn="r" fontAlgn="t"/>
                      <a:r>
                        <a:rPr lang="en-US" sz="1600" b="0" i="0" u="none" strike="noStrike">
                          <a:solidFill>
                            <a:srgbClr val="000000"/>
                          </a:solidFill>
                          <a:effectLst/>
                          <a:latin typeface="+mn-lt"/>
                        </a:rPr>
                        <a:t>2%</a:t>
                      </a:r>
                    </a:p>
                  </a:txBody>
                  <a:tcPr marL="0" marR="0" marT="0" marB="0" anchor="ctr">
                    <a:lnL>
                      <a:noFill/>
                    </a:lnL>
                    <a:lnR>
                      <a:noFill/>
                    </a:lnR>
                    <a:lnT>
                      <a:noFill/>
                    </a:lnT>
                    <a:lnB>
                      <a:noFill/>
                    </a:lnB>
                    <a:solidFill>
                      <a:srgbClr val="FFFFFF"/>
                    </a:solidFill>
                  </a:tcPr>
                </a:tc>
                <a:tc>
                  <a:txBody>
                    <a:bodyPr/>
                    <a:lstStyle/>
                    <a:p>
                      <a:pPr algn="l" fontAlgn="t"/>
                      <a:r>
                        <a:rPr lang="en-US" sz="1600" b="0" i="0" u="none" strike="noStrike">
                          <a:solidFill>
                            <a:srgbClr val="000000"/>
                          </a:solidFill>
                          <a:effectLst/>
                          <a:latin typeface="+mn-lt"/>
                        </a:rPr>
                        <a:t>                          2.0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549012541"/>
                  </a:ext>
                </a:extLst>
              </a:tr>
              <a:tr h="419857">
                <a:tc>
                  <a:txBody>
                    <a:bodyPr/>
                    <a:lstStyle/>
                    <a:p>
                      <a:pPr algn="l" fontAlgn="t"/>
                      <a:r>
                        <a:rPr lang="en-US" sz="1600" b="0" i="0" u="none" strike="noStrike">
                          <a:solidFill>
                            <a:srgbClr val="000000"/>
                          </a:solidFill>
                          <a:effectLst/>
                          <a:latin typeface="+mn-lt"/>
                        </a:rPr>
                        <a:t>Recreation, Culture and Religion </a:t>
                      </a:r>
                    </a:p>
                  </a:txBody>
                  <a:tcPr marL="0" marR="0" marT="0" marB="0" anchor="ctr">
                    <a:lnL>
                      <a:noFill/>
                    </a:lnL>
                    <a:lnR>
                      <a:noFill/>
                    </a:lnR>
                    <a:lnT>
                      <a:noFill/>
                    </a:lnT>
                    <a:lnB>
                      <a:noFill/>
                    </a:lnB>
                    <a:solidFill>
                      <a:srgbClr val="FFFFFF"/>
                    </a:solidFill>
                  </a:tcPr>
                </a:tc>
                <a:tc>
                  <a:txBody>
                    <a:bodyPr/>
                    <a:lstStyle/>
                    <a:p>
                      <a:pPr algn="r" fontAlgn="t"/>
                      <a:r>
                        <a:rPr lang="en-US" sz="1600" b="0" i="0" u="none" strike="noStrike">
                          <a:solidFill>
                            <a:srgbClr val="000000"/>
                          </a:solidFill>
                          <a:effectLst/>
                          <a:latin typeface="+mn-lt"/>
                        </a:rPr>
                        <a:t>2%</a:t>
                      </a:r>
                    </a:p>
                  </a:txBody>
                  <a:tcPr marL="0" marR="0" marT="0" marB="0" anchor="ctr">
                    <a:lnL>
                      <a:noFill/>
                    </a:lnL>
                    <a:lnR>
                      <a:noFill/>
                    </a:lnR>
                    <a:lnT>
                      <a:noFill/>
                    </a:lnT>
                    <a:lnB>
                      <a:noFill/>
                    </a:lnB>
                    <a:solidFill>
                      <a:srgbClr val="FFFFFF"/>
                    </a:solidFill>
                  </a:tcPr>
                </a:tc>
                <a:tc>
                  <a:txBody>
                    <a:bodyPr/>
                    <a:lstStyle/>
                    <a:p>
                      <a:pPr algn="l" fontAlgn="t"/>
                      <a:r>
                        <a:rPr lang="en-US" sz="1600" b="0" i="0" u="none" strike="noStrike">
                          <a:solidFill>
                            <a:srgbClr val="000000"/>
                          </a:solidFill>
                          <a:effectLst/>
                          <a:latin typeface="+mn-lt"/>
                        </a:rPr>
                        <a:t>                          1.5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669417668"/>
                  </a:ext>
                </a:extLst>
              </a:tr>
              <a:tr h="324538">
                <a:tc>
                  <a:txBody>
                    <a:bodyPr/>
                    <a:lstStyle/>
                    <a:p>
                      <a:pPr algn="l" fontAlgn="t"/>
                      <a:r>
                        <a:rPr lang="en-US" sz="1600" b="1" i="0" u="none" strike="noStrike">
                          <a:solidFill>
                            <a:srgbClr val="00BBFE"/>
                          </a:solidFill>
                          <a:effectLst/>
                          <a:latin typeface="+mn-lt"/>
                        </a:rPr>
                        <a:t>Social Protection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1600" b="1" i="0" u="none" strike="noStrike">
                          <a:solidFill>
                            <a:srgbClr val="00BBFE"/>
                          </a:solidFill>
                          <a:effectLst/>
                          <a:latin typeface="+mn-lt"/>
                        </a:rPr>
                        <a:t>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600" b="1" i="0" u="none" strike="noStrike">
                          <a:solidFill>
                            <a:srgbClr val="00BBFE"/>
                          </a:solidFill>
                          <a:effectLst/>
                          <a:latin typeface="+mn-lt"/>
                        </a:rPr>
                        <a:t>                          0.6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9666250"/>
                  </a:ext>
                </a:extLst>
              </a:tr>
              <a:tr h="419857">
                <a:tc>
                  <a:txBody>
                    <a:bodyPr/>
                    <a:lstStyle/>
                    <a:p>
                      <a:pPr algn="l" fontAlgn="t"/>
                      <a:r>
                        <a:rPr lang="en-US" sz="1600" b="1" i="0" u="none" strike="noStrike">
                          <a:solidFill>
                            <a:srgbClr val="000000"/>
                          </a:solidFill>
                          <a:effectLst/>
                          <a:latin typeface="+mn-lt"/>
                        </a:rPr>
                        <a:t>Total Budgeted Expenditure 2021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1600" b="1" i="0" u="none" strike="noStrike">
                          <a:solidFill>
                            <a:srgbClr val="000000"/>
                          </a:solidFill>
                          <a:effectLst/>
                          <a:latin typeface="+mn-lt"/>
                        </a:rPr>
                        <a:t>100%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1" i="0" u="none" strike="noStrike" dirty="0">
                          <a:solidFill>
                            <a:srgbClr val="000000"/>
                          </a:solidFill>
                          <a:effectLst/>
                          <a:latin typeface="+mn-lt"/>
                        </a:rPr>
                        <a:t>                           92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364243"/>
                  </a:ext>
                </a:extLst>
              </a:tr>
            </a:tbl>
          </a:graphicData>
        </a:graphic>
      </p:graphicFrame>
      <p:sp>
        <p:nvSpPr>
          <p:cNvPr id="7" name="TextBox 6">
            <a:extLst>
              <a:ext uri="{FF2B5EF4-FFF2-40B4-BE49-F238E27FC236}">
                <a16:creationId xmlns:a16="http://schemas.microsoft.com/office/drawing/2014/main" id="{F6293E78-5906-D4BC-93BD-37E3776B3228}"/>
              </a:ext>
            </a:extLst>
          </p:cNvPr>
          <p:cNvSpPr txBox="1"/>
          <p:nvPr/>
        </p:nvSpPr>
        <p:spPr>
          <a:xfrm>
            <a:off x="1479040" y="5832392"/>
            <a:ext cx="6936297" cy="276999"/>
          </a:xfrm>
          <a:prstGeom prst="rect">
            <a:avLst/>
          </a:prstGeom>
          <a:noFill/>
        </p:spPr>
        <p:txBody>
          <a:bodyPr wrap="square" rtlCol="0">
            <a:spAutoFit/>
          </a:bodyPr>
          <a:lstStyle/>
          <a:p>
            <a:r>
              <a:rPr lang="en-US" sz="1200" b="0" dirty="0">
                <a:solidFill>
                  <a:schemeClr val="bg1">
                    <a:lumMod val="50000"/>
                  </a:schemeClr>
                </a:solidFill>
                <a:latin typeface="+mn-lt"/>
              </a:rPr>
              <a:t>Source: World Bank, </a:t>
            </a:r>
            <a:r>
              <a:rPr lang="en-US" sz="1200" b="0" dirty="0" err="1">
                <a:solidFill>
                  <a:schemeClr val="bg1">
                    <a:lumMod val="50000"/>
                  </a:schemeClr>
                </a:solidFill>
                <a:latin typeface="+mn-lt"/>
              </a:rPr>
              <a:t>NiPPER</a:t>
            </a:r>
            <a:r>
              <a:rPr lang="en-US" sz="1200" b="0" dirty="0">
                <a:solidFill>
                  <a:schemeClr val="bg1">
                    <a:lumMod val="50000"/>
                  </a:schemeClr>
                </a:solidFill>
                <a:latin typeface="+mn-lt"/>
              </a:rPr>
              <a:t>:  calculations are based on State 2021 Budgets, NBS and CBN data </a:t>
            </a:r>
          </a:p>
        </p:txBody>
      </p:sp>
    </p:spTree>
    <p:extLst>
      <p:ext uri="{BB962C8B-B14F-4D97-AF65-F5344CB8AC3E}">
        <p14:creationId xmlns:p14="http://schemas.microsoft.com/office/powerpoint/2010/main" val="3468789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2153"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275658"/>
            <a:ext cx="10819844" cy="611449"/>
          </a:xfrm>
        </p:spPr>
        <p:txBody>
          <a:bodyPr/>
          <a:lstStyle/>
          <a:p>
            <a:pPr>
              <a:lnSpc>
                <a:spcPct val="110000"/>
              </a:lnSpc>
              <a:spcBef>
                <a:spcPts val="600"/>
              </a:spcBef>
              <a:spcAft>
                <a:spcPts val="600"/>
              </a:spcAft>
            </a:pPr>
            <a:r>
              <a:rPr lang="en-GB" sz="2400" dirty="0">
                <a:solidFill>
                  <a:srgbClr val="595959"/>
                </a:solidFill>
                <a:latin typeface="+mj-lt"/>
              </a:rPr>
              <a:t>States’ low priority for HEALTH is of great concern</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6293E78-5906-D4BC-93BD-37E3776B3228}"/>
              </a:ext>
            </a:extLst>
          </p:cNvPr>
          <p:cNvSpPr txBox="1"/>
          <p:nvPr/>
        </p:nvSpPr>
        <p:spPr>
          <a:xfrm>
            <a:off x="650365" y="5364323"/>
            <a:ext cx="6936297" cy="276999"/>
          </a:xfrm>
          <a:prstGeom prst="rect">
            <a:avLst/>
          </a:prstGeom>
          <a:noFill/>
        </p:spPr>
        <p:txBody>
          <a:bodyPr wrap="square" rtlCol="0">
            <a:spAutoFit/>
          </a:bodyPr>
          <a:lstStyle/>
          <a:p>
            <a:r>
              <a:rPr lang="en-US" sz="1200" b="0" dirty="0">
                <a:solidFill>
                  <a:schemeClr val="bg1">
                    <a:lumMod val="50000"/>
                  </a:schemeClr>
                </a:solidFill>
                <a:latin typeface="+mn-lt"/>
              </a:rPr>
              <a:t>Source: World Bank, </a:t>
            </a:r>
            <a:r>
              <a:rPr lang="en-US" sz="1200" b="0" dirty="0" err="1">
                <a:solidFill>
                  <a:schemeClr val="bg1">
                    <a:lumMod val="50000"/>
                  </a:schemeClr>
                </a:solidFill>
                <a:latin typeface="+mn-lt"/>
              </a:rPr>
              <a:t>NiPPER</a:t>
            </a:r>
            <a:r>
              <a:rPr lang="en-US" sz="1200" b="0" dirty="0">
                <a:solidFill>
                  <a:schemeClr val="bg1">
                    <a:lumMod val="50000"/>
                  </a:schemeClr>
                </a:solidFill>
                <a:latin typeface="+mn-lt"/>
              </a:rPr>
              <a:t>:  calculations are based on State 2021 Budgets, NBS and CBN data </a:t>
            </a:r>
          </a:p>
        </p:txBody>
      </p:sp>
      <p:sp>
        <p:nvSpPr>
          <p:cNvPr id="3" name="TextBox 2">
            <a:extLst>
              <a:ext uri="{FF2B5EF4-FFF2-40B4-BE49-F238E27FC236}">
                <a16:creationId xmlns:a16="http://schemas.microsoft.com/office/drawing/2014/main" id="{F4AC49B6-0F02-8E88-D04B-3DE476FF0406}"/>
              </a:ext>
            </a:extLst>
          </p:cNvPr>
          <p:cNvSpPr txBox="1"/>
          <p:nvPr/>
        </p:nvSpPr>
        <p:spPr>
          <a:xfrm>
            <a:off x="471611" y="1024653"/>
            <a:ext cx="6691744" cy="646331"/>
          </a:xfrm>
          <a:prstGeom prst="rect">
            <a:avLst/>
          </a:prstGeom>
          <a:noFill/>
          <a:ln w="6350">
            <a:noFill/>
            <a:miter lim="800000"/>
          </a:ln>
        </p:spPr>
        <p:txBody>
          <a:bodyPr wrap="square">
            <a:spAutoFit/>
          </a:bodyPr>
          <a:lstStyle/>
          <a:p>
            <a:r>
              <a:rPr lang="en-GB" b="1" dirty="0">
                <a:effectLst/>
                <a:latin typeface="Arial" panose="020B0604020202020204" pitchFamily="34" charset="0"/>
              </a:rPr>
              <a:t>On average, States allocate less than 10% of their budgets for HEALTH</a:t>
            </a:r>
            <a:endParaRPr lang="en-GB" dirty="0">
              <a:effectLst/>
              <a:latin typeface="Arial" panose="020B0604020202020204" pitchFamily="34" charset="0"/>
            </a:endParaRPr>
          </a:p>
        </p:txBody>
      </p:sp>
      <p:sp>
        <p:nvSpPr>
          <p:cNvPr id="4" name="Text Placeholder 3">
            <a:extLst>
              <a:ext uri="{FF2B5EF4-FFF2-40B4-BE49-F238E27FC236}">
                <a16:creationId xmlns:a16="http://schemas.microsoft.com/office/drawing/2014/main" id="{5CFF2921-7BE9-106A-4917-E42A593A22D0}"/>
              </a:ext>
            </a:extLst>
          </p:cNvPr>
          <p:cNvSpPr txBox="1">
            <a:spLocks/>
          </p:cNvSpPr>
          <p:nvPr/>
        </p:nvSpPr>
        <p:spPr>
          <a:xfrm>
            <a:off x="7729537" y="1531530"/>
            <a:ext cx="4114801" cy="4300862"/>
          </a:xfrm>
          <a:prstGeom prst="rect">
            <a:avLst/>
          </a:prstGeom>
        </p:spPr>
        <p:txBody>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285750" indent="-285750" algn="just">
              <a:buFont typeface="Arial" panose="020B0604020202020204" pitchFamily="34" charset="0"/>
              <a:buChar char="•"/>
            </a:pPr>
            <a:r>
              <a:rPr lang="en-US" sz="1700" dirty="0"/>
              <a:t>In 2021 the 36 Nigerian states collectively allocated N731 billion for health compared to FG health allocation of N630 billion</a:t>
            </a:r>
          </a:p>
          <a:p>
            <a:pPr marL="285750" indent="-285750" algn="just">
              <a:buFont typeface="Arial" panose="020B0604020202020204" pitchFamily="34" charset="0"/>
              <a:buChar char="•"/>
            </a:pPr>
            <a:r>
              <a:rPr lang="en-US" sz="1700" dirty="0"/>
              <a:t>In per capita terms,  this translates to an average state allocation of US$ 8 dollars of health spending per capita a year (about US$ 6 dollars per person from the Federal Government Budget)</a:t>
            </a:r>
          </a:p>
          <a:p>
            <a:pPr marL="285750" indent="-285750" algn="just">
              <a:buFont typeface="Arial" panose="020B0604020202020204" pitchFamily="34" charset="0"/>
              <a:buChar char="•"/>
            </a:pPr>
            <a:r>
              <a:rPr lang="en-US" sz="1700" dirty="0"/>
              <a:t>With an average states budget implementation of 68%, the actual annual spending on health from state budgets may be as low as $4 dollars per person.</a:t>
            </a:r>
          </a:p>
        </p:txBody>
      </p:sp>
      <p:pic>
        <p:nvPicPr>
          <p:cNvPr id="8" name="Picture 7">
            <a:extLst>
              <a:ext uri="{FF2B5EF4-FFF2-40B4-BE49-F238E27FC236}">
                <a16:creationId xmlns:a16="http://schemas.microsoft.com/office/drawing/2014/main" id="{FCCBB679-C986-8AA1-9A0E-01878364D2D5}"/>
              </a:ext>
            </a:extLst>
          </p:cNvPr>
          <p:cNvPicPr>
            <a:picLocks noChangeAspect="1"/>
          </p:cNvPicPr>
          <p:nvPr/>
        </p:nvPicPr>
        <p:blipFill>
          <a:blip r:embed="rId8"/>
          <a:stretch>
            <a:fillRect/>
          </a:stretch>
        </p:blipFill>
        <p:spPr>
          <a:xfrm>
            <a:off x="188735" y="2059644"/>
            <a:ext cx="7540802" cy="2912927"/>
          </a:xfrm>
          <a:prstGeom prst="rect">
            <a:avLst/>
          </a:prstGeom>
        </p:spPr>
      </p:pic>
    </p:spTree>
    <p:extLst>
      <p:ext uri="{BB962C8B-B14F-4D97-AF65-F5344CB8AC3E}">
        <p14:creationId xmlns:p14="http://schemas.microsoft.com/office/powerpoint/2010/main" val="3549312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1"/>
          <p:cNvSpPr txBox="1">
            <a:spLocks noGrp="1"/>
          </p:cNvSpPr>
          <p:nvPr>
            <p:ph type="sldNum" sz="quarter" idx="4294967295"/>
          </p:nvPr>
        </p:nvSpPr>
        <p:spPr>
          <a:xfrm>
            <a:off x="8520838" y="4884768"/>
            <a:ext cx="13333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685800" rtl="0" fontAlgn="auto" latinLnBrk="0" hangingPunct="0">
              <a:lnSpc>
                <a:spcPct val="100000"/>
              </a:lnSpc>
              <a:spcBef>
                <a:spcPts val="0"/>
              </a:spcBef>
              <a:spcAft>
                <a:spcPts val="0"/>
              </a:spcAft>
              <a:buClrTx/>
              <a:buSzTx/>
              <a:buFontTx/>
              <a:buNone/>
              <a:tabLst/>
              <a:defRPr kumimoji="0" sz="800" b="0" i="0" u="none" strike="noStrike" cap="none" spc="30" normalizeH="0" baseline="0">
                <a:ln>
                  <a:noFill/>
                </a:ln>
                <a:solidFill>
                  <a:srgbClr val="595959"/>
                </a:solidFill>
                <a:effectLst/>
                <a:uFillTx/>
                <a:latin typeface="Lato"/>
                <a:ea typeface="Lato"/>
                <a:cs typeface="Lato"/>
                <a:sym typeface="Lato"/>
              </a:defRPr>
            </a:lvl1pPr>
            <a:lvl2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2pPr>
            <a:lvl3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3pPr>
            <a:lvl4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4pPr>
            <a:lvl5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5pPr>
            <a:lvl6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6pPr>
            <a:lvl7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7pPr>
            <a:lvl8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8pPr>
            <a:lvl9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en-GB" smtClean="0"/>
              <a:pPr/>
              <a:t>3</a:t>
            </a:fld>
            <a:endParaRPr/>
          </a:p>
        </p:txBody>
      </p:sp>
      <p:sp>
        <p:nvSpPr>
          <p:cNvPr id="88" name="TextBox 1"/>
          <p:cNvSpPr txBox="1"/>
          <p:nvPr/>
        </p:nvSpPr>
        <p:spPr>
          <a:xfrm>
            <a:off x="792479" y="1879762"/>
            <a:ext cx="10607043" cy="656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3200" b="1" cap="all" spc="51">
                <a:solidFill>
                  <a:srgbClr val="FFFFFF"/>
                </a:solidFill>
                <a:latin typeface="Century Gothic"/>
                <a:ea typeface="Century Gothic"/>
                <a:cs typeface="Century Gothic"/>
                <a:sym typeface="Century Gothic"/>
              </a:defRPr>
            </a:lvl1pPr>
          </a:lstStyle>
          <a:p>
            <a:r>
              <a:rPr sz="4267" dirty="0"/>
              <a:t>Introduction</a:t>
            </a:r>
          </a:p>
        </p:txBody>
      </p:sp>
      <p:sp>
        <p:nvSpPr>
          <p:cNvPr id="89" name="Straight Connector 2"/>
          <p:cNvSpPr/>
          <p:nvPr/>
        </p:nvSpPr>
        <p:spPr>
          <a:xfrm>
            <a:off x="5486400" y="1623076"/>
            <a:ext cx="1219200" cy="1"/>
          </a:xfrm>
          <a:prstGeom prst="line">
            <a:avLst/>
          </a:prstGeom>
          <a:ln w="28575">
            <a:solidFill>
              <a:srgbClr val="FF0000"/>
            </a:solidFill>
            <a:miter/>
          </a:ln>
        </p:spPr>
        <p:txBody>
          <a:bodyPr lIns="60957" tIns="60957" rIns="60957" bIns="60957"/>
          <a:lstStyle/>
          <a:p>
            <a:endParaRPr sz="2400"/>
          </a:p>
        </p:txBody>
      </p:sp>
      <p:sp>
        <p:nvSpPr>
          <p:cNvPr id="2" name="TextBox 1">
            <a:extLst>
              <a:ext uri="{FF2B5EF4-FFF2-40B4-BE49-F238E27FC236}">
                <a16:creationId xmlns:a16="http://schemas.microsoft.com/office/drawing/2014/main" id="{E6E45C80-C109-9AB2-049B-B64FFA85B949}"/>
              </a:ext>
            </a:extLst>
          </p:cNvPr>
          <p:cNvSpPr txBox="1"/>
          <p:nvPr/>
        </p:nvSpPr>
        <p:spPr>
          <a:xfrm>
            <a:off x="7200900" y="4071938"/>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NG" sz="1600" dirty="0"/>
          </a:p>
        </p:txBody>
      </p:sp>
    </p:spTree>
    <p:extLst>
      <p:ext uri="{BB962C8B-B14F-4D97-AF65-F5344CB8AC3E}">
        <p14:creationId xmlns:p14="http://schemas.microsoft.com/office/powerpoint/2010/main" val="129866662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32B1B1-925C-BE7D-F0C7-32F5671CC989}"/>
              </a:ext>
            </a:extLst>
          </p:cNvPr>
          <p:cNvSpPr txBox="1"/>
          <p:nvPr/>
        </p:nvSpPr>
        <p:spPr>
          <a:xfrm>
            <a:off x="398560" y="1509711"/>
            <a:ext cx="2658712" cy="2031325"/>
          </a:xfrm>
          <a:prstGeom prst="rect">
            <a:avLst/>
          </a:prstGeom>
          <a:noFill/>
          <a:ln w="6350">
            <a:noFill/>
            <a:miter lim="800000"/>
          </a:ln>
        </p:spPr>
        <p:txBody>
          <a:bodyPr wrap="square">
            <a:spAutoFit/>
          </a:bodyPr>
          <a:lstStyle/>
          <a:p>
            <a:r>
              <a:rPr lang="en-GB" dirty="0">
                <a:effectLst/>
                <a:latin typeface="Arial" panose="020B0604020202020204" pitchFamily="34" charset="0"/>
              </a:rPr>
              <a:t>Although more allocation is made for capital investments during budget formulation, </a:t>
            </a:r>
            <a:r>
              <a:rPr lang="en-US" dirty="0"/>
              <a:t>actual state spending is skewed towards recurrent.</a:t>
            </a:r>
            <a:endParaRPr lang="en-GB" dirty="0">
              <a:effectLst/>
              <a:latin typeface="Arial" panose="020B0604020202020204" pitchFamily="34" charset="0"/>
            </a:endParaRPr>
          </a:p>
        </p:txBody>
      </p:sp>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3177"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275659"/>
            <a:ext cx="10819844" cy="611449"/>
          </a:xfrm>
        </p:spPr>
        <p:txBody>
          <a:bodyPr/>
          <a:lstStyle/>
          <a:p>
            <a:pPr>
              <a:lnSpc>
                <a:spcPct val="110000"/>
              </a:lnSpc>
              <a:spcBef>
                <a:spcPts val="600"/>
              </a:spcBef>
              <a:spcAft>
                <a:spcPts val="600"/>
              </a:spcAft>
            </a:pPr>
            <a:r>
              <a:rPr lang="en-GB" sz="2400" dirty="0">
                <a:solidFill>
                  <a:srgbClr val="595959"/>
                </a:solidFill>
                <a:latin typeface="+mj-lt"/>
              </a:rPr>
              <a:t>States’ spending is skewed towards recurrent expenditure</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6293E78-5906-D4BC-93BD-37E3776B3228}"/>
              </a:ext>
            </a:extLst>
          </p:cNvPr>
          <p:cNvSpPr txBox="1"/>
          <p:nvPr/>
        </p:nvSpPr>
        <p:spPr>
          <a:xfrm>
            <a:off x="3569009" y="5953531"/>
            <a:ext cx="6936297" cy="276999"/>
          </a:xfrm>
          <a:prstGeom prst="rect">
            <a:avLst/>
          </a:prstGeom>
          <a:noFill/>
        </p:spPr>
        <p:txBody>
          <a:bodyPr wrap="square" rtlCol="0">
            <a:spAutoFit/>
          </a:bodyPr>
          <a:lstStyle/>
          <a:p>
            <a:r>
              <a:rPr lang="en-US" sz="1200" b="0" dirty="0">
                <a:solidFill>
                  <a:schemeClr val="bg1">
                    <a:lumMod val="50000"/>
                  </a:schemeClr>
                </a:solidFill>
                <a:latin typeface="+mn-lt"/>
              </a:rPr>
              <a:t>Source: World Bank, </a:t>
            </a:r>
            <a:r>
              <a:rPr lang="en-US" sz="1200" b="0" dirty="0" err="1">
                <a:solidFill>
                  <a:schemeClr val="bg1">
                    <a:lumMod val="50000"/>
                  </a:schemeClr>
                </a:solidFill>
                <a:latin typeface="+mn-lt"/>
              </a:rPr>
              <a:t>NiPPER</a:t>
            </a:r>
            <a:endParaRPr lang="en-US" sz="1200" b="0" dirty="0">
              <a:solidFill>
                <a:schemeClr val="bg1">
                  <a:lumMod val="50000"/>
                </a:schemeClr>
              </a:solidFill>
              <a:latin typeface="+mn-lt"/>
            </a:endParaRPr>
          </a:p>
        </p:txBody>
      </p:sp>
      <p:sp>
        <p:nvSpPr>
          <p:cNvPr id="9" name="Text Placeholder 3">
            <a:extLst>
              <a:ext uri="{FF2B5EF4-FFF2-40B4-BE49-F238E27FC236}">
                <a16:creationId xmlns:a16="http://schemas.microsoft.com/office/drawing/2014/main" id="{00A93E67-80BA-605D-5577-DEC0818C31E4}"/>
              </a:ext>
            </a:extLst>
          </p:cNvPr>
          <p:cNvSpPr txBox="1">
            <a:spLocks/>
          </p:cNvSpPr>
          <p:nvPr/>
        </p:nvSpPr>
        <p:spPr>
          <a:xfrm>
            <a:off x="2604655" y="882692"/>
            <a:ext cx="8686800" cy="246221"/>
          </a:xfrm>
          <a:prstGeom prst="rect">
            <a:avLst/>
          </a:prstGeom>
        </p:spPr>
        <p:txBody>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400" dirty="0"/>
              <a:t>SG on average allocate 60% of budget for capital…</a:t>
            </a:r>
          </a:p>
        </p:txBody>
      </p:sp>
      <p:sp>
        <p:nvSpPr>
          <p:cNvPr id="10" name="Text Placeholder 5">
            <a:extLst>
              <a:ext uri="{FF2B5EF4-FFF2-40B4-BE49-F238E27FC236}">
                <a16:creationId xmlns:a16="http://schemas.microsoft.com/office/drawing/2014/main" id="{74D98B13-7B73-86DA-8BC4-6297BDF9C8FE}"/>
              </a:ext>
            </a:extLst>
          </p:cNvPr>
          <p:cNvSpPr txBox="1">
            <a:spLocks/>
          </p:cNvSpPr>
          <p:nvPr/>
        </p:nvSpPr>
        <p:spPr>
          <a:xfrm>
            <a:off x="2662637" y="3345541"/>
            <a:ext cx="8686800" cy="246221"/>
          </a:xfrm>
          <a:prstGeom prst="rect">
            <a:avLst/>
          </a:prstGeom>
        </p:spPr>
        <p:txBody>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400" dirty="0"/>
              <a:t>But in the actual spending the ratio is reversed (40% of actual spending is on capital)</a:t>
            </a:r>
          </a:p>
        </p:txBody>
      </p:sp>
      <p:pic>
        <p:nvPicPr>
          <p:cNvPr id="11" name="Picture 10">
            <a:extLst>
              <a:ext uri="{FF2B5EF4-FFF2-40B4-BE49-F238E27FC236}">
                <a16:creationId xmlns:a16="http://schemas.microsoft.com/office/drawing/2014/main" id="{1A0BDE54-9101-2E63-D091-E1C8C11AB122}"/>
              </a:ext>
            </a:extLst>
          </p:cNvPr>
          <p:cNvPicPr>
            <a:picLocks noChangeAspect="1"/>
          </p:cNvPicPr>
          <p:nvPr/>
        </p:nvPicPr>
        <p:blipFill>
          <a:blip r:embed="rId8"/>
          <a:stretch>
            <a:fillRect/>
          </a:stretch>
        </p:blipFill>
        <p:spPr>
          <a:xfrm>
            <a:off x="3547990" y="1100459"/>
            <a:ext cx="6916094" cy="2343140"/>
          </a:xfrm>
          <a:prstGeom prst="rect">
            <a:avLst/>
          </a:prstGeom>
        </p:spPr>
      </p:pic>
      <p:pic>
        <p:nvPicPr>
          <p:cNvPr id="12" name="Picture 11">
            <a:extLst>
              <a:ext uri="{FF2B5EF4-FFF2-40B4-BE49-F238E27FC236}">
                <a16:creationId xmlns:a16="http://schemas.microsoft.com/office/drawing/2014/main" id="{472511FF-0077-DADF-1C24-261A8477802B}"/>
              </a:ext>
            </a:extLst>
          </p:cNvPr>
          <p:cNvPicPr>
            <a:picLocks noChangeAspect="1"/>
          </p:cNvPicPr>
          <p:nvPr/>
        </p:nvPicPr>
        <p:blipFill>
          <a:blip r:embed="rId9"/>
          <a:stretch>
            <a:fillRect/>
          </a:stretch>
        </p:blipFill>
        <p:spPr>
          <a:xfrm>
            <a:off x="3504448" y="3610628"/>
            <a:ext cx="6936297" cy="2342903"/>
          </a:xfrm>
          <a:prstGeom prst="rect">
            <a:avLst/>
          </a:prstGeom>
        </p:spPr>
      </p:pic>
      <p:sp>
        <p:nvSpPr>
          <p:cNvPr id="13" name="TextBox 12">
            <a:extLst>
              <a:ext uri="{FF2B5EF4-FFF2-40B4-BE49-F238E27FC236}">
                <a16:creationId xmlns:a16="http://schemas.microsoft.com/office/drawing/2014/main" id="{A92BA554-1F3E-32CA-A004-5D7A433BB662}"/>
              </a:ext>
            </a:extLst>
          </p:cNvPr>
          <p:cNvSpPr txBox="1"/>
          <p:nvPr/>
        </p:nvSpPr>
        <p:spPr>
          <a:xfrm>
            <a:off x="398559" y="3921835"/>
            <a:ext cx="2778593" cy="2031325"/>
          </a:xfrm>
          <a:prstGeom prst="rect">
            <a:avLst/>
          </a:prstGeom>
          <a:noFill/>
          <a:ln w="6350">
            <a:noFill/>
            <a:miter lim="800000"/>
          </a:ln>
        </p:spPr>
        <p:txBody>
          <a:bodyPr wrap="square">
            <a:spAutoFit/>
          </a:bodyPr>
          <a:lstStyle/>
          <a:p>
            <a:r>
              <a:rPr lang="en-US" dirty="0">
                <a:latin typeface="Arial" panose="020B0604020202020204" pitchFamily="34" charset="0"/>
              </a:rPr>
              <a:t>In 2021, while</a:t>
            </a:r>
            <a:r>
              <a:rPr lang="en-US" dirty="0">
                <a:effectLst/>
                <a:latin typeface="Arial" panose="020B0604020202020204" pitchFamily="34" charset="0"/>
              </a:rPr>
              <a:t> </a:t>
            </a:r>
            <a:r>
              <a:rPr lang="en-US" dirty="0">
                <a:latin typeface="Arial" panose="020B0604020202020204" pitchFamily="34" charset="0"/>
              </a:rPr>
              <a:t>68</a:t>
            </a:r>
            <a:r>
              <a:rPr lang="en-US" dirty="0">
                <a:effectLst/>
                <a:latin typeface="Arial" panose="020B0604020202020204" pitchFamily="34" charset="0"/>
              </a:rPr>
              <a:t>% of the States Budget is implemented (up from 50% in 2019), about 50% of the capital budget is executed (up from only 40% in 2019).</a:t>
            </a:r>
            <a:endParaRPr lang="en-GB" dirty="0">
              <a:effectLst/>
              <a:latin typeface="Arial" panose="020B0604020202020204" pitchFamily="34" charset="0"/>
            </a:endParaRPr>
          </a:p>
        </p:txBody>
      </p:sp>
    </p:spTree>
    <p:extLst>
      <p:ext uri="{BB962C8B-B14F-4D97-AF65-F5344CB8AC3E}">
        <p14:creationId xmlns:p14="http://schemas.microsoft.com/office/powerpoint/2010/main" val="2488980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TextBox 1"/>
          <p:cNvSpPr txBox="1">
            <a:spLocks noGrp="1"/>
          </p:cNvSpPr>
          <p:nvPr>
            <p:ph type="sldNum" sz="quarter" idx="4294967295"/>
          </p:nvPr>
        </p:nvSpPr>
        <p:spPr>
          <a:xfrm>
            <a:off x="8520838" y="4884768"/>
            <a:ext cx="13333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685800" rtl="0" fontAlgn="auto" latinLnBrk="0" hangingPunct="0">
              <a:lnSpc>
                <a:spcPct val="100000"/>
              </a:lnSpc>
              <a:spcBef>
                <a:spcPts val="0"/>
              </a:spcBef>
              <a:spcAft>
                <a:spcPts val="0"/>
              </a:spcAft>
              <a:buClrTx/>
              <a:buSzTx/>
              <a:buFontTx/>
              <a:buNone/>
              <a:tabLst/>
              <a:defRPr kumimoji="0" sz="800" b="0" i="0" u="none" strike="noStrike" cap="none" spc="30" normalizeH="0" baseline="0">
                <a:ln>
                  <a:noFill/>
                </a:ln>
                <a:solidFill>
                  <a:srgbClr val="595959"/>
                </a:solidFill>
                <a:effectLst/>
                <a:uFillTx/>
                <a:latin typeface="Lato"/>
                <a:ea typeface="Lato"/>
                <a:cs typeface="Lato"/>
                <a:sym typeface="Lato"/>
              </a:defRPr>
            </a:lvl1pPr>
            <a:lvl2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2pPr>
            <a:lvl3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3pPr>
            <a:lvl4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4pPr>
            <a:lvl5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5pPr>
            <a:lvl6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6pPr>
            <a:lvl7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7pPr>
            <a:lvl8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8pPr>
            <a:lvl9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en-GB" smtClean="0"/>
              <a:pPr/>
              <a:t>31</a:t>
            </a:fld>
            <a:endParaRPr/>
          </a:p>
        </p:txBody>
      </p:sp>
      <p:sp>
        <p:nvSpPr>
          <p:cNvPr id="362" name="TextBox 1"/>
          <p:cNvSpPr txBox="1"/>
          <p:nvPr/>
        </p:nvSpPr>
        <p:spPr>
          <a:xfrm>
            <a:off x="792479" y="1975008"/>
            <a:ext cx="10607043"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3600" b="1" cap="all" spc="51">
                <a:solidFill>
                  <a:srgbClr val="FFFFFF"/>
                </a:solidFill>
                <a:latin typeface="Century Gothic"/>
                <a:ea typeface="Century Gothic"/>
                <a:cs typeface="Century Gothic"/>
                <a:sym typeface="Century Gothic"/>
              </a:defRPr>
            </a:lvl1pPr>
          </a:lstStyle>
          <a:p>
            <a:r>
              <a:rPr lang="en-US" sz="4800" dirty="0"/>
              <a:t>Recommendations</a:t>
            </a:r>
            <a:endParaRPr sz="4800" dirty="0"/>
          </a:p>
        </p:txBody>
      </p:sp>
      <p:sp>
        <p:nvSpPr>
          <p:cNvPr id="363" name="Straight Connector 2"/>
          <p:cNvSpPr/>
          <p:nvPr/>
        </p:nvSpPr>
        <p:spPr>
          <a:xfrm>
            <a:off x="5486400" y="1623076"/>
            <a:ext cx="1219200" cy="1"/>
          </a:xfrm>
          <a:prstGeom prst="line">
            <a:avLst/>
          </a:prstGeom>
          <a:ln w="28575">
            <a:solidFill>
              <a:srgbClr val="FF0000"/>
            </a:solidFill>
            <a:miter/>
          </a:ln>
        </p:spPr>
        <p:txBody>
          <a:bodyPr lIns="60957" tIns="60957" rIns="60957" bIns="60957"/>
          <a:lstStyle/>
          <a:p>
            <a:endParaRPr sz="2400"/>
          </a:p>
        </p:txBody>
      </p:sp>
    </p:spTree>
    <p:extLst>
      <p:ext uri="{BB962C8B-B14F-4D97-AF65-F5344CB8AC3E}">
        <p14:creationId xmlns:p14="http://schemas.microsoft.com/office/powerpoint/2010/main" val="15346089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4202"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Some Recommendations</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471611" y="1011406"/>
            <a:ext cx="10877707" cy="5263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541338" indent="-541338"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State governments should consider:</a:t>
            </a:r>
          </a:p>
          <a:p>
            <a:pPr marL="998538" lvl="1" indent="-541338"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Setting up institutional structures to formalise the collection of all tax and  non-tax revenues;</a:t>
            </a:r>
          </a:p>
          <a:p>
            <a:pPr marL="1455738" lvl="2" indent="-541338" algn="just">
              <a:lnSpc>
                <a:spcPct val="115000"/>
              </a:lnSpc>
              <a:spcBef>
                <a:spcPts val="1000"/>
              </a:spcBef>
              <a:buSzPct val="100000"/>
              <a:buFontTx/>
              <a:buChar char="▪"/>
              <a:defRPr sz="1700">
                <a:latin typeface="Cambria"/>
                <a:ea typeface="Cambria"/>
                <a:cs typeface="Cambria"/>
                <a:sym typeface="Cambria"/>
              </a:defRPr>
            </a:pPr>
            <a:r>
              <a:rPr lang="en-GB" sz="2200" dirty="0">
                <a:latin typeface="Cambria"/>
              </a:rPr>
              <a:t>This may require pushing for a strong legislative framework to legitimise the drive for increased non-tax revenue collections; and</a:t>
            </a:r>
          </a:p>
          <a:p>
            <a:pPr marL="1455738" lvl="2" indent="-541338" algn="just">
              <a:lnSpc>
                <a:spcPct val="115000"/>
              </a:lnSpc>
              <a:spcBef>
                <a:spcPts val="1000"/>
              </a:spcBef>
              <a:buSzPct val="100000"/>
              <a:buFontTx/>
              <a:buChar char="▪"/>
              <a:defRPr sz="1700">
                <a:latin typeface="Cambria"/>
                <a:ea typeface="Cambria"/>
                <a:cs typeface="Cambria"/>
                <a:sym typeface="Cambria"/>
              </a:defRPr>
            </a:pPr>
            <a:r>
              <a:rPr lang="en-GB" sz="2200" dirty="0">
                <a:latin typeface="Cambria"/>
              </a:rPr>
              <a:t>Strengthening the State Inland Revenue Service</a:t>
            </a:r>
          </a:p>
          <a:p>
            <a:pPr marL="998538" lvl="1" indent="-541338"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Public orientation programmes to educate and motivate people to pay taxes. However, this will only be effective if the government can communicate transparency and accountability in the use of public funds.</a:t>
            </a:r>
          </a:p>
          <a:p>
            <a:pPr marL="998538" lvl="1" indent="-541338"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Stimulate private sector investments and entrepreneurial innovations by creating business hubs and creating a conducive business environment.</a:t>
            </a:r>
          </a:p>
        </p:txBody>
      </p:sp>
    </p:spTree>
    <p:extLst>
      <p:ext uri="{BB962C8B-B14F-4D97-AF65-F5344CB8AC3E}">
        <p14:creationId xmlns:p14="http://schemas.microsoft.com/office/powerpoint/2010/main" val="4226521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5225"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Some Recommendations …/2</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471611" y="1135391"/>
            <a:ext cx="10877707" cy="3966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541338" indent="-541338"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State governments should also consider:</a:t>
            </a:r>
          </a:p>
          <a:p>
            <a:pPr marL="998538" lvl="1" indent="-541338"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Establishing fiscal rules, e.g., deficit limits</a:t>
            </a:r>
          </a:p>
          <a:p>
            <a:pPr marL="998538" lvl="1" indent="-541338"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Increasing spending efficiency by creating a price list, and spending caps for certain non-essential expenditures.</a:t>
            </a:r>
          </a:p>
          <a:p>
            <a:pPr marL="998538" lvl="1" indent="-541338"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Tagging some critical expenditures (especially those with long-term and multiplier effects) to certain revenue lines.</a:t>
            </a:r>
          </a:p>
          <a:p>
            <a:pPr marL="998538" lvl="1" indent="-541338"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Choosing to focus on a list of priorities and needs of the State rather than spread resources thinly across various expenditure lines.</a:t>
            </a:r>
          </a:p>
        </p:txBody>
      </p:sp>
    </p:spTree>
    <p:extLst>
      <p:ext uri="{BB962C8B-B14F-4D97-AF65-F5344CB8AC3E}">
        <p14:creationId xmlns:p14="http://schemas.microsoft.com/office/powerpoint/2010/main" val="2948750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47"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Some Recommendations …/3</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471611" y="1135391"/>
            <a:ext cx="10877707" cy="38386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541338" indent="-541338"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Set up and/or adequately resource critical fiscal management institutions like Budget Office, Debt Management Office and Planning Department</a:t>
            </a:r>
          </a:p>
          <a:p>
            <a:pPr marL="541338" indent="-541338"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Professionalise and strengthen critical agencies that play roles in  budget implementation like Office of Accountant General and Public Procurement and Office of Auditor General</a:t>
            </a:r>
          </a:p>
          <a:p>
            <a:pPr marL="541338" indent="-541338"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Institutionalise a framework for regular measurement and reporting of budget performance</a:t>
            </a:r>
          </a:p>
          <a:p>
            <a:pPr marL="541338" indent="-541338" algn="just">
              <a:lnSpc>
                <a:spcPct val="115000"/>
              </a:lnSpc>
              <a:spcBef>
                <a:spcPts val="1000"/>
              </a:spcBef>
              <a:buSzPct val="100000"/>
              <a:buFontTx/>
              <a:buChar char="▪"/>
              <a:defRPr sz="1700">
                <a:latin typeface="Cambria"/>
                <a:ea typeface="Cambria"/>
                <a:cs typeface="Cambria"/>
                <a:sym typeface="Cambria"/>
              </a:defRPr>
            </a:pPr>
            <a:r>
              <a:rPr lang="en-GB" sz="2400" dirty="0">
                <a:latin typeface="Cambria"/>
              </a:rPr>
              <a:t>Institutionalise mid-year budget reviews</a:t>
            </a:r>
          </a:p>
        </p:txBody>
      </p:sp>
    </p:spTree>
    <p:extLst>
      <p:ext uri="{BB962C8B-B14F-4D97-AF65-F5344CB8AC3E}">
        <p14:creationId xmlns:p14="http://schemas.microsoft.com/office/powerpoint/2010/main" val="2628846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TextBox 1"/>
          <p:cNvSpPr txBox="1">
            <a:spLocks noGrp="1"/>
          </p:cNvSpPr>
          <p:nvPr>
            <p:ph type="sldNum" sz="quarter" idx="4294967295"/>
          </p:nvPr>
        </p:nvSpPr>
        <p:spPr>
          <a:xfrm>
            <a:off x="8520838" y="4884768"/>
            <a:ext cx="13333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685800" rtl="0" fontAlgn="auto" latinLnBrk="0" hangingPunct="0">
              <a:lnSpc>
                <a:spcPct val="100000"/>
              </a:lnSpc>
              <a:spcBef>
                <a:spcPts val="0"/>
              </a:spcBef>
              <a:spcAft>
                <a:spcPts val="0"/>
              </a:spcAft>
              <a:buClrTx/>
              <a:buSzTx/>
              <a:buFontTx/>
              <a:buNone/>
              <a:tabLst/>
              <a:defRPr kumimoji="0" sz="800" b="0" i="0" u="none" strike="noStrike" cap="none" spc="30" normalizeH="0" baseline="0">
                <a:ln>
                  <a:noFill/>
                </a:ln>
                <a:solidFill>
                  <a:srgbClr val="595959"/>
                </a:solidFill>
                <a:effectLst/>
                <a:uFillTx/>
                <a:latin typeface="Lato"/>
                <a:ea typeface="Lato"/>
                <a:cs typeface="Lato"/>
                <a:sym typeface="Lato"/>
              </a:defRPr>
            </a:lvl1pPr>
            <a:lvl2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2pPr>
            <a:lvl3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3pPr>
            <a:lvl4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4pPr>
            <a:lvl5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5pPr>
            <a:lvl6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6pPr>
            <a:lvl7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7pPr>
            <a:lvl8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8pPr>
            <a:lvl9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en-GB" smtClean="0"/>
              <a:pPr/>
              <a:t>35</a:t>
            </a:fld>
            <a:endParaRPr/>
          </a:p>
        </p:txBody>
      </p:sp>
      <p:sp>
        <p:nvSpPr>
          <p:cNvPr id="374" name="TextBox 1"/>
          <p:cNvSpPr txBox="1"/>
          <p:nvPr/>
        </p:nvSpPr>
        <p:spPr>
          <a:xfrm>
            <a:off x="792479" y="2690338"/>
            <a:ext cx="10607043" cy="697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400" cap="all">
                <a:solidFill>
                  <a:srgbClr val="FFFFFF"/>
                </a:solidFill>
                <a:latin typeface="Century Gothic"/>
                <a:ea typeface="Century Gothic"/>
                <a:cs typeface="Century Gothic"/>
                <a:sym typeface="Century Gothic"/>
              </a:defRPr>
            </a:lvl1pPr>
          </a:lstStyle>
          <a:p>
            <a:r>
              <a:rPr sz="4533"/>
              <a:t>THANK you!</a:t>
            </a:r>
          </a:p>
        </p:txBody>
      </p:sp>
      <p:sp>
        <p:nvSpPr>
          <p:cNvPr id="375" name="Straight Connector 2"/>
          <p:cNvSpPr/>
          <p:nvPr/>
        </p:nvSpPr>
        <p:spPr>
          <a:xfrm>
            <a:off x="808908" y="2588822"/>
            <a:ext cx="1219201" cy="4"/>
          </a:xfrm>
          <a:prstGeom prst="line">
            <a:avLst/>
          </a:prstGeom>
          <a:ln w="28575">
            <a:solidFill>
              <a:srgbClr val="FF0000"/>
            </a:solidFill>
            <a:miter/>
          </a:ln>
        </p:spPr>
        <p:txBody>
          <a:bodyPr lIns="60957" tIns="60957" rIns="60957" bIns="60957"/>
          <a:lstStyle/>
          <a:p>
            <a:endParaRPr sz="2400"/>
          </a:p>
        </p:txBody>
      </p:sp>
      <p:sp>
        <p:nvSpPr>
          <p:cNvPr id="376" name="Rectangle 4"/>
          <p:cNvSpPr txBox="1"/>
          <p:nvPr/>
        </p:nvSpPr>
        <p:spPr>
          <a:xfrm>
            <a:off x="409708" y="6107613"/>
            <a:ext cx="4265264" cy="492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7" tIns="60957" rIns="60957" bIns="60957">
            <a:spAutoFit/>
          </a:bodyPr>
          <a:lstStyle/>
          <a:p>
            <a:pPr>
              <a:defRPr u="sng">
                <a:solidFill>
                  <a:srgbClr val="0000FF"/>
                </a:solidFill>
                <a:uFill>
                  <a:solidFill>
                    <a:srgbClr val="0000FF"/>
                  </a:solidFill>
                </a:uFill>
                <a:latin typeface="Century Gothic"/>
                <a:ea typeface="Century Gothic"/>
                <a:cs typeface="Century Gothic"/>
                <a:sym typeface="Century Gothic"/>
              </a:defRPr>
            </a:pPr>
            <a:r>
              <a:rPr sz="2400" dirty="0">
                <a:hlinkClick r:id="rId2"/>
              </a:rPr>
              <a:t>www.</a:t>
            </a:r>
            <a:r>
              <a:rPr lang="en-GB" sz="2400" dirty="0" err="1">
                <a:hlinkClick r:id="rId2"/>
              </a:rPr>
              <a:t>budgetoffice</a:t>
            </a:r>
            <a:r>
              <a:rPr lang="en-GB" sz="2400" dirty="0">
                <a:hlinkClick r:id="rId2"/>
              </a:rPr>
              <a:t>.</a:t>
            </a:r>
            <a:r>
              <a:rPr sz="2400" dirty="0">
                <a:hlinkClick r:id="rId2"/>
              </a:rPr>
              <a:t>gov.ng</a:t>
            </a:r>
            <a:r>
              <a:rPr sz="2400" dirty="0">
                <a:solidFill>
                  <a:srgbClr val="FFFFFF"/>
                </a:solidFill>
              </a:rPr>
              <a:t>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8601"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Introduction</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471611" y="1186264"/>
            <a:ext cx="10971836" cy="3108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630238" lvl="0" indent="-366713" algn="just" fontAlgn="base" hangingPunct="0">
              <a:spcAft>
                <a:spcPts val="1200"/>
              </a:spcAft>
              <a:buFont typeface="Wingdings" panose="05000000000000000000" pitchFamily="2" charset="2"/>
              <a:buChar char="§"/>
            </a:pPr>
            <a:r>
              <a:rPr lang="en-US" sz="2200" dirty="0">
                <a:effectLst/>
                <a:latin typeface="Cambria" panose="02040503050406030204" pitchFamily="18" charset="0"/>
                <a:ea typeface="Cambria" panose="02040503050406030204" pitchFamily="18" charset="0"/>
                <a:cs typeface="Arial" panose="020B0604020202020204" pitchFamily="34" charset="0"/>
              </a:rPr>
              <a:t>No nation/state can develop sustainably without </a:t>
            </a:r>
            <a:r>
              <a:rPr lang="en-US" sz="2200" dirty="0">
                <a:latin typeface="Cambria" panose="02040503050406030204" pitchFamily="18" charset="0"/>
                <a:ea typeface="Cambria" panose="02040503050406030204" pitchFamily="18" charset="0"/>
                <a:cs typeface="Arial" panose="020B0604020202020204" pitchFamily="34" charset="0"/>
              </a:rPr>
              <a:t>an effective planning framework, which includes development plans and annual </a:t>
            </a:r>
            <a:r>
              <a:rPr lang="en-US" sz="2200" dirty="0">
                <a:effectLst/>
                <a:latin typeface="Cambria" panose="02040503050406030204" pitchFamily="18" charset="0"/>
                <a:ea typeface="Cambria" panose="02040503050406030204" pitchFamily="18" charset="0"/>
                <a:cs typeface="Arial" panose="020B0604020202020204" pitchFamily="34" charset="0"/>
              </a:rPr>
              <a:t>budgets that give life to the priorities of the plan</a:t>
            </a:r>
            <a:r>
              <a:rPr lang="en-US" sz="2200" dirty="0">
                <a:latin typeface="Cambria" panose="02040503050406030204" pitchFamily="18" charset="0"/>
                <a:ea typeface="Cambria" panose="02040503050406030204" pitchFamily="18" charset="0"/>
                <a:cs typeface="Arial" panose="020B0604020202020204" pitchFamily="34" charset="0"/>
              </a:rPr>
              <a:t>, as well as </a:t>
            </a:r>
            <a:r>
              <a:rPr lang="en-US" sz="2200" dirty="0">
                <a:effectLst/>
                <a:latin typeface="Cambria" panose="02040503050406030204" pitchFamily="18" charset="0"/>
                <a:ea typeface="Cambria" panose="02040503050406030204" pitchFamily="18" charset="0"/>
                <a:cs typeface="Arial" panose="020B0604020202020204" pitchFamily="34" charset="0"/>
              </a:rPr>
              <a:t>the institutional arrangements to enable implementation of the plans and budgets. </a:t>
            </a:r>
            <a:r>
              <a:rPr lang="en-US" sz="2200" dirty="0">
                <a:solidFill>
                  <a:srgbClr val="000000"/>
                </a:solidFill>
                <a:latin typeface="Cambria" panose="02040503050406030204" pitchFamily="18" charset="0"/>
                <a:ea typeface="Cambria" panose="02040503050406030204" pitchFamily="18" charset="0"/>
                <a:cs typeface="Arial" panose="020B0604020202020204" pitchFamily="34" charset="0"/>
              </a:rPr>
              <a:t>A good implementation framework will include monitoring &amp; evaluation and  legislative oversight.</a:t>
            </a:r>
            <a:endParaRPr lang="en-US" sz="2200" dirty="0">
              <a:effectLst/>
              <a:latin typeface="Cambria" panose="02040503050406030204" pitchFamily="18" charset="0"/>
              <a:ea typeface="Cambria" panose="02040503050406030204" pitchFamily="18" charset="0"/>
              <a:cs typeface="Arial" panose="020B0604020202020204" pitchFamily="34" charset="0"/>
            </a:endParaRPr>
          </a:p>
          <a:p>
            <a:pPr marL="630238" lvl="0" indent="-366713" algn="just" fontAlgn="base" hangingPunct="0">
              <a:spcAft>
                <a:spcPts val="1200"/>
              </a:spcAft>
              <a:buFont typeface="Wingdings" panose="05000000000000000000" pitchFamily="2" charset="2"/>
              <a:buChar char="§"/>
            </a:pPr>
            <a:r>
              <a:rPr lang="en-US" sz="2200" dirty="0">
                <a:latin typeface="Cambria" panose="02040503050406030204" pitchFamily="18" charset="0"/>
                <a:ea typeface="Cambria" panose="02040503050406030204" pitchFamily="18" charset="0"/>
                <a:cs typeface="Arial" panose="020B0604020202020204" pitchFamily="34" charset="0"/>
              </a:rPr>
              <a:t>Achieving realistic budgets for development will take more than designing a credible budget framework. </a:t>
            </a:r>
            <a:endParaRPr lang="en-US" sz="2200" dirty="0">
              <a:effectLst/>
              <a:latin typeface="Cambria" panose="02040503050406030204" pitchFamily="18" charset="0"/>
              <a:ea typeface="Cambria" panose="02040503050406030204" pitchFamily="18" charset="0"/>
              <a:cs typeface="Arial" panose="020B0604020202020204" pitchFamily="34" charset="0"/>
            </a:endParaRPr>
          </a:p>
          <a:p>
            <a:pPr marL="630238" lvl="0" indent="-366713" algn="just" fontAlgn="base" hangingPunct="0">
              <a:spcAft>
                <a:spcPts val="1200"/>
              </a:spcAft>
              <a:buFont typeface="Wingdings" panose="05000000000000000000" pitchFamily="2" charset="2"/>
              <a:buChar char="§"/>
            </a:pPr>
            <a:r>
              <a:rPr lang="en-US" sz="2200" dirty="0">
                <a:effectLst/>
                <a:latin typeface="Cambria" panose="02040503050406030204" pitchFamily="18" charset="0"/>
                <a:ea typeface="Cambria" panose="02040503050406030204" pitchFamily="18" charset="0"/>
                <a:cs typeface="Arial" panose="020B0604020202020204" pitchFamily="34" charset="0"/>
              </a:rPr>
              <a:t>The Executive and Legislature must</a:t>
            </a:r>
            <a:r>
              <a:rPr lang="en-US" sz="2200" dirty="0">
                <a:latin typeface="Cambria" panose="02040503050406030204" pitchFamily="18" charset="0"/>
                <a:ea typeface="Cambria" panose="02040503050406030204" pitchFamily="18" charset="0"/>
                <a:cs typeface="Arial" panose="020B0604020202020204" pitchFamily="34" charset="0"/>
              </a:rPr>
              <a:t> play their respective roles </a:t>
            </a:r>
            <a:r>
              <a:rPr lang="en-US" sz="2200" dirty="0">
                <a:effectLst/>
                <a:latin typeface="Cambria" panose="02040503050406030204" pitchFamily="18" charset="0"/>
                <a:ea typeface="Cambria" panose="02040503050406030204" pitchFamily="18" charset="0"/>
                <a:cs typeface="Arial" panose="020B0604020202020204" pitchFamily="34" charset="0"/>
              </a:rPr>
              <a:t>in the Budget process.</a:t>
            </a:r>
          </a:p>
        </p:txBody>
      </p:sp>
    </p:spTree>
    <p:extLst>
      <p:ext uri="{BB962C8B-B14F-4D97-AF65-F5344CB8AC3E}">
        <p14:creationId xmlns:p14="http://schemas.microsoft.com/office/powerpoint/2010/main" val="1969970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9625"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Introduction …/2</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326852" y="1392326"/>
            <a:ext cx="11372045" cy="2959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Poor development outcomes are often rooted in the weak links between policymaking, planning and budgeting.</a:t>
            </a:r>
          </a:p>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All the states in the country are faced with binding resource constraints as well as other structural constraints that prevent them from realising their development aspirations.</a:t>
            </a:r>
          </a:p>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Most governments in Nigeria do not measure well in the evaluation of budget realism, as evidenced mainly by the gap between actual performance and budgets</a:t>
            </a:r>
          </a:p>
        </p:txBody>
      </p:sp>
    </p:spTree>
    <p:extLst>
      <p:ext uri="{BB962C8B-B14F-4D97-AF65-F5344CB8AC3E}">
        <p14:creationId xmlns:p14="http://schemas.microsoft.com/office/powerpoint/2010/main" val="2406541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0649"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69007"/>
            <a:ext cx="11082528" cy="452047"/>
          </a:xfrm>
        </p:spPr>
        <p:txBody>
          <a:bodyPr/>
          <a:lstStyle/>
          <a:p>
            <a:pPr>
              <a:defRPr sz="2000" b="1" spc="0">
                <a:solidFill>
                  <a:srgbClr val="595959"/>
                </a:solidFill>
                <a:latin typeface="+mj-lt"/>
                <a:ea typeface="+mj-ea"/>
                <a:cs typeface="+mj-cs"/>
                <a:sym typeface="Calibri"/>
              </a:defRPr>
            </a:pPr>
            <a:r>
              <a:rPr lang="en-GB" sz="2800" dirty="0"/>
              <a:t>Conceptual Framework</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326852" y="1443842"/>
            <a:ext cx="11372045" cy="46917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A development plan should be a carefully crafted framework with a long-term scope. </a:t>
            </a:r>
          </a:p>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It provides a comprehensive overview of the economy, sets policy direction for economic growth; also identifies strategies, programmes and projects to accomplish the set goals.</a:t>
            </a:r>
          </a:p>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A development plan is usually made up of five components: Vision, Mission, Goals, Strategies, and Actions. In other words, the Plan is basically about deciding in advance what to do, how to do it, when to do it and who  to do it. </a:t>
            </a:r>
          </a:p>
          <a:p>
            <a:pPr marL="630238" lvl="0"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solidFill>
                  <a:srgbClr val="000000"/>
                </a:solidFill>
                <a:latin typeface="Cambria" panose="02040503050406030204" pitchFamily="18" charset="0"/>
                <a:ea typeface="Cambria"/>
                <a:cs typeface="Arial" panose="020B0604020202020204" pitchFamily="34" charset="0"/>
                <a:sym typeface="Cambria"/>
              </a:rPr>
              <a:t>The development plan is a blueprint for action; Actions are the life-wire of any plan; Without actions or actionable activities, a development plan is useless.</a:t>
            </a:r>
          </a:p>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endParaRPr lang="en-GB" sz="2200" dirty="0">
              <a:latin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EB182BA7-679F-19A8-9FE4-5C9ECBFCF17D}"/>
              </a:ext>
            </a:extLst>
          </p:cNvPr>
          <p:cNvSpPr txBox="1"/>
          <p:nvPr/>
        </p:nvSpPr>
        <p:spPr>
          <a:xfrm>
            <a:off x="471611" y="928848"/>
            <a:ext cx="6684134" cy="369332"/>
          </a:xfrm>
          <a:prstGeom prst="rect">
            <a:avLst/>
          </a:prstGeom>
          <a:noFill/>
          <a:ln w="6350">
            <a:noFill/>
            <a:miter lim="800000"/>
          </a:ln>
        </p:spPr>
        <p:txBody>
          <a:bodyPr wrap="square">
            <a:spAutoFit/>
          </a:bodyPr>
          <a:lstStyle/>
          <a:p>
            <a:pPr fontAlgn="base"/>
            <a:r>
              <a:rPr lang="en-US" sz="1800" b="1" dirty="0">
                <a:solidFill>
                  <a:srgbClr val="FF0000"/>
                </a:solidFill>
                <a:latin typeface="Century Gothic" charset="0"/>
                <a:ea typeface="Century Gothic" charset="0"/>
                <a:cs typeface="Century Gothic" charset="0"/>
              </a:rPr>
              <a:t>Development Plan</a:t>
            </a:r>
          </a:p>
        </p:txBody>
      </p:sp>
    </p:spTree>
    <p:extLst>
      <p:ext uri="{BB962C8B-B14F-4D97-AF65-F5344CB8AC3E}">
        <p14:creationId xmlns:p14="http://schemas.microsoft.com/office/powerpoint/2010/main" val="3617440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1673"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Conceptual Framework …/2</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326852" y="1588985"/>
            <a:ext cx="11372045" cy="2959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Development planning in Nigeria dates back to the early 1960s; however, we can argue that it has not been as successful as desirable.</a:t>
            </a:r>
          </a:p>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It is important to underscore that development planning is not easy since it deals with many complex and futuristic events.</a:t>
            </a:r>
          </a:p>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Development planning entails deliberately pursuing short-term activities that are geared to the achievement of the long-term development plan</a:t>
            </a:r>
          </a:p>
        </p:txBody>
      </p:sp>
      <p:sp>
        <p:nvSpPr>
          <p:cNvPr id="6" name="TextBox 5">
            <a:extLst>
              <a:ext uri="{FF2B5EF4-FFF2-40B4-BE49-F238E27FC236}">
                <a16:creationId xmlns:a16="http://schemas.microsoft.com/office/drawing/2014/main" id="{EB182BA7-679F-19A8-9FE4-5C9ECBFCF17D}"/>
              </a:ext>
            </a:extLst>
          </p:cNvPr>
          <p:cNvSpPr txBox="1"/>
          <p:nvPr/>
        </p:nvSpPr>
        <p:spPr>
          <a:xfrm>
            <a:off x="471611" y="915200"/>
            <a:ext cx="6684134" cy="369332"/>
          </a:xfrm>
          <a:prstGeom prst="rect">
            <a:avLst/>
          </a:prstGeom>
          <a:noFill/>
          <a:ln w="6350">
            <a:noFill/>
            <a:miter lim="800000"/>
          </a:ln>
        </p:spPr>
        <p:txBody>
          <a:bodyPr wrap="square">
            <a:spAutoFit/>
          </a:bodyPr>
          <a:lstStyle/>
          <a:p>
            <a:pPr fontAlgn="base"/>
            <a:r>
              <a:rPr lang="en-US" sz="1800" b="1" dirty="0">
                <a:solidFill>
                  <a:srgbClr val="FF0000"/>
                </a:solidFill>
                <a:latin typeface="Century Gothic" charset="0"/>
                <a:ea typeface="Century Gothic" charset="0"/>
                <a:cs typeface="Century Gothic" charset="0"/>
              </a:rPr>
              <a:t>Development Plan (2)</a:t>
            </a:r>
          </a:p>
        </p:txBody>
      </p:sp>
    </p:spTree>
    <p:extLst>
      <p:ext uri="{BB962C8B-B14F-4D97-AF65-F5344CB8AC3E}">
        <p14:creationId xmlns:p14="http://schemas.microsoft.com/office/powerpoint/2010/main" val="298927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2697"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t>Conceptual Framework …/3</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326852" y="1443842"/>
            <a:ext cx="11372045" cy="4409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Annual Budgets are essentially bite-sizes of the development plan that target development objectives achievable within a year.</a:t>
            </a:r>
          </a:p>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A budget is not just a set of revenue &amp; expenditure plans by the Government, but a culmination of government’s strategic economic and fiscal policies, plans and priorities for actualising its development agenda in a fiscal year.</a:t>
            </a:r>
          </a:p>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Budgeting entails choice among competing alternatives; the purpose being to achieve the optimal allocation of available funds.</a:t>
            </a:r>
          </a:p>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Resource constraints vis a vis competing economic needs underscore the need for Budgeting.</a:t>
            </a:r>
          </a:p>
        </p:txBody>
      </p:sp>
      <p:sp>
        <p:nvSpPr>
          <p:cNvPr id="6" name="TextBox 5">
            <a:extLst>
              <a:ext uri="{FF2B5EF4-FFF2-40B4-BE49-F238E27FC236}">
                <a16:creationId xmlns:a16="http://schemas.microsoft.com/office/drawing/2014/main" id="{EB182BA7-679F-19A8-9FE4-5C9ECBFCF17D}"/>
              </a:ext>
            </a:extLst>
          </p:cNvPr>
          <p:cNvSpPr txBox="1"/>
          <p:nvPr/>
        </p:nvSpPr>
        <p:spPr>
          <a:xfrm>
            <a:off x="471611" y="915200"/>
            <a:ext cx="6684134" cy="369332"/>
          </a:xfrm>
          <a:prstGeom prst="rect">
            <a:avLst/>
          </a:prstGeom>
          <a:noFill/>
          <a:ln w="6350">
            <a:noFill/>
            <a:miter lim="800000"/>
          </a:ln>
        </p:spPr>
        <p:txBody>
          <a:bodyPr wrap="square">
            <a:spAutoFit/>
          </a:bodyPr>
          <a:lstStyle/>
          <a:p>
            <a:pPr fontAlgn="base"/>
            <a:r>
              <a:rPr lang="en-US" sz="1800" b="1" dirty="0">
                <a:solidFill>
                  <a:srgbClr val="FF0000"/>
                </a:solidFill>
                <a:latin typeface="Century Gothic" charset="0"/>
                <a:ea typeface="Century Gothic" charset="0"/>
                <a:cs typeface="Century Gothic" charset="0"/>
              </a:rPr>
              <a:t>Annual Budget</a:t>
            </a:r>
          </a:p>
        </p:txBody>
      </p:sp>
    </p:spTree>
    <p:extLst>
      <p:ext uri="{BB962C8B-B14F-4D97-AF65-F5344CB8AC3E}">
        <p14:creationId xmlns:p14="http://schemas.microsoft.com/office/powerpoint/2010/main" val="1396739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2" hidden="1">
            <a:extLst>
              <a:ext uri="{FF2B5EF4-FFF2-40B4-BE49-F238E27FC236}">
                <a16:creationId xmlns:a16="http://schemas.microsoft.com/office/drawing/2014/main" id="{723E13C4-DBCB-4EB1-B822-8A604B2124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3721" name="think-cell Slide" r:id="rId6" imgW="395" imgH="396" progId="TCLayout.ActiveDocument.1">
                  <p:embed/>
                </p:oleObj>
              </mc:Choice>
              <mc:Fallback>
                <p:oleObj name="think-cell Slide" r:id="rId6" imgW="395" imgH="396" progId="TCLayout.ActiveDocument.1">
                  <p:embed/>
                  <p:pic>
                    <p:nvPicPr>
                      <p:cNvPr id="58" name="Object 2" hidden="1">
                        <a:extLst>
                          <a:ext uri="{FF2B5EF4-FFF2-40B4-BE49-F238E27FC236}">
                            <a16:creationId xmlns:a16="http://schemas.microsoft.com/office/drawing/2014/main" id="{723E13C4-DBCB-4EB1-B822-8A604B212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E51F0EB-646E-4CA9-BAB8-92FE74F33826}"/>
              </a:ext>
            </a:extLst>
          </p:cNvPr>
          <p:cNvSpPr>
            <a:spLocks noGrp="1"/>
          </p:cNvSpPr>
          <p:nvPr>
            <p:ph type="title"/>
            <p:custDataLst>
              <p:tags r:id="rId3"/>
            </p:custDataLst>
          </p:nvPr>
        </p:nvSpPr>
        <p:spPr>
          <a:xfrm>
            <a:off x="471611" y="355359"/>
            <a:ext cx="11082528" cy="452047"/>
          </a:xfrm>
        </p:spPr>
        <p:txBody>
          <a:bodyPr/>
          <a:lstStyle/>
          <a:p>
            <a:pPr>
              <a:defRPr sz="2000" b="1" spc="0">
                <a:solidFill>
                  <a:srgbClr val="595959"/>
                </a:solidFill>
                <a:latin typeface="+mj-lt"/>
                <a:ea typeface="+mj-ea"/>
                <a:cs typeface="+mj-cs"/>
                <a:sym typeface="Calibri"/>
              </a:defRPr>
            </a:pPr>
            <a:r>
              <a:rPr lang="en-GB" sz="2800" dirty="0">
                <a:solidFill>
                  <a:srgbClr val="595959"/>
                </a:solidFill>
                <a:sym typeface="Calibri"/>
              </a:rPr>
              <a:t>Conceptual Framework </a:t>
            </a:r>
            <a:r>
              <a:rPr lang="en-GB" sz="2800" dirty="0"/>
              <a:t>…/4</a:t>
            </a:r>
          </a:p>
        </p:txBody>
      </p:sp>
      <p:sp>
        <p:nvSpPr>
          <p:cNvPr id="5" name="Rectangle 1" hidden="1">
            <a:extLst>
              <a:ext uri="{FF2B5EF4-FFF2-40B4-BE49-F238E27FC236}">
                <a16:creationId xmlns:a16="http://schemas.microsoft.com/office/drawing/2014/main" id="{FA646276-DDCB-4B57-B014-BCC187C75DE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b="1" dirty="0">
              <a:solidFill>
                <a:schemeClr val="bg1"/>
              </a:solidFill>
              <a:latin typeface="Arial" panose="020B0604020202020204" pitchFamily="34" charset="0"/>
            </a:endParaRPr>
          </a:p>
        </p:txBody>
      </p:sp>
      <p:sp>
        <p:nvSpPr>
          <p:cNvPr id="174" name="Rectangle 1" hidden="1">
            <a:extLst>
              <a:ext uri="{FF2B5EF4-FFF2-40B4-BE49-F238E27FC236}">
                <a16:creationId xmlns:a16="http://schemas.microsoft.com/office/drawing/2014/main" id="{74E2DE7D-2E86-4040-8C00-84B45721A28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b="1" dirty="0">
              <a:solidFill>
                <a:schemeClr val="bg1"/>
              </a:solidFill>
              <a:latin typeface="Arial" panose="020B0604020202020204" pitchFamily="34" charset="0"/>
              <a:cs typeface="Arial" panose="020B0604020202020204" pitchFamily="34" charset="0"/>
            </a:endParaRPr>
          </a:p>
        </p:txBody>
      </p:sp>
      <p:sp>
        <p:nvSpPr>
          <p:cNvPr id="175" name="Rectangle 1" hidden="1">
            <a:extLst>
              <a:ext uri="{FF2B5EF4-FFF2-40B4-BE49-F238E27FC236}">
                <a16:creationId xmlns:a16="http://schemas.microsoft.com/office/drawing/2014/main" id="{9C19CAC8-92A8-423C-8CC5-410AC740DB09}"/>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950"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BA28F14-C232-3FB2-209E-F71E75F400E0}"/>
              </a:ext>
            </a:extLst>
          </p:cNvPr>
          <p:cNvSpPr txBox="1"/>
          <p:nvPr/>
        </p:nvSpPr>
        <p:spPr>
          <a:xfrm>
            <a:off x="326852" y="1392326"/>
            <a:ext cx="11372045" cy="4343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630238"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sz="2200" dirty="0">
                <a:latin typeface="Cambria" panose="02040503050406030204" pitchFamily="18" charset="0"/>
                <a:cs typeface="Arial" panose="020B0604020202020204" pitchFamily="34" charset="0"/>
              </a:rPr>
              <a:t>Public sector budgeting is eclectic; it is multidimensional in coverage:</a:t>
            </a:r>
            <a:endParaRPr lang="en-GB" sz="2200" dirty="0">
              <a:latin typeface="Cambria" panose="02040503050406030204" pitchFamily="18" charset="0"/>
              <a:cs typeface="Arial" panose="020B0604020202020204" pitchFamily="34" charset="0"/>
              <a:sym typeface="Cambria"/>
            </a:endParaRPr>
          </a:p>
          <a:p>
            <a:pPr marL="1087438" lvl="1" indent="-366713" algn="just" fontAlgn="base" hangingPunct="0">
              <a:lnSpc>
                <a:spcPct val="115000"/>
              </a:lnSpc>
              <a:spcBef>
                <a:spcPts val="1000"/>
              </a:spcBef>
              <a:spcAft>
                <a:spcPts val="600"/>
              </a:spcAft>
              <a:buSzPct val="100000"/>
              <a:buFont typeface="Wingdings" panose="05000000000000000000" pitchFamily="2" charset="2"/>
              <a:buChar char="§"/>
              <a:defRPr sz="1700">
                <a:latin typeface="Cambria"/>
                <a:ea typeface="Cambria"/>
                <a:cs typeface="Cambria"/>
                <a:sym typeface="Cambria"/>
              </a:defRPr>
            </a:pPr>
            <a:r>
              <a:rPr lang="en-GB" dirty="0">
                <a:latin typeface="Cambria" panose="02040503050406030204" pitchFamily="18" charset="0"/>
                <a:cs typeface="Arial" panose="020B0604020202020204" pitchFamily="34" charset="0"/>
                <a:sym typeface="Cambria"/>
              </a:rPr>
              <a:t>Political: it allocates the scarce resources of a country among multiple, competing and sometimes </a:t>
            </a:r>
            <a:r>
              <a:rPr lang="en-GB" dirty="0">
                <a:solidFill>
                  <a:srgbClr val="000000"/>
                </a:solidFill>
                <a:latin typeface="Cambria" panose="02040503050406030204" pitchFamily="18" charset="0"/>
                <a:cs typeface="Arial" panose="020B0604020202020204" pitchFamily="34" charset="0"/>
                <a:sym typeface="Cambria"/>
              </a:rPr>
              <a:t>conflicting </a:t>
            </a:r>
            <a:r>
              <a:rPr lang="en-GB" dirty="0">
                <a:latin typeface="Cambria" panose="02040503050406030204" pitchFamily="18" charset="0"/>
                <a:cs typeface="Arial" panose="020B0604020202020204" pitchFamily="34" charset="0"/>
                <a:sym typeface="Cambria"/>
              </a:rPr>
              <a:t>interests. </a:t>
            </a:r>
          </a:p>
          <a:p>
            <a:pPr marL="1087438" lvl="1" indent="-366713" algn="just" fontAlgn="base" hangingPunct="0">
              <a:lnSpc>
                <a:spcPct val="115000"/>
              </a:lnSpc>
              <a:spcBef>
                <a:spcPts val="1000"/>
              </a:spcBef>
              <a:spcAft>
                <a:spcPts val="600"/>
              </a:spcAft>
              <a:buSzPct val="100000"/>
              <a:buFont typeface="Wingdings" panose="05000000000000000000" pitchFamily="2" charset="2"/>
              <a:buChar char="§"/>
              <a:defRPr sz="1700">
                <a:latin typeface="Cambria"/>
                <a:ea typeface="Cambria"/>
                <a:cs typeface="Cambria"/>
                <a:sym typeface="Cambria"/>
              </a:defRPr>
            </a:pPr>
            <a:r>
              <a:rPr lang="en-GB" dirty="0">
                <a:latin typeface="Cambria" panose="02040503050406030204" pitchFamily="18" charset="0"/>
                <a:cs typeface="Arial" panose="020B0604020202020204" pitchFamily="34" charset="0"/>
                <a:sym typeface="Cambria"/>
              </a:rPr>
              <a:t>Economic: it serves as the primary fiscal instrument for stimulating economic growth and development, promoting full employment, combating inflation, and maintaining economic stability. </a:t>
            </a:r>
          </a:p>
          <a:p>
            <a:pPr marL="1087438" lvl="1" indent="-366713" algn="just" fontAlgn="base" hangingPunct="0">
              <a:lnSpc>
                <a:spcPct val="115000"/>
              </a:lnSpc>
              <a:spcBef>
                <a:spcPts val="1000"/>
              </a:spcBef>
              <a:spcAft>
                <a:spcPts val="600"/>
              </a:spcAft>
              <a:buSzPct val="100000"/>
              <a:buFont typeface="Wingdings" panose="05000000000000000000" pitchFamily="2" charset="2"/>
              <a:buChar char="§"/>
              <a:defRPr sz="1700">
                <a:latin typeface="Cambria"/>
                <a:ea typeface="Cambria"/>
                <a:cs typeface="Cambria"/>
                <a:sym typeface="Cambria"/>
              </a:defRPr>
            </a:pPr>
            <a:r>
              <a:rPr lang="en-GB" dirty="0">
                <a:latin typeface="Cambria" panose="02040503050406030204" pitchFamily="18" charset="0"/>
                <a:cs typeface="Arial" panose="020B0604020202020204" pitchFamily="34" charset="0"/>
                <a:sym typeface="Cambria"/>
              </a:rPr>
              <a:t>Accounting: it provides a ceiling on government spending and makes it legally binding for it to operate within the allocated funds. </a:t>
            </a:r>
          </a:p>
          <a:p>
            <a:pPr marL="1087438" lvl="1"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dirty="0">
                <a:latin typeface="Cambria" panose="02040503050406030204" pitchFamily="18" charset="0"/>
                <a:cs typeface="Arial" panose="020B0604020202020204" pitchFamily="34" charset="0"/>
                <a:sym typeface="Cambria"/>
              </a:rPr>
              <a:t>Administrative: it specifies the ways and means by which public services are provided, and establishes criteria by which they are monitored, measured, and evaluated.</a:t>
            </a:r>
          </a:p>
          <a:p>
            <a:pPr marL="1087438" lvl="1" indent="-366713" algn="just" fontAlgn="base" hangingPunct="0">
              <a:lnSpc>
                <a:spcPct val="115000"/>
              </a:lnSpc>
              <a:spcBef>
                <a:spcPts val="1000"/>
              </a:spcBef>
              <a:spcAft>
                <a:spcPts val="1200"/>
              </a:spcAft>
              <a:buSzPct val="100000"/>
              <a:buFont typeface="Wingdings" panose="05000000000000000000" pitchFamily="2" charset="2"/>
              <a:buChar char="§"/>
              <a:defRPr sz="1700">
                <a:latin typeface="Cambria"/>
                <a:ea typeface="Cambria"/>
                <a:cs typeface="Cambria"/>
                <a:sym typeface="Cambria"/>
              </a:defRPr>
            </a:pPr>
            <a:r>
              <a:rPr lang="en-GB" dirty="0">
                <a:latin typeface="Cambria" panose="02040503050406030204" pitchFamily="18" charset="0"/>
                <a:cs typeface="Arial" panose="020B0604020202020204" pitchFamily="34" charset="0"/>
                <a:sym typeface="Cambria"/>
              </a:rPr>
              <a:t>Moral: it is also a moral document; you can tell what a country values by looking at its budget.</a:t>
            </a:r>
            <a:endParaRPr lang="en-GB" dirty="0">
              <a:latin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EB182BA7-679F-19A8-9FE4-5C9ECBFCF17D}"/>
              </a:ext>
            </a:extLst>
          </p:cNvPr>
          <p:cNvSpPr txBox="1"/>
          <p:nvPr/>
        </p:nvSpPr>
        <p:spPr>
          <a:xfrm>
            <a:off x="471611" y="915200"/>
            <a:ext cx="6684134" cy="369332"/>
          </a:xfrm>
          <a:prstGeom prst="rect">
            <a:avLst/>
          </a:prstGeom>
          <a:noFill/>
          <a:ln w="6350">
            <a:noFill/>
            <a:miter lim="800000"/>
          </a:ln>
        </p:spPr>
        <p:txBody>
          <a:bodyPr wrap="square">
            <a:spAutoFit/>
          </a:bodyPr>
          <a:lstStyle/>
          <a:p>
            <a:pPr fontAlgn="base"/>
            <a:r>
              <a:rPr lang="en-US" sz="1800" b="1" dirty="0">
                <a:solidFill>
                  <a:srgbClr val="FF0000"/>
                </a:solidFill>
                <a:latin typeface="Century Gothic" charset="0"/>
                <a:ea typeface="Century Gothic" charset="0"/>
                <a:cs typeface="Century Gothic" charset="0"/>
              </a:rPr>
              <a:t>Annual Budget (2)</a:t>
            </a:r>
          </a:p>
        </p:txBody>
      </p:sp>
    </p:spTree>
    <p:extLst>
      <p:ext uri="{BB962C8B-B14F-4D97-AF65-F5344CB8AC3E}">
        <p14:creationId xmlns:p14="http://schemas.microsoft.com/office/powerpoint/2010/main" val="18867401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c90ee1e1-c015-415f-8aa1-dd21303cc84c"/>
  <p:tag name="NEWVI" val="true"/>
  <p:tag name="TEMPLATELASTEDITTED" val="2019-02-25 12:05 PM"/>
  <p:tag name="TEMPLATECREATED" val="2019-02-27 01:18 PM"/>
  <p:tag name="TEMPLATEVERSION" val="3"/>
  <p:tag name="BLUEONEFOURTHTITLEFONTCOLORFIXED" val="true"/>
  <p:tag name="DARKLAYOUTNAMESCHANGEDTOCONTRAST" val="true"/>
  <p:tag name="TEMPLATELASTEDITED" val="2021-03-24 02:49 PM"/>
  <p:tag name="THINKCELLPRESENTATIONDONOTDELETE" val="&lt;?xml version=&quot;1.0&quot; encoding=&quot;UTF-16&quot; standalone=&quot;yes&quot;?&gt;&lt;root reqver=&quot;27037&quot;&gt;&lt;version val=&quot;3243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1-%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d.&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4&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3&quot;&gt;&lt;elem m_fUsage=&quot;5.86189403910000095266E+00&quot;&gt;&lt;m_msothmcolidx val=&quot;0&quot;/&gt;&lt;m_rgb r=&quot;AA&quot; g=&quot;CE&quot; b=&quot;2C&quot;/&gt;&lt;/elem&gt;&lt;elem m_fUsage=&quot;1.76538404386351022168E+00&quot;&gt;&lt;m_msothmcolidx val=&quot;0&quot;/&gt;&lt;m_rgb r=&quot;AA&quot; g=&quot;CE&quot; b=&quot;B4&quot;/&gt;&lt;/elem&gt;&lt;elem m_fUsage=&quot;3.13810596090000171188E-01&quot;&gt;&lt;m_msothmcolidx val=&quot;0&quot;/&gt;&lt;m_rgb r=&quot;4D&quot; g=&quot;7D&quot; b=&quot;63&quot;/&gt;&lt;/elem&gt;&lt;/m_vecMRU&gt;&lt;/m_mruColor&gt;&lt;m_eweekdayFirstOfWeek val=&quot;1&quot;/&gt;&lt;m_eweekdayFirstOfWorkweek val=&quot;2&quot;/&gt;&lt;m_eweekdayFirstOfWeekend val=&quot;7&quot;/&gt;&lt;/CPresentation&gt;&lt;/root&gt;"/>
  <p:tag name="ICONFILLBACKGROUND" val="Color [A=255, R=255, G=255, B=255]"/>
  <p:tag name="ICONFILLBACKGROUNDTHEME" val="Background 1"/>
  <p:tag name="ICONLINEFILL" val="Color [A=255, R=67, G=118, B=90]"/>
  <p:tag name="ICONLINEFILLTHEME" val="Accent 1"/>
  <p:tag name="ICONENCLOSURE" val="False"/>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100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0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0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05.xml><?xml version="1.0" encoding="utf-8"?>
<p:tagLst xmlns:a="http://schemas.openxmlformats.org/drawingml/2006/main" xmlns:r="http://schemas.openxmlformats.org/officeDocument/2006/relationships" xmlns:p="http://schemas.openxmlformats.org/presentationml/2006/main">
  <p:tag name="SHAPENAME" val="5. Source"/>
</p:tagLst>
</file>

<file path=ppt/tags/tag10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101.xml><?xml version="1.0" encoding="utf-8"?>
<p:tagLst xmlns:a="http://schemas.openxmlformats.org/drawingml/2006/main" xmlns:r="http://schemas.openxmlformats.org/officeDocument/2006/relationships" xmlns:p="http://schemas.openxmlformats.org/presentationml/2006/main">
  <p:tag name="SHAPENAME" val="BottomLine"/>
</p:tagLst>
</file>

<file path=ppt/tags/tag101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13.xml><?xml version="1.0" encoding="utf-8"?>
<p:tagLst xmlns:a="http://schemas.openxmlformats.org/drawingml/2006/main" xmlns:r="http://schemas.openxmlformats.org/officeDocument/2006/relationships" xmlns:p="http://schemas.openxmlformats.org/presentationml/2006/main">
  <p:tag name="SHAPENAME" val="5. Source"/>
</p:tagLst>
</file>

<file path=ppt/tags/tag10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15.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0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02.xml><?xml version="1.0" encoding="utf-8"?>
<p:tagLst xmlns:a="http://schemas.openxmlformats.org/drawingml/2006/main" xmlns:r="http://schemas.openxmlformats.org/officeDocument/2006/relationships" xmlns:p="http://schemas.openxmlformats.org/presentationml/2006/main">
  <p:tag name="SHAPENAME" val="TopLine"/>
</p:tagLst>
</file>

<file path=ppt/tags/tag1020.xml><?xml version="1.0" encoding="utf-8"?>
<p:tagLst xmlns:a="http://schemas.openxmlformats.org/drawingml/2006/main" xmlns:r="http://schemas.openxmlformats.org/officeDocument/2006/relationships" xmlns:p="http://schemas.openxmlformats.org/presentationml/2006/main">
  <p:tag name="SHAPENAME" val="5. Source"/>
</p:tagLst>
</file>

<file path=ppt/tags/tag10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24.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0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1029.xml><?xml version="1.0" encoding="utf-8"?>
<p:tagLst xmlns:a="http://schemas.openxmlformats.org/drawingml/2006/main" xmlns:r="http://schemas.openxmlformats.org/officeDocument/2006/relationships" xmlns:p="http://schemas.openxmlformats.org/presentationml/2006/main">
  <p:tag name="SHAPENAME" val="5. Source"/>
</p:tagLst>
</file>

<file path=ppt/tags/tag103.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0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3.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0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3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038.xml><?xml version="1.0" encoding="utf-8"?>
<p:tagLst xmlns:a="http://schemas.openxmlformats.org/drawingml/2006/main" xmlns:r="http://schemas.openxmlformats.org/officeDocument/2006/relationships" xmlns:p="http://schemas.openxmlformats.org/presentationml/2006/main">
  <p:tag name="SHAPENAME" val="5. Source"/>
</p:tagLst>
</file>

<file path=ppt/tags/tag10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4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0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6.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0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50.xml><?xml version="1.0" encoding="utf-8"?>
<p:tagLst xmlns:a="http://schemas.openxmlformats.org/drawingml/2006/main" xmlns:r="http://schemas.openxmlformats.org/officeDocument/2006/relationships" xmlns:p="http://schemas.openxmlformats.org/presentationml/2006/main">
  <p:tag name="SHAPENAME" val="5. Source"/>
</p:tagLst>
</file>

<file path=ppt/tags/tag10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2.xml><?xml version="1.0" encoding="utf-8"?>
<p:tagLst xmlns:a="http://schemas.openxmlformats.org/drawingml/2006/main" xmlns:r="http://schemas.openxmlformats.org/officeDocument/2006/relationships" xmlns:p="http://schemas.openxmlformats.org/presentationml/2006/main">
  <p:tag name="SHAPENAME" val="BottomLine"/>
</p:tagLst>
</file>

<file path=ppt/tags/tag1053.xml><?xml version="1.0" encoding="utf-8"?>
<p:tagLst xmlns:a="http://schemas.openxmlformats.org/drawingml/2006/main" xmlns:r="http://schemas.openxmlformats.org/officeDocument/2006/relationships" xmlns:p="http://schemas.openxmlformats.org/presentationml/2006/main">
  <p:tag name="SHAPENAME" val="TopLine"/>
</p:tagLst>
</file>

<file path=ppt/tags/tag1054.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0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57.xml><?xml version="1.0" encoding="utf-8"?>
<p:tagLst xmlns:a="http://schemas.openxmlformats.org/drawingml/2006/main" xmlns:r="http://schemas.openxmlformats.org/officeDocument/2006/relationships" xmlns:p="http://schemas.openxmlformats.org/presentationml/2006/main">
  <p:tag name="SHAPENAME" val="5. Source"/>
</p:tagLst>
</file>

<file path=ppt/tags/tag10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SHAPENAME" val="5. Source"/>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1061.xml><?xml version="1.0" encoding="utf-8"?>
<p:tagLst xmlns:a="http://schemas.openxmlformats.org/drawingml/2006/main" xmlns:r="http://schemas.openxmlformats.org/officeDocument/2006/relationships" xmlns:p="http://schemas.openxmlformats.org/presentationml/2006/main">
  <p:tag name="SHAPENAME" val="4. Footnote"/>
</p:tagLst>
</file>

<file path=ppt/tags/tag10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63.xml><?xml version="1.0" encoding="utf-8"?>
<p:tagLst xmlns:a="http://schemas.openxmlformats.org/drawingml/2006/main" xmlns:r="http://schemas.openxmlformats.org/officeDocument/2006/relationships" xmlns:p="http://schemas.openxmlformats.org/presentationml/2006/main">
  <p:tag name="SHAPENAME" val="Grid"/>
</p:tagLst>
</file>

<file path=ppt/tags/tag1064.xml><?xml version="1.0" encoding="utf-8"?>
<p:tagLst xmlns:a="http://schemas.openxmlformats.org/drawingml/2006/main" xmlns:r="http://schemas.openxmlformats.org/officeDocument/2006/relationships" xmlns:p="http://schemas.openxmlformats.org/presentationml/2006/main">
  <p:tag name="NAME" val="Moon"/>
</p:tagLst>
</file>

<file path=ppt/tags/tag1065.xml><?xml version="1.0" encoding="utf-8"?>
<p:tagLst xmlns:a="http://schemas.openxmlformats.org/drawingml/2006/main" xmlns:r="http://schemas.openxmlformats.org/officeDocument/2006/relationships" xmlns:p="http://schemas.openxmlformats.org/presentationml/2006/main">
  <p:tag name="NAME" val="Moon"/>
</p:tagLst>
</file>

<file path=ppt/tags/tag1066.xml><?xml version="1.0" encoding="utf-8"?>
<p:tagLst xmlns:a="http://schemas.openxmlformats.org/drawingml/2006/main" xmlns:r="http://schemas.openxmlformats.org/officeDocument/2006/relationships" xmlns:p="http://schemas.openxmlformats.org/presentationml/2006/main">
  <p:tag name="NAME" val="Moon"/>
</p:tagLst>
</file>

<file path=ppt/tags/tag1067.xml><?xml version="1.0" encoding="utf-8"?>
<p:tagLst xmlns:a="http://schemas.openxmlformats.org/drawingml/2006/main" xmlns:r="http://schemas.openxmlformats.org/officeDocument/2006/relationships" xmlns:p="http://schemas.openxmlformats.org/presentationml/2006/main">
  <p:tag name="NAME" val="Moon"/>
</p:tagLst>
</file>

<file path=ppt/tags/tag1068.xml><?xml version="1.0" encoding="utf-8"?>
<p:tagLst xmlns:a="http://schemas.openxmlformats.org/drawingml/2006/main" xmlns:r="http://schemas.openxmlformats.org/officeDocument/2006/relationships" xmlns:p="http://schemas.openxmlformats.org/presentationml/2006/main">
  <p:tag name="NAME" val="Moon"/>
</p:tagLst>
</file>

<file path=ppt/tags/tag1069.xml><?xml version="1.0" encoding="utf-8"?>
<p:tagLst xmlns:a="http://schemas.openxmlformats.org/drawingml/2006/main" xmlns:r="http://schemas.openxmlformats.org/officeDocument/2006/relationships" xmlns:p="http://schemas.openxmlformats.org/presentationml/2006/main">
  <p:tag name="ANGLE" val="5"/>
</p:tagLst>
</file>

<file path=ppt/tags/tag1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70.xml><?xml version="1.0" encoding="utf-8"?>
<p:tagLst xmlns:a="http://schemas.openxmlformats.org/drawingml/2006/main" xmlns:r="http://schemas.openxmlformats.org/officeDocument/2006/relationships" xmlns:p="http://schemas.openxmlformats.org/presentationml/2006/main">
  <p:tag name="ANGLE" val="5"/>
</p:tagLst>
</file>

<file path=ppt/tags/tag1071.xml><?xml version="1.0" encoding="utf-8"?>
<p:tagLst xmlns:a="http://schemas.openxmlformats.org/drawingml/2006/main" xmlns:r="http://schemas.openxmlformats.org/officeDocument/2006/relationships" xmlns:p="http://schemas.openxmlformats.org/presentationml/2006/main">
  <p:tag name="ANGLE" val="4"/>
</p:tagLst>
</file>

<file path=ppt/tags/tag1072.xml><?xml version="1.0" encoding="utf-8"?>
<p:tagLst xmlns:a="http://schemas.openxmlformats.org/drawingml/2006/main" xmlns:r="http://schemas.openxmlformats.org/officeDocument/2006/relationships" xmlns:p="http://schemas.openxmlformats.org/presentationml/2006/main">
  <p:tag name="ANGLE" val="4"/>
</p:tagLst>
</file>

<file path=ppt/tags/tag1073.xml><?xml version="1.0" encoding="utf-8"?>
<p:tagLst xmlns:a="http://schemas.openxmlformats.org/drawingml/2006/main" xmlns:r="http://schemas.openxmlformats.org/officeDocument/2006/relationships" xmlns:p="http://schemas.openxmlformats.org/presentationml/2006/main">
  <p:tag name="ANGLE" val="3"/>
</p:tagLst>
</file>

<file path=ppt/tags/tag1074.xml><?xml version="1.0" encoding="utf-8"?>
<p:tagLst xmlns:a="http://schemas.openxmlformats.org/drawingml/2006/main" xmlns:r="http://schemas.openxmlformats.org/officeDocument/2006/relationships" xmlns:p="http://schemas.openxmlformats.org/presentationml/2006/main">
  <p:tag name="ANGLE" val="3"/>
</p:tagLst>
</file>

<file path=ppt/tags/tag1075.xml><?xml version="1.0" encoding="utf-8"?>
<p:tagLst xmlns:a="http://schemas.openxmlformats.org/drawingml/2006/main" xmlns:r="http://schemas.openxmlformats.org/officeDocument/2006/relationships" xmlns:p="http://schemas.openxmlformats.org/presentationml/2006/main">
  <p:tag name="ANGLE" val="2"/>
</p:tagLst>
</file>

<file path=ppt/tags/tag1076.xml><?xml version="1.0" encoding="utf-8"?>
<p:tagLst xmlns:a="http://schemas.openxmlformats.org/drawingml/2006/main" xmlns:r="http://schemas.openxmlformats.org/officeDocument/2006/relationships" xmlns:p="http://schemas.openxmlformats.org/presentationml/2006/main">
  <p:tag name="ANGLE" val="2"/>
</p:tagLst>
</file>

<file path=ppt/tags/tag1077.xml><?xml version="1.0" encoding="utf-8"?>
<p:tagLst xmlns:a="http://schemas.openxmlformats.org/drawingml/2006/main" xmlns:r="http://schemas.openxmlformats.org/officeDocument/2006/relationships" xmlns:p="http://schemas.openxmlformats.org/presentationml/2006/main">
  <p:tag name="ANGLE" val="1"/>
</p:tagLst>
</file>

<file path=ppt/tags/tag1078.xml><?xml version="1.0" encoding="utf-8"?>
<p:tagLst xmlns:a="http://schemas.openxmlformats.org/drawingml/2006/main" xmlns:r="http://schemas.openxmlformats.org/officeDocument/2006/relationships" xmlns:p="http://schemas.openxmlformats.org/presentationml/2006/main">
  <p:tag name="ANGLE" val="1"/>
</p:tagLst>
</file>

<file path=ppt/tags/tag10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0.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1081.xml><?xml version="1.0" encoding="utf-8"?>
<p:tagLst xmlns:a="http://schemas.openxmlformats.org/drawingml/2006/main" xmlns:r="http://schemas.openxmlformats.org/officeDocument/2006/relationships" xmlns:p="http://schemas.openxmlformats.org/presentationml/2006/main">
  <p:tag name="SHAPENAME" val="ClientLogo"/>
</p:tagLst>
</file>

<file path=ppt/tags/tag108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083.xml><?xml version="1.0" encoding="utf-8"?>
<p:tagLst xmlns:a="http://schemas.openxmlformats.org/drawingml/2006/main" xmlns:r="http://schemas.openxmlformats.org/officeDocument/2006/relationships" xmlns:p="http://schemas.openxmlformats.org/presentationml/2006/main">
  <p:tag name="SHAPENAME" val="Subtitle"/>
</p:tagLst>
</file>

<file path=ppt/tags/tag1084.xml><?xml version="1.0" encoding="utf-8"?>
<p:tagLst xmlns:a="http://schemas.openxmlformats.org/drawingml/2006/main" xmlns:r="http://schemas.openxmlformats.org/officeDocument/2006/relationships" xmlns:p="http://schemas.openxmlformats.org/presentationml/2006/main">
  <p:tag name="SHAPENAME" val="Title"/>
</p:tagLst>
</file>

<file path=ppt/tags/tag1085.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10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7.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0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090.xml><?xml version="1.0" encoding="utf-8"?>
<p:tagLst xmlns:a="http://schemas.openxmlformats.org/drawingml/2006/main" xmlns:r="http://schemas.openxmlformats.org/officeDocument/2006/relationships" xmlns:p="http://schemas.openxmlformats.org/presentationml/2006/main">
  <p:tag name="SHAPENAME" val="5. Source"/>
</p:tagLst>
</file>

<file path=ppt/tags/tag10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6.xml><?xml version="1.0" encoding="utf-8"?>
<p:tagLst xmlns:a="http://schemas.openxmlformats.org/drawingml/2006/main" xmlns:r="http://schemas.openxmlformats.org/officeDocument/2006/relationships" xmlns:p="http://schemas.openxmlformats.org/presentationml/2006/main">
  <p:tag name="SHAPENAME" val="5. Source"/>
</p:tagLst>
</file>

<file path=ppt/tags/tag10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1.xml><?xml version="1.0" encoding="utf-8"?>
<p:tagLst xmlns:a="http://schemas.openxmlformats.org/drawingml/2006/main" xmlns:r="http://schemas.openxmlformats.org/officeDocument/2006/relationships" xmlns:p="http://schemas.openxmlformats.org/presentationml/2006/main">
  <p:tag name="SHAPENAME" val="5. Source"/>
</p:tagLst>
</file>

<file path=ppt/tags/tag11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4.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11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7.xml><?xml version="1.0" encoding="utf-8"?>
<p:tagLst xmlns:a="http://schemas.openxmlformats.org/drawingml/2006/main" xmlns:r="http://schemas.openxmlformats.org/officeDocument/2006/relationships" xmlns:p="http://schemas.openxmlformats.org/presentationml/2006/main">
  <p:tag name="SHAPENAME" val="5. Source"/>
</p:tagLst>
</file>

<file path=ppt/tags/tag11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10.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11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14.xml><?xml version="1.0" encoding="utf-8"?>
<p:tagLst xmlns:a="http://schemas.openxmlformats.org/drawingml/2006/main" xmlns:r="http://schemas.openxmlformats.org/officeDocument/2006/relationships" xmlns:p="http://schemas.openxmlformats.org/presentationml/2006/main">
  <p:tag name="SHAPENAME" val="5. Source"/>
</p:tagLst>
</file>

<file path=ppt/tags/tag11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111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1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22.xml><?xml version="1.0" encoding="utf-8"?>
<p:tagLst xmlns:a="http://schemas.openxmlformats.org/drawingml/2006/main" xmlns:r="http://schemas.openxmlformats.org/officeDocument/2006/relationships" xmlns:p="http://schemas.openxmlformats.org/presentationml/2006/main">
  <p:tag name="SHAPENAME" val="5. Source"/>
</p:tagLst>
</file>

<file path=ppt/tags/tag11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6.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112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3.xml><?xml version="1.0" encoding="utf-8"?>
<p:tagLst xmlns:a="http://schemas.openxmlformats.org/drawingml/2006/main" xmlns:r="http://schemas.openxmlformats.org/officeDocument/2006/relationships" xmlns:p="http://schemas.openxmlformats.org/presentationml/2006/main">
  <p:tag name="SHAPENAME" val="5. Source"/>
</p:tagLst>
</file>

<file path=ppt/tags/tag1130.xml><?xml version="1.0" encoding="utf-8"?>
<p:tagLst xmlns:a="http://schemas.openxmlformats.org/drawingml/2006/main" xmlns:r="http://schemas.openxmlformats.org/officeDocument/2006/relationships" xmlns:p="http://schemas.openxmlformats.org/presentationml/2006/main">
  <p:tag name="SHAPENAME" val="5. Source"/>
</p:tagLst>
</file>

<file path=ppt/tags/tag11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1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36.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137.xml><?xml version="1.0" encoding="utf-8"?>
<p:tagLst xmlns:a="http://schemas.openxmlformats.org/drawingml/2006/main" xmlns:r="http://schemas.openxmlformats.org/officeDocument/2006/relationships" xmlns:p="http://schemas.openxmlformats.org/presentationml/2006/main">
  <p:tag name="SHAPENAME" val="5. Source"/>
</p:tagLst>
</file>

<file path=ppt/tags/tag11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41.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1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45.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1146.xml><?xml version="1.0" encoding="utf-8"?>
<p:tagLst xmlns:a="http://schemas.openxmlformats.org/drawingml/2006/main" xmlns:r="http://schemas.openxmlformats.org/officeDocument/2006/relationships" xmlns:p="http://schemas.openxmlformats.org/presentationml/2006/main">
  <p:tag name="SHAPENAME" val="5. Source"/>
</p:tagLst>
</file>

<file path=ppt/tags/tag11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0.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1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155.xml><?xml version="1.0" encoding="utf-8"?>
<p:tagLst xmlns:a="http://schemas.openxmlformats.org/drawingml/2006/main" xmlns:r="http://schemas.openxmlformats.org/officeDocument/2006/relationships" xmlns:p="http://schemas.openxmlformats.org/presentationml/2006/main">
  <p:tag name="SHAPENAME" val="5. Source"/>
</p:tagLst>
</file>

<file path=ppt/tags/tag11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5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11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2.xml><?xml version="1.0" encoding="utf-8"?>
<p:tagLst xmlns:a="http://schemas.openxmlformats.org/drawingml/2006/main" xmlns:r="http://schemas.openxmlformats.org/officeDocument/2006/relationships" xmlns:p="http://schemas.openxmlformats.org/presentationml/2006/main">
  <p:tag name="THINKCELLSHAPEDONOTDELETE" val="tlBMuClcg7j.NdMT6Ezataw"/>
</p:tagLst>
</file>

<file path=ppt/tags/tag116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5.xml><?xml version="1.0" encoding="utf-8"?>
<p:tagLst xmlns:a="http://schemas.openxmlformats.org/drawingml/2006/main" xmlns:r="http://schemas.openxmlformats.org/officeDocument/2006/relationships" xmlns:p="http://schemas.openxmlformats.org/presentationml/2006/main">
  <p:tag name="SHAPENAME" val="5. Source"/>
</p:tagLst>
</file>

<file path=ppt/tags/tag11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1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5.xml><?xml version="1.0" encoding="utf-8"?>
<p:tagLst xmlns:a="http://schemas.openxmlformats.org/drawingml/2006/main" xmlns:r="http://schemas.openxmlformats.org/officeDocument/2006/relationships" xmlns:p="http://schemas.openxmlformats.org/presentationml/2006/main">
  <p:tag name="SHAPENAME" val="5. Source"/>
</p:tagLst>
</file>

<file path=ppt/tags/tag11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77.xml><?xml version="1.0" encoding="utf-8"?>
<p:tagLst xmlns:a="http://schemas.openxmlformats.org/drawingml/2006/main" xmlns:r="http://schemas.openxmlformats.org/officeDocument/2006/relationships" xmlns:p="http://schemas.openxmlformats.org/presentationml/2006/main">
  <p:tag name="SHAPENAME" val="BottomLine"/>
</p:tagLst>
</file>

<file path=ppt/tags/tag1178.xml><?xml version="1.0" encoding="utf-8"?>
<p:tagLst xmlns:a="http://schemas.openxmlformats.org/drawingml/2006/main" xmlns:r="http://schemas.openxmlformats.org/officeDocument/2006/relationships" xmlns:p="http://schemas.openxmlformats.org/presentationml/2006/main">
  <p:tag name="SHAPENAME" val="TopLine"/>
</p:tagLst>
</file>

<file path=ppt/tags/tag1179.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1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82.xml><?xml version="1.0" encoding="utf-8"?>
<p:tagLst xmlns:a="http://schemas.openxmlformats.org/drawingml/2006/main" xmlns:r="http://schemas.openxmlformats.org/officeDocument/2006/relationships" xmlns:p="http://schemas.openxmlformats.org/presentationml/2006/main">
  <p:tag name="SHAPENAME" val="5. Source"/>
</p:tagLst>
</file>

<file path=ppt/tags/tag11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5.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1186.xml><?xml version="1.0" encoding="utf-8"?>
<p:tagLst xmlns:a="http://schemas.openxmlformats.org/drawingml/2006/main" xmlns:r="http://schemas.openxmlformats.org/officeDocument/2006/relationships" xmlns:p="http://schemas.openxmlformats.org/presentationml/2006/main">
  <p:tag name="SHAPENAME" val="4. Footnote"/>
</p:tagLst>
</file>

<file path=ppt/tags/tag11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88.xml><?xml version="1.0" encoding="utf-8"?>
<p:tagLst xmlns:a="http://schemas.openxmlformats.org/drawingml/2006/main" xmlns:r="http://schemas.openxmlformats.org/officeDocument/2006/relationships" xmlns:p="http://schemas.openxmlformats.org/presentationml/2006/main">
  <p:tag name="SHAPENAME" val="Grid"/>
</p:tagLst>
</file>

<file path=ppt/tags/tag1189.xml><?xml version="1.0" encoding="utf-8"?>
<p:tagLst xmlns:a="http://schemas.openxmlformats.org/drawingml/2006/main" xmlns:r="http://schemas.openxmlformats.org/officeDocument/2006/relationships" xmlns:p="http://schemas.openxmlformats.org/presentationml/2006/main">
  <p:tag name="NAME" val="Moon"/>
</p:tagLst>
</file>

<file path=ppt/tags/tag119.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190.xml><?xml version="1.0" encoding="utf-8"?>
<p:tagLst xmlns:a="http://schemas.openxmlformats.org/drawingml/2006/main" xmlns:r="http://schemas.openxmlformats.org/officeDocument/2006/relationships" xmlns:p="http://schemas.openxmlformats.org/presentationml/2006/main">
  <p:tag name="NAME" val="Moon"/>
</p:tagLst>
</file>

<file path=ppt/tags/tag1191.xml><?xml version="1.0" encoding="utf-8"?>
<p:tagLst xmlns:a="http://schemas.openxmlformats.org/drawingml/2006/main" xmlns:r="http://schemas.openxmlformats.org/officeDocument/2006/relationships" xmlns:p="http://schemas.openxmlformats.org/presentationml/2006/main">
  <p:tag name="NAME" val="Moon"/>
</p:tagLst>
</file>

<file path=ppt/tags/tag1192.xml><?xml version="1.0" encoding="utf-8"?>
<p:tagLst xmlns:a="http://schemas.openxmlformats.org/drawingml/2006/main" xmlns:r="http://schemas.openxmlformats.org/officeDocument/2006/relationships" xmlns:p="http://schemas.openxmlformats.org/presentationml/2006/main">
  <p:tag name="NAME" val="Moon"/>
</p:tagLst>
</file>

<file path=ppt/tags/tag1193.xml><?xml version="1.0" encoding="utf-8"?>
<p:tagLst xmlns:a="http://schemas.openxmlformats.org/drawingml/2006/main" xmlns:r="http://schemas.openxmlformats.org/officeDocument/2006/relationships" xmlns:p="http://schemas.openxmlformats.org/presentationml/2006/main">
  <p:tag name="NAME" val="Moon"/>
</p:tagLst>
</file>

<file path=ppt/tags/tag1194.xml><?xml version="1.0" encoding="utf-8"?>
<p:tagLst xmlns:a="http://schemas.openxmlformats.org/drawingml/2006/main" xmlns:r="http://schemas.openxmlformats.org/officeDocument/2006/relationships" xmlns:p="http://schemas.openxmlformats.org/presentationml/2006/main">
  <p:tag name="ANGLE" val="5"/>
</p:tagLst>
</file>

<file path=ppt/tags/tag1195.xml><?xml version="1.0" encoding="utf-8"?>
<p:tagLst xmlns:a="http://schemas.openxmlformats.org/drawingml/2006/main" xmlns:r="http://schemas.openxmlformats.org/officeDocument/2006/relationships" xmlns:p="http://schemas.openxmlformats.org/presentationml/2006/main">
  <p:tag name="ANGLE" val="5"/>
</p:tagLst>
</file>

<file path=ppt/tags/tag1196.xml><?xml version="1.0" encoding="utf-8"?>
<p:tagLst xmlns:a="http://schemas.openxmlformats.org/drawingml/2006/main" xmlns:r="http://schemas.openxmlformats.org/officeDocument/2006/relationships" xmlns:p="http://schemas.openxmlformats.org/presentationml/2006/main">
  <p:tag name="ANGLE" val="4"/>
</p:tagLst>
</file>

<file path=ppt/tags/tag1197.xml><?xml version="1.0" encoding="utf-8"?>
<p:tagLst xmlns:a="http://schemas.openxmlformats.org/drawingml/2006/main" xmlns:r="http://schemas.openxmlformats.org/officeDocument/2006/relationships" xmlns:p="http://schemas.openxmlformats.org/presentationml/2006/main">
  <p:tag name="ANGLE" val="4"/>
</p:tagLst>
</file>

<file path=ppt/tags/tag1198.xml><?xml version="1.0" encoding="utf-8"?>
<p:tagLst xmlns:a="http://schemas.openxmlformats.org/drawingml/2006/main" xmlns:r="http://schemas.openxmlformats.org/officeDocument/2006/relationships" xmlns:p="http://schemas.openxmlformats.org/presentationml/2006/main">
  <p:tag name="ANGLE" val="3"/>
</p:tagLst>
</file>

<file path=ppt/tags/tag1199.xml><?xml version="1.0" encoding="utf-8"?>
<p:tagLst xmlns:a="http://schemas.openxmlformats.org/drawingml/2006/main" xmlns:r="http://schemas.openxmlformats.org/officeDocument/2006/relationships" xmlns:p="http://schemas.openxmlformats.org/presentationml/2006/main">
  <p:tag name="ANGLE" val="3"/>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00.xml><?xml version="1.0" encoding="utf-8"?>
<p:tagLst xmlns:a="http://schemas.openxmlformats.org/drawingml/2006/main" xmlns:r="http://schemas.openxmlformats.org/officeDocument/2006/relationships" xmlns:p="http://schemas.openxmlformats.org/presentationml/2006/main">
  <p:tag name="ANGLE" val="2"/>
</p:tagLst>
</file>

<file path=ppt/tags/tag1201.xml><?xml version="1.0" encoding="utf-8"?>
<p:tagLst xmlns:a="http://schemas.openxmlformats.org/drawingml/2006/main" xmlns:r="http://schemas.openxmlformats.org/officeDocument/2006/relationships" xmlns:p="http://schemas.openxmlformats.org/presentationml/2006/main">
  <p:tag name="ANGLE" val="2"/>
</p:tagLst>
</file>

<file path=ppt/tags/tag1202.xml><?xml version="1.0" encoding="utf-8"?>
<p:tagLst xmlns:a="http://schemas.openxmlformats.org/drawingml/2006/main" xmlns:r="http://schemas.openxmlformats.org/officeDocument/2006/relationships" xmlns:p="http://schemas.openxmlformats.org/presentationml/2006/main">
  <p:tag name="ANGLE" val="1"/>
</p:tagLst>
</file>

<file path=ppt/tags/tag1203.xml><?xml version="1.0" encoding="utf-8"?>
<p:tagLst xmlns:a="http://schemas.openxmlformats.org/drawingml/2006/main" xmlns:r="http://schemas.openxmlformats.org/officeDocument/2006/relationships" xmlns:p="http://schemas.openxmlformats.org/presentationml/2006/main">
  <p:tag name="ANGLE" val="1"/>
</p:tagLst>
</file>

<file path=ppt/tags/tag1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5.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1206.xml><?xml version="1.0" encoding="utf-8"?>
<p:tagLst xmlns:a="http://schemas.openxmlformats.org/drawingml/2006/main" xmlns:r="http://schemas.openxmlformats.org/officeDocument/2006/relationships" xmlns:p="http://schemas.openxmlformats.org/presentationml/2006/main">
  <p:tag name="SHAPENAME" val="ClientLogo"/>
</p:tagLst>
</file>

<file path=ppt/tags/tag120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208.xml><?xml version="1.0" encoding="utf-8"?>
<p:tagLst xmlns:a="http://schemas.openxmlformats.org/drawingml/2006/main" xmlns:r="http://schemas.openxmlformats.org/officeDocument/2006/relationships" xmlns:p="http://schemas.openxmlformats.org/presentationml/2006/main">
  <p:tag name="SHAPENAME" val="Subtitle"/>
</p:tagLst>
</file>

<file path=ppt/tags/tag1209.xml><?xml version="1.0" encoding="utf-8"?>
<p:tagLst xmlns:a="http://schemas.openxmlformats.org/drawingml/2006/main" xmlns:r="http://schemas.openxmlformats.org/officeDocument/2006/relationships" xmlns:p="http://schemas.openxmlformats.org/presentationml/2006/main">
  <p:tag name="SHAPENAME" val="Title"/>
</p:tagLst>
</file>

<file path=ppt/tags/tag121.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210.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1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2.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2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15.xml><?xml version="1.0" encoding="utf-8"?>
<p:tagLst xmlns:a="http://schemas.openxmlformats.org/drawingml/2006/main" xmlns:r="http://schemas.openxmlformats.org/officeDocument/2006/relationships" xmlns:p="http://schemas.openxmlformats.org/presentationml/2006/main">
  <p:tag name="SHAPENAME" val="5. Source"/>
</p:tagLst>
</file>

<file path=ppt/tags/tag12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1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12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21.xml><?xml version="1.0" encoding="utf-8"?>
<p:tagLst xmlns:a="http://schemas.openxmlformats.org/drawingml/2006/main" xmlns:r="http://schemas.openxmlformats.org/officeDocument/2006/relationships" xmlns:p="http://schemas.openxmlformats.org/presentationml/2006/main">
  <p:tag name="SHAPENAME" val="5. Source"/>
</p:tagLst>
</file>

<file path=ppt/tags/tag12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26.xml><?xml version="1.0" encoding="utf-8"?>
<p:tagLst xmlns:a="http://schemas.openxmlformats.org/drawingml/2006/main" xmlns:r="http://schemas.openxmlformats.org/officeDocument/2006/relationships" xmlns:p="http://schemas.openxmlformats.org/presentationml/2006/main">
  <p:tag name="SHAPENAME" val="5. Source"/>
</p:tagLst>
</file>

<file path=ppt/tags/tag12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9.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123.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2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32.xml><?xml version="1.0" encoding="utf-8"?>
<p:tagLst xmlns:a="http://schemas.openxmlformats.org/drawingml/2006/main" xmlns:r="http://schemas.openxmlformats.org/officeDocument/2006/relationships" xmlns:p="http://schemas.openxmlformats.org/presentationml/2006/main">
  <p:tag name="SHAPENAME" val="5. Source"/>
</p:tagLst>
</file>

<file path=ppt/tags/tag12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5.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12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39.xml><?xml version="1.0" encoding="utf-8"?>
<p:tagLst xmlns:a="http://schemas.openxmlformats.org/drawingml/2006/main" xmlns:r="http://schemas.openxmlformats.org/officeDocument/2006/relationships" xmlns:p="http://schemas.openxmlformats.org/presentationml/2006/main">
  <p:tag name="SHAPENAME" val="5. Source"/>
</p:tagLst>
</file>

<file path=ppt/tags/tag124.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2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124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44.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2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47.xml><?xml version="1.0" encoding="utf-8"?>
<p:tagLst xmlns:a="http://schemas.openxmlformats.org/drawingml/2006/main" xmlns:r="http://schemas.openxmlformats.org/officeDocument/2006/relationships" xmlns:p="http://schemas.openxmlformats.org/presentationml/2006/main">
  <p:tag name="SHAPENAME" val="5. Source"/>
</p:tagLst>
</file>

<file path=ppt/tags/tag12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5.xml><?xml version="1.0" encoding="utf-8"?>
<p:tagLst xmlns:a="http://schemas.openxmlformats.org/drawingml/2006/main" xmlns:r="http://schemas.openxmlformats.org/officeDocument/2006/relationships" xmlns:p="http://schemas.openxmlformats.org/presentationml/2006/main">
  <p:tag name="SHAPENAME" val="Straight Connector 17"/>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1.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12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55.xml><?xml version="1.0" encoding="utf-8"?>
<p:tagLst xmlns:a="http://schemas.openxmlformats.org/drawingml/2006/main" xmlns:r="http://schemas.openxmlformats.org/officeDocument/2006/relationships" xmlns:p="http://schemas.openxmlformats.org/presentationml/2006/main">
  <p:tag name="SHAPENAME" val="5. Source"/>
</p:tagLst>
</file>

<file path=ppt/tags/tag12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57.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2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6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61.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262.xml><?xml version="1.0" encoding="utf-8"?>
<p:tagLst xmlns:a="http://schemas.openxmlformats.org/drawingml/2006/main" xmlns:r="http://schemas.openxmlformats.org/officeDocument/2006/relationships" xmlns:p="http://schemas.openxmlformats.org/presentationml/2006/main">
  <p:tag name="SHAPENAME" val="5. Source"/>
</p:tagLst>
</file>

<file path=ppt/tags/tag12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6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2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7.xml><?xml version="1.0" encoding="utf-8"?>
<p:tagLst xmlns:a="http://schemas.openxmlformats.org/drawingml/2006/main" xmlns:r="http://schemas.openxmlformats.org/officeDocument/2006/relationships" xmlns:p="http://schemas.openxmlformats.org/presentationml/2006/main">
  <p:tag name="SHAPENAME" val="5. Source"/>
</p:tagLst>
</file>

<file path=ppt/tags/tag1270.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1271.xml><?xml version="1.0" encoding="utf-8"?>
<p:tagLst xmlns:a="http://schemas.openxmlformats.org/drawingml/2006/main" xmlns:r="http://schemas.openxmlformats.org/officeDocument/2006/relationships" xmlns:p="http://schemas.openxmlformats.org/presentationml/2006/main">
  <p:tag name="SHAPENAME" val="5. Source"/>
</p:tagLst>
</file>

<file path=ppt/tags/tag12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75.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2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79.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80.xml><?xml version="1.0" encoding="utf-8"?>
<p:tagLst xmlns:a="http://schemas.openxmlformats.org/drawingml/2006/main" xmlns:r="http://schemas.openxmlformats.org/officeDocument/2006/relationships" xmlns:p="http://schemas.openxmlformats.org/presentationml/2006/main">
  <p:tag name="SHAPENAME" val="5. Source"/>
</p:tagLst>
</file>

<file path=ppt/tags/tag12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8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84.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2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7.xml><?xml version="1.0" encoding="utf-8"?>
<p:tagLst xmlns:a="http://schemas.openxmlformats.org/drawingml/2006/main" xmlns:r="http://schemas.openxmlformats.org/officeDocument/2006/relationships" xmlns:p="http://schemas.openxmlformats.org/presentationml/2006/main">
  <p:tag name="THINKCELLSHAPEDONOTDELETE" val="tlBMuClcg7j.NdMT6Ezataw"/>
</p:tagLst>
</file>

<file path=ppt/tags/tag12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0.xml><?xml version="1.0" encoding="utf-8"?>
<p:tagLst xmlns:a="http://schemas.openxmlformats.org/drawingml/2006/main" xmlns:r="http://schemas.openxmlformats.org/officeDocument/2006/relationships" xmlns:p="http://schemas.openxmlformats.org/presentationml/2006/main">
  <p:tag name="SHAPENAME" val="5. Source"/>
</p:tagLst>
</file>

<file path=ppt/tags/tag12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9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6.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2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xml><?xml version="1.0" encoding="utf-8"?>
<p:tagLst xmlns:a="http://schemas.openxmlformats.org/drawingml/2006/main" xmlns:r="http://schemas.openxmlformats.org/officeDocument/2006/relationships" xmlns:p="http://schemas.openxmlformats.org/presentationml/2006/main">
  <p:tag name="ANGLE" val="5"/>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1300.xml><?xml version="1.0" encoding="utf-8"?>
<p:tagLst xmlns:a="http://schemas.openxmlformats.org/drawingml/2006/main" xmlns:r="http://schemas.openxmlformats.org/officeDocument/2006/relationships" xmlns:p="http://schemas.openxmlformats.org/presentationml/2006/main">
  <p:tag name="SHAPENAME" val="5. Source"/>
</p:tagLst>
</file>

<file path=ppt/tags/tag13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02.xml><?xml version="1.0" encoding="utf-8"?>
<p:tagLst xmlns:a="http://schemas.openxmlformats.org/drawingml/2006/main" xmlns:r="http://schemas.openxmlformats.org/officeDocument/2006/relationships" xmlns:p="http://schemas.openxmlformats.org/presentationml/2006/main">
  <p:tag name="SHAPENAME" val="BottomLine"/>
</p:tagLst>
</file>

<file path=ppt/tags/tag1303.xml><?xml version="1.0" encoding="utf-8"?>
<p:tagLst xmlns:a="http://schemas.openxmlformats.org/drawingml/2006/main" xmlns:r="http://schemas.openxmlformats.org/officeDocument/2006/relationships" xmlns:p="http://schemas.openxmlformats.org/presentationml/2006/main">
  <p:tag name="SHAPENAME" val="TopLine"/>
</p:tagLst>
</file>

<file path=ppt/tags/tag1304.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3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07.xml><?xml version="1.0" encoding="utf-8"?>
<p:tagLst xmlns:a="http://schemas.openxmlformats.org/drawingml/2006/main" xmlns:r="http://schemas.openxmlformats.org/officeDocument/2006/relationships" xmlns:p="http://schemas.openxmlformats.org/presentationml/2006/main">
  <p:tag name="SHAPENAME" val="5. Source"/>
</p:tagLst>
</file>

<file path=ppt/tags/tag13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SHAPENAME" val="4. Footnote"/>
</p:tagLst>
</file>

<file path=ppt/tags/tag1310.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1311.xml><?xml version="1.0" encoding="utf-8"?>
<p:tagLst xmlns:a="http://schemas.openxmlformats.org/drawingml/2006/main" xmlns:r="http://schemas.openxmlformats.org/officeDocument/2006/relationships" xmlns:p="http://schemas.openxmlformats.org/presentationml/2006/main">
  <p:tag name="SHAPENAME" val="4. Footnote"/>
</p:tagLst>
</file>

<file path=ppt/tags/tag13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3.xml><?xml version="1.0" encoding="utf-8"?>
<p:tagLst xmlns:a="http://schemas.openxmlformats.org/drawingml/2006/main" xmlns:r="http://schemas.openxmlformats.org/officeDocument/2006/relationships" xmlns:p="http://schemas.openxmlformats.org/presentationml/2006/main">
  <p:tag name="SHAPENAME" val="Grid"/>
</p:tagLst>
</file>

<file path=ppt/tags/tag1314.xml><?xml version="1.0" encoding="utf-8"?>
<p:tagLst xmlns:a="http://schemas.openxmlformats.org/drawingml/2006/main" xmlns:r="http://schemas.openxmlformats.org/officeDocument/2006/relationships" xmlns:p="http://schemas.openxmlformats.org/presentationml/2006/main">
  <p:tag name="NAME" val="Moon"/>
</p:tagLst>
</file>

<file path=ppt/tags/tag1315.xml><?xml version="1.0" encoding="utf-8"?>
<p:tagLst xmlns:a="http://schemas.openxmlformats.org/drawingml/2006/main" xmlns:r="http://schemas.openxmlformats.org/officeDocument/2006/relationships" xmlns:p="http://schemas.openxmlformats.org/presentationml/2006/main">
  <p:tag name="NAME" val="Moon"/>
</p:tagLst>
</file>

<file path=ppt/tags/tag1316.xml><?xml version="1.0" encoding="utf-8"?>
<p:tagLst xmlns:a="http://schemas.openxmlformats.org/drawingml/2006/main" xmlns:r="http://schemas.openxmlformats.org/officeDocument/2006/relationships" xmlns:p="http://schemas.openxmlformats.org/presentationml/2006/main">
  <p:tag name="NAME" val="Moon"/>
</p:tagLst>
</file>

<file path=ppt/tags/tag1317.xml><?xml version="1.0" encoding="utf-8"?>
<p:tagLst xmlns:a="http://schemas.openxmlformats.org/drawingml/2006/main" xmlns:r="http://schemas.openxmlformats.org/officeDocument/2006/relationships" xmlns:p="http://schemas.openxmlformats.org/presentationml/2006/main">
  <p:tag name="NAME" val="Moon"/>
</p:tagLst>
</file>

<file path=ppt/tags/tag1318.xml><?xml version="1.0" encoding="utf-8"?>
<p:tagLst xmlns:a="http://schemas.openxmlformats.org/drawingml/2006/main" xmlns:r="http://schemas.openxmlformats.org/officeDocument/2006/relationships" xmlns:p="http://schemas.openxmlformats.org/presentationml/2006/main">
  <p:tag name="NAME" val="Moon"/>
</p:tagLst>
</file>

<file path=ppt/tags/tag1319.xml><?xml version="1.0" encoding="utf-8"?>
<p:tagLst xmlns:a="http://schemas.openxmlformats.org/drawingml/2006/main" xmlns:r="http://schemas.openxmlformats.org/officeDocument/2006/relationships" xmlns:p="http://schemas.openxmlformats.org/presentationml/2006/main">
  <p:tag name="ANGLE" val="5"/>
</p:tagLst>
</file>

<file path=ppt/tags/tag1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20.xml><?xml version="1.0" encoding="utf-8"?>
<p:tagLst xmlns:a="http://schemas.openxmlformats.org/drawingml/2006/main" xmlns:r="http://schemas.openxmlformats.org/officeDocument/2006/relationships" xmlns:p="http://schemas.openxmlformats.org/presentationml/2006/main">
  <p:tag name="ANGLE" val="5"/>
</p:tagLst>
</file>

<file path=ppt/tags/tag1321.xml><?xml version="1.0" encoding="utf-8"?>
<p:tagLst xmlns:a="http://schemas.openxmlformats.org/drawingml/2006/main" xmlns:r="http://schemas.openxmlformats.org/officeDocument/2006/relationships" xmlns:p="http://schemas.openxmlformats.org/presentationml/2006/main">
  <p:tag name="ANGLE" val="4"/>
</p:tagLst>
</file>

<file path=ppt/tags/tag1322.xml><?xml version="1.0" encoding="utf-8"?>
<p:tagLst xmlns:a="http://schemas.openxmlformats.org/drawingml/2006/main" xmlns:r="http://schemas.openxmlformats.org/officeDocument/2006/relationships" xmlns:p="http://schemas.openxmlformats.org/presentationml/2006/main">
  <p:tag name="ANGLE" val="4"/>
</p:tagLst>
</file>

<file path=ppt/tags/tag1323.xml><?xml version="1.0" encoding="utf-8"?>
<p:tagLst xmlns:a="http://schemas.openxmlformats.org/drawingml/2006/main" xmlns:r="http://schemas.openxmlformats.org/officeDocument/2006/relationships" xmlns:p="http://schemas.openxmlformats.org/presentationml/2006/main">
  <p:tag name="ANGLE" val="3"/>
</p:tagLst>
</file>

<file path=ppt/tags/tag1324.xml><?xml version="1.0" encoding="utf-8"?>
<p:tagLst xmlns:a="http://schemas.openxmlformats.org/drawingml/2006/main" xmlns:r="http://schemas.openxmlformats.org/officeDocument/2006/relationships" xmlns:p="http://schemas.openxmlformats.org/presentationml/2006/main">
  <p:tag name="ANGLE" val="3"/>
</p:tagLst>
</file>

<file path=ppt/tags/tag1325.xml><?xml version="1.0" encoding="utf-8"?>
<p:tagLst xmlns:a="http://schemas.openxmlformats.org/drawingml/2006/main" xmlns:r="http://schemas.openxmlformats.org/officeDocument/2006/relationships" xmlns:p="http://schemas.openxmlformats.org/presentationml/2006/main">
  <p:tag name="ANGLE" val="2"/>
</p:tagLst>
</file>

<file path=ppt/tags/tag1326.xml><?xml version="1.0" encoding="utf-8"?>
<p:tagLst xmlns:a="http://schemas.openxmlformats.org/drawingml/2006/main" xmlns:r="http://schemas.openxmlformats.org/officeDocument/2006/relationships" xmlns:p="http://schemas.openxmlformats.org/presentationml/2006/main">
  <p:tag name="ANGLE" val="2"/>
</p:tagLst>
</file>

<file path=ppt/tags/tag1327.xml><?xml version="1.0" encoding="utf-8"?>
<p:tagLst xmlns:a="http://schemas.openxmlformats.org/drawingml/2006/main" xmlns:r="http://schemas.openxmlformats.org/officeDocument/2006/relationships" xmlns:p="http://schemas.openxmlformats.org/presentationml/2006/main">
  <p:tag name="ANGLE" val="1"/>
</p:tagLst>
</file>

<file path=ppt/tags/tag1328.xml><?xml version="1.0" encoding="utf-8"?>
<p:tagLst xmlns:a="http://schemas.openxmlformats.org/drawingml/2006/main" xmlns:r="http://schemas.openxmlformats.org/officeDocument/2006/relationships" xmlns:p="http://schemas.openxmlformats.org/presentationml/2006/main">
  <p:tag name="ANGLE" val="1"/>
</p:tagLst>
</file>

<file path=ppt/tags/tag1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SHAPENAME" val="Grid"/>
</p:tagLst>
</file>

<file path=ppt/tags/tag1330.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1331.xml><?xml version="1.0" encoding="utf-8"?>
<p:tagLst xmlns:a="http://schemas.openxmlformats.org/drawingml/2006/main" xmlns:r="http://schemas.openxmlformats.org/officeDocument/2006/relationships" xmlns:p="http://schemas.openxmlformats.org/presentationml/2006/main">
  <p:tag name="SHAPENAME" val="ClientLogo"/>
</p:tagLst>
</file>

<file path=ppt/tags/tag133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333.xml><?xml version="1.0" encoding="utf-8"?>
<p:tagLst xmlns:a="http://schemas.openxmlformats.org/drawingml/2006/main" xmlns:r="http://schemas.openxmlformats.org/officeDocument/2006/relationships" xmlns:p="http://schemas.openxmlformats.org/presentationml/2006/main">
  <p:tag name="SHAPENAME" val="Subtitle"/>
</p:tagLst>
</file>

<file path=ppt/tags/tag1334.xml><?xml version="1.0" encoding="utf-8"?>
<p:tagLst xmlns:a="http://schemas.openxmlformats.org/drawingml/2006/main" xmlns:r="http://schemas.openxmlformats.org/officeDocument/2006/relationships" xmlns:p="http://schemas.openxmlformats.org/presentationml/2006/main">
  <p:tag name="SHAPENAME" val="Title"/>
</p:tagLst>
</file>

<file path=ppt/tags/tag1335.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1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7.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3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4.xml><?xml version="1.0" encoding="utf-8"?>
<p:tagLst xmlns:a="http://schemas.openxmlformats.org/drawingml/2006/main" xmlns:r="http://schemas.openxmlformats.org/officeDocument/2006/relationships" xmlns:p="http://schemas.openxmlformats.org/presentationml/2006/main">
  <p:tag name="NAME" val="Moon"/>
</p:tagLst>
</file>

<file path=ppt/tags/tag1340.xml><?xml version="1.0" encoding="utf-8"?>
<p:tagLst xmlns:a="http://schemas.openxmlformats.org/drawingml/2006/main" xmlns:r="http://schemas.openxmlformats.org/officeDocument/2006/relationships" xmlns:p="http://schemas.openxmlformats.org/presentationml/2006/main">
  <p:tag name="SHAPENAME" val="5. Source"/>
</p:tagLst>
</file>

<file path=ppt/tags/tag13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46.xml><?xml version="1.0" encoding="utf-8"?>
<p:tagLst xmlns:a="http://schemas.openxmlformats.org/drawingml/2006/main" xmlns:r="http://schemas.openxmlformats.org/officeDocument/2006/relationships" xmlns:p="http://schemas.openxmlformats.org/presentationml/2006/main">
  <p:tag name="SHAPENAME" val="5. Source"/>
</p:tagLst>
</file>

<file path=ppt/tags/tag13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5.xml><?xml version="1.0" encoding="utf-8"?>
<p:tagLst xmlns:a="http://schemas.openxmlformats.org/drawingml/2006/main" xmlns:r="http://schemas.openxmlformats.org/officeDocument/2006/relationships" xmlns:p="http://schemas.openxmlformats.org/presentationml/2006/main">
  <p:tag name="NAME" val="Moon"/>
</p:tagLst>
</file>

<file path=ppt/tags/tag13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51.xml><?xml version="1.0" encoding="utf-8"?>
<p:tagLst xmlns:a="http://schemas.openxmlformats.org/drawingml/2006/main" xmlns:r="http://schemas.openxmlformats.org/officeDocument/2006/relationships" xmlns:p="http://schemas.openxmlformats.org/presentationml/2006/main">
  <p:tag name="SHAPENAME" val="5. Source"/>
</p:tagLst>
</file>

<file path=ppt/tags/tag13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4.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13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57.xml><?xml version="1.0" encoding="utf-8"?>
<p:tagLst xmlns:a="http://schemas.openxmlformats.org/drawingml/2006/main" xmlns:r="http://schemas.openxmlformats.org/officeDocument/2006/relationships" xmlns:p="http://schemas.openxmlformats.org/presentationml/2006/main">
  <p:tag name="SHAPENAME" val="5. Source"/>
</p:tagLst>
</file>

<file path=ppt/tags/tag13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NAME" val="Moon"/>
</p:tagLst>
</file>

<file path=ppt/tags/tag1360.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13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64.xml><?xml version="1.0" encoding="utf-8"?>
<p:tagLst xmlns:a="http://schemas.openxmlformats.org/drawingml/2006/main" xmlns:r="http://schemas.openxmlformats.org/officeDocument/2006/relationships" xmlns:p="http://schemas.openxmlformats.org/presentationml/2006/main">
  <p:tag name="SHAPENAME" val="5. Source"/>
</p:tagLst>
</file>

<file path=ppt/tags/tag13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7.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13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6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37.xml><?xml version="1.0" encoding="utf-8"?>
<p:tagLst xmlns:a="http://schemas.openxmlformats.org/drawingml/2006/main" xmlns:r="http://schemas.openxmlformats.org/officeDocument/2006/relationships" xmlns:p="http://schemas.openxmlformats.org/presentationml/2006/main">
  <p:tag name="NAME" val="Moon"/>
</p:tagLst>
</file>

<file path=ppt/tags/tag13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72.xml><?xml version="1.0" encoding="utf-8"?>
<p:tagLst xmlns:a="http://schemas.openxmlformats.org/drawingml/2006/main" xmlns:r="http://schemas.openxmlformats.org/officeDocument/2006/relationships" xmlns:p="http://schemas.openxmlformats.org/presentationml/2006/main">
  <p:tag name="SHAPENAME" val="5. Source"/>
</p:tagLst>
</file>

<file path=ppt/tags/tag13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6.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137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8.xml><?xml version="1.0" encoding="utf-8"?>
<p:tagLst xmlns:a="http://schemas.openxmlformats.org/drawingml/2006/main" xmlns:r="http://schemas.openxmlformats.org/officeDocument/2006/relationships" xmlns:p="http://schemas.openxmlformats.org/presentationml/2006/main">
  <p:tag name="NAME" val="Moon"/>
</p:tagLst>
</file>

<file path=ppt/tags/tag1380.xml><?xml version="1.0" encoding="utf-8"?>
<p:tagLst xmlns:a="http://schemas.openxmlformats.org/drawingml/2006/main" xmlns:r="http://schemas.openxmlformats.org/officeDocument/2006/relationships" xmlns:p="http://schemas.openxmlformats.org/presentationml/2006/main">
  <p:tag name="SHAPENAME" val="5. Source"/>
</p:tagLst>
</file>

<file path=ppt/tags/tag13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8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3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86.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387.xml><?xml version="1.0" encoding="utf-8"?>
<p:tagLst xmlns:a="http://schemas.openxmlformats.org/drawingml/2006/main" xmlns:r="http://schemas.openxmlformats.org/officeDocument/2006/relationships" xmlns:p="http://schemas.openxmlformats.org/presentationml/2006/main">
  <p:tag name="SHAPENAME" val="5. Source"/>
</p:tagLst>
</file>

<file path=ppt/tags/tag13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9.xml><?xml version="1.0" encoding="utf-8"?>
<p:tagLst xmlns:a="http://schemas.openxmlformats.org/drawingml/2006/main" xmlns:r="http://schemas.openxmlformats.org/officeDocument/2006/relationships" xmlns:p="http://schemas.openxmlformats.org/presentationml/2006/main">
  <p:tag name="ANGLE" val="5"/>
</p:tagLst>
</file>

<file path=ppt/tags/tag13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91.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3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95.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1396.xml><?xml version="1.0" encoding="utf-8"?>
<p:tagLst xmlns:a="http://schemas.openxmlformats.org/drawingml/2006/main" xmlns:r="http://schemas.openxmlformats.org/officeDocument/2006/relationships" xmlns:p="http://schemas.openxmlformats.org/presentationml/2006/main">
  <p:tag name="SHAPENAME" val="5. Source"/>
</p:tagLst>
</file>

<file path=ppt/tags/tag13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xml><?xml version="1.0" encoding="utf-8"?>
<p:tagLst xmlns:a="http://schemas.openxmlformats.org/drawingml/2006/main" xmlns:r="http://schemas.openxmlformats.org/officeDocument/2006/relationships" xmlns:p="http://schemas.openxmlformats.org/presentationml/2006/main">
  <p:tag name="ANGLE" val="5"/>
</p:tagLst>
</file>

<file path=ppt/tags/tag140.xml><?xml version="1.0" encoding="utf-8"?>
<p:tagLst xmlns:a="http://schemas.openxmlformats.org/drawingml/2006/main" xmlns:r="http://schemas.openxmlformats.org/officeDocument/2006/relationships" xmlns:p="http://schemas.openxmlformats.org/presentationml/2006/main">
  <p:tag name="ANGLE" val="5"/>
</p:tagLst>
</file>

<file path=ppt/tags/tag1400.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4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04.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405.xml><?xml version="1.0" encoding="utf-8"?>
<p:tagLst xmlns:a="http://schemas.openxmlformats.org/drawingml/2006/main" xmlns:r="http://schemas.openxmlformats.org/officeDocument/2006/relationships" xmlns:p="http://schemas.openxmlformats.org/presentationml/2006/main">
  <p:tag name="SHAPENAME" val="5. Source"/>
</p:tagLst>
</file>

<file path=ppt/tags/tag14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0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41.xml><?xml version="1.0" encoding="utf-8"?>
<p:tagLst xmlns:a="http://schemas.openxmlformats.org/drawingml/2006/main" xmlns:r="http://schemas.openxmlformats.org/officeDocument/2006/relationships" xmlns:p="http://schemas.openxmlformats.org/presentationml/2006/main">
  <p:tag name="ANGLE" val="4"/>
</p:tagLst>
</file>

<file path=ppt/tags/tag14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2.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4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16.xml><?xml version="1.0" encoding="utf-8"?>
<p:tagLst xmlns:a="http://schemas.openxmlformats.org/drawingml/2006/main" xmlns:r="http://schemas.openxmlformats.org/officeDocument/2006/relationships" xmlns:p="http://schemas.openxmlformats.org/presentationml/2006/main">
  <p:tag name="SHAPENAME" val="5. Source"/>
</p:tagLst>
</file>

<file path=ppt/tags/tag14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9.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142.xml><?xml version="1.0" encoding="utf-8"?>
<p:tagLst xmlns:a="http://schemas.openxmlformats.org/drawingml/2006/main" xmlns:r="http://schemas.openxmlformats.org/officeDocument/2006/relationships" xmlns:p="http://schemas.openxmlformats.org/presentationml/2006/main">
  <p:tag name="ANGLE" val="4"/>
</p:tagLst>
</file>

<file path=ppt/tags/tag1420.xml><?xml version="1.0" encoding="utf-8"?>
<p:tagLst xmlns:a="http://schemas.openxmlformats.org/drawingml/2006/main" xmlns:r="http://schemas.openxmlformats.org/officeDocument/2006/relationships" xmlns:p="http://schemas.openxmlformats.org/presentationml/2006/main">
  <p:tag name="SHAPENAME" val="4. Footnote"/>
</p:tagLst>
</file>

<file path=ppt/tags/tag14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22.xml><?xml version="1.0" encoding="utf-8"?>
<p:tagLst xmlns:a="http://schemas.openxmlformats.org/drawingml/2006/main" xmlns:r="http://schemas.openxmlformats.org/officeDocument/2006/relationships" xmlns:p="http://schemas.openxmlformats.org/presentationml/2006/main">
  <p:tag name="SHAPENAME" val="Grid"/>
</p:tagLst>
</file>

<file path=ppt/tags/tag1423.xml><?xml version="1.0" encoding="utf-8"?>
<p:tagLst xmlns:a="http://schemas.openxmlformats.org/drawingml/2006/main" xmlns:r="http://schemas.openxmlformats.org/officeDocument/2006/relationships" xmlns:p="http://schemas.openxmlformats.org/presentationml/2006/main">
  <p:tag name="NAME" val="Moon"/>
</p:tagLst>
</file>

<file path=ppt/tags/tag1424.xml><?xml version="1.0" encoding="utf-8"?>
<p:tagLst xmlns:a="http://schemas.openxmlformats.org/drawingml/2006/main" xmlns:r="http://schemas.openxmlformats.org/officeDocument/2006/relationships" xmlns:p="http://schemas.openxmlformats.org/presentationml/2006/main">
  <p:tag name="NAME" val="Moon"/>
</p:tagLst>
</file>

<file path=ppt/tags/tag1425.xml><?xml version="1.0" encoding="utf-8"?>
<p:tagLst xmlns:a="http://schemas.openxmlformats.org/drawingml/2006/main" xmlns:r="http://schemas.openxmlformats.org/officeDocument/2006/relationships" xmlns:p="http://schemas.openxmlformats.org/presentationml/2006/main">
  <p:tag name="NAME" val="Moon"/>
</p:tagLst>
</file>

<file path=ppt/tags/tag1426.xml><?xml version="1.0" encoding="utf-8"?>
<p:tagLst xmlns:a="http://schemas.openxmlformats.org/drawingml/2006/main" xmlns:r="http://schemas.openxmlformats.org/officeDocument/2006/relationships" xmlns:p="http://schemas.openxmlformats.org/presentationml/2006/main">
  <p:tag name="NAME" val="Moon"/>
</p:tagLst>
</file>

<file path=ppt/tags/tag1427.xml><?xml version="1.0" encoding="utf-8"?>
<p:tagLst xmlns:a="http://schemas.openxmlformats.org/drawingml/2006/main" xmlns:r="http://schemas.openxmlformats.org/officeDocument/2006/relationships" xmlns:p="http://schemas.openxmlformats.org/presentationml/2006/main">
  <p:tag name="NAME" val="Moon"/>
</p:tagLst>
</file>

<file path=ppt/tags/tag1428.xml><?xml version="1.0" encoding="utf-8"?>
<p:tagLst xmlns:a="http://schemas.openxmlformats.org/drawingml/2006/main" xmlns:r="http://schemas.openxmlformats.org/officeDocument/2006/relationships" xmlns:p="http://schemas.openxmlformats.org/presentationml/2006/main">
  <p:tag name="ANGLE" val="5"/>
</p:tagLst>
</file>

<file path=ppt/tags/tag1429.xml><?xml version="1.0" encoding="utf-8"?>
<p:tagLst xmlns:a="http://schemas.openxmlformats.org/drawingml/2006/main" xmlns:r="http://schemas.openxmlformats.org/officeDocument/2006/relationships" xmlns:p="http://schemas.openxmlformats.org/presentationml/2006/main">
  <p:tag name="ANGLE" val="5"/>
</p:tagLst>
</file>

<file path=ppt/tags/tag143.xml><?xml version="1.0" encoding="utf-8"?>
<p:tagLst xmlns:a="http://schemas.openxmlformats.org/drawingml/2006/main" xmlns:r="http://schemas.openxmlformats.org/officeDocument/2006/relationships" xmlns:p="http://schemas.openxmlformats.org/presentationml/2006/main">
  <p:tag name="ANGLE" val="3"/>
</p:tagLst>
</file>

<file path=ppt/tags/tag1430.xml><?xml version="1.0" encoding="utf-8"?>
<p:tagLst xmlns:a="http://schemas.openxmlformats.org/drawingml/2006/main" xmlns:r="http://schemas.openxmlformats.org/officeDocument/2006/relationships" xmlns:p="http://schemas.openxmlformats.org/presentationml/2006/main">
  <p:tag name="ANGLE" val="4"/>
</p:tagLst>
</file>

<file path=ppt/tags/tag1431.xml><?xml version="1.0" encoding="utf-8"?>
<p:tagLst xmlns:a="http://schemas.openxmlformats.org/drawingml/2006/main" xmlns:r="http://schemas.openxmlformats.org/officeDocument/2006/relationships" xmlns:p="http://schemas.openxmlformats.org/presentationml/2006/main">
  <p:tag name="ANGLE" val="4"/>
</p:tagLst>
</file>

<file path=ppt/tags/tag1432.xml><?xml version="1.0" encoding="utf-8"?>
<p:tagLst xmlns:a="http://schemas.openxmlformats.org/drawingml/2006/main" xmlns:r="http://schemas.openxmlformats.org/officeDocument/2006/relationships" xmlns:p="http://schemas.openxmlformats.org/presentationml/2006/main">
  <p:tag name="ANGLE" val="3"/>
</p:tagLst>
</file>

<file path=ppt/tags/tag1433.xml><?xml version="1.0" encoding="utf-8"?>
<p:tagLst xmlns:a="http://schemas.openxmlformats.org/drawingml/2006/main" xmlns:r="http://schemas.openxmlformats.org/officeDocument/2006/relationships" xmlns:p="http://schemas.openxmlformats.org/presentationml/2006/main">
  <p:tag name="ANGLE" val="3"/>
</p:tagLst>
</file>

<file path=ppt/tags/tag1434.xml><?xml version="1.0" encoding="utf-8"?>
<p:tagLst xmlns:a="http://schemas.openxmlformats.org/drawingml/2006/main" xmlns:r="http://schemas.openxmlformats.org/officeDocument/2006/relationships" xmlns:p="http://schemas.openxmlformats.org/presentationml/2006/main">
  <p:tag name="ANGLE" val="2"/>
</p:tagLst>
</file>

<file path=ppt/tags/tag1435.xml><?xml version="1.0" encoding="utf-8"?>
<p:tagLst xmlns:a="http://schemas.openxmlformats.org/drawingml/2006/main" xmlns:r="http://schemas.openxmlformats.org/officeDocument/2006/relationships" xmlns:p="http://schemas.openxmlformats.org/presentationml/2006/main">
  <p:tag name="ANGLE" val="2"/>
</p:tagLst>
</file>

<file path=ppt/tags/tag1436.xml><?xml version="1.0" encoding="utf-8"?>
<p:tagLst xmlns:a="http://schemas.openxmlformats.org/drawingml/2006/main" xmlns:r="http://schemas.openxmlformats.org/officeDocument/2006/relationships" xmlns:p="http://schemas.openxmlformats.org/presentationml/2006/main">
  <p:tag name="ANGLE" val="1"/>
</p:tagLst>
</file>

<file path=ppt/tags/tag1437.xml><?xml version="1.0" encoding="utf-8"?>
<p:tagLst xmlns:a="http://schemas.openxmlformats.org/drawingml/2006/main" xmlns:r="http://schemas.openxmlformats.org/officeDocument/2006/relationships" xmlns:p="http://schemas.openxmlformats.org/presentationml/2006/main">
  <p:tag name="ANGLE" val="1"/>
</p:tagLst>
</file>

<file path=ppt/tags/tag14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9.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144.xml><?xml version="1.0" encoding="utf-8"?>
<p:tagLst xmlns:a="http://schemas.openxmlformats.org/drawingml/2006/main" xmlns:r="http://schemas.openxmlformats.org/officeDocument/2006/relationships" xmlns:p="http://schemas.openxmlformats.org/presentationml/2006/main">
  <p:tag name="ANGLE" val="3"/>
</p:tagLst>
</file>

<file path=ppt/tags/tag1440.xml><?xml version="1.0" encoding="utf-8"?>
<p:tagLst xmlns:a="http://schemas.openxmlformats.org/drawingml/2006/main" xmlns:r="http://schemas.openxmlformats.org/officeDocument/2006/relationships" xmlns:p="http://schemas.openxmlformats.org/presentationml/2006/main">
  <p:tag name="SHAPENAME" val="ClientLogo"/>
</p:tagLst>
</file>

<file path=ppt/tags/tag144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442.xml><?xml version="1.0" encoding="utf-8"?>
<p:tagLst xmlns:a="http://schemas.openxmlformats.org/drawingml/2006/main" xmlns:r="http://schemas.openxmlformats.org/officeDocument/2006/relationships" xmlns:p="http://schemas.openxmlformats.org/presentationml/2006/main">
  <p:tag name="SHAPENAME" val="Subtitle"/>
</p:tagLst>
</file>

<file path=ppt/tags/tag1443.xml><?xml version="1.0" encoding="utf-8"?>
<p:tagLst xmlns:a="http://schemas.openxmlformats.org/drawingml/2006/main" xmlns:r="http://schemas.openxmlformats.org/officeDocument/2006/relationships" xmlns:p="http://schemas.openxmlformats.org/presentationml/2006/main">
  <p:tag name="SHAPENAME" val="Title"/>
</p:tagLst>
</file>

<file path=ppt/tags/tag1444.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14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6.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4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49.xml><?xml version="1.0" encoding="utf-8"?>
<p:tagLst xmlns:a="http://schemas.openxmlformats.org/drawingml/2006/main" xmlns:r="http://schemas.openxmlformats.org/officeDocument/2006/relationships" xmlns:p="http://schemas.openxmlformats.org/presentationml/2006/main">
  <p:tag name="SHAPENAME" val="5. Source"/>
</p:tagLst>
</file>

<file path=ppt/tags/tag145.xml><?xml version="1.0" encoding="utf-8"?>
<p:tagLst xmlns:a="http://schemas.openxmlformats.org/drawingml/2006/main" xmlns:r="http://schemas.openxmlformats.org/officeDocument/2006/relationships" xmlns:p="http://schemas.openxmlformats.org/presentationml/2006/main">
  <p:tag name="ANGLE" val="2"/>
</p:tagLst>
</file>

<file path=ppt/tags/tag14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55.xml><?xml version="1.0" encoding="utf-8"?>
<p:tagLst xmlns:a="http://schemas.openxmlformats.org/drawingml/2006/main" xmlns:r="http://schemas.openxmlformats.org/officeDocument/2006/relationships" xmlns:p="http://schemas.openxmlformats.org/presentationml/2006/main">
  <p:tag name="SHAPENAME" val="5. Source"/>
</p:tagLst>
</file>

<file path=ppt/tags/tag14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6.xml><?xml version="1.0" encoding="utf-8"?>
<p:tagLst xmlns:a="http://schemas.openxmlformats.org/drawingml/2006/main" xmlns:r="http://schemas.openxmlformats.org/officeDocument/2006/relationships" xmlns:p="http://schemas.openxmlformats.org/presentationml/2006/main">
  <p:tag name="ANGLE" val="2"/>
</p:tagLst>
</file>

<file path=ppt/tags/tag1460.xml><?xml version="1.0" encoding="utf-8"?>
<p:tagLst xmlns:a="http://schemas.openxmlformats.org/drawingml/2006/main" xmlns:r="http://schemas.openxmlformats.org/officeDocument/2006/relationships" xmlns:p="http://schemas.openxmlformats.org/presentationml/2006/main">
  <p:tag name="SHAPENAME" val="5. Source"/>
</p:tagLst>
</file>

<file path=ppt/tags/tag14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3.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14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66.xml><?xml version="1.0" encoding="utf-8"?>
<p:tagLst xmlns:a="http://schemas.openxmlformats.org/drawingml/2006/main" xmlns:r="http://schemas.openxmlformats.org/officeDocument/2006/relationships" xmlns:p="http://schemas.openxmlformats.org/presentationml/2006/main">
  <p:tag name="SHAPENAME" val="5. Source"/>
</p:tagLst>
</file>

<file path=ppt/tags/tag14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9.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147.xml><?xml version="1.0" encoding="utf-8"?>
<p:tagLst xmlns:a="http://schemas.openxmlformats.org/drawingml/2006/main" xmlns:r="http://schemas.openxmlformats.org/officeDocument/2006/relationships" xmlns:p="http://schemas.openxmlformats.org/presentationml/2006/main">
  <p:tag name="ANGLE" val="1"/>
</p:tagLst>
</file>

<file path=ppt/tags/tag14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7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73.xml><?xml version="1.0" encoding="utf-8"?>
<p:tagLst xmlns:a="http://schemas.openxmlformats.org/drawingml/2006/main" xmlns:r="http://schemas.openxmlformats.org/officeDocument/2006/relationships" xmlns:p="http://schemas.openxmlformats.org/presentationml/2006/main">
  <p:tag name="SHAPENAME" val="5. Source"/>
</p:tagLst>
</file>

<file path=ppt/tags/tag14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6.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147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78.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4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8.xml><?xml version="1.0" encoding="utf-8"?>
<p:tagLst xmlns:a="http://schemas.openxmlformats.org/drawingml/2006/main" xmlns:r="http://schemas.openxmlformats.org/officeDocument/2006/relationships" xmlns:p="http://schemas.openxmlformats.org/presentationml/2006/main">
  <p:tag name="ANGLE" val="1"/>
</p:tagLst>
</file>

<file path=ppt/tags/tag14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1.xml><?xml version="1.0" encoding="utf-8"?>
<p:tagLst xmlns:a="http://schemas.openxmlformats.org/drawingml/2006/main" xmlns:r="http://schemas.openxmlformats.org/officeDocument/2006/relationships" xmlns:p="http://schemas.openxmlformats.org/presentationml/2006/main">
  <p:tag name="SHAPENAME" val="5. Source"/>
</p:tagLst>
</file>

<file path=ppt/tags/tag14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5.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148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9.xml><?xml version="1.0" encoding="utf-8"?>
<p:tagLst xmlns:a="http://schemas.openxmlformats.org/drawingml/2006/main" xmlns:r="http://schemas.openxmlformats.org/officeDocument/2006/relationships" xmlns:p="http://schemas.openxmlformats.org/presentationml/2006/main">
  <p:tag name="SHAPENAME" val="5. Sourc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91.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4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95.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496.xml><?xml version="1.0" encoding="utf-8"?>
<p:tagLst xmlns:a="http://schemas.openxmlformats.org/drawingml/2006/main" xmlns:r="http://schemas.openxmlformats.org/officeDocument/2006/relationships" xmlns:p="http://schemas.openxmlformats.org/presentationml/2006/main">
  <p:tag name="SHAPENAME" val="5. Source"/>
</p:tagLst>
</file>

<file path=ppt/tags/tag14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9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xml><?xml version="1.0" encoding="utf-8"?>
<p:tagLst xmlns:a="http://schemas.openxmlformats.org/drawingml/2006/main" xmlns:r="http://schemas.openxmlformats.org/officeDocument/2006/relationships" xmlns:p="http://schemas.openxmlformats.org/presentationml/2006/main">
  <p:tag name="ANGLE" val="4"/>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1500.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5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0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1505.xml><?xml version="1.0" encoding="utf-8"?>
<p:tagLst xmlns:a="http://schemas.openxmlformats.org/drawingml/2006/main" xmlns:r="http://schemas.openxmlformats.org/officeDocument/2006/relationships" xmlns:p="http://schemas.openxmlformats.org/presentationml/2006/main">
  <p:tag name="SHAPENAME" val="5. Source"/>
</p:tagLst>
</file>

<file path=ppt/tags/tag15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0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0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51.xml><?xml version="1.0" encoding="utf-8"?>
<p:tagLst xmlns:a="http://schemas.openxmlformats.org/drawingml/2006/main" xmlns:r="http://schemas.openxmlformats.org/officeDocument/2006/relationships" xmlns:p="http://schemas.openxmlformats.org/presentationml/2006/main">
  <p:tag name="SHAPENAME" val="ClientLogo"/>
</p:tagLst>
</file>

<file path=ppt/tags/tag15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13.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514.xml><?xml version="1.0" encoding="utf-8"?>
<p:tagLst xmlns:a="http://schemas.openxmlformats.org/drawingml/2006/main" xmlns:r="http://schemas.openxmlformats.org/officeDocument/2006/relationships" xmlns:p="http://schemas.openxmlformats.org/presentationml/2006/main">
  <p:tag name="SHAPENAME" val="5. Source"/>
</p:tagLst>
</file>

<file path=ppt/tags/tag15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1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18.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5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5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1.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5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25.xml><?xml version="1.0" encoding="utf-8"?>
<p:tagLst xmlns:a="http://schemas.openxmlformats.org/drawingml/2006/main" xmlns:r="http://schemas.openxmlformats.org/officeDocument/2006/relationships" xmlns:p="http://schemas.openxmlformats.org/presentationml/2006/main">
  <p:tag name="SHAPENAME" val="5. Source"/>
</p:tagLst>
</file>

<file path=ppt/tags/tag15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8.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1529.xml><?xml version="1.0" encoding="utf-8"?>
<p:tagLst xmlns:a="http://schemas.openxmlformats.org/drawingml/2006/main" xmlns:r="http://schemas.openxmlformats.org/officeDocument/2006/relationships" xmlns:p="http://schemas.openxmlformats.org/presentationml/2006/main">
  <p:tag name="SHAPENAME" val="4. Footnote"/>
</p:tagLst>
</file>

<file path=ppt/tags/tag153.xml><?xml version="1.0" encoding="utf-8"?>
<p:tagLst xmlns:a="http://schemas.openxmlformats.org/drawingml/2006/main" xmlns:r="http://schemas.openxmlformats.org/officeDocument/2006/relationships" xmlns:p="http://schemas.openxmlformats.org/presentationml/2006/main">
  <p:tag name="SHAPENAME" val="Subtitle"/>
</p:tagLst>
</file>

<file path=ppt/tags/tag15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31.xml><?xml version="1.0" encoding="utf-8"?>
<p:tagLst xmlns:a="http://schemas.openxmlformats.org/drawingml/2006/main" xmlns:r="http://schemas.openxmlformats.org/officeDocument/2006/relationships" xmlns:p="http://schemas.openxmlformats.org/presentationml/2006/main">
  <p:tag name="SHAPENAME" val="Grid"/>
</p:tagLst>
</file>

<file path=ppt/tags/tag1532.xml><?xml version="1.0" encoding="utf-8"?>
<p:tagLst xmlns:a="http://schemas.openxmlformats.org/drawingml/2006/main" xmlns:r="http://schemas.openxmlformats.org/officeDocument/2006/relationships" xmlns:p="http://schemas.openxmlformats.org/presentationml/2006/main">
  <p:tag name="NAME" val="Moon"/>
</p:tagLst>
</file>

<file path=ppt/tags/tag1533.xml><?xml version="1.0" encoding="utf-8"?>
<p:tagLst xmlns:a="http://schemas.openxmlformats.org/drawingml/2006/main" xmlns:r="http://schemas.openxmlformats.org/officeDocument/2006/relationships" xmlns:p="http://schemas.openxmlformats.org/presentationml/2006/main">
  <p:tag name="NAME" val="Moon"/>
</p:tagLst>
</file>

<file path=ppt/tags/tag1534.xml><?xml version="1.0" encoding="utf-8"?>
<p:tagLst xmlns:a="http://schemas.openxmlformats.org/drawingml/2006/main" xmlns:r="http://schemas.openxmlformats.org/officeDocument/2006/relationships" xmlns:p="http://schemas.openxmlformats.org/presentationml/2006/main">
  <p:tag name="NAME" val="Moon"/>
</p:tagLst>
</file>

<file path=ppt/tags/tag1535.xml><?xml version="1.0" encoding="utf-8"?>
<p:tagLst xmlns:a="http://schemas.openxmlformats.org/drawingml/2006/main" xmlns:r="http://schemas.openxmlformats.org/officeDocument/2006/relationships" xmlns:p="http://schemas.openxmlformats.org/presentationml/2006/main">
  <p:tag name="NAME" val="Moon"/>
</p:tagLst>
</file>

<file path=ppt/tags/tag1536.xml><?xml version="1.0" encoding="utf-8"?>
<p:tagLst xmlns:a="http://schemas.openxmlformats.org/drawingml/2006/main" xmlns:r="http://schemas.openxmlformats.org/officeDocument/2006/relationships" xmlns:p="http://schemas.openxmlformats.org/presentationml/2006/main">
  <p:tag name="NAME" val="Moon"/>
</p:tagLst>
</file>

<file path=ppt/tags/tag1537.xml><?xml version="1.0" encoding="utf-8"?>
<p:tagLst xmlns:a="http://schemas.openxmlformats.org/drawingml/2006/main" xmlns:r="http://schemas.openxmlformats.org/officeDocument/2006/relationships" xmlns:p="http://schemas.openxmlformats.org/presentationml/2006/main">
  <p:tag name="ANGLE" val="5"/>
</p:tagLst>
</file>

<file path=ppt/tags/tag1538.xml><?xml version="1.0" encoding="utf-8"?>
<p:tagLst xmlns:a="http://schemas.openxmlformats.org/drawingml/2006/main" xmlns:r="http://schemas.openxmlformats.org/officeDocument/2006/relationships" xmlns:p="http://schemas.openxmlformats.org/presentationml/2006/main">
  <p:tag name="ANGLE" val="5"/>
</p:tagLst>
</file>

<file path=ppt/tags/tag1539.xml><?xml version="1.0" encoding="utf-8"?>
<p:tagLst xmlns:a="http://schemas.openxmlformats.org/drawingml/2006/main" xmlns:r="http://schemas.openxmlformats.org/officeDocument/2006/relationships" xmlns:p="http://schemas.openxmlformats.org/presentationml/2006/main">
  <p:tag name="ANGLE" val="4"/>
</p:tagLst>
</file>

<file path=ppt/tags/tag154.xml><?xml version="1.0" encoding="utf-8"?>
<p:tagLst xmlns:a="http://schemas.openxmlformats.org/drawingml/2006/main" xmlns:r="http://schemas.openxmlformats.org/officeDocument/2006/relationships" xmlns:p="http://schemas.openxmlformats.org/presentationml/2006/main">
  <p:tag name="SHAPENAME" val="Title"/>
</p:tagLst>
</file>

<file path=ppt/tags/tag1540.xml><?xml version="1.0" encoding="utf-8"?>
<p:tagLst xmlns:a="http://schemas.openxmlformats.org/drawingml/2006/main" xmlns:r="http://schemas.openxmlformats.org/officeDocument/2006/relationships" xmlns:p="http://schemas.openxmlformats.org/presentationml/2006/main">
  <p:tag name="ANGLE" val="4"/>
</p:tagLst>
</file>

<file path=ppt/tags/tag1541.xml><?xml version="1.0" encoding="utf-8"?>
<p:tagLst xmlns:a="http://schemas.openxmlformats.org/drawingml/2006/main" xmlns:r="http://schemas.openxmlformats.org/officeDocument/2006/relationships" xmlns:p="http://schemas.openxmlformats.org/presentationml/2006/main">
  <p:tag name="ANGLE" val="3"/>
</p:tagLst>
</file>

<file path=ppt/tags/tag1542.xml><?xml version="1.0" encoding="utf-8"?>
<p:tagLst xmlns:a="http://schemas.openxmlformats.org/drawingml/2006/main" xmlns:r="http://schemas.openxmlformats.org/officeDocument/2006/relationships" xmlns:p="http://schemas.openxmlformats.org/presentationml/2006/main">
  <p:tag name="ANGLE" val="3"/>
</p:tagLst>
</file>

<file path=ppt/tags/tag1543.xml><?xml version="1.0" encoding="utf-8"?>
<p:tagLst xmlns:a="http://schemas.openxmlformats.org/drawingml/2006/main" xmlns:r="http://schemas.openxmlformats.org/officeDocument/2006/relationships" xmlns:p="http://schemas.openxmlformats.org/presentationml/2006/main">
  <p:tag name="ANGLE" val="2"/>
</p:tagLst>
</file>

<file path=ppt/tags/tag1544.xml><?xml version="1.0" encoding="utf-8"?>
<p:tagLst xmlns:a="http://schemas.openxmlformats.org/drawingml/2006/main" xmlns:r="http://schemas.openxmlformats.org/officeDocument/2006/relationships" xmlns:p="http://schemas.openxmlformats.org/presentationml/2006/main">
  <p:tag name="ANGLE" val="2"/>
</p:tagLst>
</file>

<file path=ppt/tags/tag1545.xml><?xml version="1.0" encoding="utf-8"?>
<p:tagLst xmlns:a="http://schemas.openxmlformats.org/drawingml/2006/main" xmlns:r="http://schemas.openxmlformats.org/officeDocument/2006/relationships" xmlns:p="http://schemas.openxmlformats.org/presentationml/2006/main">
  <p:tag name="ANGLE" val="1"/>
</p:tagLst>
</file>

<file path=ppt/tags/tag1546.xml><?xml version="1.0" encoding="utf-8"?>
<p:tagLst xmlns:a="http://schemas.openxmlformats.org/drawingml/2006/main" xmlns:r="http://schemas.openxmlformats.org/officeDocument/2006/relationships" xmlns:p="http://schemas.openxmlformats.org/presentationml/2006/main">
  <p:tag name="ANGLE" val="1"/>
</p:tagLst>
</file>

<file path=ppt/tags/tag15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8.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1549.xml><?xml version="1.0" encoding="utf-8"?>
<p:tagLst xmlns:a="http://schemas.openxmlformats.org/drawingml/2006/main" xmlns:r="http://schemas.openxmlformats.org/officeDocument/2006/relationships" xmlns:p="http://schemas.openxmlformats.org/presentationml/2006/main">
  <p:tag name="SHAPENAME" val="ClientLogo"/>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551.xml><?xml version="1.0" encoding="utf-8"?>
<p:tagLst xmlns:a="http://schemas.openxmlformats.org/drawingml/2006/main" xmlns:r="http://schemas.openxmlformats.org/officeDocument/2006/relationships" xmlns:p="http://schemas.openxmlformats.org/presentationml/2006/main">
  <p:tag name="SHAPENAME" val="Subtitle"/>
</p:tagLst>
</file>

<file path=ppt/tags/tag1552.xml><?xml version="1.0" encoding="utf-8"?>
<p:tagLst xmlns:a="http://schemas.openxmlformats.org/drawingml/2006/main" xmlns:r="http://schemas.openxmlformats.org/officeDocument/2006/relationships" xmlns:p="http://schemas.openxmlformats.org/presentationml/2006/main">
  <p:tag name="SHAPENAME" val="Title"/>
</p:tagLst>
</file>

<file path=ppt/tags/tag1553.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15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5.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5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58.xml><?xml version="1.0" encoding="utf-8"?>
<p:tagLst xmlns:a="http://schemas.openxmlformats.org/drawingml/2006/main" xmlns:r="http://schemas.openxmlformats.org/officeDocument/2006/relationships" xmlns:p="http://schemas.openxmlformats.org/presentationml/2006/main">
  <p:tag name="SHAPENAME" val="5. Source"/>
</p:tagLst>
</file>

<file path=ppt/tags/tag15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5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64.xml><?xml version="1.0" encoding="utf-8"?>
<p:tagLst xmlns:a="http://schemas.openxmlformats.org/drawingml/2006/main" xmlns:r="http://schemas.openxmlformats.org/officeDocument/2006/relationships" xmlns:p="http://schemas.openxmlformats.org/presentationml/2006/main">
  <p:tag name="SHAPENAME" val="5. Source"/>
</p:tagLst>
</file>

<file path=ppt/tags/tag15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69.xml><?xml version="1.0" encoding="utf-8"?>
<p:tagLst xmlns:a="http://schemas.openxmlformats.org/drawingml/2006/main" xmlns:r="http://schemas.openxmlformats.org/officeDocument/2006/relationships" xmlns:p="http://schemas.openxmlformats.org/presentationml/2006/main">
  <p:tag name="SHAPENAME" val="5. Source"/>
</p:tagLst>
</file>

<file path=ppt/tags/tag1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2.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15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75.xml><?xml version="1.0" encoding="utf-8"?>
<p:tagLst xmlns:a="http://schemas.openxmlformats.org/drawingml/2006/main" xmlns:r="http://schemas.openxmlformats.org/officeDocument/2006/relationships" xmlns:p="http://schemas.openxmlformats.org/presentationml/2006/main">
  <p:tag name="SHAPENAME" val="5. Source"/>
</p:tagLst>
</file>

<file path=ppt/tags/tag15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8.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15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82.xml><?xml version="1.0" encoding="utf-8"?>
<p:tagLst xmlns:a="http://schemas.openxmlformats.org/drawingml/2006/main" xmlns:r="http://schemas.openxmlformats.org/officeDocument/2006/relationships" xmlns:p="http://schemas.openxmlformats.org/presentationml/2006/main">
  <p:tag name="SHAPENAME" val="5. Source"/>
</p:tagLst>
</file>

<file path=ppt/tags/tag15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5.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158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87.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5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9.xml><?xml version="1.0" encoding="utf-8"?>
<p:tagLst xmlns:a="http://schemas.openxmlformats.org/drawingml/2006/main" xmlns:r="http://schemas.openxmlformats.org/officeDocument/2006/relationships" xmlns:p="http://schemas.openxmlformats.org/presentationml/2006/main">
  <p:tag name="SHAPENAME" val="5. Source"/>
</p:tagLst>
</file>

<file path=ppt/tags/tag1590.xml><?xml version="1.0" encoding="utf-8"?>
<p:tagLst xmlns:a="http://schemas.openxmlformats.org/drawingml/2006/main" xmlns:r="http://schemas.openxmlformats.org/officeDocument/2006/relationships" xmlns:p="http://schemas.openxmlformats.org/presentationml/2006/main">
  <p:tag name="SHAPENAME" val="5. Source"/>
</p:tagLst>
</file>

<file path=ppt/tags/tag15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4.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15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98.xml><?xml version="1.0" encoding="utf-8"?>
<p:tagLst xmlns:a="http://schemas.openxmlformats.org/drawingml/2006/main" xmlns:r="http://schemas.openxmlformats.org/officeDocument/2006/relationships" xmlns:p="http://schemas.openxmlformats.org/presentationml/2006/main">
  <p:tag name="SHAPENAME" val="5. Source"/>
</p:tagLst>
</file>

<file path=ppt/tags/tag15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xml><?xml version="1.0" encoding="utf-8"?>
<p:tagLst xmlns:a="http://schemas.openxmlformats.org/drawingml/2006/main" xmlns:r="http://schemas.openxmlformats.org/officeDocument/2006/relationships" xmlns:p="http://schemas.openxmlformats.org/presentationml/2006/main">
  <p:tag name="ANGLE" val="4"/>
</p:tagLst>
</file>

<file path=ppt/tags/tag1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00.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6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04.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605.xml><?xml version="1.0" encoding="utf-8"?>
<p:tagLst xmlns:a="http://schemas.openxmlformats.org/drawingml/2006/main" xmlns:r="http://schemas.openxmlformats.org/officeDocument/2006/relationships" xmlns:p="http://schemas.openxmlformats.org/presentationml/2006/main">
  <p:tag name="SHAPENAME" val="5. Source"/>
</p:tagLst>
</file>

<file path=ppt/tags/tag16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0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6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13.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1614.xml><?xml version="1.0" encoding="utf-8"?>
<p:tagLst xmlns:a="http://schemas.openxmlformats.org/drawingml/2006/main" xmlns:r="http://schemas.openxmlformats.org/officeDocument/2006/relationships" xmlns:p="http://schemas.openxmlformats.org/presentationml/2006/main">
  <p:tag name="SHAPENAME" val="5. Source"/>
</p:tagLst>
</file>

<file path=ppt/tags/tag16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18.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6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22.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623.xml><?xml version="1.0" encoding="utf-8"?>
<p:tagLst xmlns:a="http://schemas.openxmlformats.org/drawingml/2006/main" xmlns:r="http://schemas.openxmlformats.org/officeDocument/2006/relationships" xmlns:p="http://schemas.openxmlformats.org/presentationml/2006/main">
  <p:tag name="SHAPENAME" val="5. Source"/>
</p:tagLst>
</file>

<file path=ppt/tags/tag16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27.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6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30.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6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34.xml><?xml version="1.0" encoding="utf-8"?>
<p:tagLst xmlns:a="http://schemas.openxmlformats.org/drawingml/2006/main" xmlns:r="http://schemas.openxmlformats.org/officeDocument/2006/relationships" xmlns:p="http://schemas.openxmlformats.org/presentationml/2006/main">
  <p:tag name="SHAPENAME" val="5. Source"/>
</p:tagLst>
</file>

<file path=ppt/tags/tag16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7.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1638.xml><?xml version="1.0" encoding="utf-8"?>
<p:tagLst xmlns:a="http://schemas.openxmlformats.org/drawingml/2006/main" xmlns:r="http://schemas.openxmlformats.org/officeDocument/2006/relationships" xmlns:p="http://schemas.openxmlformats.org/presentationml/2006/main">
  <p:tag name="SHAPENAME" val="4. Footnote"/>
</p:tagLst>
</file>

<file path=ppt/tags/tag16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40.xml><?xml version="1.0" encoding="utf-8"?>
<p:tagLst xmlns:a="http://schemas.openxmlformats.org/drawingml/2006/main" xmlns:r="http://schemas.openxmlformats.org/officeDocument/2006/relationships" xmlns:p="http://schemas.openxmlformats.org/presentationml/2006/main">
  <p:tag name="SHAPENAME" val="Grid"/>
</p:tagLst>
</file>

<file path=ppt/tags/tag1641.xml><?xml version="1.0" encoding="utf-8"?>
<p:tagLst xmlns:a="http://schemas.openxmlformats.org/drawingml/2006/main" xmlns:r="http://schemas.openxmlformats.org/officeDocument/2006/relationships" xmlns:p="http://schemas.openxmlformats.org/presentationml/2006/main">
  <p:tag name="NAME" val="Moon"/>
</p:tagLst>
</file>

<file path=ppt/tags/tag1642.xml><?xml version="1.0" encoding="utf-8"?>
<p:tagLst xmlns:a="http://schemas.openxmlformats.org/drawingml/2006/main" xmlns:r="http://schemas.openxmlformats.org/officeDocument/2006/relationships" xmlns:p="http://schemas.openxmlformats.org/presentationml/2006/main">
  <p:tag name="NAME" val="Moon"/>
</p:tagLst>
</file>

<file path=ppt/tags/tag1643.xml><?xml version="1.0" encoding="utf-8"?>
<p:tagLst xmlns:a="http://schemas.openxmlformats.org/drawingml/2006/main" xmlns:r="http://schemas.openxmlformats.org/officeDocument/2006/relationships" xmlns:p="http://schemas.openxmlformats.org/presentationml/2006/main">
  <p:tag name="NAME" val="Moon"/>
</p:tagLst>
</file>

<file path=ppt/tags/tag1644.xml><?xml version="1.0" encoding="utf-8"?>
<p:tagLst xmlns:a="http://schemas.openxmlformats.org/drawingml/2006/main" xmlns:r="http://schemas.openxmlformats.org/officeDocument/2006/relationships" xmlns:p="http://schemas.openxmlformats.org/presentationml/2006/main">
  <p:tag name="NAME" val="Moon"/>
</p:tagLst>
</file>

<file path=ppt/tags/tag1645.xml><?xml version="1.0" encoding="utf-8"?>
<p:tagLst xmlns:a="http://schemas.openxmlformats.org/drawingml/2006/main" xmlns:r="http://schemas.openxmlformats.org/officeDocument/2006/relationships" xmlns:p="http://schemas.openxmlformats.org/presentationml/2006/main">
  <p:tag name="NAME" val="Moon"/>
</p:tagLst>
</file>

<file path=ppt/tags/tag1646.xml><?xml version="1.0" encoding="utf-8"?>
<p:tagLst xmlns:a="http://schemas.openxmlformats.org/drawingml/2006/main" xmlns:r="http://schemas.openxmlformats.org/officeDocument/2006/relationships" xmlns:p="http://schemas.openxmlformats.org/presentationml/2006/main">
  <p:tag name="ANGLE" val="5"/>
</p:tagLst>
</file>

<file path=ppt/tags/tag1647.xml><?xml version="1.0" encoding="utf-8"?>
<p:tagLst xmlns:a="http://schemas.openxmlformats.org/drawingml/2006/main" xmlns:r="http://schemas.openxmlformats.org/officeDocument/2006/relationships" xmlns:p="http://schemas.openxmlformats.org/presentationml/2006/main">
  <p:tag name="ANGLE" val="5"/>
</p:tagLst>
</file>

<file path=ppt/tags/tag1648.xml><?xml version="1.0" encoding="utf-8"?>
<p:tagLst xmlns:a="http://schemas.openxmlformats.org/drawingml/2006/main" xmlns:r="http://schemas.openxmlformats.org/officeDocument/2006/relationships" xmlns:p="http://schemas.openxmlformats.org/presentationml/2006/main">
  <p:tag name="ANGLE" val="4"/>
</p:tagLst>
</file>

<file path=ppt/tags/tag1649.xml><?xml version="1.0" encoding="utf-8"?>
<p:tagLst xmlns:a="http://schemas.openxmlformats.org/drawingml/2006/main" xmlns:r="http://schemas.openxmlformats.org/officeDocument/2006/relationships" xmlns:p="http://schemas.openxmlformats.org/presentationml/2006/main">
  <p:tag name="ANGLE" val="4"/>
</p:tagLst>
</file>

<file path=ppt/tags/tag165.xml><?xml version="1.0" encoding="utf-8"?>
<p:tagLst xmlns:a="http://schemas.openxmlformats.org/drawingml/2006/main" xmlns:r="http://schemas.openxmlformats.org/officeDocument/2006/relationships" xmlns:p="http://schemas.openxmlformats.org/presentationml/2006/main">
  <p:tag name="SHAPENAME" val="5. Source"/>
</p:tagLst>
</file>

<file path=ppt/tags/tag1650.xml><?xml version="1.0" encoding="utf-8"?>
<p:tagLst xmlns:a="http://schemas.openxmlformats.org/drawingml/2006/main" xmlns:r="http://schemas.openxmlformats.org/officeDocument/2006/relationships" xmlns:p="http://schemas.openxmlformats.org/presentationml/2006/main">
  <p:tag name="ANGLE" val="3"/>
</p:tagLst>
</file>

<file path=ppt/tags/tag1651.xml><?xml version="1.0" encoding="utf-8"?>
<p:tagLst xmlns:a="http://schemas.openxmlformats.org/drawingml/2006/main" xmlns:r="http://schemas.openxmlformats.org/officeDocument/2006/relationships" xmlns:p="http://schemas.openxmlformats.org/presentationml/2006/main">
  <p:tag name="ANGLE" val="3"/>
</p:tagLst>
</file>

<file path=ppt/tags/tag1652.xml><?xml version="1.0" encoding="utf-8"?>
<p:tagLst xmlns:a="http://schemas.openxmlformats.org/drawingml/2006/main" xmlns:r="http://schemas.openxmlformats.org/officeDocument/2006/relationships" xmlns:p="http://schemas.openxmlformats.org/presentationml/2006/main">
  <p:tag name="ANGLE" val="2"/>
</p:tagLst>
</file>

<file path=ppt/tags/tag1653.xml><?xml version="1.0" encoding="utf-8"?>
<p:tagLst xmlns:a="http://schemas.openxmlformats.org/drawingml/2006/main" xmlns:r="http://schemas.openxmlformats.org/officeDocument/2006/relationships" xmlns:p="http://schemas.openxmlformats.org/presentationml/2006/main">
  <p:tag name="ANGLE" val="2"/>
</p:tagLst>
</file>

<file path=ppt/tags/tag1654.xml><?xml version="1.0" encoding="utf-8"?>
<p:tagLst xmlns:a="http://schemas.openxmlformats.org/drawingml/2006/main" xmlns:r="http://schemas.openxmlformats.org/officeDocument/2006/relationships" xmlns:p="http://schemas.openxmlformats.org/presentationml/2006/main">
  <p:tag name="ANGLE" val="1"/>
</p:tagLst>
</file>

<file path=ppt/tags/tag1655.xml><?xml version="1.0" encoding="utf-8"?>
<p:tagLst xmlns:a="http://schemas.openxmlformats.org/drawingml/2006/main" xmlns:r="http://schemas.openxmlformats.org/officeDocument/2006/relationships" xmlns:p="http://schemas.openxmlformats.org/presentationml/2006/main">
  <p:tag name="ANGLE" val="1"/>
</p:tagLst>
</file>

<file path=ppt/tags/tag16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7.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1658.xml><?xml version="1.0" encoding="utf-8"?>
<p:tagLst xmlns:a="http://schemas.openxmlformats.org/drawingml/2006/main" xmlns:r="http://schemas.openxmlformats.org/officeDocument/2006/relationships" xmlns:p="http://schemas.openxmlformats.org/presentationml/2006/main">
  <p:tag name="SHAPENAME" val="ClientLogo"/>
</p:tagLst>
</file>

<file path=ppt/tags/tag165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60.xml><?xml version="1.0" encoding="utf-8"?>
<p:tagLst xmlns:a="http://schemas.openxmlformats.org/drawingml/2006/main" xmlns:r="http://schemas.openxmlformats.org/officeDocument/2006/relationships" xmlns:p="http://schemas.openxmlformats.org/presentationml/2006/main">
  <p:tag name="SHAPENAME" val="Subtitle"/>
</p:tagLst>
</file>

<file path=ppt/tags/tag1661.xml><?xml version="1.0" encoding="utf-8"?>
<p:tagLst xmlns:a="http://schemas.openxmlformats.org/drawingml/2006/main" xmlns:r="http://schemas.openxmlformats.org/officeDocument/2006/relationships" xmlns:p="http://schemas.openxmlformats.org/presentationml/2006/main">
  <p:tag name="SHAPENAME" val="Title"/>
</p:tagLst>
</file>

<file path=ppt/tags/tag1662.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16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6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67.xml><?xml version="1.0" encoding="utf-8"?>
<p:tagLst xmlns:a="http://schemas.openxmlformats.org/drawingml/2006/main" xmlns:r="http://schemas.openxmlformats.org/officeDocument/2006/relationships" xmlns:p="http://schemas.openxmlformats.org/presentationml/2006/main">
  <p:tag name="SHAPENAME" val="5. Source"/>
</p:tagLst>
</file>

<file path=ppt/tags/tag16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73.xml><?xml version="1.0" encoding="utf-8"?>
<p:tagLst xmlns:a="http://schemas.openxmlformats.org/drawingml/2006/main" xmlns:r="http://schemas.openxmlformats.org/officeDocument/2006/relationships" xmlns:p="http://schemas.openxmlformats.org/presentationml/2006/main">
  <p:tag name="SHAPENAME" val="5. Source"/>
</p:tagLst>
</file>

<file path=ppt/tags/tag16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78.xml><?xml version="1.0" encoding="utf-8"?>
<p:tagLst xmlns:a="http://schemas.openxmlformats.org/drawingml/2006/main" xmlns:r="http://schemas.openxmlformats.org/officeDocument/2006/relationships" xmlns:p="http://schemas.openxmlformats.org/presentationml/2006/main">
  <p:tag name="SHAPENAME" val="5. Source"/>
</p:tagLst>
</file>

<file path=ppt/tags/tag16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1.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16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84.xml><?xml version="1.0" encoding="utf-8"?>
<p:tagLst xmlns:a="http://schemas.openxmlformats.org/drawingml/2006/main" xmlns:r="http://schemas.openxmlformats.org/officeDocument/2006/relationships" xmlns:p="http://schemas.openxmlformats.org/presentationml/2006/main">
  <p:tag name="SHAPENAME" val="5. Source"/>
</p:tagLst>
</file>

<file path=ppt/tags/tag16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7.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16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91.xml><?xml version="1.0" encoding="utf-8"?>
<p:tagLst xmlns:a="http://schemas.openxmlformats.org/drawingml/2006/main" xmlns:r="http://schemas.openxmlformats.org/officeDocument/2006/relationships" xmlns:p="http://schemas.openxmlformats.org/presentationml/2006/main">
  <p:tag name="SHAPENAME" val="5. Source"/>
</p:tagLst>
</file>

<file path=ppt/tags/tag16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4.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16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9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6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99.xml><?xml version="1.0" encoding="utf-8"?>
<p:tagLst xmlns:a="http://schemas.openxmlformats.org/drawingml/2006/main" xmlns:r="http://schemas.openxmlformats.org/officeDocument/2006/relationships" xmlns:p="http://schemas.openxmlformats.org/presentationml/2006/main">
  <p:tag name="SHAPENAME" val="5. Source"/>
</p:tagLst>
</file>

<file path=ppt/tags/tag17.xml><?xml version="1.0" encoding="utf-8"?>
<p:tagLst xmlns:a="http://schemas.openxmlformats.org/drawingml/2006/main" xmlns:r="http://schemas.openxmlformats.org/officeDocument/2006/relationships" xmlns:p="http://schemas.openxmlformats.org/presentationml/2006/main">
  <p:tag name="ANGLE" val="3"/>
</p:tagLst>
</file>

<file path=ppt/tags/tag170.xml><?xml version="1.0" encoding="utf-8"?>
<p:tagLst xmlns:a="http://schemas.openxmlformats.org/drawingml/2006/main" xmlns:r="http://schemas.openxmlformats.org/officeDocument/2006/relationships" xmlns:p="http://schemas.openxmlformats.org/presentationml/2006/main">
  <p:tag name="SHAPENAME" val="5. Source"/>
</p:tagLst>
</file>

<file path=ppt/tags/tag17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3.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170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07.xml><?xml version="1.0" encoding="utf-8"?>
<p:tagLst xmlns:a="http://schemas.openxmlformats.org/drawingml/2006/main" xmlns:r="http://schemas.openxmlformats.org/officeDocument/2006/relationships" xmlns:p="http://schemas.openxmlformats.org/presentationml/2006/main">
  <p:tag name="SHAPENAME" val="5. Source"/>
</p:tagLst>
</file>

<file path=ppt/tags/tag17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0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13.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714.xml><?xml version="1.0" encoding="utf-8"?>
<p:tagLst xmlns:a="http://schemas.openxmlformats.org/drawingml/2006/main" xmlns:r="http://schemas.openxmlformats.org/officeDocument/2006/relationships" xmlns:p="http://schemas.openxmlformats.org/presentationml/2006/main">
  <p:tag name="SHAPENAME" val="5. Source"/>
</p:tagLst>
</file>

<file path=ppt/tags/tag17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1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18.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7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22.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1723.xml><?xml version="1.0" encoding="utf-8"?>
<p:tagLst xmlns:a="http://schemas.openxmlformats.org/drawingml/2006/main" xmlns:r="http://schemas.openxmlformats.org/officeDocument/2006/relationships" xmlns:p="http://schemas.openxmlformats.org/presentationml/2006/main">
  <p:tag name="SHAPENAME" val="5. Source"/>
</p:tagLst>
</file>

<file path=ppt/tags/tag17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2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27.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7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173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31.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732.xml><?xml version="1.0" encoding="utf-8"?>
<p:tagLst xmlns:a="http://schemas.openxmlformats.org/drawingml/2006/main" xmlns:r="http://schemas.openxmlformats.org/officeDocument/2006/relationships" xmlns:p="http://schemas.openxmlformats.org/presentationml/2006/main">
  <p:tag name="SHAPENAME" val="5. Source"/>
</p:tagLst>
</file>

<file path=ppt/tags/tag17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3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7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9.xml><?xml version="1.0" encoding="utf-8"?>
<p:tagLst xmlns:a="http://schemas.openxmlformats.org/drawingml/2006/main" xmlns:r="http://schemas.openxmlformats.org/officeDocument/2006/relationships" xmlns:p="http://schemas.openxmlformats.org/presentationml/2006/main">
  <p:tag name="THINKCELLSHAPEDONOTDELETE" val="tlBMuClcg7j.NdMT6Ezataw"/>
</p:tagLst>
</file>

<file path=ppt/tags/tag1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42.xml><?xml version="1.0" encoding="utf-8"?>
<p:tagLst xmlns:a="http://schemas.openxmlformats.org/drawingml/2006/main" xmlns:r="http://schemas.openxmlformats.org/officeDocument/2006/relationships" xmlns:p="http://schemas.openxmlformats.org/presentationml/2006/main">
  <p:tag name="SHAPENAME" val="5. Source"/>
</p:tagLst>
</file>

<file path=ppt/tags/tag17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7.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7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51.xml><?xml version="1.0" encoding="utf-8"?>
<p:tagLst xmlns:a="http://schemas.openxmlformats.org/drawingml/2006/main" xmlns:r="http://schemas.openxmlformats.org/officeDocument/2006/relationships" xmlns:p="http://schemas.openxmlformats.org/presentationml/2006/main">
  <p:tag name="SHAPENAME" val="5. Source"/>
</p:tagLst>
</file>

<file path=ppt/tags/tag17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4.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1755.xml><?xml version="1.0" encoding="utf-8"?>
<p:tagLst xmlns:a="http://schemas.openxmlformats.org/drawingml/2006/main" xmlns:r="http://schemas.openxmlformats.org/officeDocument/2006/relationships" xmlns:p="http://schemas.openxmlformats.org/presentationml/2006/main">
  <p:tag name="SHAPENAME" val="4. Footnote"/>
</p:tagLst>
</file>

<file path=ppt/tags/tag17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57.xml><?xml version="1.0" encoding="utf-8"?>
<p:tagLst xmlns:a="http://schemas.openxmlformats.org/drawingml/2006/main" xmlns:r="http://schemas.openxmlformats.org/officeDocument/2006/relationships" xmlns:p="http://schemas.openxmlformats.org/presentationml/2006/main">
  <p:tag name="SHAPENAME" val="Grid"/>
</p:tagLst>
</file>

<file path=ppt/tags/tag1758.xml><?xml version="1.0" encoding="utf-8"?>
<p:tagLst xmlns:a="http://schemas.openxmlformats.org/drawingml/2006/main" xmlns:r="http://schemas.openxmlformats.org/officeDocument/2006/relationships" xmlns:p="http://schemas.openxmlformats.org/presentationml/2006/main">
  <p:tag name="NAME" val="Moon"/>
</p:tagLst>
</file>

<file path=ppt/tags/tag1759.xml><?xml version="1.0" encoding="utf-8"?>
<p:tagLst xmlns:a="http://schemas.openxmlformats.org/drawingml/2006/main" xmlns:r="http://schemas.openxmlformats.org/officeDocument/2006/relationships" xmlns:p="http://schemas.openxmlformats.org/presentationml/2006/main">
  <p:tag name="NAME" val="Moon"/>
</p:tagLst>
</file>

<file path=ppt/tags/tag176.xml><?xml version="1.0" encoding="utf-8"?>
<p:tagLst xmlns:a="http://schemas.openxmlformats.org/drawingml/2006/main" xmlns:r="http://schemas.openxmlformats.org/officeDocument/2006/relationships" xmlns:p="http://schemas.openxmlformats.org/presentationml/2006/main">
  <p:tag name="SHAPENAME" val="5. Source"/>
</p:tagLst>
</file>

<file path=ppt/tags/tag1760.xml><?xml version="1.0" encoding="utf-8"?>
<p:tagLst xmlns:a="http://schemas.openxmlformats.org/drawingml/2006/main" xmlns:r="http://schemas.openxmlformats.org/officeDocument/2006/relationships" xmlns:p="http://schemas.openxmlformats.org/presentationml/2006/main">
  <p:tag name="NAME" val="Moon"/>
</p:tagLst>
</file>

<file path=ppt/tags/tag1761.xml><?xml version="1.0" encoding="utf-8"?>
<p:tagLst xmlns:a="http://schemas.openxmlformats.org/drawingml/2006/main" xmlns:r="http://schemas.openxmlformats.org/officeDocument/2006/relationships" xmlns:p="http://schemas.openxmlformats.org/presentationml/2006/main">
  <p:tag name="NAME" val="Moon"/>
</p:tagLst>
</file>

<file path=ppt/tags/tag1762.xml><?xml version="1.0" encoding="utf-8"?>
<p:tagLst xmlns:a="http://schemas.openxmlformats.org/drawingml/2006/main" xmlns:r="http://schemas.openxmlformats.org/officeDocument/2006/relationships" xmlns:p="http://schemas.openxmlformats.org/presentationml/2006/main">
  <p:tag name="NAME" val="Moon"/>
</p:tagLst>
</file>

<file path=ppt/tags/tag1763.xml><?xml version="1.0" encoding="utf-8"?>
<p:tagLst xmlns:a="http://schemas.openxmlformats.org/drawingml/2006/main" xmlns:r="http://schemas.openxmlformats.org/officeDocument/2006/relationships" xmlns:p="http://schemas.openxmlformats.org/presentationml/2006/main">
  <p:tag name="ANGLE" val="5"/>
</p:tagLst>
</file>

<file path=ppt/tags/tag1764.xml><?xml version="1.0" encoding="utf-8"?>
<p:tagLst xmlns:a="http://schemas.openxmlformats.org/drawingml/2006/main" xmlns:r="http://schemas.openxmlformats.org/officeDocument/2006/relationships" xmlns:p="http://schemas.openxmlformats.org/presentationml/2006/main">
  <p:tag name="ANGLE" val="5"/>
</p:tagLst>
</file>

<file path=ppt/tags/tag1765.xml><?xml version="1.0" encoding="utf-8"?>
<p:tagLst xmlns:a="http://schemas.openxmlformats.org/drawingml/2006/main" xmlns:r="http://schemas.openxmlformats.org/officeDocument/2006/relationships" xmlns:p="http://schemas.openxmlformats.org/presentationml/2006/main">
  <p:tag name="ANGLE" val="4"/>
</p:tagLst>
</file>

<file path=ppt/tags/tag1766.xml><?xml version="1.0" encoding="utf-8"?>
<p:tagLst xmlns:a="http://schemas.openxmlformats.org/drawingml/2006/main" xmlns:r="http://schemas.openxmlformats.org/officeDocument/2006/relationships" xmlns:p="http://schemas.openxmlformats.org/presentationml/2006/main">
  <p:tag name="ANGLE" val="4"/>
</p:tagLst>
</file>

<file path=ppt/tags/tag1767.xml><?xml version="1.0" encoding="utf-8"?>
<p:tagLst xmlns:a="http://schemas.openxmlformats.org/drawingml/2006/main" xmlns:r="http://schemas.openxmlformats.org/officeDocument/2006/relationships" xmlns:p="http://schemas.openxmlformats.org/presentationml/2006/main">
  <p:tag name="ANGLE" val="3"/>
</p:tagLst>
</file>

<file path=ppt/tags/tag1768.xml><?xml version="1.0" encoding="utf-8"?>
<p:tagLst xmlns:a="http://schemas.openxmlformats.org/drawingml/2006/main" xmlns:r="http://schemas.openxmlformats.org/officeDocument/2006/relationships" xmlns:p="http://schemas.openxmlformats.org/presentationml/2006/main">
  <p:tag name="ANGLE" val="3"/>
</p:tagLst>
</file>

<file path=ppt/tags/tag1769.xml><?xml version="1.0" encoding="utf-8"?>
<p:tagLst xmlns:a="http://schemas.openxmlformats.org/drawingml/2006/main" xmlns:r="http://schemas.openxmlformats.org/officeDocument/2006/relationships" xmlns:p="http://schemas.openxmlformats.org/presentationml/2006/main">
  <p:tag name="ANGLE" val="2"/>
</p:tagLst>
</file>

<file path=ppt/tags/tag1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70.xml><?xml version="1.0" encoding="utf-8"?>
<p:tagLst xmlns:a="http://schemas.openxmlformats.org/drawingml/2006/main" xmlns:r="http://schemas.openxmlformats.org/officeDocument/2006/relationships" xmlns:p="http://schemas.openxmlformats.org/presentationml/2006/main">
  <p:tag name="ANGLE" val="2"/>
</p:tagLst>
</file>

<file path=ppt/tags/tag1771.xml><?xml version="1.0" encoding="utf-8"?>
<p:tagLst xmlns:a="http://schemas.openxmlformats.org/drawingml/2006/main" xmlns:r="http://schemas.openxmlformats.org/officeDocument/2006/relationships" xmlns:p="http://schemas.openxmlformats.org/presentationml/2006/main">
  <p:tag name="ANGLE" val="1"/>
</p:tagLst>
</file>

<file path=ppt/tags/tag1772.xml><?xml version="1.0" encoding="utf-8"?>
<p:tagLst xmlns:a="http://schemas.openxmlformats.org/drawingml/2006/main" xmlns:r="http://schemas.openxmlformats.org/officeDocument/2006/relationships" xmlns:p="http://schemas.openxmlformats.org/presentationml/2006/main">
  <p:tag name="ANGLE" val="1"/>
</p:tagLst>
</file>

<file path=ppt/tags/tag17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4.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1775.xml><?xml version="1.0" encoding="utf-8"?>
<p:tagLst xmlns:a="http://schemas.openxmlformats.org/drawingml/2006/main" xmlns:r="http://schemas.openxmlformats.org/officeDocument/2006/relationships" xmlns:p="http://schemas.openxmlformats.org/presentationml/2006/main">
  <p:tag name="SHAPENAME" val="ClientLogo"/>
</p:tagLst>
</file>

<file path=ppt/tags/tag177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777.xml><?xml version="1.0" encoding="utf-8"?>
<p:tagLst xmlns:a="http://schemas.openxmlformats.org/drawingml/2006/main" xmlns:r="http://schemas.openxmlformats.org/officeDocument/2006/relationships" xmlns:p="http://schemas.openxmlformats.org/presentationml/2006/main">
  <p:tag name="SHAPENAME" val="Subtitle"/>
</p:tagLst>
</file>

<file path=ppt/tags/tag1778.xml><?xml version="1.0" encoding="utf-8"?>
<p:tagLst xmlns:a="http://schemas.openxmlformats.org/drawingml/2006/main" xmlns:r="http://schemas.openxmlformats.org/officeDocument/2006/relationships" xmlns:p="http://schemas.openxmlformats.org/presentationml/2006/main">
  <p:tag name="SHAPENAME" val="Title"/>
</p:tagLst>
</file>

<file path=ppt/tags/tag1779.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1.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7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84.xml><?xml version="1.0" encoding="utf-8"?>
<p:tagLst xmlns:a="http://schemas.openxmlformats.org/drawingml/2006/main" xmlns:r="http://schemas.openxmlformats.org/officeDocument/2006/relationships" xmlns:p="http://schemas.openxmlformats.org/presentationml/2006/main">
  <p:tag name="SHAPENAME" val="5. Source"/>
</p:tagLst>
</file>

<file path=ppt/tags/tag17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1790.xml><?xml version="1.0" encoding="utf-8"?>
<p:tagLst xmlns:a="http://schemas.openxmlformats.org/drawingml/2006/main" xmlns:r="http://schemas.openxmlformats.org/officeDocument/2006/relationships" xmlns:p="http://schemas.openxmlformats.org/presentationml/2006/main">
  <p:tag name="SHAPENAME" val="5. Source"/>
</p:tagLst>
</file>

<file path=ppt/tags/tag17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95.xml><?xml version="1.0" encoding="utf-8"?>
<p:tagLst xmlns:a="http://schemas.openxmlformats.org/drawingml/2006/main" xmlns:r="http://schemas.openxmlformats.org/officeDocument/2006/relationships" xmlns:p="http://schemas.openxmlformats.org/presentationml/2006/main">
  <p:tag name="SHAPENAME" val="5. Source"/>
</p:tagLst>
</file>

<file path=ppt/tags/tag17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8.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17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ANGLE" val="3"/>
</p:tagLst>
</file>

<file path=ppt/tags/tag1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01.xml><?xml version="1.0" encoding="utf-8"?>
<p:tagLst xmlns:a="http://schemas.openxmlformats.org/drawingml/2006/main" xmlns:r="http://schemas.openxmlformats.org/officeDocument/2006/relationships" xmlns:p="http://schemas.openxmlformats.org/presentationml/2006/main">
  <p:tag name="SHAPENAME" val="5. Source"/>
</p:tagLst>
</file>

<file path=ppt/tags/tag18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4.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18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08.xml><?xml version="1.0" encoding="utf-8"?>
<p:tagLst xmlns:a="http://schemas.openxmlformats.org/drawingml/2006/main" xmlns:r="http://schemas.openxmlformats.org/officeDocument/2006/relationships" xmlns:p="http://schemas.openxmlformats.org/presentationml/2006/main">
  <p:tag name="SHAPENAME" val="5. Source"/>
</p:tagLst>
</file>

<file path=ppt/tags/tag18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1.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181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13.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8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1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16.xml><?xml version="1.0" encoding="utf-8"?>
<p:tagLst xmlns:a="http://schemas.openxmlformats.org/drawingml/2006/main" xmlns:r="http://schemas.openxmlformats.org/officeDocument/2006/relationships" xmlns:p="http://schemas.openxmlformats.org/presentationml/2006/main">
  <p:tag name="SHAPENAME" val="5. Source"/>
</p:tagLst>
</file>

<file path=ppt/tags/tag18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2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182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24.xml><?xml version="1.0" encoding="utf-8"?>
<p:tagLst xmlns:a="http://schemas.openxmlformats.org/drawingml/2006/main" xmlns:r="http://schemas.openxmlformats.org/officeDocument/2006/relationships" xmlns:p="http://schemas.openxmlformats.org/presentationml/2006/main">
  <p:tag name="SHAPENAME" val="5. Source"/>
</p:tagLst>
</file>

<file path=ppt/tags/tag18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2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8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3.xml><?xml version="1.0" encoding="utf-8"?>
<p:tagLst xmlns:a="http://schemas.openxmlformats.org/drawingml/2006/main" xmlns:r="http://schemas.openxmlformats.org/officeDocument/2006/relationships" xmlns:p="http://schemas.openxmlformats.org/presentationml/2006/main">
  <p:tag name="SHAPENAME" val="5. Source"/>
</p:tagLst>
</file>

<file path=ppt/tags/tag1830.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831.xml><?xml version="1.0" encoding="utf-8"?>
<p:tagLst xmlns:a="http://schemas.openxmlformats.org/drawingml/2006/main" xmlns:r="http://schemas.openxmlformats.org/officeDocument/2006/relationships" xmlns:p="http://schemas.openxmlformats.org/presentationml/2006/main">
  <p:tag name="SHAPENAME" val="5. Source"/>
</p:tagLst>
</file>

<file path=ppt/tags/tag18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35.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8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39.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1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40.xml><?xml version="1.0" encoding="utf-8"?>
<p:tagLst xmlns:a="http://schemas.openxmlformats.org/drawingml/2006/main" xmlns:r="http://schemas.openxmlformats.org/officeDocument/2006/relationships" xmlns:p="http://schemas.openxmlformats.org/presentationml/2006/main">
  <p:tag name="SHAPENAME" val="5. Source"/>
</p:tagLst>
</file>

<file path=ppt/tags/tag18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44.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8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48.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849.xml><?xml version="1.0" encoding="utf-8"?>
<p:tagLst xmlns:a="http://schemas.openxmlformats.org/drawingml/2006/main" xmlns:r="http://schemas.openxmlformats.org/officeDocument/2006/relationships" xmlns:p="http://schemas.openxmlformats.org/presentationml/2006/main">
  <p:tag name="SHAPENAME" val="5. Sourc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53.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8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6.xml><?xml version="1.0" encoding="utf-8"?>
<p:tagLst xmlns:a="http://schemas.openxmlformats.org/drawingml/2006/main" xmlns:r="http://schemas.openxmlformats.org/officeDocument/2006/relationships" xmlns:p="http://schemas.openxmlformats.org/presentationml/2006/main">
  <p:tag name="THINKCELLSHAPEDONOTDELETE" val="tlBMuClcg7j.NdMT6Ezataw"/>
</p:tagLst>
</file>

<file path=ppt/tags/tag185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59.xml><?xml version="1.0" encoding="utf-8"?>
<p:tagLst xmlns:a="http://schemas.openxmlformats.org/drawingml/2006/main" xmlns:r="http://schemas.openxmlformats.org/officeDocument/2006/relationships" xmlns:p="http://schemas.openxmlformats.org/presentationml/2006/main">
  <p:tag name="SHAPENAME" val="5. Sourc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18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4.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8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68.xml><?xml version="1.0" encoding="utf-8"?>
<p:tagLst xmlns:a="http://schemas.openxmlformats.org/drawingml/2006/main" xmlns:r="http://schemas.openxmlformats.org/officeDocument/2006/relationships" xmlns:p="http://schemas.openxmlformats.org/presentationml/2006/main">
  <p:tag name="SHAPENAME" val="5. Source"/>
</p:tagLst>
</file>

<file path=ppt/tags/tag18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1.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1872.xml><?xml version="1.0" encoding="utf-8"?>
<p:tagLst xmlns:a="http://schemas.openxmlformats.org/drawingml/2006/main" xmlns:r="http://schemas.openxmlformats.org/officeDocument/2006/relationships" xmlns:p="http://schemas.openxmlformats.org/presentationml/2006/main">
  <p:tag name="SHAPENAME" val="4. Footnote"/>
</p:tagLst>
</file>

<file path=ppt/tags/tag18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74.xml><?xml version="1.0" encoding="utf-8"?>
<p:tagLst xmlns:a="http://schemas.openxmlformats.org/drawingml/2006/main" xmlns:r="http://schemas.openxmlformats.org/officeDocument/2006/relationships" xmlns:p="http://schemas.openxmlformats.org/presentationml/2006/main">
  <p:tag name="SHAPENAME" val="Grid"/>
</p:tagLst>
</file>

<file path=ppt/tags/tag1875.xml><?xml version="1.0" encoding="utf-8"?>
<p:tagLst xmlns:a="http://schemas.openxmlformats.org/drawingml/2006/main" xmlns:r="http://schemas.openxmlformats.org/officeDocument/2006/relationships" xmlns:p="http://schemas.openxmlformats.org/presentationml/2006/main">
  <p:tag name="NAME" val="Moon"/>
</p:tagLst>
</file>

<file path=ppt/tags/tag1876.xml><?xml version="1.0" encoding="utf-8"?>
<p:tagLst xmlns:a="http://schemas.openxmlformats.org/drawingml/2006/main" xmlns:r="http://schemas.openxmlformats.org/officeDocument/2006/relationships" xmlns:p="http://schemas.openxmlformats.org/presentationml/2006/main">
  <p:tag name="NAME" val="Moon"/>
</p:tagLst>
</file>

<file path=ppt/tags/tag1877.xml><?xml version="1.0" encoding="utf-8"?>
<p:tagLst xmlns:a="http://schemas.openxmlformats.org/drawingml/2006/main" xmlns:r="http://schemas.openxmlformats.org/officeDocument/2006/relationships" xmlns:p="http://schemas.openxmlformats.org/presentationml/2006/main">
  <p:tag name="NAME" val="Moon"/>
</p:tagLst>
</file>

<file path=ppt/tags/tag1878.xml><?xml version="1.0" encoding="utf-8"?>
<p:tagLst xmlns:a="http://schemas.openxmlformats.org/drawingml/2006/main" xmlns:r="http://schemas.openxmlformats.org/officeDocument/2006/relationships" xmlns:p="http://schemas.openxmlformats.org/presentationml/2006/main">
  <p:tag name="NAME" val="Moon"/>
</p:tagLst>
</file>

<file path=ppt/tags/tag1879.xml><?xml version="1.0" encoding="utf-8"?>
<p:tagLst xmlns:a="http://schemas.openxmlformats.org/drawingml/2006/main" xmlns:r="http://schemas.openxmlformats.org/officeDocument/2006/relationships" xmlns:p="http://schemas.openxmlformats.org/presentationml/2006/main">
  <p:tag name="NAME" val="Moon"/>
</p:tagLst>
</file>

<file path=ppt/tags/tag188.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880.xml><?xml version="1.0" encoding="utf-8"?>
<p:tagLst xmlns:a="http://schemas.openxmlformats.org/drawingml/2006/main" xmlns:r="http://schemas.openxmlformats.org/officeDocument/2006/relationships" xmlns:p="http://schemas.openxmlformats.org/presentationml/2006/main">
  <p:tag name="ANGLE" val="5"/>
</p:tagLst>
</file>

<file path=ppt/tags/tag1881.xml><?xml version="1.0" encoding="utf-8"?>
<p:tagLst xmlns:a="http://schemas.openxmlformats.org/drawingml/2006/main" xmlns:r="http://schemas.openxmlformats.org/officeDocument/2006/relationships" xmlns:p="http://schemas.openxmlformats.org/presentationml/2006/main">
  <p:tag name="ANGLE" val="5"/>
</p:tagLst>
</file>

<file path=ppt/tags/tag1882.xml><?xml version="1.0" encoding="utf-8"?>
<p:tagLst xmlns:a="http://schemas.openxmlformats.org/drawingml/2006/main" xmlns:r="http://schemas.openxmlformats.org/officeDocument/2006/relationships" xmlns:p="http://schemas.openxmlformats.org/presentationml/2006/main">
  <p:tag name="ANGLE" val="4"/>
</p:tagLst>
</file>

<file path=ppt/tags/tag1883.xml><?xml version="1.0" encoding="utf-8"?>
<p:tagLst xmlns:a="http://schemas.openxmlformats.org/drawingml/2006/main" xmlns:r="http://schemas.openxmlformats.org/officeDocument/2006/relationships" xmlns:p="http://schemas.openxmlformats.org/presentationml/2006/main">
  <p:tag name="ANGLE" val="4"/>
</p:tagLst>
</file>

<file path=ppt/tags/tag1884.xml><?xml version="1.0" encoding="utf-8"?>
<p:tagLst xmlns:a="http://schemas.openxmlformats.org/drawingml/2006/main" xmlns:r="http://schemas.openxmlformats.org/officeDocument/2006/relationships" xmlns:p="http://schemas.openxmlformats.org/presentationml/2006/main">
  <p:tag name="ANGLE" val="3"/>
</p:tagLst>
</file>

<file path=ppt/tags/tag1885.xml><?xml version="1.0" encoding="utf-8"?>
<p:tagLst xmlns:a="http://schemas.openxmlformats.org/drawingml/2006/main" xmlns:r="http://schemas.openxmlformats.org/officeDocument/2006/relationships" xmlns:p="http://schemas.openxmlformats.org/presentationml/2006/main">
  <p:tag name="ANGLE" val="3"/>
</p:tagLst>
</file>

<file path=ppt/tags/tag1886.xml><?xml version="1.0" encoding="utf-8"?>
<p:tagLst xmlns:a="http://schemas.openxmlformats.org/drawingml/2006/main" xmlns:r="http://schemas.openxmlformats.org/officeDocument/2006/relationships" xmlns:p="http://schemas.openxmlformats.org/presentationml/2006/main">
  <p:tag name="ANGLE" val="2"/>
</p:tagLst>
</file>

<file path=ppt/tags/tag1887.xml><?xml version="1.0" encoding="utf-8"?>
<p:tagLst xmlns:a="http://schemas.openxmlformats.org/drawingml/2006/main" xmlns:r="http://schemas.openxmlformats.org/officeDocument/2006/relationships" xmlns:p="http://schemas.openxmlformats.org/presentationml/2006/main">
  <p:tag name="ANGLE" val="2"/>
</p:tagLst>
</file>

<file path=ppt/tags/tag1888.xml><?xml version="1.0" encoding="utf-8"?>
<p:tagLst xmlns:a="http://schemas.openxmlformats.org/drawingml/2006/main" xmlns:r="http://schemas.openxmlformats.org/officeDocument/2006/relationships" xmlns:p="http://schemas.openxmlformats.org/presentationml/2006/main">
  <p:tag name="ANGLE" val="1"/>
</p:tagLst>
</file>

<file path=ppt/tags/tag1889.xml><?xml version="1.0" encoding="utf-8"?>
<p:tagLst xmlns:a="http://schemas.openxmlformats.org/drawingml/2006/main" xmlns:r="http://schemas.openxmlformats.org/officeDocument/2006/relationships" xmlns:p="http://schemas.openxmlformats.org/presentationml/2006/main">
  <p:tag name="ANGLE" val="1"/>
</p:tagLst>
</file>

<file path=ppt/tags/tag1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1.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1892.xml><?xml version="1.0" encoding="utf-8"?>
<p:tagLst xmlns:a="http://schemas.openxmlformats.org/drawingml/2006/main" xmlns:r="http://schemas.openxmlformats.org/officeDocument/2006/relationships" xmlns:p="http://schemas.openxmlformats.org/presentationml/2006/main">
  <p:tag name="SHAPENAME" val="ClientLogo"/>
</p:tagLst>
</file>

<file path=ppt/tags/tag189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894.xml><?xml version="1.0" encoding="utf-8"?>
<p:tagLst xmlns:a="http://schemas.openxmlformats.org/drawingml/2006/main" xmlns:r="http://schemas.openxmlformats.org/officeDocument/2006/relationships" xmlns:p="http://schemas.openxmlformats.org/presentationml/2006/main">
  <p:tag name="SHAPENAME" val="Subtitle"/>
</p:tagLst>
</file>

<file path=ppt/tags/tag1895.xml><?xml version="1.0" encoding="utf-8"?>
<p:tagLst xmlns:a="http://schemas.openxmlformats.org/drawingml/2006/main" xmlns:r="http://schemas.openxmlformats.org/officeDocument/2006/relationships" xmlns:p="http://schemas.openxmlformats.org/presentationml/2006/main">
  <p:tag name="SHAPENAME" val="Title"/>
</p:tagLst>
</file>

<file path=ppt/tags/tag1896.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18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8.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8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xml><?xml version="1.0" encoding="utf-8"?>
<p:tagLst xmlns:a="http://schemas.openxmlformats.org/drawingml/2006/main" xmlns:r="http://schemas.openxmlformats.org/officeDocument/2006/relationships" xmlns:p="http://schemas.openxmlformats.org/presentationml/2006/main">
  <p:tag name="ANGLE" val="2"/>
</p:tagLst>
</file>

<file path=ppt/tags/tag1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01.xml><?xml version="1.0" encoding="utf-8"?>
<p:tagLst xmlns:a="http://schemas.openxmlformats.org/drawingml/2006/main" xmlns:r="http://schemas.openxmlformats.org/officeDocument/2006/relationships" xmlns:p="http://schemas.openxmlformats.org/presentationml/2006/main">
  <p:tag name="SHAPENAME" val="5. Source"/>
</p:tagLst>
</file>

<file path=ppt/tags/tag19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07.xml><?xml version="1.0" encoding="utf-8"?>
<p:tagLst xmlns:a="http://schemas.openxmlformats.org/drawingml/2006/main" xmlns:r="http://schemas.openxmlformats.org/officeDocument/2006/relationships" xmlns:p="http://schemas.openxmlformats.org/presentationml/2006/main">
  <p:tag name="SHAPENAME" val="5. Source"/>
</p:tagLst>
</file>

<file path=ppt/tags/tag19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SHAPENAME" val="5. Source"/>
</p:tagLst>
</file>

<file path=ppt/tags/tag19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12.xml><?xml version="1.0" encoding="utf-8"?>
<p:tagLst xmlns:a="http://schemas.openxmlformats.org/drawingml/2006/main" xmlns:r="http://schemas.openxmlformats.org/officeDocument/2006/relationships" xmlns:p="http://schemas.openxmlformats.org/presentationml/2006/main">
  <p:tag name="SHAPENAME" val="5. Source"/>
</p:tagLst>
</file>

<file path=ppt/tags/tag19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5.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19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1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18.xml><?xml version="1.0" encoding="utf-8"?>
<p:tagLst xmlns:a="http://schemas.openxmlformats.org/drawingml/2006/main" xmlns:r="http://schemas.openxmlformats.org/officeDocument/2006/relationships" xmlns:p="http://schemas.openxmlformats.org/presentationml/2006/main">
  <p:tag name="SHAPENAME" val="5. Source"/>
</p:tagLst>
</file>

<file path=ppt/tags/tag19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1.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19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25.xml><?xml version="1.0" encoding="utf-8"?>
<p:tagLst xmlns:a="http://schemas.openxmlformats.org/drawingml/2006/main" xmlns:r="http://schemas.openxmlformats.org/officeDocument/2006/relationships" xmlns:p="http://schemas.openxmlformats.org/presentationml/2006/main">
  <p:tag name="SHAPENAME" val="5. Source"/>
</p:tagLst>
</file>

<file path=ppt/tags/tag19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8.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192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30.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9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33.xml><?xml version="1.0" encoding="utf-8"?>
<p:tagLst xmlns:a="http://schemas.openxmlformats.org/drawingml/2006/main" xmlns:r="http://schemas.openxmlformats.org/officeDocument/2006/relationships" xmlns:p="http://schemas.openxmlformats.org/presentationml/2006/main">
  <p:tag name="SHAPENAME" val="5. Source"/>
</p:tagLst>
</file>

<file path=ppt/tags/tag19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7.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193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41.xml><?xml version="1.0" encoding="utf-8"?>
<p:tagLst xmlns:a="http://schemas.openxmlformats.org/drawingml/2006/main" xmlns:r="http://schemas.openxmlformats.org/officeDocument/2006/relationships" xmlns:p="http://schemas.openxmlformats.org/presentationml/2006/main">
  <p:tag name="SHAPENAME" val="5. Source"/>
</p:tagLst>
</file>

<file path=ppt/tags/tag19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43.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9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4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948.xml><?xml version="1.0" encoding="utf-8"?>
<p:tagLst xmlns:a="http://schemas.openxmlformats.org/drawingml/2006/main" xmlns:r="http://schemas.openxmlformats.org/officeDocument/2006/relationships" xmlns:p="http://schemas.openxmlformats.org/presentationml/2006/main">
  <p:tag name="SHAPENAME" val="5. Source"/>
</p:tagLst>
</file>

<file path=ppt/tags/tag19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19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5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9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56.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1957.xml><?xml version="1.0" encoding="utf-8"?>
<p:tagLst xmlns:a="http://schemas.openxmlformats.org/drawingml/2006/main" xmlns:r="http://schemas.openxmlformats.org/officeDocument/2006/relationships" xmlns:p="http://schemas.openxmlformats.org/presentationml/2006/main">
  <p:tag name="SHAPENAME" val="5. Source"/>
</p:tagLst>
</file>

<file path=ppt/tags/tag19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5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61.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9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65.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966.xml><?xml version="1.0" encoding="utf-8"?>
<p:tagLst xmlns:a="http://schemas.openxmlformats.org/drawingml/2006/main" xmlns:r="http://schemas.openxmlformats.org/officeDocument/2006/relationships" xmlns:p="http://schemas.openxmlformats.org/presentationml/2006/main">
  <p:tag name="SHAPENAME" val="5. Source"/>
</p:tagLst>
</file>

<file path=ppt/tags/tag19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70.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9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3.xml><?xml version="1.0" encoding="utf-8"?>
<p:tagLst xmlns:a="http://schemas.openxmlformats.org/drawingml/2006/main" xmlns:r="http://schemas.openxmlformats.org/officeDocument/2006/relationships" xmlns:p="http://schemas.openxmlformats.org/presentationml/2006/main">
  <p:tag name="THINKCELLSHAPEDONOTDELETE" val="tlBMuClcg7j.NdMT6Ezataw"/>
</p:tagLst>
</file>

<file path=ppt/tags/tag197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76.xml><?xml version="1.0" encoding="utf-8"?>
<p:tagLst xmlns:a="http://schemas.openxmlformats.org/drawingml/2006/main" xmlns:r="http://schemas.openxmlformats.org/officeDocument/2006/relationships" xmlns:p="http://schemas.openxmlformats.org/presentationml/2006/main">
  <p:tag name="SHAPENAME" val="5. Source"/>
</p:tagLst>
</file>

<file path=ppt/tags/tag19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7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1.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9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8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85.xml><?xml version="1.0" encoding="utf-8"?>
<p:tagLst xmlns:a="http://schemas.openxmlformats.org/drawingml/2006/main" xmlns:r="http://schemas.openxmlformats.org/officeDocument/2006/relationships" xmlns:p="http://schemas.openxmlformats.org/presentationml/2006/main">
  <p:tag name="SHAPENAME" val="5. Source"/>
</p:tagLst>
</file>

<file path=ppt/tags/tag19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9.xml><?xml version="1.0" encoding="utf-8"?>
<p:tagLst xmlns:a="http://schemas.openxmlformats.org/drawingml/2006/main" xmlns:r="http://schemas.openxmlformats.org/officeDocument/2006/relationships" xmlns:p="http://schemas.openxmlformats.org/presentationml/2006/main">
  <p:tag name="SHAPENAME" val="5. Source"/>
</p:tagLst>
</file>

<file path=ppt/tags/tag19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NGLE" val="2"/>
</p:tagLst>
</file>

<file path=ppt/tags/tag2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1.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0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206.xml><?xml version="1.0" encoding="utf-8"?>
<p:tagLst xmlns:a="http://schemas.openxmlformats.org/drawingml/2006/main" xmlns:r="http://schemas.openxmlformats.org/officeDocument/2006/relationships" xmlns:p="http://schemas.openxmlformats.org/presentationml/2006/main">
  <p:tag name="SHAPENAME" val="5. Source"/>
</p:tagLst>
</file>

<file path=ppt/tags/tag2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xml><?xml version="1.0" encoding="utf-8"?>
<p:tagLst xmlns:a="http://schemas.openxmlformats.org/drawingml/2006/main" xmlns:r="http://schemas.openxmlformats.org/officeDocument/2006/relationships" xmlns:p="http://schemas.openxmlformats.org/presentationml/2006/main">
  <p:tag name="ANGLE" val="1"/>
</p:tagLst>
</file>

<file path=ppt/tags/tag210.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215.xml><?xml version="1.0" encoding="utf-8"?>
<p:tagLst xmlns:a="http://schemas.openxmlformats.org/drawingml/2006/main" xmlns:r="http://schemas.openxmlformats.org/officeDocument/2006/relationships" xmlns:p="http://schemas.openxmlformats.org/presentationml/2006/main">
  <p:tag name="SHAPENAME" val="5. Source"/>
</p:tagLst>
</file>

<file path=ppt/tags/tag2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2.xml><?xml version="1.0" encoding="utf-8"?>
<p:tagLst xmlns:a="http://schemas.openxmlformats.org/drawingml/2006/main" xmlns:r="http://schemas.openxmlformats.org/officeDocument/2006/relationships" xmlns:p="http://schemas.openxmlformats.org/presentationml/2006/main">
  <p:tag name="ANGLE" val="1"/>
</p:tagLst>
</file>

<file path=ppt/tags/tag2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224.xml><?xml version="1.0" encoding="utf-8"?>
<p:tagLst xmlns:a="http://schemas.openxmlformats.org/drawingml/2006/main" xmlns:r="http://schemas.openxmlformats.org/officeDocument/2006/relationships" xmlns:p="http://schemas.openxmlformats.org/presentationml/2006/main">
  <p:tag name="SHAPENAME" val="5. Source"/>
</p:tagLst>
</file>

<file path=ppt/tags/tag2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8.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lBMuClcg7j.NdMT6Ezata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4.xml><?xml version="1.0" encoding="utf-8"?>
<p:tagLst xmlns:a="http://schemas.openxmlformats.org/drawingml/2006/main" xmlns:r="http://schemas.openxmlformats.org/officeDocument/2006/relationships" xmlns:p="http://schemas.openxmlformats.org/presentationml/2006/main">
  <p:tag name="SHAPENAME" val="5. Source"/>
</p:tagLst>
</file>

<file path=ppt/tags/tag2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2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4.xml><?xml version="1.0" encoding="utf-8"?>
<p:tagLst xmlns:a="http://schemas.openxmlformats.org/drawingml/2006/main" xmlns:r="http://schemas.openxmlformats.org/officeDocument/2006/relationships" xmlns:p="http://schemas.openxmlformats.org/presentationml/2006/main">
  <p:tag name="SHAPENAME" val="5. Source"/>
</p:tagLst>
</file>

<file path=ppt/tags/tag2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248.xml><?xml version="1.0" encoding="utf-8"?>
<p:tagLst xmlns:a="http://schemas.openxmlformats.org/drawingml/2006/main" xmlns:r="http://schemas.openxmlformats.org/officeDocument/2006/relationships" xmlns:p="http://schemas.openxmlformats.org/presentationml/2006/main">
  <p:tag name="SHAPENAME" val="BottomLine"/>
</p:tagLst>
</file>

<file path=ppt/tags/tag249.xml><?xml version="1.0" encoding="utf-8"?>
<p:tagLst xmlns:a="http://schemas.openxmlformats.org/drawingml/2006/main" xmlns:r="http://schemas.openxmlformats.org/officeDocument/2006/relationships" xmlns:p="http://schemas.openxmlformats.org/presentationml/2006/main">
  <p:tag name="SHAPENAME" val="4. Footnote"/>
</p:tagLst>
</file>

<file path=ppt/tags/tag25.xml><?xml version="1.0" encoding="utf-8"?>
<p:tagLst xmlns:a="http://schemas.openxmlformats.org/drawingml/2006/main" xmlns:r="http://schemas.openxmlformats.org/officeDocument/2006/relationships" xmlns:p="http://schemas.openxmlformats.org/presentationml/2006/main">
  <p:tag name="SHAPENAME" val="ClientLogo"/>
</p:tagLst>
</file>

<file path=ppt/tags/tag2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1.xml><?xml version="1.0" encoding="utf-8"?>
<p:tagLst xmlns:a="http://schemas.openxmlformats.org/drawingml/2006/main" xmlns:r="http://schemas.openxmlformats.org/officeDocument/2006/relationships" xmlns:p="http://schemas.openxmlformats.org/presentationml/2006/main">
  <p:tag name="SHAPENAME" val="Grid"/>
</p:tagLst>
</file>

<file path=ppt/tags/tag252.xml><?xml version="1.0" encoding="utf-8"?>
<p:tagLst xmlns:a="http://schemas.openxmlformats.org/drawingml/2006/main" xmlns:r="http://schemas.openxmlformats.org/officeDocument/2006/relationships" xmlns:p="http://schemas.openxmlformats.org/presentationml/2006/main">
  <p:tag name="NAME" val="Moon"/>
</p:tagLst>
</file>

<file path=ppt/tags/tag253.xml><?xml version="1.0" encoding="utf-8"?>
<p:tagLst xmlns:a="http://schemas.openxmlformats.org/drawingml/2006/main" xmlns:r="http://schemas.openxmlformats.org/officeDocument/2006/relationships" xmlns:p="http://schemas.openxmlformats.org/presentationml/2006/main">
  <p:tag name="NAME" val="Moon"/>
</p:tagLst>
</file>

<file path=ppt/tags/tag254.xml><?xml version="1.0" encoding="utf-8"?>
<p:tagLst xmlns:a="http://schemas.openxmlformats.org/drawingml/2006/main" xmlns:r="http://schemas.openxmlformats.org/officeDocument/2006/relationships" xmlns:p="http://schemas.openxmlformats.org/presentationml/2006/main">
  <p:tag name="NAME" val="Moon"/>
</p:tagLst>
</file>

<file path=ppt/tags/tag255.xml><?xml version="1.0" encoding="utf-8"?>
<p:tagLst xmlns:a="http://schemas.openxmlformats.org/drawingml/2006/main" xmlns:r="http://schemas.openxmlformats.org/officeDocument/2006/relationships" xmlns:p="http://schemas.openxmlformats.org/presentationml/2006/main">
  <p:tag name="NAME" val="Moon"/>
</p:tagLst>
</file>

<file path=ppt/tags/tag256.xml><?xml version="1.0" encoding="utf-8"?>
<p:tagLst xmlns:a="http://schemas.openxmlformats.org/drawingml/2006/main" xmlns:r="http://schemas.openxmlformats.org/officeDocument/2006/relationships" xmlns:p="http://schemas.openxmlformats.org/presentationml/2006/main">
  <p:tag name="NAME" val="Moon"/>
</p:tagLst>
</file>

<file path=ppt/tags/tag257.xml><?xml version="1.0" encoding="utf-8"?>
<p:tagLst xmlns:a="http://schemas.openxmlformats.org/drawingml/2006/main" xmlns:r="http://schemas.openxmlformats.org/officeDocument/2006/relationships" xmlns:p="http://schemas.openxmlformats.org/presentationml/2006/main">
  <p:tag name="ANGLE" val="5"/>
</p:tagLst>
</file>

<file path=ppt/tags/tag258.xml><?xml version="1.0" encoding="utf-8"?>
<p:tagLst xmlns:a="http://schemas.openxmlformats.org/drawingml/2006/main" xmlns:r="http://schemas.openxmlformats.org/officeDocument/2006/relationships" xmlns:p="http://schemas.openxmlformats.org/presentationml/2006/main">
  <p:tag name="ANGLE" val="5"/>
</p:tagLst>
</file>

<file path=ppt/tags/tag259.xml><?xml version="1.0" encoding="utf-8"?>
<p:tagLst xmlns:a="http://schemas.openxmlformats.org/drawingml/2006/main" xmlns:r="http://schemas.openxmlformats.org/officeDocument/2006/relationships" xmlns:p="http://schemas.openxmlformats.org/presentationml/2006/main">
  <p:tag name="ANGLE" val="4"/>
</p:tagLst>
</file>

<file path=ppt/tags/tag2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60.xml><?xml version="1.0" encoding="utf-8"?>
<p:tagLst xmlns:a="http://schemas.openxmlformats.org/drawingml/2006/main" xmlns:r="http://schemas.openxmlformats.org/officeDocument/2006/relationships" xmlns:p="http://schemas.openxmlformats.org/presentationml/2006/main">
  <p:tag name="ANGLE" val="4"/>
</p:tagLst>
</file>

<file path=ppt/tags/tag261.xml><?xml version="1.0" encoding="utf-8"?>
<p:tagLst xmlns:a="http://schemas.openxmlformats.org/drawingml/2006/main" xmlns:r="http://schemas.openxmlformats.org/officeDocument/2006/relationships" xmlns:p="http://schemas.openxmlformats.org/presentationml/2006/main">
  <p:tag name="ANGLE" val="3"/>
</p:tagLst>
</file>

<file path=ppt/tags/tag262.xml><?xml version="1.0" encoding="utf-8"?>
<p:tagLst xmlns:a="http://schemas.openxmlformats.org/drawingml/2006/main" xmlns:r="http://schemas.openxmlformats.org/officeDocument/2006/relationships" xmlns:p="http://schemas.openxmlformats.org/presentationml/2006/main">
  <p:tag name="ANGLE" val="3"/>
</p:tagLst>
</file>

<file path=ppt/tags/tag263.xml><?xml version="1.0" encoding="utf-8"?>
<p:tagLst xmlns:a="http://schemas.openxmlformats.org/drawingml/2006/main" xmlns:r="http://schemas.openxmlformats.org/officeDocument/2006/relationships" xmlns:p="http://schemas.openxmlformats.org/presentationml/2006/main">
  <p:tag name="ANGLE" val="2"/>
</p:tagLst>
</file>

<file path=ppt/tags/tag264.xml><?xml version="1.0" encoding="utf-8"?>
<p:tagLst xmlns:a="http://schemas.openxmlformats.org/drawingml/2006/main" xmlns:r="http://schemas.openxmlformats.org/officeDocument/2006/relationships" xmlns:p="http://schemas.openxmlformats.org/presentationml/2006/main">
  <p:tag name="ANGLE" val="2"/>
</p:tagLst>
</file>

<file path=ppt/tags/tag265.xml><?xml version="1.0" encoding="utf-8"?>
<p:tagLst xmlns:a="http://schemas.openxmlformats.org/drawingml/2006/main" xmlns:r="http://schemas.openxmlformats.org/officeDocument/2006/relationships" xmlns:p="http://schemas.openxmlformats.org/presentationml/2006/main">
  <p:tag name="ANGLE" val="1"/>
</p:tagLst>
</file>

<file path=ppt/tags/tag266.xml><?xml version="1.0" encoding="utf-8"?>
<p:tagLst xmlns:a="http://schemas.openxmlformats.org/drawingml/2006/main" xmlns:r="http://schemas.openxmlformats.org/officeDocument/2006/relationships" xmlns:p="http://schemas.openxmlformats.org/presentationml/2006/main">
  <p:tag name="ANGLE" val="1"/>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269.xml><?xml version="1.0" encoding="utf-8"?>
<p:tagLst xmlns:a="http://schemas.openxmlformats.org/drawingml/2006/main" xmlns:r="http://schemas.openxmlformats.org/officeDocument/2006/relationships" xmlns:p="http://schemas.openxmlformats.org/presentationml/2006/main">
  <p:tag name="SHAPENAME" val="ClientLogo"/>
</p:tagLst>
</file>

<file path=ppt/tags/tag27.xml><?xml version="1.0" encoding="utf-8"?>
<p:tagLst xmlns:a="http://schemas.openxmlformats.org/drawingml/2006/main" xmlns:r="http://schemas.openxmlformats.org/officeDocument/2006/relationships" xmlns:p="http://schemas.openxmlformats.org/presentationml/2006/main">
  <p:tag name="SHAPENAME" val="Subtitle"/>
</p:tagLst>
</file>

<file path=ppt/tags/tag27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71.xml><?xml version="1.0" encoding="utf-8"?>
<p:tagLst xmlns:a="http://schemas.openxmlformats.org/drawingml/2006/main" xmlns:r="http://schemas.openxmlformats.org/officeDocument/2006/relationships" xmlns:p="http://schemas.openxmlformats.org/presentationml/2006/main">
  <p:tag name="SHAPENAME" val="Subtitle"/>
</p:tagLst>
</file>

<file path=ppt/tags/tag272.xml><?xml version="1.0" encoding="utf-8"?>
<p:tagLst xmlns:a="http://schemas.openxmlformats.org/drawingml/2006/main" xmlns:r="http://schemas.openxmlformats.org/officeDocument/2006/relationships" xmlns:p="http://schemas.openxmlformats.org/presentationml/2006/main">
  <p:tag name="SHAPENAME" val="Title"/>
</p:tagLst>
</file>

<file path=ppt/tags/tag273.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2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8.xml><?xml version="1.0" encoding="utf-8"?>
<p:tagLst xmlns:a="http://schemas.openxmlformats.org/drawingml/2006/main" xmlns:r="http://schemas.openxmlformats.org/officeDocument/2006/relationships" xmlns:p="http://schemas.openxmlformats.org/presentationml/2006/main">
  <p:tag name="SHAPENAME" val="5. Source"/>
</p:tagLst>
</file>

<file path=ppt/tags/tag2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xml><?xml version="1.0" encoding="utf-8"?>
<p:tagLst xmlns:a="http://schemas.openxmlformats.org/drawingml/2006/main" xmlns:r="http://schemas.openxmlformats.org/officeDocument/2006/relationships" xmlns:p="http://schemas.openxmlformats.org/presentationml/2006/main">
  <p:tag name="SHAPENAME" val="Title"/>
</p:tagLst>
</file>

<file path=ppt/tags/tag2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4.xml><?xml version="1.0" encoding="utf-8"?>
<p:tagLst xmlns:a="http://schemas.openxmlformats.org/drawingml/2006/main" xmlns:r="http://schemas.openxmlformats.org/officeDocument/2006/relationships" xmlns:p="http://schemas.openxmlformats.org/presentationml/2006/main">
  <p:tag name="SHAPENAME" val="5. Source"/>
</p:tagLst>
</file>

<file path=ppt/tags/tag2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9.xml><?xml version="1.0" encoding="utf-8"?>
<p:tagLst xmlns:a="http://schemas.openxmlformats.org/drawingml/2006/main" xmlns:r="http://schemas.openxmlformats.org/officeDocument/2006/relationships" xmlns:p="http://schemas.openxmlformats.org/presentationml/2006/main">
  <p:tag name="SHAPENAME" val="5. Source"/>
</p:tagLst>
</file>

<file path=ppt/tags/tag29.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2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2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5.xml><?xml version="1.0" encoding="utf-8"?>
<p:tagLst xmlns:a="http://schemas.openxmlformats.org/drawingml/2006/main" xmlns:r="http://schemas.openxmlformats.org/officeDocument/2006/relationships" xmlns:p="http://schemas.openxmlformats.org/presentationml/2006/main">
  <p:tag name="SHAPENAME" val="5. Source"/>
</p:tagLst>
</file>

<file path=ppt/tags/tag2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2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2.xml><?xml version="1.0" encoding="utf-8"?>
<p:tagLst xmlns:a="http://schemas.openxmlformats.org/drawingml/2006/main" xmlns:r="http://schemas.openxmlformats.org/officeDocument/2006/relationships" xmlns:p="http://schemas.openxmlformats.org/presentationml/2006/main">
  <p:tag name="SHAPENAME" val="5. Source"/>
</p:tagLst>
</file>

<file path=ppt/tags/tag3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30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07.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3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310.xml><?xml version="1.0" encoding="utf-8"?>
<p:tagLst xmlns:a="http://schemas.openxmlformats.org/drawingml/2006/main" xmlns:r="http://schemas.openxmlformats.org/officeDocument/2006/relationships" xmlns:p="http://schemas.openxmlformats.org/presentationml/2006/main">
  <p:tag name="SHAPENAME" val="5. Source"/>
</p:tagLst>
</file>

<file path=ppt/tags/tag3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31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8.xml><?xml version="1.0" encoding="utf-8"?>
<p:tagLst xmlns:a="http://schemas.openxmlformats.org/drawingml/2006/main" xmlns:r="http://schemas.openxmlformats.org/officeDocument/2006/relationships" xmlns:p="http://schemas.openxmlformats.org/presentationml/2006/main">
  <p:tag name="SHAPENAME" val="5. Source"/>
</p:tagLst>
</file>

<file path=ppt/tags/tag3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3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5.xml><?xml version="1.0" encoding="utf-8"?>
<p:tagLst xmlns:a="http://schemas.openxmlformats.org/drawingml/2006/main" xmlns:r="http://schemas.openxmlformats.org/officeDocument/2006/relationships" xmlns:p="http://schemas.openxmlformats.org/presentationml/2006/main">
  <p:tag name="SHAPENAME" val="5. Source"/>
</p:tagLst>
</file>

<file path=ppt/tags/tag3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3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3.xml><?xml version="1.0" encoding="utf-8"?>
<p:tagLst xmlns:a="http://schemas.openxmlformats.org/drawingml/2006/main" xmlns:r="http://schemas.openxmlformats.org/officeDocument/2006/relationships" xmlns:p="http://schemas.openxmlformats.org/presentationml/2006/main">
  <p:tag name="SHAPENAME" val="5. Source"/>
</p:tagLst>
</file>

<file path=ppt/tags/tag3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34.xml><?xml version="1.0" encoding="utf-8"?>
<p:tagLst xmlns:a="http://schemas.openxmlformats.org/drawingml/2006/main" xmlns:r="http://schemas.openxmlformats.org/officeDocument/2006/relationships" xmlns:p="http://schemas.openxmlformats.org/presentationml/2006/main">
  <p:tag name="SHAPENAME" val="5. Source"/>
</p:tagLst>
</file>

<file path=ppt/tags/tag3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1.xml><?xml version="1.0" encoding="utf-8"?>
<p:tagLst xmlns:a="http://schemas.openxmlformats.org/drawingml/2006/main" xmlns:r="http://schemas.openxmlformats.org/officeDocument/2006/relationships" xmlns:p="http://schemas.openxmlformats.org/presentationml/2006/main">
  <p:tag name="SHAPENAME" val="5. Source"/>
</p:tagLst>
</file>

<file path=ppt/tags/tag3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8.xml><?xml version="1.0" encoding="utf-8"?>
<p:tagLst xmlns:a="http://schemas.openxmlformats.org/drawingml/2006/main" xmlns:r="http://schemas.openxmlformats.org/officeDocument/2006/relationships" xmlns:p="http://schemas.openxmlformats.org/presentationml/2006/main">
  <p:tag name="SHAPENAME" val="BottomLine"/>
</p:tagLst>
</file>

<file path=ppt/tags/tag349.xml><?xml version="1.0" encoding="utf-8"?>
<p:tagLst xmlns:a="http://schemas.openxmlformats.org/drawingml/2006/main" xmlns:r="http://schemas.openxmlformats.org/officeDocument/2006/relationships" xmlns:p="http://schemas.openxmlformats.org/presentationml/2006/main">
  <p:tag name="SHAPENAME" val="TopLine"/>
</p:tagLst>
</file>

<file path=ppt/tags/tag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0.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3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3.xml><?xml version="1.0" encoding="utf-8"?>
<p:tagLst xmlns:a="http://schemas.openxmlformats.org/drawingml/2006/main" xmlns:r="http://schemas.openxmlformats.org/officeDocument/2006/relationships" xmlns:p="http://schemas.openxmlformats.org/presentationml/2006/main">
  <p:tag name="SHAPENAME" val="5. Source"/>
</p:tagLst>
</file>

<file path=ppt/tags/tag3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3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0.xml><?xml version="1.0" encoding="utf-8"?>
<p:tagLst xmlns:a="http://schemas.openxmlformats.org/drawingml/2006/main" xmlns:r="http://schemas.openxmlformats.org/officeDocument/2006/relationships" xmlns:p="http://schemas.openxmlformats.org/presentationml/2006/main">
  <p:tag name="SHAPENAME" val="5. Source"/>
</p:tagLst>
</file>

<file path=ppt/tags/tag3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3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66.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3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8.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369.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371.xml><?xml version="1.0" encoding="utf-8"?>
<p:tagLst xmlns:a="http://schemas.openxmlformats.org/drawingml/2006/main" xmlns:r="http://schemas.openxmlformats.org/officeDocument/2006/relationships" xmlns:p="http://schemas.openxmlformats.org/presentationml/2006/main">
  <p:tag name="SHAPENAME" val="TopLineLeft"/>
</p:tagLst>
</file>

<file path=ppt/tags/tag372.xml><?xml version="1.0" encoding="utf-8"?>
<p:tagLst xmlns:a="http://schemas.openxmlformats.org/drawingml/2006/main" xmlns:r="http://schemas.openxmlformats.org/officeDocument/2006/relationships" xmlns:p="http://schemas.openxmlformats.org/presentationml/2006/main">
  <p:tag name="SHAPENAME" val="Straight Connector 17"/>
</p:tagLst>
</file>

<file path=ppt/tags/tag3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74.xml><?xml version="1.0" encoding="utf-8"?>
<p:tagLst xmlns:a="http://schemas.openxmlformats.org/drawingml/2006/main" xmlns:r="http://schemas.openxmlformats.org/officeDocument/2006/relationships" xmlns:p="http://schemas.openxmlformats.org/presentationml/2006/main">
  <p:tag name="SHAPENAME" val="5. Source"/>
</p:tagLst>
</file>

<file path=ppt/tags/tag3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378.xml><?xml version="1.0" encoding="utf-8"?>
<p:tagLst xmlns:a="http://schemas.openxmlformats.org/drawingml/2006/main" xmlns:r="http://schemas.openxmlformats.org/officeDocument/2006/relationships" xmlns:p="http://schemas.openxmlformats.org/presentationml/2006/main">
  <p:tag name="SHAPENAME" val="4. Footnote"/>
</p:tagLst>
</file>

<file path=ppt/tags/tag3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0.xml><?xml version="1.0" encoding="utf-8"?>
<p:tagLst xmlns:a="http://schemas.openxmlformats.org/drawingml/2006/main" xmlns:r="http://schemas.openxmlformats.org/officeDocument/2006/relationships" xmlns:p="http://schemas.openxmlformats.org/presentationml/2006/main">
  <p:tag name="SHAPENAME" val="Grid"/>
</p:tagLst>
</file>

<file path=ppt/tags/tag381.xml><?xml version="1.0" encoding="utf-8"?>
<p:tagLst xmlns:a="http://schemas.openxmlformats.org/drawingml/2006/main" xmlns:r="http://schemas.openxmlformats.org/officeDocument/2006/relationships" xmlns:p="http://schemas.openxmlformats.org/presentationml/2006/main">
  <p:tag name="NAME" val="Moon"/>
</p:tagLst>
</file>

<file path=ppt/tags/tag382.xml><?xml version="1.0" encoding="utf-8"?>
<p:tagLst xmlns:a="http://schemas.openxmlformats.org/drawingml/2006/main" xmlns:r="http://schemas.openxmlformats.org/officeDocument/2006/relationships" xmlns:p="http://schemas.openxmlformats.org/presentationml/2006/main">
  <p:tag name="NAME" val="Moon"/>
</p:tagLst>
</file>

<file path=ppt/tags/tag383.xml><?xml version="1.0" encoding="utf-8"?>
<p:tagLst xmlns:a="http://schemas.openxmlformats.org/drawingml/2006/main" xmlns:r="http://schemas.openxmlformats.org/officeDocument/2006/relationships" xmlns:p="http://schemas.openxmlformats.org/presentationml/2006/main">
  <p:tag name="NAME" val="Moon"/>
</p:tagLst>
</file>

<file path=ppt/tags/tag384.xml><?xml version="1.0" encoding="utf-8"?>
<p:tagLst xmlns:a="http://schemas.openxmlformats.org/drawingml/2006/main" xmlns:r="http://schemas.openxmlformats.org/officeDocument/2006/relationships" xmlns:p="http://schemas.openxmlformats.org/presentationml/2006/main">
  <p:tag name="NAME" val="Moon"/>
</p:tagLst>
</file>

<file path=ppt/tags/tag385.xml><?xml version="1.0" encoding="utf-8"?>
<p:tagLst xmlns:a="http://schemas.openxmlformats.org/drawingml/2006/main" xmlns:r="http://schemas.openxmlformats.org/officeDocument/2006/relationships" xmlns:p="http://schemas.openxmlformats.org/presentationml/2006/main">
  <p:tag name="NAME" val="Moon"/>
</p:tagLst>
</file>

<file path=ppt/tags/tag386.xml><?xml version="1.0" encoding="utf-8"?>
<p:tagLst xmlns:a="http://schemas.openxmlformats.org/drawingml/2006/main" xmlns:r="http://schemas.openxmlformats.org/officeDocument/2006/relationships" xmlns:p="http://schemas.openxmlformats.org/presentationml/2006/main">
  <p:tag name="ANGLE" val="5"/>
</p:tagLst>
</file>

<file path=ppt/tags/tag387.xml><?xml version="1.0" encoding="utf-8"?>
<p:tagLst xmlns:a="http://schemas.openxmlformats.org/drawingml/2006/main" xmlns:r="http://schemas.openxmlformats.org/officeDocument/2006/relationships" xmlns:p="http://schemas.openxmlformats.org/presentationml/2006/main">
  <p:tag name="ANGLE" val="5"/>
</p:tagLst>
</file>

<file path=ppt/tags/tag388.xml><?xml version="1.0" encoding="utf-8"?>
<p:tagLst xmlns:a="http://schemas.openxmlformats.org/drawingml/2006/main" xmlns:r="http://schemas.openxmlformats.org/officeDocument/2006/relationships" xmlns:p="http://schemas.openxmlformats.org/presentationml/2006/main">
  <p:tag name="ANGLE" val="4"/>
</p:tagLst>
</file>

<file path=ppt/tags/tag389.xml><?xml version="1.0" encoding="utf-8"?>
<p:tagLst xmlns:a="http://schemas.openxmlformats.org/drawingml/2006/main" xmlns:r="http://schemas.openxmlformats.org/officeDocument/2006/relationships" xmlns:p="http://schemas.openxmlformats.org/presentationml/2006/main">
  <p:tag name="ANGLE" val="4"/>
</p:tagLst>
</file>

<file path=ppt/tags/tag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0.xml><?xml version="1.0" encoding="utf-8"?>
<p:tagLst xmlns:a="http://schemas.openxmlformats.org/drawingml/2006/main" xmlns:r="http://schemas.openxmlformats.org/officeDocument/2006/relationships" xmlns:p="http://schemas.openxmlformats.org/presentationml/2006/main">
  <p:tag name="ANGLE" val="3"/>
</p:tagLst>
</file>

<file path=ppt/tags/tag391.xml><?xml version="1.0" encoding="utf-8"?>
<p:tagLst xmlns:a="http://schemas.openxmlformats.org/drawingml/2006/main" xmlns:r="http://schemas.openxmlformats.org/officeDocument/2006/relationships" xmlns:p="http://schemas.openxmlformats.org/presentationml/2006/main">
  <p:tag name="ANGLE" val="3"/>
</p:tagLst>
</file>

<file path=ppt/tags/tag392.xml><?xml version="1.0" encoding="utf-8"?>
<p:tagLst xmlns:a="http://schemas.openxmlformats.org/drawingml/2006/main" xmlns:r="http://schemas.openxmlformats.org/officeDocument/2006/relationships" xmlns:p="http://schemas.openxmlformats.org/presentationml/2006/main">
  <p:tag name="ANGLE" val="2"/>
</p:tagLst>
</file>

<file path=ppt/tags/tag393.xml><?xml version="1.0" encoding="utf-8"?>
<p:tagLst xmlns:a="http://schemas.openxmlformats.org/drawingml/2006/main" xmlns:r="http://schemas.openxmlformats.org/officeDocument/2006/relationships" xmlns:p="http://schemas.openxmlformats.org/presentationml/2006/main">
  <p:tag name="ANGLE" val="2"/>
</p:tagLst>
</file>

<file path=ppt/tags/tag394.xml><?xml version="1.0" encoding="utf-8"?>
<p:tagLst xmlns:a="http://schemas.openxmlformats.org/drawingml/2006/main" xmlns:r="http://schemas.openxmlformats.org/officeDocument/2006/relationships" xmlns:p="http://schemas.openxmlformats.org/presentationml/2006/main">
  <p:tag name="ANGLE" val="1"/>
</p:tagLst>
</file>

<file path=ppt/tags/tag395.xml><?xml version="1.0" encoding="utf-8"?>
<p:tagLst xmlns:a="http://schemas.openxmlformats.org/drawingml/2006/main" xmlns:r="http://schemas.openxmlformats.org/officeDocument/2006/relationships" xmlns:p="http://schemas.openxmlformats.org/presentationml/2006/main">
  <p:tag name="ANGLE" val="1"/>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398.xml><?xml version="1.0" encoding="utf-8"?>
<p:tagLst xmlns:a="http://schemas.openxmlformats.org/drawingml/2006/main" xmlns:r="http://schemas.openxmlformats.org/officeDocument/2006/relationships" xmlns:p="http://schemas.openxmlformats.org/presentationml/2006/main">
  <p:tag name="SHAPENAME" val="ClientLogo"/>
</p:tagLst>
</file>

<file path=ppt/tags/tag39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xml><?xml version="1.0" encoding="utf-8"?>
<p:tagLst xmlns:a="http://schemas.openxmlformats.org/drawingml/2006/main" xmlns:r="http://schemas.openxmlformats.org/officeDocument/2006/relationships" xmlns:p="http://schemas.openxmlformats.org/presentationml/2006/main">
  <p:tag name="SHAPENAME" val="BottomLine"/>
</p:tagLst>
</file>

<file path=ppt/tags/tag40.xml><?xml version="1.0" encoding="utf-8"?>
<p:tagLst xmlns:a="http://schemas.openxmlformats.org/drawingml/2006/main" xmlns:r="http://schemas.openxmlformats.org/officeDocument/2006/relationships" xmlns:p="http://schemas.openxmlformats.org/presentationml/2006/main">
  <p:tag name="SHAPENAME" val="5. Source"/>
</p:tagLst>
</file>

<file path=ppt/tags/tag400.xml><?xml version="1.0" encoding="utf-8"?>
<p:tagLst xmlns:a="http://schemas.openxmlformats.org/drawingml/2006/main" xmlns:r="http://schemas.openxmlformats.org/officeDocument/2006/relationships" xmlns:p="http://schemas.openxmlformats.org/presentationml/2006/main">
  <p:tag name="SHAPENAME" val="Subtitle"/>
</p:tagLst>
</file>

<file path=ppt/tags/tag401.xml><?xml version="1.0" encoding="utf-8"?>
<p:tagLst xmlns:a="http://schemas.openxmlformats.org/drawingml/2006/main" xmlns:r="http://schemas.openxmlformats.org/officeDocument/2006/relationships" xmlns:p="http://schemas.openxmlformats.org/presentationml/2006/main">
  <p:tag name="SHAPENAME" val="Title"/>
</p:tagLst>
</file>

<file path=ppt/tags/tag402.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7.xml><?xml version="1.0" encoding="utf-8"?>
<p:tagLst xmlns:a="http://schemas.openxmlformats.org/drawingml/2006/main" xmlns:r="http://schemas.openxmlformats.org/officeDocument/2006/relationships" xmlns:p="http://schemas.openxmlformats.org/presentationml/2006/main">
  <p:tag name="SHAPENAME" val="5. Source"/>
</p:tagLst>
</file>

<file path=ppt/tags/tag4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3.xml><?xml version="1.0" encoding="utf-8"?>
<p:tagLst xmlns:a="http://schemas.openxmlformats.org/drawingml/2006/main" xmlns:r="http://schemas.openxmlformats.org/officeDocument/2006/relationships" xmlns:p="http://schemas.openxmlformats.org/presentationml/2006/main">
  <p:tag name="SHAPENAME" val="5. Source"/>
</p:tagLst>
</file>

<file path=ppt/tags/tag4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8.xml><?xml version="1.0" encoding="utf-8"?>
<p:tagLst xmlns:a="http://schemas.openxmlformats.org/drawingml/2006/main" xmlns:r="http://schemas.openxmlformats.org/officeDocument/2006/relationships" xmlns:p="http://schemas.openxmlformats.org/presentationml/2006/main">
  <p:tag name="SHAPENAME" val="5. Source"/>
</p:tagLst>
</file>

<file path=ppt/tags/tag4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4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4.xml><?xml version="1.0" encoding="utf-8"?>
<p:tagLst xmlns:a="http://schemas.openxmlformats.org/drawingml/2006/main" xmlns:r="http://schemas.openxmlformats.org/officeDocument/2006/relationships" xmlns:p="http://schemas.openxmlformats.org/presentationml/2006/main">
  <p:tag name="SHAPENAME" val="5. Source"/>
</p:tagLst>
</file>

<file path=ppt/tags/tag4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4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1.xml><?xml version="1.0" encoding="utf-8"?>
<p:tagLst xmlns:a="http://schemas.openxmlformats.org/drawingml/2006/main" xmlns:r="http://schemas.openxmlformats.org/officeDocument/2006/relationships" xmlns:p="http://schemas.openxmlformats.org/presentationml/2006/main">
  <p:tag name="SHAPENAME" val="5. Source"/>
</p:tagLst>
</file>

<file path=ppt/tags/tag4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4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3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4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9.xml><?xml version="1.0" encoding="utf-8"?>
<p:tagLst xmlns:a="http://schemas.openxmlformats.org/drawingml/2006/main" xmlns:r="http://schemas.openxmlformats.org/officeDocument/2006/relationships" xmlns:p="http://schemas.openxmlformats.org/presentationml/2006/main">
  <p:tag name="SHAPENAME" val="5. Source"/>
</p:tagLst>
</file>

<file path=ppt/tags/tag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44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7.xml><?xml version="1.0" encoding="utf-8"?>
<p:tagLst xmlns:a="http://schemas.openxmlformats.org/drawingml/2006/main" xmlns:r="http://schemas.openxmlformats.org/officeDocument/2006/relationships" xmlns:p="http://schemas.openxmlformats.org/presentationml/2006/main">
  <p:tag name="SHAPENAME" val="5. Source"/>
</p:tagLst>
</file>

<file path=ppt/tags/tag4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45.xml><?xml version="1.0" encoding="utf-8"?>
<p:tagLst xmlns:a="http://schemas.openxmlformats.org/drawingml/2006/main" xmlns:r="http://schemas.openxmlformats.org/officeDocument/2006/relationships" xmlns:p="http://schemas.openxmlformats.org/presentationml/2006/main">
  <p:tag name="SHAPENAME" val="5. Source"/>
</p:tagLst>
</file>

<file path=ppt/tags/tag4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454.xml><?xml version="1.0" encoding="utf-8"?>
<p:tagLst xmlns:a="http://schemas.openxmlformats.org/drawingml/2006/main" xmlns:r="http://schemas.openxmlformats.org/officeDocument/2006/relationships" xmlns:p="http://schemas.openxmlformats.org/presentationml/2006/main">
  <p:tag name="SHAPENAME" val="5. Source"/>
</p:tagLst>
</file>

<file path=ppt/tags/tag4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8.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4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463.xml><?xml version="1.0" encoding="utf-8"?>
<p:tagLst xmlns:a="http://schemas.openxmlformats.org/drawingml/2006/main" xmlns:r="http://schemas.openxmlformats.org/officeDocument/2006/relationships" xmlns:p="http://schemas.openxmlformats.org/presentationml/2006/main">
  <p:tag name="SHAPENAME" val="5. Source"/>
</p:tagLst>
</file>

<file path=ppt/tags/tag4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7.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4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472.xml><?xml version="1.0" encoding="utf-8"?>
<p:tagLst xmlns:a="http://schemas.openxmlformats.org/drawingml/2006/main" xmlns:r="http://schemas.openxmlformats.org/officeDocument/2006/relationships" xmlns:p="http://schemas.openxmlformats.org/presentationml/2006/main">
  <p:tag name="SHAPENAME" val="5. Source"/>
</p:tagLst>
</file>

<file path=ppt/tags/tag4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4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4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4.xml><?xml version="1.0" encoding="utf-8"?>
<p:tagLst xmlns:a="http://schemas.openxmlformats.org/drawingml/2006/main" xmlns:r="http://schemas.openxmlformats.org/officeDocument/2006/relationships" xmlns:p="http://schemas.openxmlformats.org/presentationml/2006/main">
  <p:tag name="SHAPENAME" val="5. Source"/>
</p:tagLst>
</file>

<file path=ppt/tags/tag4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488.xml><?xml version="1.0" encoding="utf-8"?>
<p:tagLst xmlns:a="http://schemas.openxmlformats.org/drawingml/2006/main" xmlns:r="http://schemas.openxmlformats.org/officeDocument/2006/relationships" xmlns:p="http://schemas.openxmlformats.org/presentationml/2006/main">
  <p:tag name="SHAPENAME" val="4. Footnote"/>
</p:tagLst>
</file>

<file path=ppt/tags/tag4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0.xml><?xml version="1.0" encoding="utf-8"?>
<p:tagLst xmlns:a="http://schemas.openxmlformats.org/drawingml/2006/main" xmlns:r="http://schemas.openxmlformats.org/officeDocument/2006/relationships" xmlns:p="http://schemas.openxmlformats.org/presentationml/2006/main">
  <p:tag name="SHAPENAME" val="Grid"/>
</p:tagLst>
</file>

<file path=ppt/tags/tag491.xml><?xml version="1.0" encoding="utf-8"?>
<p:tagLst xmlns:a="http://schemas.openxmlformats.org/drawingml/2006/main" xmlns:r="http://schemas.openxmlformats.org/officeDocument/2006/relationships" xmlns:p="http://schemas.openxmlformats.org/presentationml/2006/main">
  <p:tag name="NAME" val="Moon"/>
</p:tagLst>
</file>

<file path=ppt/tags/tag492.xml><?xml version="1.0" encoding="utf-8"?>
<p:tagLst xmlns:a="http://schemas.openxmlformats.org/drawingml/2006/main" xmlns:r="http://schemas.openxmlformats.org/officeDocument/2006/relationships" xmlns:p="http://schemas.openxmlformats.org/presentationml/2006/main">
  <p:tag name="NAME" val="Moon"/>
</p:tagLst>
</file>

<file path=ppt/tags/tag493.xml><?xml version="1.0" encoding="utf-8"?>
<p:tagLst xmlns:a="http://schemas.openxmlformats.org/drawingml/2006/main" xmlns:r="http://schemas.openxmlformats.org/officeDocument/2006/relationships" xmlns:p="http://schemas.openxmlformats.org/presentationml/2006/main">
  <p:tag name="NAME" val="Moon"/>
</p:tagLst>
</file>

<file path=ppt/tags/tag494.xml><?xml version="1.0" encoding="utf-8"?>
<p:tagLst xmlns:a="http://schemas.openxmlformats.org/drawingml/2006/main" xmlns:r="http://schemas.openxmlformats.org/officeDocument/2006/relationships" xmlns:p="http://schemas.openxmlformats.org/presentationml/2006/main">
  <p:tag name="NAME" val="Moon"/>
</p:tagLst>
</file>

<file path=ppt/tags/tag495.xml><?xml version="1.0" encoding="utf-8"?>
<p:tagLst xmlns:a="http://schemas.openxmlformats.org/drawingml/2006/main" xmlns:r="http://schemas.openxmlformats.org/officeDocument/2006/relationships" xmlns:p="http://schemas.openxmlformats.org/presentationml/2006/main">
  <p:tag name="NAME" val="Moon"/>
</p:tagLst>
</file>

<file path=ppt/tags/tag496.xml><?xml version="1.0" encoding="utf-8"?>
<p:tagLst xmlns:a="http://schemas.openxmlformats.org/drawingml/2006/main" xmlns:r="http://schemas.openxmlformats.org/officeDocument/2006/relationships" xmlns:p="http://schemas.openxmlformats.org/presentationml/2006/main">
  <p:tag name="ANGLE" val="5"/>
</p:tagLst>
</file>

<file path=ppt/tags/tag497.xml><?xml version="1.0" encoding="utf-8"?>
<p:tagLst xmlns:a="http://schemas.openxmlformats.org/drawingml/2006/main" xmlns:r="http://schemas.openxmlformats.org/officeDocument/2006/relationships" xmlns:p="http://schemas.openxmlformats.org/presentationml/2006/main">
  <p:tag name="ANGLE" val="5"/>
</p:tagLst>
</file>

<file path=ppt/tags/tag498.xml><?xml version="1.0" encoding="utf-8"?>
<p:tagLst xmlns:a="http://schemas.openxmlformats.org/drawingml/2006/main" xmlns:r="http://schemas.openxmlformats.org/officeDocument/2006/relationships" xmlns:p="http://schemas.openxmlformats.org/presentationml/2006/main">
  <p:tag name="ANGLE" val="4"/>
</p:tagLst>
</file>

<file path=ppt/tags/tag499.xml><?xml version="1.0" encoding="utf-8"?>
<p:tagLst xmlns:a="http://schemas.openxmlformats.org/drawingml/2006/main" xmlns:r="http://schemas.openxmlformats.org/officeDocument/2006/relationships" xmlns:p="http://schemas.openxmlformats.org/presentationml/2006/main">
  <p:tag name="ANGLE" val="4"/>
</p:tagLst>
</file>

<file path=ppt/tags/tag5.xml><?xml version="1.0" encoding="utf-8"?>
<p:tagLst xmlns:a="http://schemas.openxmlformats.org/drawingml/2006/main" xmlns:r="http://schemas.openxmlformats.org/officeDocument/2006/relationships" xmlns:p="http://schemas.openxmlformats.org/presentationml/2006/main">
  <p:tag name="SHAPENAME" val="4. Footnote"/>
</p:tagLst>
</file>

<file path=ppt/tags/tag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0.xml><?xml version="1.0" encoding="utf-8"?>
<p:tagLst xmlns:a="http://schemas.openxmlformats.org/drawingml/2006/main" xmlns:r="http://schemas.openxmlformats.org/officeDocument/2006/relationships" xmlns:p="http://schemas.openxmlformats.org/presentationml/2006/main">
  <p:tag name="ANGLE" val="3"/>
</p:tagLst>
</file>

<file path=ppt/tags/tag501.xml><?xml version="1.0" encoding="utf-8"?>
<p:tagLst xmlns:a="http://schemas.openxmlformats.org/drawingml/2006/main" xmlns:r="http://schemas.openxmlformats.org/officeDocument/2006/relationships" xmlns:p="http://schemas.openxmlformats.org/presentationml/2006/main">
  <p:tag name="ANGLE" val="3"/>
</p:tagLst>
</file>

<file path=ppt/tags/tag502.xml><?xml version="1.0" encoding="utf-8"?>
<p:tagLst xmlns:a="http://schemas.openxmlformats.org/drawingml/2006/main" xmlns:r="http://schemas.openxmlformats.org/officeDocument/2006/relationships" xmlns:p="http://schemas.openxmlformats.org/presentationml/2006/main">
  <p:tag name="ANGLE" val="2"/>
</p:tagLst>
</file>

<file path=ppt/tags/tag503.xml><?xml version="1.0" encoding="utf-8"?>
<p:tagLst xmlns:a="http://schemas.openxmlformats.org/drawingml/2006/main" xmlns:r="http://schemas.openxmlformats.org/officeDocument/2006/relationships" xmlns:p="http://schemas.openxmlformats.org/presentationml/2006/main">
  <p:tag name="ANGLE" val="2"/>
</p:tagLst>
</file>

<file path=ppt/tags/tag504.xml><?xml version="1.0" encoding="utf-8"?>
<p:tagLst xmlns:a="http://schemas.openxmlformats.org/drawingml/2006/main" xmlns:r="http://schemas.openxmlformats.org/officeDocument/2006/relationships" xmlns:p="http://schemas.openxmlformats.org/presentationml/2006/main">
  <p:tag name="ANGLE" val="1"/>
</p:tagLst>
</file>

<file path=ppt/tags/tag505.xml><?xml version="1.0" encoding="utf-8"?>
<p:tagLst xmlns:a="http://schemas.openxmlformats.org/drawingml/2006/main" xmlns:r="http://schemas.openxmlformats.org/officeDocument/2006/relationships" xmlns:p="http://schemas.openxmlformats.org/presentationml/2006/main">
  <p:tag name="ANGLE" val="1"/>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508.xml><?xml version="1.0" encoding="utf-8"?>
<p:tagLst xmlns:a="http://schemas.openxmlformats.org/drawingml/2006/main" xmlns:r="http://schemas.openxmlformats.org/officeDocument/2006/relationships" xmlns:p="http://schemas.openxmlformats.org/presentationml/2006/main">
  <p:tag name="SHAPENAME" val="ClientLogo"/>
</p:tagLst>
</file>

<file path=ppt/tags/tag50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10.xml><?xml version="1.0" encoding="utf-8"?>
<p:tagLst xmlns:a="http://schemas.openxmlformats.org/drawingml/2006/main" xmlns:r="http://schemas.openxmlformats.org/officeDocument/2006/relationships" xmlns:p="http://schemas.openxmlformats.org/presentationml/2006/main">
  <p:tag name="SHAPENAME" val="Subtitle"/>
</p:tagLst>
</file>

<file path=ppt/tags/tag511.xml><?xml version="1.0" encoding="utf-8"?>
<p:tagLst xmlns:a="http://schemas.openxmlformats.org/drawingml/2006/main" xmlns:r="http://schemas.openxmlformats.org/officeDocument/2006/relationships" xmlns:p="http://schemas.openxmlformats.org/presentationml/2006/main">
  <p:tag name="SHAPENAME" val="Title"/>
</p:tagLst>
</file>

<file path=ppt/tags/tag512.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5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7.xml><?xml version="1.0" encoding="utf-8"?>
<p:tagLst xmlns:a="http://schemas.openxmlformats.org/drawingml/2006/main" xmlns:r="http://schemas.openxmlformats.org/officeDocument/2006/relationships" xmlns:p="http://schemas.openxmlformats.org/presentationml/2006/main">
  <p:tag name="SHAPENAME" val="5. Source"/>
</p:tagLst>
</file>

<file path=ppt/tags/tag5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3.xml><?xml version="1.0" encoding="utf-8"?>
<p:tagLst xmlns:a="http://schemas.openxmlformats.org/drawingml/2006/main" xmlns:r="http://schemas.openxmlformats.org/officeDocument/2006/relationships" xmlns:p="http://schemas.openxmlformats.org/presentationml/2006/main">
  <p:tag name="SHAPENAME" val="5. Source"/>
</p:tagLst>
</file>

<file path=ppt/tags/tag5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8.xml><?xml version="1.0" encoding="utf-8"?>
<p:tagLst xmlns:a="http://schemas.openxmlformats.org/drawingml/2006/main" xmlns:r="http://schemas.openxmlformats.org/officeDocument/2006/relationships" xmlns:p="http://schemas.openxmlformats.org/presentationml/2006/main">
  <p:tag name="SHAPENAME" val="5. Source"/>
</p:tagLst>
</file>

<file path=ppt/tags/tag5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5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4.xml><?xml version="1.0" encoding="utf-8"?>
<p:tagLst xmlns:a="http://schemas.openxmlformats.org/drawingml/2006/main" xmlns:r="http://schemas.openxmlformats.org/officeDocument/2006/relationships" xmlns:p="http://schemas.openxmlformats.org/presentationml/2006/main">
  <p:tag name="SHAPENAME" val="5. Source"/>
</p:tagLst>
</file>

<file path=ppt/tags/tag5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5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5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41.xml><?xml version="1.0" encoding="utf-8"?>
<p:tagLst xmlns:a="http://schemas.openxmlformats.org/drawingml/2006/main" xmlns:r="http://schemas.openxmlformats.org/officeDocument/2006/relationships" xmlns:p="http://schemas.openxmlformats.org/presentationml/2006/main">
  <p:tag name="SHAPENAME" val="5. Source"/>
</p:tagLst>
</file>

<file path=ppt/tags/tag5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4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5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549.xml><?xml version="1.0" encoding="utf-8"?>
<p:tagLst xmlns:a="http://schemas.openxmlformats.org/drawingml/2006/main" xmlns:r="http://schemas.openxmlformats.org/officeDocument/2006/relationships" xmlns:p="http://schemas.openxmlformats.org/presentationml/2006/main">
  <p:tag name="SHAPENAME" val="5. Source"/>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5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57.xml><?xml version="1.0" encoding="utf-8"?>
<p:tagLst xmlns:a="http://schemas.openxmlformats.org/drawingml/2006/main" xmlns:r="http://schemas.openxmlformats.org/officeDocument/2006/relationships" xmlns:p="http://schemas.openxmlformats.org/presentationml/2006/main">
  <p:tag name="SHAPENAME" val="5. Source"/>
</p:tagLst>
</file>

<file path=ppt/tags/tag5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5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564.xml><?xml version="1.0" encoding="utf-8"?>
<p:tagLst xmlns:a="http://schemas.openxmlformats.org/drawingml/2006/main" xmlns:r="http://schemas.openxmlformats.org/officeDocument/2006/relationships" xmlns:p="http://schemas.openxmlformats.org/presentationml/2006/main">
  <p:tag name="SHAPENAME" val="5. Source"/>
</p:tagLst>
</file>

<file path=ppt/tags/tag5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7.xml><?xml version="1.0" encoding="utf-8"?>
<p:tagLst xmlns:a="http://schemas.openxmlformats.org/drawingml/2006/main" xmlns:r="http://schemas.openxmlformats.org/officeDocument/2006/relationships" xmlns:p="http://schemas.openxmlformats.org/presentationml/2006/main">
  <p:tag name="SHAPENAME" val="3. Subtitle"/>
</p:tagLst>
</file>

<file path=ppt/tags/tag568.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5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573.xml><?xml version="1.0" encoding="utf-8"?>
<p:tagLst xmlns:a="http://schemas.openxmlformats.org/drawingml/2006/main" xmlns:r="http://schemas.openxmlformats.org/officeDocument/2006/relationships" xmlns:p="http://schemas.openxmlformats.org/presentationml/2006/main">
  <p:tag name="SHAPENAME" val="5. Source"/>
</p:tagLst>
</file>

<file path=ppt/tags/tag5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5.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77.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5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SHAPENAME" val="5. Source"/>
</p:tagLst>
</file>

<file path=ppt/tags/tag58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582.xml><?xml version="1.0" encoding="utf-8"?>
<p:tagLst xmlns:a="http://schemas.openxmlformats.org/drawingml/2006/main" xmlns:r="http://schemas.openxmlformats.org/officeDocument/2006/relationships" xmlns:p="http://schemas.openxmlformats.org/presentationml/2006/main">
  <p:tag name="SHAPENAME" val="5. Source"/>
</p:tagLst>
</file>

<file path=ppt/tags/tag5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58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5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lBMuClcg7j.NdMT6Ezataw"/>
</p:tagLst>
</file>

<file path=ppt/tags/tag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2.xml><?xml version="1.0" encoding="utf-8"?>
<p:tagLst xmlns:a="http://schemas.openxmlformats.org/drawingml/2006/main" xmlns:r="http://schemas.openxmlformats.org/officeDocument/2006/relationships" xmlns:p="http://schemas.openxmlformats.org/presentationml/2006/main">
  <p:tag name="SHAPENAME" val="5. Source"/>
</p:tagLst>
</file>

<file path=ppt/tags/tag5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5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5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6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02.xml><?xml version="1.0" encoding="utf-8"?>
<p:tagLst xmlns:a="http://schemas.openxmlformats.org/drawingml/2006/main" xmlns:r="http://schemas.openxmlformats.org/officeDocument/2006/relationships" xmlns:p="http://schemas.openxmlformats.org/presentationml/2006/main">
  <p:tag name="SHAPENAME" val="5. Source"/>
</p:tagLst>
</file>

<file path=ppt/tags/tag6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606.xml><?xml version="1.0" encoding="utf-8"?>
<p:tagLst xmlns:a="http://schemas.openxmlformats.org/drawingml/2006/main" xmlns:r="http://schemas.openxmlformats.org/officeDocument/2006/relationships" xmlns:p="http://schemas.openxmlformats.org/presentationml/2006/main">
  <p:tag name="SHAPENAME" val="4. Footnote"/>
</p:tagLst>
</file>

<file path=ppt/tags/tag6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8.xml><?xml version="1.0" encoding="utf-8"?>
<p:tagLst xmlns:a="http://schemas.openxmlformats.org/drawingml/2006/main" xmlns:r="http://schemas.openxmlformats.org/officeDocument/2006/relationships" xmlns:p="http://schemas.openxmlformats.org/presentationml/2006/main">
  <p:tag name="SHAPENAME" val="Grid"/>
</p:tagLst>
</file>

<file path=ppt/tags/tag609.xml><?xml version="1.0" encoding="utf-8"?>
<p:tagLst xmlns:a="http://schemas.openxmlformats.org/drawingml/2006/main" xmlns:r="http://schemas.openxmlformats.org/officeDocument/2006/relationships" xmlns:p="http://schemas.openxmlformats.org/presentationml/2006/main">
  <p:tag name="NAME" val="Moon"/>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610.xml><?xml version="1.0" encoding="utf-8"?>
<p:tagLst xmlns:a="http://schemas.openxmlformats.org/drawingml/2006/main" xmlns:r="http://schemas.openxmlformats.org/officeDocument/2006/relationships" xmlns:p="http://schemas.openxmlformats.org/presentationml/2006/main">
  <p:tag name="NAME" val="Moon"/>
</p:tagLst>
</file>

<file path=ppt/tags/tag611.xml><?xml version="1.0" encoding="utf-8"?>
<p:tagLst xmlns:a="http://schemas.openxmlformats.org/drawingml/2006/main" xmlns:r="http://schemas.openxmlformats.org/officeDocument/2006/relationships" xmlns:p="http://schemas.openxmlformats.org/presentationml/2006/main">
  <p:tag name="NAME" val="Moon"/>
</p:tagLst>
</file>

<file path=ppt/tags/tag612.xml><?xml version="1.0" encoding="utf-8"?>
<p:tagLst xmlns:a="http://schemas.openxmlformats.org/drawingml/2006/main" xmlns:r="http://schemas.openxmlformats.org/officeDocument/2006/relationships" xmlns:p="http://schemas.openxmlformats.org/presentationml/2006/main">
  <p:tag name="NAME" val="Moon"/>
</p:tagLst>
</file>

<file path=ppt/tags/tag613.xml><?xml version="1.0" encoding="utf-8"?>
<p:tagLst xmlns:a="http://schemas.openxmlformats.org/drawingml/2006/main" xmlns:r="http://schemas.openxmlformats.org/officeDocument/2006/relationships" xmlns:p="http://schemas.openxmlformats.org/presentationml/2006/main">
  <p:tag name="NAME" val="Moon"/>
</p:tagLst>
</file>

<file path=ppt/tags/tag614.xml><?xml version="1.0" encoding="utf-8"?>
<p:tagLst xmlns:a="http://schemas.openxmlformats.org/drawingml/2006/main" xmlns:r="http://schemas.openxmlformats.org/officeDocument/2006/relationships" xmlns:p="http://schemas.openxmlformats.org/presentationml/2006/main">
  <p:tag name="ANGLE" val="5"/>
</p:tagLst>
</file>

<file path=ppt/tags/tag615.xml><?xml version="1.0" encoding="utf-8"?>
<p:tagLst xmlns:a="http://schemas.openxmlformats.org/drawingml/2006/main" xmlns:r="http://schemas.openxmlformats.org/officeDocument/2006/relationships" xmlns:p="http://schemas.openxmlformats.org/presentationml/2006/main">
  <p:tag name="ANGLE" val="5"/>
</p:tagLst>
</file>

<file path=ppt/tags/tag616.xml><?xml version="1.0" encoding="utf-8"?>
<p:tagLst xmlns:a="http://schemas.openxmlformats.org/drawingml/2006/main" xmlns:r="http://schemas.openxmlformats.org/officeDocument/2006/relationships" xmlns:p="http://schemas.openxmlformats.org/presentationml/2006/main">
  <p:tag name="ANGLE" val="4"/>
</p:tagLst>
</file>

<file path=ppt/tags/tag617.xml><?xml version="1.0" encoding="utf-8"?>
<p:tagLst xmlns:a="http://schemas.openxmlformats.org/drawingml/2006/main" xmlns:r="http://schemas.openxmlformats.org/officeDocument/2006/relationships" xmlns:p="http://schemas.openxmlformats.org/presentationml/2006/main">
  <p:tag name="ANGLE" val="4"/>
</p:tagLst>
</file>

<file path=ppt/tags/tag618.xml><?xml version="1.0" encoding="utf-8"?>
<p:tagLst xmlns:a="http://schemas.openxmlformats.org/drawingml/2006/main" xmlns:r="http://schemas.openxmlformats.org/officeDocument/2006/relationships" xmlns:p="http://schemas.openxmlformats.org/presentationml/2006/main">
  <p:tag name="ANGLE" val="3"/>
</p:tagLst>
</file>

<file path=ppt/tags/tag619.xml><?xml version="1.0" encoding="utf-8"?>
<p:tagLst xmlns:a="http://schemas.openxmlformats.org/drawingml/2006/main" xmlns:r="http://schemas.openxmlformats.org/officeDocument/2006/relationships" xmlns:p="http://schemas.openxmlformats.org/presentationml/2006/main">
  <p:tag name="ANGLE" val="3"/>
</p:tagLst>
</file>

<file path=ppt/tags/tag6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0.xml><?xml version="1.0" encoding="utf-8"?>
<p:tagLst xmlns:a="http://schemas.openxmlformats.org/drawingml/2006/main" xmlns:r="http://schemas.openxmlformats.org/officeDocument/2006/relationships" xmlns:p="http://schemas.openxmlformats.org/presentationml/2006/main">
  <p:tag name="ANGLE" val="2"/>
</p:tagLst>
</file>

<file path=ppt/tags/tag621.xml><?xml version="1.0" encoding="utf-8"?>
<p:tagLst xmlns:a="http://schemas.openxmlformats.org/drawingml/2006/main" xmlns:r="http://schemas.openxmlformats.org/officeDocument/2006/relationships" xmlns:p="http://schemas.openxmlformats.org/presentationml/2006/main">
  <p:tag name="ANGLE" val="2"/>
</p:tagLst>
</file>

<file path=ppt/tags/tag622.xml><?xml version="1.0" encoding="utf-8"?>
<p:tagLst xmlns:a="http://schemas.openxmlformats.org/drawingml/2006/main" xmlns:r="http://schemas.openxmlformats.org/officeDocument/2006/relationships" xmlns:p="http://schemas.openxmlformats.org/presentationml/2006/main">
  <p:tag name="ANGLE" val="1"/>
</p:tagLst>
</file>

<file path=ppt/tags/tag623.xml><?xml version="1.0" encoding="utf-8"?>
<p:tagLst xmlns:a="http://schemas.openxmlformats.org/drawingml/2006/main" xmlns:r="http://schemas.openxmlformats.org/officeDocument/2006/relationships" xmlns:p="http://schemas.openxmlformats.org/presentationml/2006/main">
  <p:tag name="ANGLE" val="1"/>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626.xml><?xml version="1.0" encoding="utf-8"?>
<p:tagLst xmlns:a="http://schemas.openxmlformats.org/drawingml/2006/main" xmlns:r="http://schemas.openxmlformats.org/officeDocument/2006/relationships" xmlns:p="http://schemas.openxmlformats.org/presentationml/2006/main">
  <p:tag name="SHAPENAME" val="ClientLogo"/>
</p:tagLst>
</file>

<file path=ppt/tags/tag62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628.xml><?xml version="1.0" encoding="utf-8"?>
<p:tagLst xmlns:a="http://schemas.openxmlformats.org/drawingml/2006/main" xmlns:r="http://schemas.openxmlformats.org/officeDocument/2006/relationships" xmlns:p="http://schemas.openxmlformats.org/presentationml/2006/main">
  <p:tag name="SHAPENAME" val="Subtitle"/>
</p:tagLst>
</file>

<file path=ppt/tags/tag629.xml><?xml version="1.0" encoding="utf-8"?>
<p:tagLst xmlns:a="http://schemas.openxmlformats.org/drawingml/2006/main" xmlns:r="http://schemas.openxmlformats.org/officeDocument/2006/relationships" xmlns:p="http://schemas.openxmlformats.org/presentationml/2006/main">
  <p:tag name="SHAPENAME" val="Title"/>
</p:tagLst>
</file>

<file path=ppt/tags/tag63.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630.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6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5.xml><?xml version="1.0" encoding="utf-8"?>
<p:tagLst xmlns:a="http://schemas.openxmlformats.org/drawingml/2006/main" xmlns:r="http://schemas.openxmlformats.org/officeDocument/2006/relationships" xmlns:p="http://schemas.openxmlformats.org/presentationml/2006/main">
  <p:tag name="SHAPENAME" val="5. Source"/>
</p:tagLst>
</file>

<file path=ppt/tags/tag6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41.xml><?xml version="1.0" encoding="utf-8"?>
<p:tagLst xmlns:a="http://schemas.openxmlformats.org/drawingml/2006/main" xmlns:r="http://schemas.openxmlformats.org/officeDocument/2006/relationships" xmlns:p="http://schemas.openxmlformats.org/presentationml/2006/main">
  <p:tag name="SHAPENAME" val="5. Source"/>
</p:tagLst>
</file>

<file path=ppt/tags/tag6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46.xml><?xml version="1.0" encoding="utf-8"?>
<p:tagLst xmlns:a="http://schemas.openxmlformats.org/drawingml/2006/main" xmlns:r="http://schemas.openxmlformats.org/officeDocument/2006/relationships" xmlns:p="http://schemas.openxmlformats.org/presentationml/2006/main">
  <p:tag name="SHAPENAME" val="5. Source"/>
</p:tagLst>
</file>

<file path=ppt/tags/tag6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2.xml><?xml version="1.0" encoding="utf-8"?>
<p:tagLst xmlns:a="http://schemas.openxmlformats.org/drawingml/2006/main" xmlns:r="http://schemas.openxmlformats.org/officeDocument/2006/relationships" xmlns:p="http://schemas.openxmlformats.org/presentationml/2006/main">
  <p:tag name="SHAPENAME" val="5. Source"/>
</p:tagLst>
</file>

<file path=ppt/tags/tag6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6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9.xml><?xml version="1.0" encoding="utf-8"?>
<p:tagLst xmlns:a="http://schemas.openxmlformats.org/drawingml/2006/main" xmlns:r="http://schemas.openxmlformats.org/officeDocument/2006/relationships" xmlns:p="http://schemas.openxmlformats.org/presentationml/2006/main">
  <p:tag name="SHAPENAME" val="5. Source"/>
</p:tagLst>
</file>

<file path=ppt/tags/tag66.xml><?xml version="1.0" encoding="utf-8"?>
<p:tagLst xmlns:a="http://schemas.openxmlformats.org/drawingml/2006/main" xmlns:r="http://schemas.openxmlformats.org/officeDocument/2006/relationships" xmlns:p="http://schemas.openxmlformats.org/presentationml/2006/main">
  <p:tag name="SHAPENAME" val="5. Source"/>
</p:tagLst>
</file>

<file path=ppt/tags/tag6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6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64.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6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667.xml><?xml version="1.0" encoding="utf-8"?>
<p:tagLst xmlns:a="http://schemas.openxmlformats.org/drawingml/2006/main" xmlns:r="http://schemas.openxmlformats.org/officeDocument/2006/relationships" xmlns:p="http://schemas.openxmlformats.org/presentationml/2006/main">
  <p:tag name="SHAPENAME" val="5. Source"/>
</p:tagLst>
</file>

<file path=ppt/tags/tag6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7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75.xml><?xml version="1.0" encoding="utf-8"?>
<p:tagLst xmlns:a="http://schemas.openxmlformats.org/drawingml/2006/main" xmlns:r="http://schemas.openxmlformats.org/officeDocument/2006/relationships" xmlns:p="http://schemas.openxmlformats.org/presentationml/2006/main">
  <p:tag name="SHAPENAME" val="5. Source"/>
</p:tagLst>
</file>

<file path=ppt/tags/tag6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7.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6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2.xml><?xml version="1.0" encoding="utf-8"?>
<p:tagLst xmlns:a="http://schemas.openxmlformats.org/drawingml/2006/main" xmlns:r="http://schemas.openxmlformats.org/officeDocument/2006/relationships" xmlns:p="http://schemas.openxmlformats.org/presentationml/2006/main">
  <p:tag name="SHAPENAME" val="5. Source"/>
</p:tagLst>
</file>

<file path=ppt/tags/tag6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8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6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691.xml><?xml version="1.0" encoding="utf-8"?>
<p:tagLst xmlns:a="http://schemas.openxmlformats.org/drawingml/2006/main" xmlns:r="http://schemas.openxmlformats.org/officeDocument/2006/relationships" xmlns:p="http://schemas.openxmlformats.org/presentationml/2006/main">
  <p:tag name="SHAPENAME" val="5. Source"/>
</p:tagLst>
</file>

<file path=ppt/tags/tag6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95.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6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7.xml><?xml version="1.0" encoding="utf-8"?>
<p:tagLst xmlns:a="http://schemas.openxmlformats.org/drawingml/2006/main" xmlns:r="http://schemas.openxmlformats.org/officeDocument/2006/relationships" xmlns:p="http://schemas.openxmlformats.org/presentationml/2006/main">
  <p:tag name="SHAPENAME" val="Grid"/>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700.xml><?xml version="1.0" encoding="utf-8"?>
<p:tagLst xmlns:a="http://schemas.openxmlformats.org/drawingml/2006/main" xmlns:r="http://schemas.openxmlformats.org/officeDocument/2006/relationships" xmlns:p="http://schemas.openxmlformats.org/presentationml/2006/main">
  <p:tag name="SHAPENAME" val="5. Source"/>
</p:tagLst>
</file>

<file path=ppt/tags/tag7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704.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7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lBMuClcg7j.NdMT6Ezataw"/>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10.xml><?xml version="1.0" encoding="utf-8"?>
<p:tagLst xmlns:a="http://schemas.openxmlformats.org/drawingml/2006/main" xmlns:r="http://schemas.openxmlformats.org/officeDocument/2006/relationships" xmlns:p="http://schemas.openxmlformats.org/presentationml/2006/main">
  <p:tag name="SHAPENAME" val="5. Source"/>
</p:tagLst>
</file>

<file path=ppt/tags/tag7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7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0.xml><?xml version="1.0" encoding="utf-8"?>
<p:tagLst xmlns:a="http://schemas.openxmlformats.org/drawingml/2006/main" xmlns:r="http://schemas.openxmlformats.org/officeDocument/2006/relationships" xmlns:p="http://schemas.openxmlformats.org/presentationml/2006/main">
  <p:tag name="SHAPENAME" val="5. Source"/>
</p:tagLst>
</file>

<file path=ppt/tags/tag7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724.xml><?xml version="1.0" encoding="utf-8"?>
<p:tagLst xmlns:a="http://schemas.openxmlformats.org/drawingml/2006/main" xmlns:r="http://schemas.openxmlformats.org/officeDocument/2006/relationships" xmlns:p="http://schemas.openxmlformats.org/presentationml/2006/main">
  <p:tag name="SHAPENAME" val="4. Footnote"/>
</p:tagLst>
</file>

<file path=ppt/tags/tag7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6.xml><?xml version="1.0" encoding="utf-8"?>
<p:tagLst xmlns:a="http://schemas.openxmlformats.org/drawingml/2006/main" xmlns:r="http://schemas.openxmlformats.org/officeDocument/2006/relationships" xmlns:p="http://schemas.openxmlformats.org/presentationml/2006/main">
  <p:tag name="SHAPENAME" val="Grid"/>
</p:tagLst>
</file>

<file path=ppt/tags/tag727.xml><?xml version="1.0" encoding="utf-8"?>
<p:tagLst xmlns:a="http://schemas.openxmlformats.org/drawingml/2006/main" xmlns:r="http://schemas.openxmlformats.org/officeDocument/2006/relationships" xmlns:p="http://schemas.openxmlformats.org/presentationml/2006/main">
  <p:tag name="NAME" val="Moon"/>
</p:tagLst>
</file>

<file path=ppt/tags/tag728.xml><?xml version="1.0" encoding="utf-8"?>
<p:tagLst xmlns:a="http://schemas.openxmlformats.org/drawingml/2006/main" xmlns:r="http://schemas.openxmlformats.org/officeDocument/2006/relationships" xmlns:p="http://schemas.openxmlformats.org/presentationml/2006/main">
  <p:tag name="NAME" val="Moon"/>
</p:tagLst>
</file>

<file path=ppt/tags/tag729.xml><?xml version="1.0" encoding="utf-8"?>
<p:tagLst xmlns:a="http://schemas.openxmlformats.org/drawingml/2006/main" xmlns:r="http://schemas.openxmlformats.org/officeDocument/2006/relationships" xmlns:p="http://schemas.openxmlformats.org/presentationml/2006/main">
  <p:tag name="NAME" val="Moon"/>
</p:tagLst>
</file>

<file path=ppt/tags/tag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730.xml><?xml version="1.0" encoding="utf-8"?>
<p:tagLst xmlns:a="http://schemas.openxmlformats.org/drawingml/2006/main" xmlns:r="http://schemas.openxmlformats.org/officeDocument/2006/relationships" xmlns:p="http://schemas.openxmlformats.org/presentationml/2006/main">
  <p:tag name="NAME" val="Moon"/>
</p:tagLst>
</file>

<file path=ppt/tags/tag731.xml><?xml version="1.0" encoding="utf-8"?>
<p:tagLst xmlns:a="http://schemas.openxmlformats.org/drawingml/2006/main" xmlns:r="http://schemas.openxmlformats.org/officeDocument/2006/relationships" xmlns:p="http://schemas.openxmlformats.org/presentationml/2006/main">
  <p:tag name="NAME" val="Moon"/>
</p:tagLst>
</file>

<file path=ppt/tags/tag732.xml><?xml version="1.0" encoding="utf-8"?>
<p:tagLst xmlns:a="http://schemas.openxmlformats.org/drawingml/2006/main" xmlns:r="http://schemas.openxmlformats.org/officeDocument/2006/relationships" xmlns:p="http://schemas.openxmlformats.org/presentationml/2006/main">
  <p:tag name="ANGLE" val="5"/>
</p:tagLst>
</file>

<file path=ppt/tags/tag733.xml><?xml version="1.0" encoding="utf-8"?>
<p:tagLst xmlns:a="http://schemas.openxmlformats.org/drawingml/2006/main" xmlns:r="http://schemas.openxmlformats.org/officeDocument/2006/relationships" xmlns:p="http://schemas.openxmlformats.org/presentationml/2006/main">
  <p:tag name="ANGLE" val="5"/>
</p:tagLst>
</file>

<file path=ppt/tags/tag734.xml><?xml version="1.0" encoding="utf-8"?>
<p:tagLst xmlns:a="http://schemas.openxmlformats.org/drawingml/2006/main" xmlns:r="http://schemas.openxmlformats.org/officeDocument/2006/relationships" xmlns:p="http://schemas.openxmlformats.org/presentationml/2006/main">
  <p:tag name="ANGLE" val="4"/>
</p:tagLst>
</file>

<file path=ppt/tags/tag735.xml><?xml version="1.0" encoding="utf-8"?>
<p:tagLst xmlns:a="http://schemas.openxmlformats.org/drawingml/2006/main" xmlns:r="http://schemas.openxmlformats.org/officeDocument/2006/relationships" xmlns:p="http://schemas.openxmlformats.org/presentationml/2006/main">
  <p:tag name="ANGLE" val="4"/>
</p:tagLst>
</file>

<file path=ppt/tags/tag736.xml><?xml version="1.0" encoding="utf-8"?>
<p:tagLst xmlns:a="http://schemas.openxmlformats.org/drawingml/2006/main" xmlns:r="http://schemas.openxmlformats.org/officeDocument/2006/relationships" xmlns:p="http://schemas.openxmlformats.org/presentationml/2006/main">
  <p:tag name="ANGLE" val="3"/>
</p:tagLst>
</file>

<file path=ppt/tags/tag737.xml><?xml version="1.0" encoding="utf-8"?>
<p:tagLst xmlns:a="http://schemas.openxmlformats.org/drawingml/2006/main" xmlns:r="http://schemas.openxmlformats.org/officeDocument/2006/relationships" xmlns:p="http://schemas.openxmlformats.org/presentationml/2006/main">
  <p:tag name="ANGLE" val="3"/>
</p:tagLst>
</file>

<file path=ppt/tags/tag738.xml><?xml version="1.0" encoding="utf-8"?>
<p:tagLst xmlns:a="http://schemas.openxmlformats.org/drawingml/2006/main" xmlns:r="http://schemas.openxmlformats.org/officeDocument/2006/relationships" xmlns:p="http://schemas.openxmlformats.org/presentationml/2006/main">
  <p:tag name="ANGLE" val="2"/>
</p:tagLst>
</file>

<file path=ppt/tags/tag739.xml><?xml version="1.0" encoding="utf-8"?>
<p:tagLst xmlns:a="http://schemas.openxmlformats.org/drawingml/2006/main" xmlns:r="http://schemas.openxmlformats.org/officeDocument/2006/relationships" xmlns:p="http://schemas.openxmlformats.org/presentationml/2006/main">
  <p:tag name="ANGLE" val="2"/>
</p:tagLst>
</file>

<file path=ppt/tags/tag74.xml><?xml version="1.0" encoding="utf-8"?>
<p:tagLst xmlns:a="http://schemas.openxmlformats.org/drawingml/2006/main" xmlns:r="http://schemas.openxmlformats.org/officeDocument/2006/relationships" xmlns:p="http://schemas.openxmlformats.org/presentationml/2006/main">
  <p:tag name="SHAPENAME" val="5. Source"/>
</p:tagLst>
</file>

<file path=ppt/tags/tag740.xml><?xml version="1.0" encoding="utf-8"?>
<p:tagLst xmlns:a="http://schemas.openxmlformats.org/drawingml/2006/main" xmlns:r="http://schemas.openxmlformats.org/officeDocument/2006/relationships" xmlns:p="http://schemas.openxmlformats.org/presentationml/2006/main">
  <p:tag name="ANGLE" val="1"/>
</p:tagLst>
</file>

<file path=ppt/tags/tag741.xml><?xml version="1.0" encoding="utf-8"?>
<p:tagLst xmlns:a="http://schemas.openxmlformats.org/drawingml/2006/main" xmlns:r="http://schemas.openxmlformats.org/officeDocument/2006/relationships" xmlns:p="http://schemas.openxmlformats.org/presentationml/2006/main">
  <p:tag name="ANGLE" val="1"/>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744.xml><?xml version="1.0" encoding="utf-8"?>
<p:tagLst xmlns:a="http://schemas.openxmlformats.org/drawingml/2006/main" xmlns:r="http://schemas.openxmlformats.org/officeDocument/2006/relationships" xmlns:p="http://schemas.openxmlformats.org/presentationml/2006/main">
  <p:tag name="SHAPENAME" val="ClientLogo"/>
</p:tagLst>
</file>

<file path=ppt/tags/tag74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746.xml><?xml version="1.0" encoding="utf-8"?>
<p:tagLst xmlns:a="http://schemas.openxmlformats.org/drawingml/2006/main" xmlns:r="http://schemas.openxmlformats.org/officeDocument/2006/relationships" xmlns:p="http://schemas.openxmlformats.org/presentationml/2006/main">
  <p:tag name="SHAPENAME" val="Subtitle"/>
</p:tagLst>
</file>

<file path=ppt/tags/tag747.xml><?xml version="1.0" encoding="utf-8"?>
<p:tagLst xmlns:a="http://schemas.openxmlformats.org/drawingml/2006/main" xmlns:r="http://schemas.openxmlformats.org/officeDocument/2006/relationships" xmlns:p="http://schemas.openxmlformats.org/presentationml/2006/main">
  <p:tag name="SHAPENAME" val="Title"/>
</p:tagLst>
</file>

<file path=ppt/tags/tag748.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7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3.xml><?xml version="1.0" encoding="utf-8"?>
<p:tagLst xmlns:a="http://schemas.openxmlformats.org/drawingml/2006/main" xmlns:r="http://schemas.openxmlformats.org/officeDocument/2006/relationships" xmlns:p="http://schemas.openxmlformats.org/presentationml/2006/main">
  <p:tag name="SHAPENAME" val="5. Source"/>
</p:tagLst>
</file>

<file path=ppt/tags/tag7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9.xml><?xml version="1.0" encoding="utf-8"?>
<p:tagLst xmlns:a="http://schemas.openxmlformats.org/drawingml/2006/main" xmlns:r="http://schemas.openxmlformats.org/officeDocument/2006/relationships" xmlns:p="http://schemas.openxmlformats.org/presentationml/2006/main">
  <p:tag name="SHAPENAME" val="5. Source"/>
</p:tagLst>
</file>

<file path=ppt/tags/tag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64.xml><?xml version="1.0" encoding="utf-8"?>
<p:tagLst xmlns:a="http://schemas.openxmlformats.org/drawingml/2006/main" xmlns:r="http://schemas.openxmlformats.org/officeDocument/2006/relationships" xmlns:p="http://schemas.openxmlformats.org/presentationml/2006/main">
  <p:tag name="SHAPENAME" val="5. Source"/>
</p:tagLst>
</file>

<file path=ppt/tags/tag7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7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0.xml><?xml version="1.0" encoding="utf-8"?>
<p:tagLst xmlns:a="http://schemas.openxmlformats.org/drawingml/2006/main" xmlns:r="http://schemas.openxmlformats.org/officeDocument/2006/relationships" xmlns:p="http://schemas.openxmlformats.org/presentationml/2006/main">
  <p:tag name="SHAPENAME" val="5. Source"/>
</p:tagLst>
</file>

<file path=ppt/tags/tag7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7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75.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77.xml><?xml version="1.0" encoding="utf-8"?>
<p:tagLst xmlns:a="http://schemas.openxmlformats.org/drawingml/2006/main" xmlns:r="http://schemas.openxmlformats.org/officeDocument/2006/relationships" xmlns:p="http://schemas.openxmlformats.org/presentationml/2006/main">
  <p:tag name="SHAPENAME" val="5. Source"/>
</p:tagLst>
</file>

<file path=ppt/tags/tag7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78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8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7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5.xml><?xml version="1.0" encoding="utf-8"?>
<p:tagLst xmlns:a="http://schemas.openxmlformats.org/drawingml/2006/main" xmlns:r="http://schemas.openxmlformats.org/officeDocument/2006/relationships" xmlns:p="http://schemas.openxmlformats.org/presentationml/2006/main">
  <p:tag name="SHAPENAME" val="5. Source"/>
</p:tagLst>
</file>

<file path=ppt/tags/tag7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79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793.xml><?xml version="1.0" encoding="utf-8"?>
<p:tagLst xmlns:a="http://schemas.openxmlformats.org/drawingml/2006/main" xmlns:r="http://schemas.openxmlformats.org/officeDocument/2006/relationships" xmlns:p="http://schemas.openxmlformats.org/presentationml/2006/main">
  <p:tag name="SHAPENAME" val="5. Source"/>
</p:tagLst>
</file>

<file path=ppt/tags/tag7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5.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7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00.xml><?xml version="1.0" encoding="utf-8"?>
<p:tagLst xmlns:a="http://schemas.openxmlformats.org/drawingml/2006/main" xmlns:r="http://schemas.openxmlformats.org/officeDocument/2006/relationships" xmlns:p="http://schemas.openxmlformats.org/presentationml/2006/main">
  <p:tag name="SHAPENAME" val="5. Source"/>
</p:tagLst>
</file>

<file path=ppt/tags/tag8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804.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8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809.xml><?xml version="1.0" encoding="utf-8"?>
<p:tagLst xmlns:a="http://schemas.openxmlformats.org/drawingml/2006/main" xmlns:r="http://schemas.openxmlformats.org/officeDocument/2006/relationships" xmlns:p="http://schemas.openxmlformats.org/presentationml/2006/main">
  <p:tag name="SHAPENAME" val="5. Source"/>
</p:tagLst>
</file>

<file path=ppt/tags/tag81.xml><?xml version="1.0" encoding="utf-8"?>
<p:tagLst xmlns:a="http://schemas.openxmlformats.org/drawingml/2006/main" xmlns:r="http://schemas.openxmlformats.org/officeDocument/2006/relationships" xmlns:p="http://schemas.openxmlformats.org/presentationml/2006/main">
  <p:tag name="SHAPENAME" val="5. Source"/>
</p:tagLst>
</file>

<file path=ppt/tags/tag8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8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13.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8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818.xml><?xml version="1.0" encoding="utf-8"?>
<p:tagLst xmlns:a="http://schemas.openxmlformats.org/drawingml/2006/main" xmlns:r="http://schemas.openxmlformats.org/officeDocument/2006/relationships" xmlns:p="http://schemas.openxmlformats.org/presentationml/2006/main">
  <p:tag name="SHAPENAME" val="5. Source"/>
</p:tagLst>
</file>

<file path=ppt/tags/tag8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82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82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8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8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30.xml><?xml version="1.0" encoding="utf-8"?>
<p:tagLst xmlns:a="http://schemas.openxmlformats.org/drawingml/2006/main" xmlns:r="http://schemas.openxmlformats.org/officeDocument/2006/relationships" xmlns:p="http://schemas.openxmlformats.org/presentationml/2006/main">
  <p:tag name="SHAPENAME" val="5. Source"/>
</p:tagLst>
</file>

<file path=ppt/tags/tag8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834.xml><?xml version="1.0" encoding="utf-8"?>
<p:tagLst xmlns:a="http://schemas.openxmlformats.org/drawingml/2006/main" xmlns:r="http://schemas.openxmlformats.org/officeDocument/2006/relationships" xmlns:p="http://schemas.openxmlformats.org/presentationml/2006/main">
  <p:tag name="SHAPENAME" val="4. Footnote"/>
</p:tagLst>
</file>

<file path=ppt/tags/tag8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36.xml><?xml version="1.0" encoding="utf-8"?>
<p:tagLst xmlns:a="http://schemas.openxmlformats.org/drawingml/2006/main" xmlns:r="http://schemas.openxmlformats.org/officeDocument/2006/relationships" xmlns:p="http://schemas.openxmlformats.org/presentationml/2006/main">
  <p:tag name="SHAPENAME" val="Grid"/>
</p:tagLst>
</file>

<file path=ppt/tags/tag837.xml><?xml version="1.0" encoding="utf-8"?>
<p:tagLst xmlns:a="http://schemas.openxmlformats.org/drawingml/2006/main" xmlns:r="http://schemas.openxmlformats.org/officeDocument/2006/relationships" xmlns:p="http://schemas.openxmlformats.org/presentationml/2006/main">
  <p:tag name="NAME" val="Moon"/>
</p:tagLst>
</file>

<file path=ppt/tags/tag838.xml><?xml version="1.0" encoding="utf-8"?>
<p:tagLst xmlns:a="http://schemas.openxmlformats.org/drawingml/2006/main" xmlns:r="http://schemas.openxmlformats.org/officeDocument/2006/relationships" xmlns:p="http://schemas.openxmlformats.org/presentationml/2006/main">
  <p:tag name="NAME" val="Moon"/>
</p:tagLst>
</file>

<file path=ppt/tags/tag839.xml><?xml version="1.0" encoding="utf-8"?>
<p:tagLst xmlns:a="http://schemas.openxmlformats.org/drawingml/2006/main" xmlns:r="http://schemas.openxmlformats.org/officeDocument/2006/relationships" xmlns:p="http://schemas.openxmlformats.org/presentationml/2006/main">
  <p:tag name="NAME" val="Moon"/>
</p:tagLst>
</file>

<file path=ppt/tags/tag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840.xml><?xml version="1.0" encoding="utf-8"?>
<p:tagLst xmlns:a="http://schemas.openxmlformats.org/drawingml/2006/main" xmlns:r="http://schemas.openxmlformats.org/officeDocument/2006/relationships" xmlns:p="http://schemas.openxmlformats.org/presentationml/2006/main">
  <p:tag name="NAME" val="Moon"/>
</p:tagLst>
</file>

<file path=ppt/tags/tag841.xml><?xml version="1.0" encoding="utf-8"?>
<p:tagLst xmlns:a="http://schemas.openxmlformats.org/drawingml/2006/main" xmlns:r="http://schemas.openxmlformats.org/officeDocument/2006/relationships" xmlns:p="http://schemas.openxmlformats.org/presentationml/2006/main">
  <p:tag name="NAME" val="Moon"/>
</p:tagLst>
</file>

<file path=ppt/tags/tag842.xml><?xml version="1.0" encoding="utf-8"?>
<p:tagLst xmlns:a="http://schemas.openxmlformats.org/drawingml/2006/main" xmlns:r="http://schemas.openxmlformats.org/officeDocument/2006/relationships" xmlns:p="http://schemas.openxmlformats.org/presentationml/2006/main">
  <p:tag name="ANGLE" val="5"/>
</p:tagLst>
</file>

<file path=ppt/tags/tag843.xml><?xml version="1.0" encoding="utf-8"?>
<p:tagLst xmlns:a="http://schemas.openxmlformats.org/drawingml/2006/main" xmlns:r="http://schemas.openxmlformats.org/officeDocument/2006/relationships" xmlns:p="http://schemas.openxmlformats.org/presentationml/2006/main">
  <p:tag name="ANGLE" val="5"/>
</p:tagLst>
</file>

<file path=ppt/tags/tag844.xml><?xml version="1.0" encoding="utf-8"?>
<p:tagLst xmlns:a="http://schemas.openxmlformats.org/drawingml/2006/main" xmlns:r="http://schemas.openxmlformats.org/officeDocument/2006/relationships" xmlns:p="http://schemas.openxmlformats.org/presentationml/2006/main">
  <p:tag name="ANGLE" val="4"/>
</p:tagLst>
</file>

<file path=ppt/tags/tag845.xml><?xml version="1.0" encoding="utf-8"?>
<p:tagLst xmlns:a="http://schemas.openxmlformats.org/drawingml/2006/main" xmlns:r="http://schemas.openxmlformats.org/officeDocument/2006/relationships" xmlns:p="http://schemas.openxmlformats.org/presentationml/2006/main">
  <p:tag name="ANGLE" val="4"/>
</p:tagLst>
</file>

<file path=ppt/tags/tag846.xml><?xml version="1.0" encoding="utf-8"?>
<p:tagLst xmlns:a="http://schemas.openxmlformats.org/drawingml/2006/main" xmlns:r="http://schemas.openxmlformats.org/officeDocument/2006/relationships" xmlns:p="http://schemas.openxmlformats.org/presentationml/2006/main">
  <p:tag name="ANGLE" val="3"/>
</p:tagLst>
</file>

<file path=ppt/tags/tag847.xml><?xml version="1.0" encoding="utf-8"?>
<p:tagLst xmlns:a="http://schemas.openxmlformats.org/drawingml/2006/main" xmlns:r="http://schemas.openxmlformats.org/officeDocument/2006/relationships" xmlns:p="http://schemas.openxmlformats.org/presentationml/2006/main">
  <p:tag name="ANGLE" val="3"/>
</p:tagLst>
</file>

<file path=ppt/tags/tag848.xml><?xml version="1.0" encoding="utf-8"?>
<p:tagLst xmlns:a="http://schemas.openxmlformats.org/drawingml/2006/main" xmlns:r="http://schemas.openxmlformats.org/officeDocument/2006/relationships" xmlns:p="http://schemas.openxmlformats.org/presentationml/2006/main">
  <p:tag name="ANGLE" val="2"/>
</p:tagLst>
</file>

<file path=ppt/tags/tag849.xml><?xml version="1.0" encoding="utf-8"?>
<p:tagLst xmlns:a="http://schemas.openxmlformats.org/drawingml/2006/main" xmlns:r="http://schemas.openxmlformats.org/officeDocument/2006/relationships" xmlns:p="http://schemas.openxmlformats.org/presentationml/2006/main">
  <p:tag name="ANGLE" val="2"/>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0.xml><?xml version="1.0" encoding="utf-8"?>
<p:tagLst xmlns:a="http://schemas.openxmlformats.org/drawingml/2006/main" xmlns:r="http://schemas.openxmlformats.org/officeDocument/2006/relationships" xmlns:p="http://schemas.openxmlformats.org/presentationml/2006/main">
  <p:tag name="ANGLE" val="1"/>
</p:tagLst>
</file>

<file path=ppt/tags/tag851.xml><?xml version="1.0" encoding="utf-8"?>
<p:tagLst xmlns:a="http://schemas.openxmlformats.org/drawingml/2006/main" xmlns:r="http://schemas.openxmlformats.org/officeDocument/2006/relationships" xmlns:p="http://schemas.openxmlformats.org/presentationml/2006/main">
  <p:tag name="ANGLE" val="1"/>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854.xml><?xml version="1.0" encoding="utf-8"?>
<p:tagLst xmlns:a="http://schemas.openxmlformats.org/drawingml/2006/main" xmlns:r="http://schemas.openxmlformats.org/officeDocument/2006/relationships" xmlns:p="http://schemas.openxmlformats.org/presentationml/2006/main">
  <p:tag name="SHAPENAME" val="ClientLogo"/>
</p:tagLst>
</file>

<file path=ppt/tags/tag85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856.xml><?xml version="1.0" encoding="utf-8"?>
<p:tagLst xmlns:a="http://schemas.openxmlformats.org/drawingml/2006/main" xmlns:r="http://schemas.openxmlformats.org/officeDocument/2006/relationships" xmlns:p="http://schemas.openxmlformats.org/presentationml/2006/main">
  <p:tag name="SHAPENAME" val="Subtitle"/>
</p:tagLst>
</file>

<file path=ppt/tags/tag857.xml><?xml version="1.0" encoding="utf-8"?>
<p:tagLst xmlns:a="http://schemas.openxmlformats.org/drawingml/2006/main" xmlns:r="http://schemas.openxmlformats.org/officeDocument/2006/relationships" xmlns:p="http://schemas.openxmlformats.org/presentationml/2006/main">
  <p:tag name="SHAPENAME" val="Title"/>
</p:tagLst>
</file>

<file path=ppt/tags/tag858.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8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3.xml><?xml version="1.0" encoding="utf-8"?>
<p:tagLst xmlns:a="http://schemas.openxmlformats.org/drawingml/2006/main" xmlns:r="http://schemas.openxmlformats.org/officeDocument/2006/relationships" xmlns:p="http://schemas.openxmlformats.org/presentationml/2006/main">
  <p:tag name="SHAPENAME" val="5. Source"/>
</p:tagLst>
</file>

<file path=ppt/tags/tag8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9.xml><?xml version="1.0" encoding="utf-8"?>
<p:tagLst xmlns:a="http://schemas.openxmlformats.org/drawingml/2006/main" xmlns:r="http://schemas.openxmlformats.org/officeDocument/2006/relationships" xmlns:p="http://schemas.openxmlformats.org/presentationml/2006/main">
  <p:tag name="SHAPENAME" val="5. Sourc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8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4.xml><?xml version="1.0" encoding="utf-8"?>
<p:tagLst xmlns:a="http://schemas.openxmlformats.org/drawingml/2006/main" xmlns:r="http://schemas.openxmlformats.org/officeDocument/2006/relationships" xmlns:p="http://schemas.openxmlformats.org/presentationml/2006/main">
  <p:tag name="SHAPENAME" val="5. Source"/>
</p:tagLst>
</file>

<file path=ppt/tags/tag8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8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0.xml><?xml version="1.0" encoding="utf-8"?>
<p:tagLst xmlns:a="http://schemas.openxmlformats.org/drawingml/2006/main" xmlns:r="http://schemas.openxmlformats.org/officeDocument/2006/relationships" xmlns:p="http://schemas.openxmlformats.org/presentationml/2006/main">
  <p:tag name="SHAPENAME" val="5. Source"/>
</p:tagLst>
</file>

<file path=ppt/tags/tag8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3.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8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8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7.xml><?xml version="1.0" encoding="utf-8"?>
<p:tagLst xmlns:a="http://schemas.openxmlformats.org/drawingml/2006/main" xmlns:r="http://schemas.openxmlformats.org/officeDocument/2006/relationships" xmlns:p="http://schemas.openxmlformats.org/presentationml/2006/main">
  <p:tag name="SHAPENAME" val="5. Source"/>
</p:tagLst>
</file>

<file path=ppt/tags/tag8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SHAPENAME" val="5. Source"/>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89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9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8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895.xml><?xml version="1.0" encoding="utf-8"?>
<p:tagLst xmlns:a="http://schemas.openxmlformats.org/drawingml/2006/main" xmlns:r="http://schemas.openxmlformats.org/officeDocument/2006/relationships" xmlns:p="http://schemas.openxmlformats.org/presentationml/2006/main">
  <p:tag name="SHAPENAME" val="5. Source"/>
</p:tagLst>
</file>

<file path=ppt/tags/tag8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0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903.xml><?xml version="1.0" encoding="utf-8"?>
<p:tagLst xmlns:a="http://schemas.openxmlformats.org/drawingml/2006/main" xmlns:r="http://schemas.openxmlformats.org/officeDocument/2006/relationships" xmlns:p="http://schemas.openxmlformats.org/presentationml/2006/main">
  <p:tag name="SHAPENAME" val="5. Source"/>
</p:tagLst>
</file>

<file path=ppt/tags/tag9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5.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9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91.xml><?xml version="1.0" encoding="utf-8"?>
<p:tagLst xmlns:a="http://schemas.openxmlformats.org/drawingml/2006/main" xmlns:r="http://schemas.openxmlformats.org/officeDocument/2006/relationships" xmlns:p="http://schemas.openxmlformats.org/presentationml/2006/main">
  <p:tag name="SHAPENAME" val="3. Subtitle"/>
</p:tagLst>
</file>

<file path=ppt/tags/tag910.xml><?xml version="1.0" encoding="utf-8"?>
<p:tagLst xmlns:a="http://schemas.openxmlformats.org/drawingml/2006/main" xmlns:r="http://schemas.openxmlformats.org/officeDocument/2006/relationships" xmlns:p="http://schemas.openxmlformats.org/presentationml/2006/main">
  <p:tag name="SHAPENAME" val="5. Source"/>
</p:tagLst>
</file>

<file path=ppt/tags/tag9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914.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9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919.xml><?xml version="1.0" encoding="utf-8"?>
<p:tagLst xmlns:a="http://schemas.openxmlformats.org/drawingml/2006/main" xmlns:r="http://schemas.openxmlformats.org/officeDocument/2006/relationships" xmlns:p="http://schemas.openxmlformats.org/presentationml/2006/main">
  <p:tag name="SHAPENAME" val="5. Source"/>
</p:tagLst>
</file>

<file path=ppt/tags/tag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9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3.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9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2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928.xml><?xml version="1.0" encoding="utf-8"?>
<p:tagLst xmlns:a="http://schemas.openxmlformats.org/drawingml/2006/main" xmlns:r="http://schemas.openxmlformats.org/officeDocument/2006/relationships" xmlns:p="http://schemas.openxmlformats.org/presentationml/2006/main">
  <p:tag name="SHAPENAME" val="5. Source"/>
</p:tagLst>
</file>

<file path=ppt/tags/tag9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93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9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9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9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40.xml><?xml version="1.0" encoding="utf-8"?>
<p:tagLst xmlns:a="http://schemas.openxmlformats.org/drawingml/2006/main" xmlns:r="http://schemas.openxmlformats.org/officeDocument/2006/relationships" xmlns:p="http://schemas.openxmlformats.org/presentationml/2006/main">
  <p:tag name="SHAPENAME" val="5. Source"/>
</p:tagLst>
</file>

<file path=ppt/tags/tag9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944.xml><?xml version="1.0" encoding="utf-8"?>
<p:tagLst xmlns:a="http://schemas.openxmlformats.org/drawingml/2006/main" xmlns:r="http://schemas.openxmlformats.org/officeDocument/2006/relationships" xmlns:p="http://schemas.openxmlformats.org/presentationml/2006/main">
  <p:tag name="SHAPENAME" val="4. Footnote"/>
</p:tagLst>
</file>

<file path=ppt/tags/tag9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46.xml><?xml version="1.0" encoding="utf-8"?>
<p:tagLst xmlns:a="http://schemas.openxmlformats.org/drawingml/2006/main" xmlns:r="http://schemas.openxmlformats.org/officeDocument/2006/relationships" xmlns:p="http://schemas.openxmlformats.org/presentationml/2006/main">
  <p:tag name="SHAPENAME" val="Grid"/>
</p:tagLst>
</file>

<file path=ppt/tags/tag947.xml><?xml version="1.0" encoding="utf-8"?>
<p:tagLst xmlns:a="http://schemas.openxmlformats.org/drawingml/2006/main" xmlns:r="http://schemas.openxmlformats.org/officeDocument/2006/relationships" xmlns:p="http://schemas.openxmlformats.org/presentationml/2006/main">
  <p:tag name="NAME" val="Moon"/>
</p:tagLst>
</file>

<file path=ppt/tags/tag948.xml><?xml version="1.0" encoding="utf-8"?>
<p:tagLst xmlns:a="http://schemas.openxmlformats.org/drawingml/2006/main" xmlns:r="http://schemas.openxmlformats.org/officeDocument/2006/relationships" xmlns:p="http://schemas.openxmlformats.org/presentationml/2006/main">
  <p:tag name="NAME" val="Moon"/>
</p:tagLst>
</file>

<file path=ppt/tags/tag949.xml><?xml version="1.0" encoding="utf-8"?>
<p:tagLst xmlns:a="http://schemas.openxmlformats.org/drawingml/2006/main" xmlns:r="http://schemas.openxmlformats.org/officeDocument/2006/relationships" xmlns:p="http://schemas.openxmlformats.org/presentationml/2006/main">
  <p:tag name="NAME" val="Moon"/>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950.xml><?xml version="1.0" encoding="utf-8"?>
<p:tagLst xmlns:a="http://schemas.openxmlformats.org/drawingml/2006/main" xmlns:r="http://schemas.openxmlformats.org/officeDocument/2006/relationships" xmlns:p="http://schemas.openxmlformats.org/presentationml/2006/main">
  <p:tag name="NAME" val="Moon"/>
</p:tagLst>
</file>

<file path=ppt/tags/tag951.xml><?xml version="1.0" encoding="utf-8"?>
<p:tagLst xmlns:a="http://schemas.openxmlformats.org/drawingml/2006/main" xmlns:r="http://schemas.openxmlformats.org/officeDocument/2006/relationships" xmlns:p="http://schemas.openxmlformats.org/presentationml/2006/main">
  <p:tag name="NAME" val="Moon"/>
</p:tagLst>
</file>

<file path=ppt/tags/tag952.xml><?xml version="1.0" encoding="utf-8"?>
<p:tagLst xmlns:a="http://schemas.openxmlformats.org/drawingml/2006/main" xmlns:r="http://schemas.openxmlformats.org/officeDocument/2006/relationships" xmlns:p="http://schemas.openxmlformats.org/presentationml/2006/main">
  <p:tag name="ANGLE" val="5"/>
</p:tagLst>
</file>

<file path=ppt/tags/tag953.xml><?xml version="1.0" encoding="utf-8"?>
<p:tagLst xmlns:a="http://schemas.openxmlformats.org/drawingml/2006/main" xmlns:r="http://schemas.openxmlformats.org/officeDocument/2006/relationships" xmlns:p="http://schemas.openxmlformats.org/presentationml/2006/main">
  <p:tag name="ANGLE" val="5"/>
</p:tagLst>
</file>

<file path=ppt/tags/tag954.xml><?xml version="1.0" encoding="utf-8"?>
<p:tagLst xmlns:a="http://schemas.openxmlformats.org/drawingml/2006/main" xmlns:r="http://schemas.openxmlformats.org/officeDocument/2006/relationships" xmlns:p="http://schemas.openxmlformats.org/presentationml/2006/main">
  <p:tag name="ANGLE" val="4"/>
</p:tagLst>
</file>

<file path=ppt/tags/tag955.xml><?xml version="1.0" encoding="utf-8"?>
<p:tagLst xmlns:a="http://schemas.openxmlformats.org/drawingml/2006/main" xmlns:r="http://schemas.openxmlformats.org/officeDocument/2006/relationships" xmlns:p="http://schemas.openxmlformats.org/presentationml/2006/main">
  <p:tag name="ANGLE" val="4"/>
</p:tagLst>
</file>

<file path=ppt/tags/tag956.xml><?xml version="1.0" encoding="utf-8"?>
<p:tagLst xmlns:a="http://schemas.openxmlformats.org/drawingml/2006/main" xmlns:r="http://schemas.openxmlformats.org/officeDocument/2006/relationships" xmlns:p="http://schemas.openxmlformats.org/presentationml/2006/main">
  <p:tag name="ANGLE" val="3"/>
</p:tagLst>
</file>

<file path=ppt/tags/tag957.xml><?xml version="1.0" encoding="utf-8"?>
<p:tagLst xmlns:a="http://schemas.openxmlformats.org/drawingml/2006/main" xmlns:r="http://schemas.openxmlformats.org/officeDocument/2006/relationships" xmlns:p="http://schemas.openxmlformats.org/presentationml/2006/main">
  <p:tag name="ANGLE" val="3"/>
</p:tagLst>
</file>

<file path=ppt/tags/tag958.xml><?xml version="1.0" encoding="utf-8"?>
<p:tagLst xmlns:a="http://schemas.openxmlformats.org/drawingml/2006/main" xmlns:r="http://schemas.openxmlformats.org/officeDocument/2006/relationships" xmlns:p="http://schemas.openxmlformats.org/presentationml/2006/main">
  <p:tag name="ANGLE" val="2"/>
</p:tagLst>
</file>

<file path=ppt/tags/tag959.xml><?xml version="1.0" encoding="utf-8"?>
<p:tagLst xmlns:a="http://schemas.openxmlformats.org/drawingml/2006/main" xmlns:r="http://schemas.openxmlformats.org/officeDocument/2006/relationships" xmlns:p="http://schemas.openxmlformats.org/presentationml/2006/main">
  <p:tag name="ANGLE" val="2"/>
</p:tagLst>
</file>

<file path=ppt/tags/tag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60.xml><?xml version="1.0" encoding="utf-8"?>
<p:tagLst xmlns:a="http://schemas.openxmlformats.org/drawingml/2006/main" xmlns:r="http://schemas.openxmlformats.org/officeDocument/2006/relationships" xmlns:p="http://schemas.openxmlformats.org/presentationml/2006/main">
  <p:tag name="ANGLE" val="1"/>
</p:tagLst>
</file>

<file path=ppt/tags/tag961.xml><?xml version="1.0" encoding="utf-8"?>
<p:tagLst xmlns:a="http://schemas.openxmlformats.org/drawingml/2006/main" xmlns:r="http://schemas.openxmlformats.org/officeDocument/2006/relationships" xmlns:p="http://schemas.openxmlformats.org/presentationml/2006/main">
  <p:tag name="ANGLE" val="1"/>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3.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964.xml><?xml version="1.0" encoding="utf-8"?>
<p:tagLst xmlns:a="http://schemas.openxmlformats.org/drawingml/2006/main" xmlns:r="http://schemas.openxmlformats.org/officeDocument/2006/relationships" xmlns:p="http://schemas.openxmlformats.org/presentationml/2006/main">
  <p:tag name="SHAPENAME" val="ClientLogo"/>
</p:tagLst>
</file>

<file path=ppt/tags/tag96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966.xml><?xml version="1.0" encoding="utf-8"?>
<p:tagLst xmlns:a="http://schemas.openxmlformats.org/drawingml/2006/main" xmlns:r="http://schemas.openxmlformats.org/officeDocument/2006/relationships" xmlns:p="http://schemas.openxmlformats.org/presentationml/2006/main">
  <p:tag name="SHAPENAME" val="Subtitle"/>
</p:tagLst>
</file>

<file path=ppt/tags/tag967.xml><?xml version="1.0" encoding="utf-8"?>
<p:tagLst xmlns:a="http://schemas.openxmlformats.org/drawingml/2006/main" xmlns:r="http://schemas.openxmlformats.org/officeDocument/2006/relationships" xmlns:p="http://schemas.openxmlformats.org/presentationml/2006/main">
  <p:tag name="SHAPENAME" val="Title"/>
</p:tagLst>
</file>

<file path=ppt/tags/tag968.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SHAPENAME" val="5. Source"/>
</p:tagLst>
</file>

<file path=ppt/tags/tag970.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9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3.xml><?xml version="1.0" encoding="utf-8"?>
<p:tagLst xmlns:a="http://schemas.openxmlformats.org/drawingml/2006/main" xmlns:r="http://schemas.openxmlformats.org/officeDocument/2006/relationships" xmlns:p="http://schemas.openxmlformats.org/presentationml/2006/main">
  <p:tag name="SHAPENAME" val="5. Source"/>
</p:tagLst>
</file>

<file path=ppt/tags/tag9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5.xml><?xml version="1.0" encoding="utf-8"?>
<p:tagLst xmlns:a="http://schemas.openxmlformats.org/drawingml/2006/main" xmlns:r="http://schemas.openxmlformats.org/officeDocument/2006/relationships" xmlns:p="http://schemas.openxmlformats.org/presentationml/2006/main">
  <p:tag name="SHAPENAME" val="3. Subtitle"/>
</p:tagLst>
</file>

<file path=ppt/tags/tag9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9.xml><?xml version="1.0" encoding="utf-8"?>
<p:tagLst xmlns:a="http://schemas.openxmlformats.org/drawingml/2006/main" xmlns:r="http://schemas.openxmlformats.org/officeDocument/2006/relationships" xmlns:p="http://schemas.openxmlformats.org/presentationml/2006/main">
  <p:tag name="SHAPENAME" val="5. Source"/>
</p:tagLst>
</file>

<file path=ppt/tags/tag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84.xml><?xml version="1.0" encoding="utf-8"?>
<p:tagLst xmlns:a="http://schemas.openxmlformats.org/drawingml/2006/main" xmlns:r="http://schemas.openxmlformats.org/officeDocument/2006/relationships" xmlns:p="http://schemas.openxmlformats.org/presentationml/2006/main">
  <p:tag name="SHAPENAME" val="5. Source"/>
</p:tagLst>
</file>

<file path=ppt/tags/tag9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9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90.xml><?xml version="1.0" encoding="utf-8"?>
<p:tagLst xmlns:a="http://schemas.openxmlformats.org/drawingml/2006/main" xmlns:r="http://schemas.openxmlformats.org/officeDocument/2006/relationships" xmlns:p="http://schemas.openxmlformats.org/presentationml/2006/main">
  <p:tag name="SHAPENAME" val="5. Source"/>
</p:tagLst>
</file>

<file path=ppt/tags/tag9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3.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9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9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7.xml><?xml version="1.0" encoding="utf-8"?>
<p:tagLst xmlns:a="http://schemas.openxmlformats.org/drawingml/2006/main" xmlns:r="http://schemas.openxmlformats.org/officeDocument/2006/relationships" xmlns:p="http://schemas.openxmlformats.org/presentationml/2006/main">
  <p:tag name="SHAPENAME" val="5. Source"/>
</p:tagLst>
</file>

<file path=ppt/tags/tag9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White">
  <a:themeElements>
    <a:clrScheme name="Custom 10">
      <a:dk1>
        <a:srgbClr val="000000"/>
      </a:dk1>
      <a:lt1>
        <a:srgbClr val="FFFFFF"/>
      </a:lt1>
      <a:dk2>
        <a:srgbClr val="FFFFFF"/>
      </a:dk2>
      <a:lt2>
        <a:srgbClr val="FFFFFF"/>
      </a:lt2>
      <a:accent1>
        <a:srgbClr val="051C2C"/>
      </a:accent1>
      <a:accent2>
        <a:srgbClr val="00A9F4"/>
      </a:accent2>
      <a:accent3>
        <a:srgbClr val="2251FF"/>
      </a:accent3>
      <a:accent4>
        <a:srgbClr val="AAE6F0"/>
      </a:accent4>
      <a:accent5>
        <a:srgbClr val="3C96B4"/>
      </a:accent5>
      <a:accent6>
        <a:srgbClr val="AFC3F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10.xml><?xml version="1.0" encoding="utf-8"?>
<a:theme xmlns:a="http://schemas.openxmlformats.org/drawingml/2006/main" name="10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11.xml><?xml version="1.0" encoding="utf-8"?>
<a:theme xmlns:a="http://schemas.openxmlformats.org/drawingml/2006/main" name="11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12.xml><?xml version="1.0" encoding="utf-8"?>
<a:theme xmlns:a="http://schemas.openxmlformats.org/drawingml/2006/main" name="12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13.xml><?xml version="1.0" encoding="utf-8"?>
<a:theme xmlns:a="http://schemas.openxmlformats.org/drawingml/2006/main" name="13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14.xml><?xml version="1.0" encoding="utf-8"?>
<a:theme xmlns:a="http://schemas.openxmlformats.org/drawingml/2006/main" name="14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15.xml><?xml version="1.0" encoding="utf-8"?>
<a:theme xmlns:a="http://schemas.openxmlformats.org/drawingml/2006/main" name="15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16.xml><?xml version="1.0" encoding="utf-8"?>
<a:theme xmlns:a="http://schemas.openxmlformats.org/drawingml/2006/main" name="16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17.xml><?xml version="1.0" encoding="utf-8"?>
<a:theme xmlns:a="http://schemas.openxmlformats.org/drawingml/2006/main" name="17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18.xml><?xml version="1.0" encoding="utf-8"?>
<a:theme xmlns:a="http://schemas.openxmlformats.org/drawingml/2006/main" name="Office Theme">
  <a:themeElements>
    <a:clrScheme name="Custom Scheme">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Custom Scheme 2">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2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3.xml><?xml version="1.0" encoding="utf-8"?>
<a:theme xmlns:a="http://schemas.openxmlformats.org/drawingml/2006/main" name="3_White">
  <a:themeElements>
    <a:clrScheme name="Custom 10">
      <a:dk1>
        <a:srgbClr val="000000"/>
      </a:dk1>
      <a:lt1>
        <a:srgbClr val="FFFFFF"/>
      </a:lt1>
      <a:dk2>
        <a:srgbClr val="FFFFFF"/>
      </a:dk2>
      <a:lt2>
        <a:srgbClr val="FFFFFF"/>
      </a:lt2>
      <a:accent1>
        <a:srgbClr val="051C2C"/>
      </a:accent1>
      <a:accent2>
        <a:srgbClr val="00A9F4"/>
      </a:accent2>
      <a:accent3>
        <a:srgbClr val="2251FF"/>
      </a:accent3>
      <a:accent4>
        <a:srgbClr val="AAE6F0"/>
      </a:accent4>
      <a:accent5>
        <a:srgbClr val="3C96B4"/>
      </a:accent5>
      <a:accent6>
        <a:srgbClr val="AFC3F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4.xml><?xml version="1.0" encoding="utf-8"?>
<a:theme xmlns:a="http://schemas.openxmlformats.org/drawingml/2006/main" name="4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5.xml><?xml version="1.0" encoding="utf-8"?>
<a:theme xmlns:a="http://schemas.openxmlformats.org/drawingml/2006/main" name="5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6.xml><?xml version="1.0" encoding="utf-8"?>
<a:theme xmlns:a="http://schemas.openxmlformats.org/drawingml/2006/main" name="6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7.xml><?xml version="1.0" encoding="utf-8"?>
<a:theme xmlns:a="http://schemas.openxmlformats.org/drawingml/2006/main" name="7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8.xml><?xml version="1.0" encoding="utf-8"?>
<a:theme xmlns:a="http://schemas.openxmlformats.org/drawingml/2006/main" name="8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9.xml><?xml version="1.0" encoding="utf-8"?>
<a:theme xmlns:a="http://schemas.openxmlformats.org/drawingml/2006/main" name="9_White">
  <a:themeElements>
    <a:clrScheme name="Custom 5">
      <a:dk1>
        <a:srgbClr val="000000"/>
      </a:dk1>
      <a:lt1>
        <a:srgbClr val="FFFFFF"/>
      </a:lt1>
      <a:dk2>
        <a:srgbClr val="000000"/>
      </a:dk2>
      <a:lt2>
        <a:srgbClr val="FFFFFF"/>
      </a:lt2>
      <a:accent1>
        <a:srgbClr val="43765A"/>
      </a:accent1>
      <a:accent2>
        <a:srgbClr val="AACEB4"/>
      </a:accent2>
      <a:accent3>
        <a:srgbClr val="274C32"/>
      </a:accent3>
      <a:accent4>
        <a:srgbClr val="D4DED8"/>
      </a:accent4>
      <a:accent5>
        <a:srgbClr val="CCE2D2"/>
      </a:accent5>
      <a:accent6>
        <a:srgbClr val="7F7F7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A6456323-EA72-4A12-BC3E-84C6F2741A5C}"/>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91120</TotalTime>
  <Words>2524</Words>
  <Application>Microsoft Office PowerPoint</Application>
  <PresentationFormat>Widescreen</PresentationFormat>
  <Paragraphs>297</Paragraphs>
  <Slides>35</Slides>
  <Notes>30</Notes>
  <HiddenSlides>0</HiddenSlides>
  <MMClips>0</MMClips>
  <ScaleCrop>false</ScaleCrop>
  <HeadingPairs>
    <vt:vector size="8" baseType="variant">
      <vt:variant>
        <vt:lpstr>Fonts Used</vt:lpstr>
      </vt:variant>
      <vt:variant>
        <vt:i4>13</vt:i4>
      </vt:variant>
      <vt:variant>
        <vt:lpstr>Theme</vt:lpstr>
      </vt:variant>
      <vt:variant>
        <vt:i4>17</vt:i4>
      </vt:variant>
      <vt:variant>
        <vt:lpstr>Embedded OLE Servers</vt:lpstr>
      </vt:variant>
      <vt:variant>
        <vt:i4>1</vt:i4>
      </vt:variant>
      <vt:variant>
        <vt:lpstr>Slide Titles</vt:lpstr>
      </vt:variant>
      <vt:variant>
        <vt:i4>35</vt:i4>
      </vt:variant>
    </vt:vector>
  </HeadingPairs>
  <TitlesOfParts>
    <vt:vector size="66" baseType="lpstr">
      <vt:lpstr>MS PGothic</vt:lpstr>
      <vt:lpstr>Arial</vt:lpstr>
      <vt:lpstr>Arial Unicode MS</vt:lpstr>
      <vt:lpstr>Calibri</vt:lpstr>
      <vt:lpstr>Cambria</vt:lpstr>
      <vt:lpstr>Century Gothic</vt:lpstr>
      <vt:lpstr>Georgia</vt:lpstr>
      <vt:lpstr>Helvetica</vt:lpstr>
      <vt:lpstr>Helvetica Neue</vt:lpstr>
      <vt:lpstr>Helvetica Neue Light</vt:lpstr>
      <vt:lpstr>Lato</vt:lpstr>
      <vt:lpstr>Segoe UI</vt:lpstr>
      <vt:lpstr>Wingdings</vt:lpstr>
      <vt:lpstr>1_White</vt:lpstr>
      <vt:lpstr>2_White</vt:lpstr>
      <vt:lpstr>3_White</vt:lpstr>
      <vt:lpstr>4_White</vt:lpstr>
      <vt:lpstr>5_White</vt:lpstr>
      <vt:lpstr>6_White</vt:lpstr>
      <vt:lpstr>7_White</vt:lpstr>
      <vt:lpstr>8_White</vt:lpstr>
      <vt:lpstr>9_White</vt:lpstr>
      <vt:lpstr>10_White</vt:lpstr>
      <vt:lpstr>11_White</vt:lpstr>
      <vt:lpstr>12_White</vt:lpstr>
      <vt:lpstr>13_White</vt:lpstr>
      <vt:lpstr>14_White</vt:lpstr>
      <vt:lpstr>15_White</vt:lpstr>
      <vt:lpstr>16_White</vt:lpstr>
      <vt:lpstr>17_White</vt:lpstr>
      <vt:lpstr>think-cell Slide</vt:lpstr>
      <vt:lpstr>PowerPoint Presentation</vt:lpstr>
      <vt:lpstr>Outline</vt:lpstr>
      <vt:lpstr>PowerPoint Presentation</vt:lpstr>
      <vt:lpstr>Introduction</vt:lpstr>
      <vt:lpstr>Introduction …/2</vt:lpstr>
      <vt:lpstr>Conceptual Framework</vt:lpstr>
      <vt:lpstr>Conceptual Framework …/2</vt:lpstr>
      <vt:lpstr>Conceptual Framework …/3</vt:lpstr>
      <vt:lpstr>Conceptual Framework …/4</vt:lpstr>
      <vt:lpstr>Conceptual Framework …/5</vt:lpstr>
      <vt:lpstr>Conceptual Framework …/6</vt:lpstr>
      <vt:lpstr>Conceptual Framework: The Plan-Strategy-Budget Linkage</vt:lpstr>
      <vt:lpstr>PowerPoint Presentation</vt:lpstr>
      <vt:lpstr>Key Considerations for Achieving a Realistic Budget</vt:lpstr>
      <vt:lpstr>Key Considerations for Achieving a Realistic Budget …/2</vt:lpstr>
      <vt:lpstr>Key Considerations for Achieving a Realistic Budget …/3</vt:lpstr>
      <vt:lpstr>Key Considerations for Achieving a Realistic Budget …/4</vt:lpstr>
      <vt:lpstr>Key Considerations for Achieving a Realistic Budget …/5</vt:lpstr>
      <vt:lpstr>Key Considerations for Achieving a Realistic Budget …/6</vt:lpstr>
      <vt:lpstr>PowerPoint Presentation</vt:lpstr>
      <vt:lpstr>Public Debts</vt:lpstr>
      <vt:lpstr>Domestic vs External Debt by States</vt:lpstr>
      <vt:lpstr>States still depend largely on Federation Allocation </vt:lpstr>
      <vt:lpstr>The increasing burden of Petrol Subsidy…</vt:lpstr>
      <vt:lpstr>Nigeria’s General Government Spending…</vt:lpstr>
      <vt:lpstr>Nigeria’s government spending by tier of government (% GDP)</vt:lpstr>
      <vt:lpstr>Large Variation of Spending Across the States</vt:lpstr>
      <vt:lpstr>Across the States, allocation to basic service delivery is low</vt:lpstr>
      <vt:lpstr>States’ low priority for HEALTH is of great concern</vt:lpstr>
      <vt:lpstr>States’ spending is skewed towards recurrent expenditure</vt:lpstr>
      <vt:lpstr>PowerPoint Presentation</vt:lpstr>
      <vt:lpstr>Some Recommendations</vt:lpstr>
      <vt:lpstr>Some Recommendations …/2</vt:lpstr>
      <vt:lpstr>Some Recommendations …/3</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HMFBNP Public Presentation 2023 Budget</dc:title>
  <dc:subject/>
  <dc:creator>Budget Office of the Federation</dc:creator>
  <cp:keywords/>
  <dc:description/>
  <cp:lastModifiedBy>Ben Akabueze</cp:lastModifiedBy>
  <cp:revision>564</cp:revision>
  <cp:lastPrinted>2023-05-02T12:52:05Z</cp:lastPrinted>
  <dcterms:created xsi:type="dcterms:W3CDTF">2021-05-27T16:29:27Z</dcterms:created>
  <dcterms:modified xsi:type="dcterms:W3CDTF">2023-05-16T10:50:09Z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1628964</vt:lpwstr>
  </property>
  <property fmtid="{D5CDD505-2E9C-101B-9397-08002B2CF9AE}" pid="3" name="NXPowerLiteSettings">
    <vt:lpwstr>C9000A38044001</vt:lpwstr>
  </property>
  <property fmtid="{D5CDD505-2E9C-101B-9397-08002B2CF9AE}" pid="4" name="NXPowerLiteVersion">
    <vt:lpwstr>D7.1.14</vt:lpwstr>
  </property>
  <property fmtid="{D5CDD505-2E9C-101B-9397-08002B2CF9AE}" pid="5" name="PPT">
    <vt:lpwstr>Hello</vt:lpwstr>
  </property>
  <property fmtid="{D5CDD505-2E9C-101B-9397-08002B2CF9AE}" pid="6" name="TemplateVersion">
    <vt:lpwstr>4</vt:lpwstr>
  </property>
  <property fmtid="{D5CDD505-2E9C-101B-9397-08002B2CF9AE}" pid="7" name="TemplateLastEdited">
    <vt:lpwstr>2021-03-24 02:49 PM</vt:lpwstr>
  </property>
  <property fmtid="{D5CDD505-2E9C-101B-9397-08002B2CF9AE}" pid="8" name="TemplateCreated">
    <vt:lpwstr>2019-02-27 01:18 PM</vt:lpwstr>
  </property>
</Properties>
</file>