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handoutMasterIdLst>
    <p:handoutMasterId r:id="rId37"/>
  </p:handoutMasterIdLst>
  <p:sldIdLst>
    <p:sldId id="312" r:id="rId4"/>
    <p:sldId id="341" r:id="rId6"/>
    <p:sldId id="430" r:id="rId7"/>
    <p:sldId id="278" r:id="rId8"/>
    <p:sldId id="380" r:id="rId9"/>
    <p:sldId id="513" r:id="rId10"/>
    <p:sldId id="285" r:id="rId11"/>
    <p:sldId id="484" r:id="rId12"/>
    <p:sldId id="487" r:id="rId13"/>
    <p:sldId id="488" r:id="rId14"/>
    <p:sldId id="384" r:id="rId15"/>
    <p:sldId id="492" r:id="rId16"/>
    <p:sldId id="482" r:id="rId17"/>
    <p:sldId id="383" r:id="rId18"/>
    <p:sldId id="428" r:id="rId19"/>
    <p:sldId id="483" r:id="rId20"/>
    <p:sldId id="490" r:id="rId21"/>
    <p:sldId id="491" r:id="rId22"/>
    <p:sldId id="427" r:id="rId23"/>
    <p:sldId id="481" r:id="rId24"/>
    <p:sldId id="382" r:id="rId25"/>
    <p:sldId id="385" r:id="rId26"/>
    <p:sldId id="486" r:id="rId27"/>
    <p:sldId id="386" r:id="rId28"/>
    <p:sldId id="489" r:id="rId29"/>
    <p:sldId id="425" r:id="rId30"/>
    <p:sldId id="271" r:id="rId31"/>
    <p:sldId id="429" r:id="rId32"/>
    <p:sldId id="347" r:id="rId33"/>
    <p:sldId id="424" r:id="rId34"/>
    <p:sldId id="350" r:id="rId35"/>
    <p:sldId id="351" r:id="rId36"/>
  </p:sldIdLst>
  <p:sldSz cx="12192000" cy="6858000"/>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333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6" autoAdjust="0"/>
    <p:restoredTop sz="94660"/>
  </p:normalViewPr>
  <p:slideViewPr>
    <p:cSldViewPr snapToGrid="0">
      <p:cViewPr varScale="1">
        <p:scale>
          <a:sx n="55" d="100"/>
          <a:sy n="55" d="100"/>
        </p:scale>
        <p:origin x="48" y="1200"/>
      </p:cViewPr>
      <p:guideLst>
        <p:guide orient="horz" pos="2033"/>
        <p:guide pos="3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52A4153-113C-46C0-9B34-11D32283401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CE5D7DA-AB59-4FB2-87DE-2282C0A9870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5D7DA-AB59-4FB2-87DE-2282C0A987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028950"/>
            <a:ext cx="9144000" cy="1109662"/>
          </a:xfrm>
        </p:spPr>
        <p:txBody>
          <a:bodyPr anchor="b">
            <a:normAutofit/>
          </a:bodyPr>
          <a:lstStyle>
            <a:lvl1pPr algn="ctr">
              <a:defRPr sz="5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4192588"/>
            <a:ext cx="9144000" cy="53181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875B66-F7BB-4139-B0A5-70BC69117CBD}" type="slidenum">
              <a:rPr lang="zh-CN" altLang="en-US" smtClean="0"/>
            </a:fld>
            <a:endParaRPr lang="zh-CN" altLang="en-US"/>
          </a:p>
        </p:txBody>
      </p:sp>
      <p:sp>
        <p:nvSpPr>
          <p:cNvPr id="8" name="文本框 7"/>
          <p:cNvSpPr txBox="1"/>
          <p:nvPr userDrawn="1"/>
        </p:nvSpPr>
        <p:spPr>
          <a:xfrm>
            <a:off x="3674283" y="1373512"/>
            <a:ext cx="4822371" cy="1630045"/>
          </a:xfrm>
          <a:prstGeom prst="rect">
            <a:avLst/>
          </a:prstGeom>
          <a:noFill/>
        </p:spPr>
        <p:txBody>
          <a:bodyPr wrap="square" rtlCol="0">
            <a:spAutoFit/>
          </a:bodyPr>
          <a:lstStyle/>
          <a:p>
            <a:pPr algn="ctr"/>
            <a:r>
              <a:rPr lang="en-US" altLang="zh-CN" sz="10000" b="1" dirty="0" smtClean="0">
                <a:solidFill>
                  <a:schemeClr val="tx1"/>
                </a:solidFill>
                <a:latin typeface="Kartika" panose="02020503030404060203" pitchFamily="18" charset="0"/>
                <a:ea typeface="Arial Unicode MS" panose="020B0604020202020204" pitchFamily="34" charset="-122"/>
                <a:cs typeface="Kartika" panose="02020503030404060203" pitchFamily="18" charset="0"/>
              </a:rPr>
              <a:t>202X</a:t>
            </a:r>
            <a:endParaRPr lang="zh-CN" altLang="en-US" sz="10000" b="1" dirty="0">
              <a:solidFill>
                <a:schemeClr val="tx1"/>
              </a:solidFill>
              <a:latin typeface="Kartika" panose="02020503030404060203" pitchFamily="18" charset="0"/>
              <a:ea typeface="Arial Unicode MS" panose="020B0604020202020204" pitchFamily="34" charset="-122"/>
              <a:cs typeface="Kartika" panose="02020503030404060203"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875B66-F7BB-4139-B0A5-70BC69117CBD}"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normAutofit/>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12700" y="-3175"/>
            <a:ext cx="12204700" cy="6861175"/>
          </a:xfrm>
          <a:prstGeom prst="rect">
            <a:avLst/>
          </a:prstGeom>
          <a:noFill/>
          <a:ln w="9525">
            <a:noFill/>
          </a:ln>
        </p:spPr>
      </p:pic>
      <p:sp>
        <p:nvSpPr>
          <p:cNvPr id="2051" name="Rectangle 3"/>
          <p:cNvSpPr>
            <a:spLocks noGrp="1" noChangeArrowheads="1"/>
          </p:cNvSpPr>
          <p:nvPr>
            <p:ph type="ctrTitle"/>
          </p:nvPr>
        </p:nvSpPr>
        <p:spPr>
          <a:xfrm>
            <a:off x="2063751" y="1125538"/>
            <a:ext cx="9211733" cy="1082675"/>
          </a:xfrm>
        </p:spPr>
        <p:txBody>
          <a:bodyPr/>
          <a:lstStyle>
            <a:lvl1pPr algn="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2063751" y="2351088"/>
            <a:ext cx="9218083" cy="1752600"/>
          </a:xfrm>
        </p:spPr>
        <p:txBody>
          <a:bodyPr/>
          <a:lstStyle>
            <a:lvl1pPr marL="0" indent="0" algn="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E3B7371-DD5C-41AA-B63E-E3E65EC65280}" type="datetimeFigureOut">
              <a:rPr lang="zh-CN" altLang="en-US" smtClean="0"/>
            </a:fld>
            <a:endParaRPr lang="zh-CN" alt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zh-CN" alt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8875B66-F7BB-4139-B0A5-70BC69117CBD}" type="slidenum">
              <a:rPr lang="zh-CN" altLang="en-US" smtClean="0"/>
            </a:fld>
            <a:endParaRPr lang="zh-CN" altLang="en-US"/>
          </a:p>
        </p:txBody>
      </p:sp>
      <p:sp>
        <p:nvSpPr>
          <p:cNvPr id="8" name="文本框 7"/>
          <p:cNvSpPr txBox="1"/>
          <p:nvPr userDrawn="1"/>
        </p:nvSpPr>
        <p:spPr>
          <a:xfrm>
            <a:off x="3674283" y="1373512"/>
            <a:ext cx="4822371" cy="1630045"/>
          </a:xfrm>
          <a:prstGeom prst="rect">
            <a:avLst/>
          </a:prstGeom>
          <a:noFill/>
        </p:spPr>
        <p:txBody>
          <a:bodyPr wrap="square" rtlCol="0">
            <a:spAutoFit/>
          </a:bodyPr>
          <a:p>
            <a:pPr algn="ctr"/>
            <a:r>
              <a:rPr lang="en-US" altLang="zh-CN" sz="10000" b="1" dirty="0" smtClean="0">
                <a:solidFill>
                  <a:schemeClr val="tx1"/>
                </a:solidFill>
                <a:latin typeface="Kartika" panose="02020503030404060203" pitchFamily="18" charset="0"/>
                <a:ea typeface="Arial Unicode MS" panose="020B0604020202020204" pitchFamily="34" charset="-122"/>
                <a:cs typeface="Kartika" panose="02020503030404060203" pitchFamily="18" charset="0"/>
              </a:rPr>
              <a:t>202X</a:t>
            </a:r>
            <a:endParaRPr lang="zh-CN" altLang="en-US" sz="10000" b="1" dirty="0">
              <a:solidFill>
                <a:schemeClr val="tx1"/>
              </a:solidFill>
              <a:latin typeface="Kartika" panose="02020503030404060203" pitchFamily="18" charset="0"/>
              <a:ea typeface="Arial Unicode MS" panose="020B0604020202020204" pitchFamily="34" charset="-122"/>
              <a:cs typeface="Kartika" panose="02020503030404060203" pitchFamily="18"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5E3B7371-DD5C-41AA-B63E-E3E65EC65280}" type="datetimeFigureOut">
              <a:rPr lang="zh-CN" altLang="en-US" smtClean="0"/>
            </a:fld>
            <a:endParaRPr lang="zh-CN" altLang="en-US"/>
          </a:p>
        </p:txBody>
      </p:sp>
      <p:sp>
        <p:nvSpPr>
          <p:cNvPr id="5" name="Footer Placeholder 4"/>
          <p:cNvSpPr>
            <a:spLocks noGrp="1"/>
          </p:cNvSpPr>
          <p:nvPr>
            <p:ph type="ftr" sz="quarter" idx="11"/>
          </p:nvPr>
        </p:nvSpPr>
        <p:spPr/>
        <p:txBody>
          <a:bodyPr/>
          <a:p>
            <a:endParaRPr lang="zh-CN" altLang="en-US"/>
          </a:p>
        </p:txBody>
      </p:sp>
      <p:sp>
        <p:nvSpPr>
          <p:cNvPr id="6" name="Slide Number Placeholder 5"/>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5E3B7371-DD5C-41AA-B63E-E3E65EC65280}" type="datetimeFigureOut">
              <a:rPr lang="zh-CN" altLang="en-US" smtClean="0"/>
            </a:fld>
            <a:endParaRPr lang="zh-CN" altLang="en-US"/>
          </a:p>
        </p:txBody>
      </p:sp>
      <p:sp>
        <p:nvSpPr>
          <p:cNvPr id="5" name="Footer Placeholder 4"/>
          <p:cNvSpPr>
            <a:spLocks noGrp="1"/>
          </p:cNvSpPr>
          <p:nvPr>
            <p:ph type="ftr" sz="quarter" idx="11"/>
          </p:nvPr>
        </p:nvSpPr>
        <p:spPr/>
        <p:txBody>
          <a:bodyPr/>
          <a:p>
            <a:endParaRPr lang="zh-CN" altLang="en-US"/>
          </a:p>
        </p:txBody>
      </p:sp>
      <p:sp>
        <p:nvSpPr>
          <p:cNvPr id="6" name="Slide Number Placeholder 5"/>
          <p:cNvSpPr>
            <a:spLocks noGrp="1"/>
          </p:cNvSpPr>
          <p:nvPr>
            <p:ph type="sldNum" sz="quarter" idx="12"/>
          </p:nvPr>
        </p:nvSpPr>
        <p:spPr/>
        <p:txBody>
          <a:bodyPr/>
          <a:p>
            <a:fld id="{78875B66-F7BB-4139-B0A5-70BC69117CBD}" type="slidenum">
              <a:rPr lang="zh-CN" altLang="en-US" smtClean="0"/>
            </a:fld>
            <a:endParaRPr lang="zh-CN" altLang="en-US"/>
          </a:p>
        </p:txBody>
      </p:sp>
      <p:sp>
        <p:nvSpPr>
          <p:cNvPr id="7" name="椭圆 6"/>
          <p:cNvSpPr/>
          <p:nvPr userDrawn="1"/>
        </p:nvSpPr>
        <p:spPr>
          <a:xfrm>
            <a:off x="4343400" y="1458902"/>
            <a:ext cx="371412" cy="371412"/>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defRPr/>
            </a:pPr>
            <a:endParaRPr lang="zh-CN" altLang="en-US">
              <a:solidFill>
                <a:srgbClr val="FFFFFF"/>
              </a:solidFill>
            </a:endParaRPr>
          </a:p>
        </p:txBody>
      </p:sp>
      <p:sp>
        <p:nvSpPr>
          <p:cNvPr id="8" name="椭圆 7"/>
          <p:cNvSpPr/>
          <p:nvPr userDrawn="1"/>
        </p:nvSpPr>
        <p:spPr>
          <a:xfrm>
            <a:off x="7477188" y="1458902"/>
            <a:ext cx="371412" cy="371412"/>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defRPr/>
            </a:pPr>
            <a:endParaRPr lang="zh-CN" altLang="en-US">
              <a:solidFill>
                <a:srgbClr val="FFFFFF"/>
              </a:solidFill>
            </a:endParaRPr>
          </a:p>
        </p:txBody>
      </p:sp>
      <p:sp>
        <p:nvSpPr>
          <p:cNvPr id="9" name="等腰三角形 8"/>
          <p:cNvSpPr/>
          <p:nvPr userDrawn="1"/>
        </p:nvSpPr>
        <p:spPr>
          <a:xfrm flipV="1">
            <a:off x="5829048" y="2308120"/>
            <a:ext cx="611282" cy="582265"/>
          </a:xfrm>
          <a:prstGeom prst="triangl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spcBef>
                <a:spcPts val="0"/>
              </a:spcBef>
              <a:spcAft>
                <a:spcPts val="0"/>
              </a:spcAft>
              <a:defRPr/>
            </a:pPr>
            <a:endParaRPr lang="zh-CN" altLang="en-US">
              <a:solidFill>
                <a:srgbClr val="FFFFFF"/>
              </a:solidFill>
            </a:endParaRPr>
          </a:p>
        </p:txBody>
      </p:sp>
      <p:sp>
        <p:nvSpPr>
          <p:cNvPr id="10" name="流程图: 可选过程 9"/>
          <p:cNvSpPr/>
          <p:nvPr userDrawn="1"/>
        </p:nvSpPr>
        <p:spPr>
          <a:xfrm>
            <a:off x="5124913" y="2979369"/>
            <a:ext cx="2019552" cy="3319495"/>
          </a:xfrm>
          <a:prstGeom prst="flowChartAlternateProcess">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p>
            <a:pPr algn="ctr">
              <a:lnSpc>
                <a:spcPct val="130000"/>
              </a:lnSpc>
              <a:defRPr/>
            </a:pPr>
            <a:endParaRPr lang="zh-CN" altLang="en-US" sz="2800" dirty="0">
              <a:solidFill>
                <a:srgbClr val="FFFFFF"/>
              </a:solidFill>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5E3B7371-DD5C-41AA-B63E-E3E65EC65280}" type="datetimeFigureOut">
              <a:rPr lang="zh-CN" altLang="en-US" smtClean="0"/>
            </a:fld>
            <a:endParaRPr lang="zh-CN" altLang="en-US"/>
          </a:p>
        </p:txBody>
      </p:sp>
      <p:sp>
        <p:nvSpPr>
          <p:cNvPr id="6" name="Footer Placeholder 5"/>
          <p:cNvSpPr>
            <a:spLocks noGrp="1"/>
          </p:cNvSpPr>
          <p:nvPr>
            <p:ph type="ftr" sz="quarter" idx="11"/>
          </p:nvPr>
        </p:nvSpPr>
        <p:spPr/>
        <p:txBody>
          <a:bodyPr/>
          <a:p>
            <a:endParaRPr lang="zh-CN" altLang="en-US"/>
          </a:p>
        </p:txBody>
      </p:sp>
      <p:sp>
        <p:nvSpPr>
          <p:cNvPr id="7" name="Slide Number Placeholder 6"/>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5E3B7371-DD5C-41AA-B63E-E3E65EC65280}" type="datetimeFigureOut">
              <a:rPr lang="zh-CN" altLang="en-US" smtClean="0"/>
            </a:fld>
            <a:endParaRPr lang="zh-CN" altLang="en-US"/>
          </a:p>
        </p:txBody>
      </p:sp>
      <p:sp>
        <p:nvSpPr>
          <p:cNvPr id="8" name="Footer Placeholder 7"/>
          <p:cNvSpPr>
            <a:spLocks noGrp="1"/>
          </p:cNvSpPr>
          <p:nvPr>
            <p:ph type="ftr" sz="quarter" idx="11"/>
          </p:nvPr>
        </p:nvSpPr>
        <p:spPr/>
        <p:txBody>
          <a:bodyPr/>
          <a:p>
            <a:endParaRPr lang="zh-CN" altLang="en-US"/>
          </a:p>
        </p:txBody>
      </p:sp>
      <p:sp>
        <p:nvSpPr>
          <p:cNvPr id="9" name="Slide Number Placeholder 8"/>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5E3B7371-DD5C-41AA-B63E-E3E65EC65280}" type="datetimeFigureOut">
              <a:rPr lang="zh-CN" altLang="en-US" smtClean="0"/>
            </a:fld>
            <a:endParaRPr lang="zh-CN" altLang="en-US"/>
          </a:p>
        </p:txBody>
      </p:sp>
      <p:sp>
        <p:nvSpPr>
          <p:cNvPr id="4" name="Footer Placeholder 3"/>
          <p:cNvSpPr>
            <a:spLocks noGrp="1"/>
          </p:cNvSpPr>
          <p:nvPr>
            <p:ph type="ftr" sz="quarter" idx="11"/>
          </p:nvPr>
        </p:nvSpPr>
        <p:spPr/>
        <p:txBody>
          <a:bodyPr/>
          <a:p>
            <a:endParaRPr lang="zh-CN" altLang="en-US"/>
          </a:p>
        </p:txBody>
      </p:sp>
      <p:sp>
        <p:nvSpPr>
          <p:cNvPr id="5" name="Slide Number Placeholder 4"/>
          <p:cNvSpPr>
            <a:spLocks noGrp="1"/>
          </p:cNvSpPr>
          <p:nvPr>
            <p:ph type="sldNum" sz="quarter" idx="12"/>
          </p:nvPr>
        </p:nvSpPr>
        <p:spPr/>
        <p:txBody>
          <a:bodyPr/>
          <a:p>
            <a:fld id="{78875B66-F7BB-4139-B0A5-70BC69117CBD}" type="slidenum">
              <a:rPr lang="zh-CN" altLang="en-US" smtClean="0"/>
            </a:fld>
            <a:endParaRPr lang="zh-CN" altLang="en-US"/>
          </a:p>
        </p:txBody>
      </p:sp>
      <p:sp>
        <p:nvSpPr>
          <p:cNvPr id="6" name="文本框 5"/>
          <p:cNvSpPr txBox="1"/>
          <p:nvPr userDrawn="1"/>
        </p:nvSpPr>
        <p:spPr>
          <a:xfrm>
            <a:off x="3674283" y="1373512"/>
            <a:ext cx="4822371" cy="1630045"/>
          </a:xfrm>
          <a:prstGeom prst="rect">
            <a:avLst/>
          </a:prstGeom>
          <a:noFill/>
        </p:spPr>
        <p:txBody>
          <a:bodyPr wrap="square" rtlCol="0">
            <a:spAutoFit/>
          </a:bodyPr>
          <a:p>
            <a:pPr algn="ctr"/>
            <a:r>
              <a:rPr lang="en-US" altLang="zh-CN" sz="10000" b="1" dirty="0" smtClean="0">
                <a:solidFill>
                  <a:schemeClr val="tx1"/>
                </a:solidFill>
                <a:latin typeface="Kartika" panose="02020503030404060203" pitchFamily="18" charset="0"/>
                <a:ea typeface="Arial Unicode MS" panose="020B0604020202020204" pitchFamily="34" charset="-122"/>
                <a:cs typeface="Kartika" panose="02020503030404060203" pitchFamily="18" charset="0"/>
              </a:rPr>
              <a:t>202X</a:t>
            </a:r>
            <a:endParaRPr lang="zh-CN" altLang="en-US" sz="10000" b="1" dirty="0">
              <a:solidFill>
                <a:schemeClr val="tx1"/>
              </a:solidFill>
              <a:latin typeface="Kartika" panose="02020503030404060203" pitchFamily="18" charset="0"/>
              <a:ea typeface="Arial Unicode MS" panose="020B0604020202020204" pitchFamily="34" charset="-122"/>
              <a:cs typeface="Kartika" panose="02020503030404060203" pitchFamily="18" charset="0"/>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5E3B7371-DD5C-41AA-B63E-E3E65EC65280}" type="datetimeFigureOut">
              <a:rPr lang="zh-CN" altLang="en-US" smtClean="0"/>
            </a:fld>
            <a:endParaRPr lang="zh-CN" altLang="en-US"/>
          </a:p>
        </p:txBody>
      </p:sp>
      <p:sp>
        <p:nvSpPr>
          <p:cNvPr id="3" name="Footer Placeholder 2"/>
          <p:cNvSpPr>
            <a:spLocks noGrp="1"/>
          </p:cNvSpPr>
          <p:nvPr>
            <p:ph type="ftr" sz="quarter" idx="11"/>
          </p:nvPr>
        </p:nvSpPr>
        <p:spPr/>
        <p:txBody>
          <a:bodyPr/>
          <a:p>
            <a:endParaRPr lang="zh-CN" altLang="en-US"/>
          </a:p>
        </p:txBody>
      </p:sp>
      <p:sp>
        <p:nvSpPr>
          <p:cNvPr id="4" name="Slide Number Placeholder 3"/>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5E3B7371-DD5C-41AA-B63E-E3E65EC65280}" type="datetimeFigureOut">
              <a:rPr lang="zh-CN" altLang="en-US" smtClean="0"/>
            </a:fld>
            <a:endParaRPr lang="zh-CN" altLang="en-US"/>
          </a:p>
        </p:txBody>
      </p:sp>
      <p:sp>
        <p:nvSpPr>
          <p:cNvPr id="6" name="Footer Placeholder 5"/>
          <p:cNvSpPr>
            <a:spLocks noGrp="1"/>
          </p:cNvSpPr>
          <p:nvPr>
            <p:ph type="ftr" sz="quarter" idx="11"/>
          </p:nvPr>
        </p:nvSpPr>
        <p:spPr/>
        <p:txBody>
          <a:bodyPr/>
          <a:p>
            <a:endParaRPr lang="zh-CN" altLang="en-US"/>
          </a:p>
        </p:txBody>
      </p:sp>
      <p:sp>
        <p:nvSpPr>
          <p:cNvPr id="7" name="Slide Number Placeholder 6"/>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normAutofit/>
          </a:bodyPr>
          <a:lstStyle/>
          <a:p>
            <a:r>
              <a:rPr lang="zh-CN" altLang="en-US" dirty="0" smtClean="0"/>
              <a:t>单击此处编辑标题</a:t>
            </a:r>
            <a:endParaRPr lang="zh-CN" altLang="en-US" dirty="0"/>
          </a:p>
        </p:txBody>
      </p:sp>
      <p:sp>
        <p:nvSpPr>
          <p:cNvPr id="3" name="内容占位符 2"/>
          <p:cNvSpPr>
            <a:spLocks noGrp="1"/>
          </p:cNvSpPr>
          <p:nvPr>
            <p:ph idx="1"/>
          </p:nvPr>
        </p:nvSpPr>
        <p:spPr>
          <a:xfrm>
            <a:off x="1249200" y="1695600"/>
            <a:ext cx="9698400" cy="4248000"/>
          </a:xfrm>
        </p:spPr>
        <p:txBody>
          <a:bodyPr>
            <a:normAutofit/>
          </a:bodyPr>
          <a:lstStyle>
            <a:lvl1pPr>
              <a:lnSpc>
                <a:spcPct val="100000"/>
              </a:lnSpc>
              <a:spcBef>
                <a:spcPts val="0"/>
              </a:spcBef>
              <a:spcAft>
                <a:spcPts val="0"/>
              </a:spcAft>
              <a:defRPr sz="2400"/>
            </a:lvl1pPr>
            <a:lvl2pPr>
              <a:lnSpc>
                <a:spcPct val="100000"/>
              </a:lnSpc>
              <a:spcBef>
                <a:spcPts val="0"/>
              </a:spcBef>
              <a:spcAft>
                <a:spcPts val="0"/>
              </a:spcAft>
              <a:defRPr sz="20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078FD23A-2F78-4156-BB62-C393E2F1F45C}" type="slidenum">
              <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704020202020204" pitchFamily="34" charset="0"/>
              <a:ea typeface="SimSun" pitchFamily="2" charset="-122"/>
              <a:cs typeface="+mn-cs"/>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5E3B7371-DD5C-41AA-B63E-E3E65EC65280}" type="datetimeFigureOut">
              <a:rPr lang="zh-CN" altLang="en-US" smtClean="0"/>
            </a:fld>
            <a:endParaRPr lang="zh-CN" altLang="en-US"/>
          </a:p>
        </p:txBody>
      </p:sp>
      <p:sp>
        <p:nvSpPr>
          <p:cNvPr id="5" name="Footer Placeholder 4"/>
          <p:cNvSpPr>
            <a:spLocks noGrp="1"/>
          </p:cNvSpPr>
          <p:nvPr>
            <p:ph type="ftr" sz="quarter" idx="11"/>
          </p:nvPr>
        </p:nvSpPr>
        <p:spPr/>
        <p:txBody>
          <a:bodyPr/>
          <a:p>
            <a:endParaRPr lang="zh-CN" altLang="en-US"/>
          </a:p>
        </p:txBody>
      </p:sp>
      <p:sp>
        <p:nvSpPr>
          <p:cNvPr id="6" name="Slide Number Placeholder 5"/>
          <p:cNvSpPr>
            <a:spLocks noGrp="1"/>
          </p:cNvSpPr>
          <p:nvPr>
            <p:ph type="sldNum" sz="quarter" idx="12"/>
          </p:nvPr>
        </p:nvSpPr>
        <p:spPr/>
        <p:txBody>
          <a:bodyPr/>
          <a:p>
            <a:fld id="{78875B66-F7BB-4139-B0A5-70BC69117CBD}"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477188" y="2979664"/>
            <a:ext cx="2019600" cy="3319200"/>
          </a:xfrm>
        </p:spPr>
        <p:txBody>
          <a:bodyPr wrap="square" anchor="t" anchorCtr="0">
            <a:normAutofit/>
          </a:bodyPr>
          <a:lstStyle>
            <a:lvl1pPr>
              <a:defRPr sz="2800"/>
            </a:lvl1pPr>
          </a:lstStyle>
          <a:p>
            <a:r>
              <a:rPr lang="zh-CN" altLang="en-US" dirty="0" smtClean="0"/>
              <a:t>单击此处编辑母版标题样式</a:t>
            </a:r>
            <a:endParaRPr lang="zh-CN" altLang="en-US" dirty="0"/>
          </a:p>
        </p:txBody>
      </p:sp>
      <p:sp>
        <p:nvSpPr>
          <p:cNvPr id="4" name="日期占位符 3"/>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875B66-F7BB-4139-B0A5-70BC69117CBD}" type="slidenum">
              <a:rPr lang="zh-CN" altLang="en-US" smtClean="0"/>
            </a:fld>
            <a:endParaRPr lang="zh-CN" altLang="en-US"/>
          </a:p>
        </p:txBody>
      </p:sp>
      <p:sp>
        <p:nvSpPr>
          <p:cNvPr id="7" name="椭圆 6"/>
          <p:cNvSpPr/>
          <p:nvPr userDrawn="1"/>
        </p:nvSpPr>
        <p:spPr>
          <a:xfrm>
            <a:off x="4343400" y="1458902"/>
            <a:ext cx="371412" cy="371412"/>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rgbClr val="FFFFFF"/>
              </a:solidFill>
            </a:endParaRPr>
          </a:p>
        </p:txBody>
      </p:sp>
      <p:sp>
        <p:nvSpPr>
          <p:cNvPr id="8" name="椭圆 7"/>
          <p:cNvSpPr/>
          <p:nvPr userDrawn="1"/>
        </p:nvSpPr>
        <p:spPr>
          <a:xfrm>
            <a:off x="7477188" y="1458902"/>
            <a:ext cx="371412" cy="371412"/>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rgbClr val="FFFFFF"/>
              </a:solidFill>
            </a:endParaRPr>
          </a:p>
        </p:txBody>
      </p:sp>
      <p:sp>
        <p:nvSpPr>
          <p:cNvPr id="9" name="等腰三角形 8"/>
          <p:cNvSpPr/>
          <p:nvPr userDrawn="1"/>
        </p:nvSpPr>
        <p:spPr>
          <a:xfrm flipV="1">
            <a:off x="5829048" y="2308120"/>
            <a:ext cx="611282" cy="582265"/>
          </a:xfrm>
          <a:prstGeom prst="triangl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rgbClr val="FFFFFF"/>
              </a:solidFill>
            </a:endParaRPr>
          </a:p>
        </p:txBody>
      </p:sp>
      <p:sp>
        <p:nvSpPr>
          <p:cNvPr id="10" name="流程图: 可选过程 9"/>
          <p:cNvSpPr/>
          <p:nvPr userDrawn="1"/>
        </p:nvSpPr>
        <p:spPr>
          <a:xfrm>
            <a:off x="5124913" y="2979369"/>
            <a:ext cx="2019552" cy="3319495"/>
          </a:xfrm>
          <a:prstGeom prst="flowChartAlternateProcess">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lnSpc>
                <a:spcPct val="130000"/>
              </a:lnSpc>
              <a:defRPr/>
            </a:pPr>
            <a:endParaRPr lang="zh-CN" altLang="en-US" sz="2800" dirty="0">
              <a:solidFill>
                <a:srgbClr val="FFFFFF"/>
              </a:solidFill>
            </a:endParaRPr>
          </a:p>
        </p:txBody>
      </p:sp>
      <p:sp>
        <p:nvSpPr>
          <p:cNvPr id="3" name="文本占位符 2"/>
          <p:cNvSpPr>
            <a:spLocks noGrp="1"/>
          </p:cNvSpPr>
          <p:nvPr>
            <p:ph type="body" idx="1"/>
          </p:nvPr>
        </p:nvSpPr>
        <p:spPr>
          <a:xfrm>
            <a:off x="5126400" y="2980800"/>
            <a:ext cx="2016000" cy="33192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5300" y="1"/>
            <a:ext cx="3276600" cy="1065600"/>
          </a:xfrm>
        </p:spPr>
        <p:txBody>
          <a:bodyPr/>
          <a:lstStyle/>
          <a:p>
            <a:r>
              <a:rPr lang="zh-CN" altLang="en-US" dirty="0" smtClean="0"/>
              <a:t>单击此处编辑标题</a:t>
            </a:r>
            <a:endParaRPr lang="zh-CN" altLang="en-US" dirty="0"/>
          </a:p>
        </p:txBody>
      </p:sp>
      <p:sp>
        <p:nvSpPr>
          <p:cNvPr id="3" name="内容占位符 2"/>
          <p:cNvSpPr>
            <a:spLocks noGrp="1"/>
          </p:cNvSpPr>
          <p:nvPr>
            <p:ph sz="half" idx="1"/>
          </p:nvPr>
        </p:nvSpPr>
        <p:spPr>
          <a:xfrm>
            <a:off x="1249200" y="1469036"/>
            <a:ext cx="9698400" cy="2206033"/>
          </a:xfrm>
        </p:spPr>
        <p:txBody>
          <a:bodyPr>
            <a:normAutofit/>
          </a:bodyPr>
          <a:lstStyle>
            <a:lvl1pPr>
              <a:lnSpc>
                <a:spcPct val="100000"/>
              </a:lnSpc>
              <a:defRPr sz="2400"/>
            </a:lvl1pPr>
            <a:lvl2pPr>
              <a:lnSpc>
                <a:spcPct val="100000"/>
              </a:lnSpc>
              <a:defRPr/>
            </a:lvl2pPr>
            <a:lvl3pPr>
              <a:lnSpc>
                <a:spcPct val="100000"/>
              </a:lnSpc>
              <a:defRPr sz="1800"/>
            </a:lvl3pPr>
            <a:lvl4pPr>
              <a:lnSpc>
                <a:spcPct val="100000"/>
              </a:lnSpc>
              <a:defRPr sz="1800"/>
            </a:lvl4pPr>
            <a:lvl5pPr>
              <a:lnSpc>
                <a:spcPct val="100000"/>
              </a:lnSpc>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1249200" y="3865919"/>
            <a:ext cx="9698400" cy="2174349"/>
          </a:xfrm>
        </p:spPr>
        <p:txBody>
          <a:bodyPr>
            <a:normAutofit/>
          </a:bodyPr>
          <a:lstStyle>
            <a:lvl1pPr>
              <a:lnSpc>
                <a:spcPct val="100000"/>
              </a:lnSpc>
              <a:defRPr sz="2400"/>
            </a:lvl1pPr>
            <a:lvl2pPr>
              <a:lnSpc>
                <a:spcPct val="100000"/>
              </a:lnSpc>
              <a:defRPr/>
            </a:lvl2pPr>
            <a:lvl3pPr>
              <a:lnSpc>
                <a:spcPct val="100000"/>
              </a:lnSpc>
              <a:defRPr sz="1800"/>
            </a:lvl3pPr>
            <a:lvl4pPr>
              <a:lnSpc>
                <a:spcPct val="100000"/>
              </a:lnSpc>
              <a:defRPr sz="1800"/>
            </a:lvl4pPr>
            <a:lvl5pPr>
              <a:lnSpc>
                <a:spcPct val="100000"/>
              </a:lnSpc>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6800" y="0"/>
            <a:ext cx="3276000" cy="1065600"/>
          </a:xfrm>
        </p:spPr>
        <p:txBody>
          <a:bodyPr/>
          <a:lstStyle/>
          <a:p>
            <a:r>
              <a:rPr lang="zh-CN" altLang="en-US" dirty="0" smtClean="0"/>
              <a:t>单击此处编辑标题</a:t>
            </a:r>
            <a:endParaRPr lang="zh-CN" altLang="en-US" dirty="0"/>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839788" y="2505075"/>
            <a:ext cx="5157787" cy="3684588"/>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522800" y="3027600"/>
            <a:ext cx="9144000" cy="1656000"/>
          </a:xfrm>
        </p:spPr>
        <p:txBody>
          <a:bodyPr anchor="b" anchorCtr="0">
            <a:normAutofit/>
          </a:bodyPr>
          <a:lstStyle>
            <a:lvl1pPr algn="ctr">
              <a:defRPr sz="88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875B66-F7BB-4139-B0A5-70BC69117CBD}" type="slidenum">
              <a:rPr lang="zh-CN" altLang="en-US" smtClean="0"/>
            </a:fld>
            <a:endParaRPr lang="zh-CN" altLang="en-US"/>
          </a:p>
        </p:txBody>
      </p:sp>
      <p:sp>
        <p:nvSpPr>
          <p:cNvPr id="6" name="文本框 5"/>
          <p:cNvSpPr txBox="1"/>
          <p:nvPr userDrawn="1"/>
        </p:nvSpPr>
        <p:spPr>
          <a:xfrm>
            <a:off x="3674283" y="1373512"/>
            <a:ext cx="4822371" cy="1630045"/>
          </a:xfrm>
          <a:prstGeom prst="rect">
            <a:avLst/>
          </a:prstGeom>
          <a:noFill/>
        </p:spPr>
        <p:txBody>
          <a:bodyPr wrap="square" rtlCol="0">
            <a:spAutoFit/>
          </a:bodyPr>
          <a:lstStyle/>
          <a:p>
            <a:pPr algn="ctr"/>
            <a:r>
              <a:rPr lang="en-US" altLang="zh-CN" sz="10000" b="1" dirty="0" smtClean="0">
                <a:solidFill>
                  <a:schemeClr val="tx1"/>
                </a:solidFill>
                <a:latin typeface="Kartika" panose="02020503030404060203" pitchFamily="18" charset="0"/>
                <a:ea typeface="Arial Unicode MS" panose="020B0604020202020204" pitchFamily="34" charset="-122"/>
                <a:cs typeface="Kartika" panose="02020503030404060203" pitchFamily="18" charset="0"/>
              </a:rPr>
              <a:t>202X</a:t>
            </a:r>
            <a:endParaRPr lang="zh-CN" altLang="en-US" sz="10000" b="1" dirty="0">
              <a:solidFill>
                <a:schemeClr val="tx1"/>
              </a:solidFill>
              <a:latin typeface="Kartika" panose="02020503030404060203" pitchFamily="18" charset="0"/>
              <a:ea typeface="Arial Unicode MS" panose="020B0604020202020204" pitchFamily="34" charset="-122"/>
              <a:cs typeface="Kartika" panose="02020503030404060203"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96800" y="0"/>
            <a:ext cx="3276000" cy="1065600"/>
          </a:xfrm>
        </p:spPr>
        <p:txBody>
          <a:bodyPr anchor="ctr" anchorCtr="0"/>
          <a:lstStyle>
            <a:lvl1pPr>
              <a:defRPr sz="3200"/>
            </a:lvl1pPr>
          </a:lstStyle>
          <a:p>
            <a:r>
              <a:rPr lang="zh-CN" altLang="en-US" dirty="0" smtClean="0"/>
              <a:t>单击此处编辑标题</a:t>
            </a:r>
            <a:endParaRPr lang="zh-CN" altLang="en-US" dirty="0"/>
          </a:p>
        </p:txBody>
      </p:sp>
      <p:sp>
        <p:nvSpPr>
          <p:cNvPr id="3" name="图片占位符 2"/>
          <p:cNvSpPr>
            <a:spLocks noGrp="1"/>
          </p:cNvSpPr>
          <p:nvPr>
            <p:ph type="pic" idx="1"/>
          </p:nvPr>
        </p:nvSpPr>
        <p:spPr>
          <a:xfrm>
            <a:off x="5183188" y="1323474"/>
            <a:ext cx="6172200" cy="45375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1323474"/>
            <a:ext cx="3932237" cy="454551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normAutofit/>
          </a:bodyPr>
          <a:lstStyle>
            <a:lvl1pPr marL="342900" indent="-342900">
              <a:buFont typeface="Arial" panose="020B0704020202020204" pitchFamily="34" charset="0"/>
              <a:buChar char="•"/>
              <a:defRPr sz="2400"/>
            </a:lvl1pPr>
            <a:lvl2pPr marL="800100" indent="-342900">
              <a:buFont typeface="Arial" panose="020B0704020202020204" pitchFamily="34" charset="0"/>
              <a:buChar char="•"/>
              <a:defRPr sz="2000"/>
            </a:lvl2pPr>
            <a:lvl3pPr marL="1200150" indent="-285750">
              <a:buFont typeface="Arial" panose="020B0704020202020204" pitchFamily="34" charset="0"/>
              <a:buChar char="•"/>
              <a:defRPr sz="1800"/>
            </a:lvl3pPr>
            <a:lvl4pPr marL="1657350" indent="-285750">
              <a:buFont typeface="Arial" panose="020B0704020202020204" pitchFamily="34" charset="0"/>
              <a:buChar char="•"/>
              <a:defRPr sz="1800"/>
            </a:lvl4pPr>
            <a:lvl5pPr marL="2114550" indent="-285750">
              <a:buFont typeface="Arial" panose="020B0704020202020204" pitchFamily="34" charset="0"/>
              <a:buChar cha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E3B7371-DD5C-41AA-B63E-E3E65EC65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875B66-F7BB-4139-B0A5-70BC69117C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rgbClr val="00B050"/>
          </a:fgClr>
          <a:bgClr>
            <a:srgbClr val="00B050"/>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495300" y="1"/>
            <a:ext cx="3276600" cy="1066800"/>
          </a:xfrm>
          <a:prstGeom prst="rect">
            <a:avLst/>
          </a:prstGeom>
        </p:spPr>
        <p:txBody>
          <a:bodyPr vert="horz" wrap="none" lIns="91440" tIns="45720" rIns="91440" bIns="45720" rtlCol="0" anchor="ctr">
            <a:normAutofit/>
          </a:bodyPr>
          <a:lstStyle/>
          <a:p>
            <a:r>
              <a:rPr lang="zh-CN" altLang="en-US" dirty="0" smtClean="0"/>
              <a:t>单击此处编辑标题</a:t>
            </a:r>
            <a:endParaRPr lang="zh-CN" altLang="en-US" dirty="0"/>
          </a:p>
        </p:txBody>
      </p:sp>
      <p:sp>
        <p:nvSpPr>
          <p:cNvPr id="3" name="文本占位符 2"/>
          <p:cNvSpPr>
            <a:spLocks noGrp="1"/>
          </p:cNvSpPr>
          <p:nvPr>
            <p:ph type="body" idx="1"/>
            <p:custDataLst>
              <p:tags r:id="rId12"/>
            </p:custDataLst>
          </p:nvPr>
        </p:nvSpPr>
        <p:spPr>
          <a:xfrm>
            <a:off x="495300" y="1276350"/>
            <a:ext cx="11125200" cy="49006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5E3B7371-DD5C-41AA-B63E-E3E65EC6528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78875B66-F7BB-4139-B0A5-70BC69117C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just" defTabSz="914400" rtl="0" eaLnBrk="1" latinLnBrk="0" hangingPunct="1">
        <a:lnSpc>
          <a:spcPct val="100000"/>
        </a:lnSpc>
        <a:spcBef>
          <a:spcPts val="0"/>
        </a:spcBef>
        <a:spcAft>
          <a:spcPts val="0"/>
        </a:spcAft>
        <a:buFont typeface="Arial" panose="020B07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lnSpc>
          <a:spcPct val="100000"/>
        </a:lnSpc>
        <a:spcBef>
          <a:spcPts val="0"/>
        </a:spcBef>
        <a:spcAft>
          <a:spcPts val="0"/>
        </a:spcAft>
        <a:buFont typeface="Arial" panose="020B07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lnSpc>
          <a:spcPct val="100000"/>
        </a:lnSpc>
        <a:spcBef>
          <a:spcPts val="0"/>
        </a:spcBef>
        <a:spcAft>
          <a:spcPts val="0"/>
        </a:spcAft>
        <a:buFont typeface="Arial" panose="020B07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lnSpc>
          <a:spcPct val="100000"/>
        </a:lnSpc>
        <a:spcBef>
          <a:spcPts val="0"/>
        </a:spcBef>
        <a:spcAft>
          <a:spcPts val="0"/>
        </a:spcAft>
        <a:buFont typeface="Arial" panose="020B07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100000"/>
        </a:lnSpc>
        <a:spcBef>
          <a:spcPts val="0"/>
        </a:spcBef>
        <a:spcAft>
          <a:spcPts val="0"/>
        </a:spcAft>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6"/>
          <p:cNvPicPr>
            <a:picLocks noChangeAspect="1"/>
          </p:cNvPicPr>
          <p:nvPr/>
        </p:nvPicPr>
        <p:blipFill>
          <a:blip r:embed="rId12"/>
          <a:stretch>
            <a:fillRect/>
          </a:stretch>
        </p:blipFill>
        <p:spPr>
          <a:xfrm>
            <a:off x="0" y="0"/>
            <a:ext cx="12198351" cy="6861175"/>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E3B7371-DD5C-41AA-B63E-E3E65EC65280}" type="datetimeFigureOut">
              <a:rPr lang="zh-CN" altLang="en-US" smtClean="0"/>
            </a:fld>
            <a:endParaRPr lang="zh-CN" alt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zh-CN" alt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78875B66-F7BB-4139-B0A5-70BC69117C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bg1"/>
          </a:solidFill>
          <a:latin typeface="Arial" panose="020B0704020202020204" pitchFamily="34" charset="0"/>
          <a:ea typeface="SimSun" pitchFamily="2" charset="-122"/>
        </a:defRPr>
      </a:lvl2pPr>
      <a:lvl3pPr algn="l" rtl="0" fontAlgn="base">
        <a:spcBef>
          <a:spcPct val="0"/>
        </a:spcBef>
        <a:spcAft>
          <a:spcPct val="0"/>
        </a:spcAft>
        <a:defRPr sz="3600">
          <a:solidFill>
            <a:schemeClr val="bg1"/>
          </a:solidFill>
          <a:latin typeface="Arial" panose="020B0704020202020204" pitchFamily="34" charset="0"/>
          <a:ea typeface="SimSun" pitchFamily="2" charset="-122"/>
        </a:defRPr>
      </a:lvl3pPr>
      <a:lvl4pPr algn="l" rtl="0" fontAlgn="base">
        <a:spcBef>
          <a:spcPct val="0"/>
        </a:spcBef>
        <a:spcAft>
          <a:spcPct val="0"/>
        </a:spcAft>
        <a:defRPr sz="3600">
          <a:solidFill>
            <a:schemeClr val="bg1"/>
          </a:solidFill>
          <a:latin typeface="Arial" panose="020B0704020202020204" pitchFamily="34" charset="0"/>
          <a:ea typeface="SimSun" pitchFamily="2" charset="-122"/>
        </a:defRPr>
      </a:lvl4pPr>
      <a:lvl5pPr algn="l" rtl="0" fontAlgn="base">
        <a:spcBef>
          <a:spcPct val="0"/>
        </a:spcBef>
        <a:spcAft>
          <a:spcPct val="0"/>
        </a:spcAft>
        <a:defRPr sz="3600">
          <a:solidFill>
            <a:schemeClr val="bg1"/>
          </a:solidFill>
          <a:latin typeface="Arial" panose="020B0704020202020204" pitchFamily="34" charset="0"/>
          <a:ea typeface="SimSun" pitchFamily="2" charset="-122"/>
        </a:defRPr>
      </a:lvl5pPr>
      <a:lvl6pPr marL="457200" algn="l" rtl="0" fontAlgn="base">
        <a:spcBef>
          <a:spcPct val="0"/>
        </a:spcBef>
        <a:spcAft>
          <a:spcPct val="0"/>
        </a:spcAft>
        <a:defRPr sz="3600">
          <a:solidFill>
            <a:schemeClr val="bg1"/>
          </a:solidFill>
          <a:latin typeface="Arial" panose="020B0704020202020204" pitchFamily="34" charset="0"/>
          <a:ea typeface="SimSun" pitchFamily="2" charset="-122"/>
        </a:defRPr>
      </a:lvl6pPr>
      <a:lvl7pPr marL="914400" algn="l" rtl="0" fontAlgn="base">
        <a:spcBef>
          <a:spcPct val="0"/>
        </a:spcBef>
        <a:spcAft>
          <a:spcPct val="0"/>
        </a:spcAft>
        <a:defRPr sz="3600">
          <a:solidFill>
            <a:schemeClr val="bg1"/>
          </a:solidFill>
          <a:latin typeface="Arial" panose="020B0704020202020204" pitchFamily="34" charset="0"/>
          <a:ea typeface="SimSun" pitchFamily="2" charset="-122"/>
        </a:defRPr>
      </a:lvl7pPr>
      <a:lvl8pPr marL="1371600" algn="l" rtl="0" fontAlgn="base">
        <a:spcBef>
          <a:spcPct val="0"/>
        </a:spcBef>
        <a:spcAft>
          <a:spcPct val="0"/>
        </a:spcAft>
        <a:defRPr sz="3600">
          <a:solidFill>
            <a:schemeClr val="bg1"/>
          </a:solidFill>
          <a:latin typeface="Arial" panose="020B0704020202020204" pitchFamily="34" charset="0"/>
          <a:ea typeface="SimSun" pitchFamily="2" charset="-122"/>
        </a:defRPr>
      </a:lvl8pPr>
      <a:lvl9pPr marL="1828800" algn="l" rtl="0" fontAlgn="base">
        <a:spcBef>
          <a:spcPct val="0"/>
        </a:spcBef>
        <a:spcAft>
          <a:spcPct val="0"/>
        </a:spcAft>
        <a:defRPr sz="3600">
          <a:solidFill>
            <a:schemeClr val="bg1"/>
          </a:solidFill>
          <a:latin typeface="Arial" panose="020B0704020202020204" pitchFamily="34" charset="0"/>
          <a:ea typeface="SimSun"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7.xml"/><Relationship Id="rId5" Type="http://schemas.openxmlformats.org/officeDocument/2006/relationships/tags" Target="../tags/tag61.xml"/><Relationship Id="rId4" Type="http://schemas.openxmlformats.org/officeDocument/2006/relationships/image" Target="../media/image3.png"/><Relationship Id="rId3" Type="http://schemas.openxmlformats.org/officeDocument/2006/relationships/image" Target="../media/image11.jpeg"/><Relationship Id="rId2" Type="http://schemas.openxmlformats.org/officeDocument/2006/relationships/tags" Target="../tags/tag60.xml"/><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2.xml"/><Relationship Id="rId6" Type="http://schemas.openxmlformats.org/officeDocument/2006/relationships/tags" Target="../tags/tag65.xml"/><Relationship Id="rId5" Type="http://schemas.openxmlformats.org/officeDocument/2006/relationships/image" Target="../media/image3.png"/><Relationship Id="rId4" Type="http://schemas.openxmlformats.org/officeDocument/2006/relationships/image" Target="../media/image12.jpeg"/><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2.xml"/><Relationship Id="rId6" Type="http://schemas.openxmlformats.org/officeDocument/2006/relationships/tags" Target="../tags/tag69.xml"/><Relationship Id="rId5" Type="http://schemas.openxmlformats.org/officeDocument/2006/relationships/image" Target="../media/image3.png"/><Relationship Id="rId4" Type="http://schemas.openxmlformats.org/officeDocument/2006/relationships/image" Target="../media/image13.jpe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2.xml"/><Relationship Id="rId7" Type="http://schemas.openxmlformats.org/officeDocument/2006/relationships/tags" Target="../tags/tag73.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jpeg"/><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4.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media/image3.png"/><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1" Type="http://schemas.openxmlformats.org/officeDocument/2006/relationships/notesSlide" Target="../notesSlides/notesSlide14.xml"/><Relationship Id="rId10" Type="http://schemas.openxmlformats.org/officeDocument/2006/relationships/slideLayout" Target="../slideLayouts/slideLayout12.xml"/><Relationship Id="rId1" Type="http://schemas.openxmlformats.org/officeDocument/2006/relationships/tags" Target="../tags/tag74.xml"/></Relationships>
</file>

<file path=ppt/slides/_rels/slide15.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3.png"/><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1" Type="http://schemas.openxmlformats.org/officeDocument/2006/relationships/notesSlide" Target="../notesSlides/notesSlide15.xml"/><Relationship Id="rId10" Type="http://schemas.openxmlformats.org/officeDocument/2006/relationships/slideLayout" Target="../slideLayouts/slideLayout12.xml"/><Relationship Id="rId1" Type="http://schemas.openxmlformats.org/officeDocument/2006/relationships/tags" Target="../tags/tag80.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2.xml"/><Relationship Id="rId6" Type="http://schemas.openxmlformats.org/officeDocument/2006/relationships/tags" Target="../tags/tag89.xml"/><Relationship Id="rId5" Type="http://schemas.openxmlformats.org/officeDocument/2006/relationships/image" Target="../media/image3.png"/><Relationship Id="rId4" Type="http://schemas.openxmlformats.org/officeDocument/2006/relationships/image" Target="../media/image20.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2.xml"/><Relationship Id="rId6" Type="http://schemas.openxmlformats.org/officeDocument/2006/relationships/tags" Target="../tags/tag93.xml"/><Relationship Id="rId5" Type="http://schemas.openxmlformats.org/officeDocument/2006/relationships/image" Target="../media/image21.jpe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3.png"/><Relationship Id="rId1" Type="http://schemas.openxmlformats.org/officeDocument/2006/relationships/tags" Target="../tags/tag9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image" Target="../media/image22.jpeg"/><Relationship Id="rId3" Type="http://schemas.openxmlformats.org/officeDocument/2006/relationships/tags" Target="../tags/tag95.xml"/><Relationship Id="rId2" Type="http://schemas.openxmlformats.org/officeDocument/2006/relationships/image" Target="../media/image3.png"/><Relationship Id="rId1" Type="http://schemas.openxmlformats.org/officeDocument/2006/relationships/tags" Target="../tags/tag94.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7.xml"/><Relationship Id="rId5" Type="http://schemas.openxmlformats.org/officeDocument/2006/relationships/tags" Target="../tags/tag100.xml"/><Relationship Id="rId4" Type="http://schemas.openxmlformats.org/officeDocument/2006/relationships/image" Target="../media/image3.png"/><Relationship Id="rId3" Type="http://schemas.openxmlformats.org/officeDocument/2006/relationships/image" Target="../media/image23.jpeg"/><Relationship Id="rId2" Type="http://schemas.openxmlformats.org/officeDocument/2006/relationships/tags" Target="../tags/tag99.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7.xml"/><Relationship Id="rId4" Type="http://schemas.openxmlformats.org/officeDocument/2006/relationships/tags" Target="../tags/tag7.xml"/><Relationship Id="rId3"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7.xml"/><Relationship Id="rId5" Type="http://schemas.openxmlformats.org/officeDocument/2006/relationships/tags" Target="../tags/tag103.xml"/><Relationship Id="rId4" Type="http://schemas.openxmlformats.org/officeDocument/2006/relationships/image" Target="../media/image3.png"/><Relationship Id="rId3" Type="http://schemas.openxmlformats.org/officeDocument/2006/relationships/image" Target="../media/image24.jpeg"/><Relationship Id="rId2" Type="http://schemas.openxmlformats.org/officeDocument/2006/relationships/tags" Target="../tags/tag102.xml"/><Relationship Id="rId1" Type="http://schemas.openxmlformats.org/officeDocument/2006/relationships/tags" Target="../tags/tag101.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7.xml"/><Relationship Id="rId7" Type="http://schemas.openxmlformats.org/officeDocument/2006/relationships/tags" Target="../tags/tag106.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tags" Target="../tags/tag105.xml"/><Relationship Id="rId1" Type="http://schemas.openxmlformats.org/officeDocument/2006/relationships/tags" Target="../tags/tag104.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2.xml"/><Relationship Id="rId7" Type="http://schemas.openxmlformats.org/officeDocument/2006/relationships/tags" Target="../tags/tag11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17.xml"/><Relationship Id="rId7" Type="http://schemas.openxmlformats.org/officeDocument/2006/relationships/image" Target="../media/image3.png"/><Relationship Id="rId6" Type="http://schemas.openxmlformats.org/officeDocument/2006/relationships/image" Target="../media/image29.jpeg"/><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0" Type="http://schemas.openxmlformats.org/officeDocument/2006/relationships/notesSlide" Target="../notesSlides/notesSlide23.xml"/><Relationship Id="rId1" Type="http://schemas.openxmlformats.org/officeDocument/2006/relationships/tags" Target="../tags/tag11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23.xml"/><Relationship Id="rId7" Type="http://schemas.openxmlformats.org/officeDocument/2006/relationships/image" Target="../media/image3.png"/><Relationship Id="rId6" Type="http://schemas.openxmlformats.org/officeDocument/2006/relationships/image" Target="../media/image30.jpeg"/><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notesSlide" Target="../notesSlides/notesSlide24.xml"/><Relationship Id="rId1" Type="http://schemas.openxmlformats.org/officeDocument/2006/relationships/tags" Target="../tags/tag118.xml"/></Relationships>
</file>

<file path=ppt/slides/_rels/slide25.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media/image3.png"/><Relationship Id="rId7" Type="http://schemas.openxmlformats.org/officeDocument/2006/relationships/image" Target="../media/image32.jpe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1" Type="http://schemas.openxmlformats.org/officeDocument/2006/relationships/notesSlide" Target="../notesSlides/notesSlide25.xml"/><Relationship Id="rId10" Type="http://schemas.openxmlformats.org/officeDocument/2006/relationships/slideLayout" Target="../slideLayouts/slideLayout12.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2.xml"/><Relationship Id="rId6" Type="http://schemas.openxmlformats.org/officeDocument/2006/relationships/tags" Target="../tags/tag133.xml"/><Relationship Id="rId5" Type="http://schemas.openxmlformats.org/officeDocument/2006/relationships/image" Target="../media/image3.png"/><Relationship Id="rId4" Type="http://schemas.openxmlformats.org/officeDocument/2006/relationships/image" Target="../media/image33.png"/><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2.xml"/><Relationship Id="rId5" Type="http://schemas.openxmlformats.org/officeDocument/2006/relationships/tags" Target="../tags/tag137.xml"/><Relationship Id="rId4" Type="http://schemas.openxmlformats.org/officeDocument/2006/relationships/image" Target="../media/image3.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43.xml"/><Relationship Id="rId7" Type="http://schemas.openxmlformats.org/officeDocument/2006/relationships/image" Target="../media/image34.jpeg"/><Relationship Id="rId6" Type="http://schemas.openxmlformats.org/officeDocument/2006/relationships/image" Target="../media/image3.pn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notesSlide" Target="../notesSlides/notesSlide28.xml"/><Relationship Id="rId1" Type="http://schemas.openxmlformats.org/officeDocument/2006/relationships/tags" Target="../tags/tag138.xml"/></Relationships>
</file>

<file path=ppt/slides/_rels/slide29.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tags" Target="../tags/tag148.xml"/><Relationship Id="rId7" Type="http://schemas.openxmlformats.org/officeDocument/2006/relationships/image" Target="../media/image37.jpeg"/><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image" Target="../media/image36.jpeg"/><Relationship Id="rId3" Type="http://schemas.openxmlformats.org/officeDocument/2006/relationships/tags" Target="../tags/tag145.xml"/><Relationship Id="rId2" Type="http://schemas.openxmlformats.org/officeDocument/2006/relationships/image" Target="../media/image35.png"/><Relationship Id="rId14" Type="http://schemas.openxmlformats.org/officeDocument/2006/relationships/notesSlide" Target="../notesSlides/notesSlide29.xml"/><Relationship Id="rId13" Type="http://schemas.openxmlformats.org/officeDocument/2006/relationships/slideLayout" Target="../slideLayouts/slideLayout12.xml"/><Relationship Id="rId12" Type="http://schemas.openxmlformats.org/officeDocument/2006/relationships/tags" Target="../tags/tag149.xml"/><Relationship Id="rId11" Type="http://schemas.openxmlformats.org/officeDocument/2006/relationships/image" Target="../media/image3.png"/><Relationship Id="rId10" Type="http://schemas.openxmlformats.org/officeDocument/2006/relationships/image" Target="../media/image39.jpeg"/><Relationship Id="rId1" Type="http://schemas.openxmlformats.org/officeDocument/2006/relationships/tags" Target="../tags/tag144.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7.xml"/><Relationship Id="rId4" Type="http://schemas.openxmlformats.org/officeDocument/2006/relationships/tags" Target="../tags/tag10.xml"/><Relationship Id="rId3" Type="http://schemas.openxmlformats.org/officeDocument/2006/relationships/image" Target="../media/image3.png"/><Relationship Id="rId2" Type="http://schemas.openxmlformats.org/officeDocument/2006/relationships/tags" Target="../tags/tag9.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2.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2.xml"/><Relationship Id="rId3" Type="http://schemas.openxmlformats.org/officeDocument/2006/relationships/tags" Target="../tags/tag157.xml"/><Relationship Id="rId2" Type="http://schemas.openxmlformats.org/officeDocument/2006/relationships/image" Target="../media/image3.png"/><Relationship Id="rId1" Type="http://schemas.openxmlformats.org/officeDocument/2006/relationships/tags" Target="../tags/tag156.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tags" Target="../tags/tag159.xml"/><Relationship Id="rId2" Type="http://schemas.openxmlformats.org/officeDocument/2006/relationships/image" Target="../media/image3.png"/><Relationship Id="rId1" Type="http://schemas.openxmlformats.org/officeDocument/2006/relationships/tags" Target="../tags/tag158.xml"/></Relationships>
</file>

<file path=ppt/slides/_rels/slide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notesSlide" Target="../notesSlides/notesSlide4.xml"/><Relationship Id="rId12" Type="http://schemas.openxmlformats.org/officeDocument/2006/relationships/slideLayout" Target="../slideLayouts/slideLayout12.xml"/><Relationship Id="rId11" Type="http://schemas.openxmlformats.org/officeDocument/2006/relationships/tags" Target="../tags/tag20.xml"/><Relationship Id="rId10" Type="http://schemas.openxmlformats.org/officeDocument/2006/relationships/image" Target="../media/image3.png"/><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0" Type="http://schemas.openxmlformats.org/officeDocument/2006/relationships/notesSlide" Target="../notesSlides/notesSlide5.xml"/><Relationship Id="rId3" Type="http://schemas.openxmlformats.org/officeDocument/2006/relationships/tags" Target="../tags/tag23.xml"/><Relationship Id="rId29" Type="http://schemas.openxmlformats.org/officeDocument/2006/relationships/slideLayout" Target="../slideLayouts/slideLayout12.xml"/><Relationship Id="rId28" Type="http://schemas.openxmlformats.org/officeDocument/2006/relationships/tags" Target="../tags/tag47.xml"/><Relationship Id="rId27" Type="http://schemas.openxmlformats.org/officeDocument/2006/relationships/image" Target="../media/image3.png"/><Relationship Id="rId26" Type="http://schemas.openxmlformats.org/officeDocument/2006/relationships/tags" Target="../tags/tag46.xml"/><Relationship Id="rId25" Type="http://schemas.openxmlformats.org/officeDocument/2006/relationships/tags" Target="../tags/tag45.xml"/><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2.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4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7.xml"/><Relationship Id="rId7" Type="http://schemas.openxmlformats.org/officeDocument/2006/relationships/tags" Target="../tags/tag52.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tags" Target="../tags/tag51.xml"/><Relationship Id="rId1" Type="http://schemas.openxmlformats.org/officeDocument/2006/relationships/tags" Target="../tags/tag50.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7.xml"/><Relationship Id="rId5" Type="http://schemas.openxmlformats.org/officeDocument/2006/relationships/tags" Target="../tags/tag55.xml"/><Relationship Id="rId4" Type="http://schemas.openxmlformats.org/officeDocument/2006/relationships/image" Target="../media/image3.png"/><Relationship Id="rId3" Type="http://schemas.openxmlformats.org/officeDocument/2006/relationships/image" Target="../media/image8.jpeg"/><Relationship Id="rId2" Type="http://schemas.openxmlformats.org/officeDocument/2006/relationships/tags" Target="../tags/tag54.xml"/><Relationship Id="rId1" Type="http://schemas.openxmlformats.org/officeDocument/2006/relationships/tags" Target="../tags/tag53.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7.xml"/><Relationship Id="rId6" Type="http://schemas.openxmlformats.org/officeDocument/2006/relationships/tags" Target="../tags/tag58.xml"/><Relationship Id="rId5" Type="http://schemas.openxmlformats.org/officeDocument/2006/relationships/image" Target="../media/image3.png"/><Relationship Id="rId4" Type="http://schemas.openxmlformats.org/officeDocument/2006/relationships/image" Target="../media/image10.jpe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1310005" y="1499235"/>
            <a:ext cx="9571355" cy="3858895"/>
          </a:xfrm>
          <a:prstGeom prst="rect">
            <a:avLst/>
          </a:prstGeom>
        </p:spPr>
        <p:txBody>
          <a:bodyPr wrap="square" anchor="ctr" anchorCtr="0">
            <a:noAutofit/>
          </a:bodyPr>
          <a:lstStyle/>
          <a:p>
            <a:pPr algn="ctr">
              <a:lnSpc>
                <a:spcPct val="150000"/>
              </a:lnSpc>
            </a:pPr>
            <a:r>
              <a:rPr lang="en-US" sz="8800" dirty="0" err="1" smtClean="0"/>
              <a:t>Achieving Impact</a:t>
            </a:r>
            <a:endParaRPr lang="en-US" sz="8800" dirty="0" err="1" smtClean="0"/>
          </a:p>
        </p:txBody>
      </p:sp>
      <p:pic>
        <p:nvPicPr>
          <p:cNvPr id="2" name="Picture 1" descr="/Users/peterokonkwo/Downloads/NIGERIA GOVENOR WIVES FORUM (2).pngNIGERIA GOVENOR WIVES FORUM (2)"/>
          <p:cNvPicPr>
            <a:picLocks noChangeAspect="1"/>
          </p:cNvPicPr>
          <p:nvPr/>
        </p:nvPicPr>
        <p:blipFill>
          <a:blip r:embed="rId2"/>
          <a:srcRect/>
          <a:stretch>
            <a:fillRect/>
          </a:stretch>
        </p:blipFill>
        <p:spPr>
          <a:xfrm>
            <a:off x="9432608" y="21590"/>
            <a:ext cx="2743835" cy="9302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6605270" cy="665480"/>
          </a:xfrm>
          <a:prstGeom prst="rect">
            <a:avLst/>
          </a:prstGeom>
        </p:spPr>
        <p:txBody>
          <a:bodyPr vert="horz" lIns="91440" tIns="45720" rIns="91440" bIns="45720" rtlCol="0" anchor="b">
            <a:normAutofit fontScale="90000"/>
          </a:bodyPr>
          <a:lstStyle>
            <a:defPPr>
              <a:defRPr lang="zh-CN"/>
            </a:defPPr>
            <a:lvl1pPr>
              <a:defRPr sz="3200"/>
            </a:lvl1pPr>
          </a:lstStyle>
          <a:p>
            <a:r>
              <a:rPr lang="zh-CN" altLang="en-US" dirty="0">
                <a:sym typeface="+mn-ea"/>
              </a:rPr>
              <a:t> </a:t>
            </a:r>
            <a:r>
              <a:rPr lang="en-US" altLang="zh-CN" dirty="0">
                <a:sym typeface="+mn-ea"/>
              </a:rPr>
              <a:t>SOME IMPACTFUL ACHIEVEMENTS </a:t>
            </a:r>
            <a:endParaRPr lang="en-US" altLang="zh-CN" dirty="0">
              <a:latin typeface="+mj-lt"/>
              <a:ea typeface="+mj-ea"/>
              <a:cs typeface="+mj-cs"/>
              <a:sym typeface="+mn-ea"/>
            </a:endParaRPr>
          </a:p>
        </p:txBody>
      </p:sp>
      <p:sp>
        <p:nvSpPr>
          <p:cNvPr id="4" name="文本框 3"/>
          <p:cNvSpPr txBox="1"/>
          <p:nvPr>
            <p:custDataLst>
              <p:tags r:id="rId2"/>
            </p:custDataLst>
          </p:nvPr>
        </p:nvSpPr>
        <p:spPr>
          <a:xfrm>
            <a:off x="701040" y="1013460"/>
            <a:ext cx="3893185" cy="3317875"/>
          </a:xfrm>
          <a:prstGeom prst="rect">
            <a:avLst/>
          </a:prstGeom>
        </p:spPr>
        <p:txBody>
          <a:bodyPr vert="horz" lIns="91440" tIns="45720" rIns="91440" bIns="45720" rtlCol="0">
            <a:normAutofit lnSpcReduction="2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t>Imo First Lady Commissions Deborah House, which is the Imo State Sexual Assault referral Centre</a:t>
            </a:r>
            <a:endParaRPr lang="en-US" altLang="zh-CN" sz="2800" dirty="0"/>
          </a:p>
        </p:txBody>
      </p:sp>
      <p:pic>
        <p:nvPicPr>
          <p:cNvPr id="5" name="Picture 4" descr="/Users/peterokonkwo/Downloads/316419568_209185768122199_4215444394370985738_n.jpg316419568_209185768122199_4215444394370985738_n"/>
          <p:cNvPicPr>
            <a:picLocks noChangeAspect="1"/>
          </p:cNvPicPr>
          <p:nvPr/>
        </p:nvPicPr>
        <p:blipFill>
          <a:blip r:embed="rId3"/>
          <a:srcRect/>
          <a:stretch>
            <a:fillRect/>
          </a:stretch>
        </p:blipFill>
        <p:spPr>
          <a:xfrm>
            <a:off x="5427345" y="1387475"/>
            <a:ext cx="6419215" cy="5135880"/>
          </a:xfrm>
          <a:prstGeom prst="rect">
            <a:avLst/>
          </a:prstGeom>
        </p:spPr>
      </p:pic>
      <p:pic>
        <p:nvPicPr>
          <p:cNvPr id="2" name="Picture 1" descr="/Users/peterokonkwo/Downloads/NIGERIA GOVENOR WIVES FORUM (2).pngNIGERIA GOVENOR WIVES FORUM (2)"/>
          <p:cNvPicPr>
            <a:picLocks noChangeAspect="1"/>
          </p:cNvPicPr>
          <p:nvPr/>
        </p:nvPicPr>
        <p:blipFill>
          <a:blip r:embed="rId4"/>
          <a:srcRect/>
          <a:stretch>
            <a:fillRect/>
          </a:stretch>
        </p:blipFill>
        <p:spPr>
          <a:xfrm>
            <a:off x="9490075" y="16510"/>
            <a:ext cx="2734945" cy="927100"/>
          </a:xfrm>
          <a:prstGeom prst="rect">
            <a:avLst/>
          </a:prstGeom>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2"/>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ADVOCACY AND AWARENESS</a:t>
            </a:r>
            <a:endParaRPr lang="en-US" altLang="zh-CN"/>
          </a:p>
        </p:txBody>
      </p:sp>
      <p:sp>
        <p:nvSpPr>
          <p:cNvPr id="7" name="矩形 3"/>
          <p:cNvSpPr/>
          <p:nvPr>
            <p:custDataLst>
              <p:tags r:id="rId3"/>
            </p:custDataLst>
          </p:nvPr>
        </p:nvSpPr>
        <p:spPr>
          <a:xfrm>
            <a:off x="1247775" y="1084580"/>
            <a:ext cx="10560050" cy="1193165"/>
          </a:xfrm>
          <a:prstGeom prst="rect">
            <a:avLst/>
          </a:prstGeom>
        </p:spPr>
        <p:txBody>
          <a:bodyPr wrap="square">
            <a:normAutofit/>
          </a:bodyPr>
          <a:p>
            <a:pPr>
              <a:lnSpc>
                <a:spcPct val="150000"/>
              </a:lnSpc>
            </a:pPr>
            <a:r>
              <a:rPr lang="en-US" altLang="zh-CN" sz="2400" dirty="0"/>
              <a:t>Power of advocacy in driving positive change and amplifying the voices of the marginalized.</a:t>
            </a:r>
            <a:endParaRPr lang="en-US" altLang="zh-CN" sz="2400" dirty="0"/>
          </a:p>
        </p:txBody>
      </p:sp>
      <p:pic>
        <p:nvPicPr>
          <p:cNvPr id="2" name="Picture 1" descr="MAROSAHA-31"/>
          <p:cNvPicPr>
            <a:picLocks noChangeAspect="1"/>
          </p:cNvPicPr>
          <p:nvPr/>
        </p:nvPicPr>
        <p:blipFill>
          <a:blip r:embed="rId4"/>
          <a:stretch>
            <a:fillRect/>
          </a:stretch>
        </p:blipFill>
        <p:spPr>
          <a:xfrm>
            <a:off x="4286885" y="1732280"/>
            <a:ext cx="7520940" cy="4941570"/>
          </a:xfrm>
          <a:prstGeom prst="rect">
            <a:avLst/>
          </a:prstGeom>
        </p:spPr>
      </p:pic>
      <p:sp>
        <p:nvSpPr>
          <p:cNvPr id="8" name="Text Box 7"/>
          <p:cNvSpPr txBox="1"/>
          <p:nvPr/>
        </p:nvSpPr>
        <p:spPr>
          <a:xfrm>
            <a:off x="828675" y="3031490"/>
            <a:ext cx="2994025" cy="2245360"/>
          </a:xfrm>
          <a:prstGeom prst="rect">
            <a:avLst/>
          </a:prstGeom>
          <a:noFill/>
        </p:spPr>
        <p:txBody>
          <a:bodyPr wrap="square" rtlCol="0">
            <a:spAutoFit/>
          </a:bodyPr>
          <a:p>
            <a:r>
              <a:rPr lang="en-US" sz="2000"/>
              <a:t>First Ladies of Ekiti State, Akwa Ibom State and myself during Occupy the National Assembly, in protest over their refusal to pass the gender bill</a:t>
            </a:r>
            <a:endParaRPr lang="en-US" sz="2000"/>
          </a:p>
        </p:txBody>
      </p:sp>
      <p:pic>
        <p:nvPicPr>
          <p:cNvPr id="4" name="Picture 3" descr="/Users/peterokonkwo/Downloads/NIGERIA GOVENOR WIVES FORUM (2).pngNIGERIA GOVENOR WIVES FORUM (2)"/>
          <p:cNvPicPr>
            <a:picLocks noChangeAspect="1"/>
          </p:cNvPicPr>
          <p:nvPr/>
        </p:nvPicPr>
        <p:blipFill>
          <a:blip r:embed="rId5"/>
          <a:srcRect/>
          <a:stretch>
            <a:fillRect/>
          </a:stretch>
        </p:blipFill>
        <p:spPr>
          <a:xfrm>
            <a:off x="9259570" y="-17462"/>
            <a:ext cx="2914650" cy="987425"/>
          </a:xfrm>
          <a:prstGeom prst="rect">
            <a:avLst/>
          </a:prstGeom>
        </p:spPr>
      </p:pic>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2"/>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ADVOCACY AND AWARENESS</a:t>
            </a:r>
            <a:endParaRPr lang="en-US" altLang="zh-CN"/>
          </a:p>
        </p:txBody>
      </p:sp>
      <p:sp>
        <p:nvSpPr>
          <p:cNvPr id="7" name="矩形 3"/>
          <p:cNvSpPr/>
          <p:nvPr>
            <p:custDataLst>
              <p:tags r:id="rId3"/>
            </p:custDataLst>
          </p:nvPr>
        </p:nvSpPr>
        <p:spPr>
          <a:xfrm>
            <a:off x="1247775" y="1084580"/>
            <a:ext cx="10560050" cy="1193165"/>
          </a:xfrm>
          <a:prstGeom prst="rect">
            <a:avLst/>
          </a:prstGeom>
        </p:spPr>
        <p:txBody>
          <a:bodyPr wrap="square">
            <a:normAutofit/>
          </a:bodyPr>
          <a:p>
            <a:pPr>
              <a:lnSpc>
                <a:spcPct val="150000"/>
              </a:lnSpc>
            </a:pPr>
            <a:r>
              <a:rPr lang="en-US" altLang="zh-CN" sz="2400" dirty="0"/>
              <a:t>Power of advocacy in driving positive change and amplifying the voices of the marginalized.</a:t>
            </a:r>
            <a:endParaRPr lang="en-US" altLang="zh-CN" sz="2400" dirty="0"/>
          </a:p>
        </p:txBody>
      </p:sp>
      <p:pic>
        <p:nvPicPr>
          <p:cNvPr id="2" name="Picture 1" descr="/Users/peterokonkwo/Downloads/Dr.-Martha-Udom-Emmanuel.jpgDr.-Martha-Udom-Emmanuel"/>
          <p:cNvPicPr>
            <a:picLocks noChangeAspect="1"/>
          </p:cNvPicPr>
          <p:nvPr/>
        </p:nvPicPr>
        <p:blipFill>
          <a:blip r:embed="rId4"/>
          <a:srcRect/>
          <a:stretch>
            <a:fillRect/>
          </a:stretch>
        </p:blipFill>
        <p:spPr>
          <a:xfrm>
            <a:off x="4388485" y="1732280"/>
            <a:ext cx="7419340" cy="4941570"/>
          </a:xfrm>
          <a:prstGeom prst="rect">
            <a:avLst/>
          </a:prstGeom>
        </p:spPr>
      </p:pic>
      <p:sp>
        <p:nvSpPr>
          <p:cNvPr id="8" name="Text Box 7"/>
          <p:cNvSpPr txBox="1"/>
          <p:nvPr/>
        </p:nvSpPr>
        <p:spPr>
          <a:xfrm>
            <a:off x="828675" y="3031490"/>
            <a:ext cx="2994025" cy="1014730"/>
          </a:xfrm>
          <a:prstGeom prst="rect">
            <a:avLst/>
          </a:prstGeom>
          <a:noFill/>
        </p:spPr>
        <p:txBody>
          <a:bodyPr wrap="square" rtlCol="0">
            <a:spAutoFit/>
          </a:bodyPr>
          <a:p>
            <a:r>
              <a:rPr lang="en-US" sz="2000"/>
              <a:t>First Lady of Akwa Ibom State advocates against rape </a:t>
            </a:r>
            <a:endParaRPr lang="en-US" sz="2000"/>
          </a:p>
        </p:txBody>
      </p:sp>
      <p:pic>
        <p:nvPicPr>
          <p:cNvPr id="4" name="Picture 3" descr="/Users/peterokonkwo/Downloads/NIGERIA GOVENOR WIVES FORUM (2).pngNIGERIA GOVENOR WIVES FORUM (2)"/>
          <p:cNvPicPr>
            <a:picLocks noChangeAspect="1"/>
          </p:cNvPicPr>
          <p:nvPr/>
        </p:nvPicPr>
        <p:blipFill>
          <a:blip r:embed="rId5"/>
          <a:srcRect/>
          <a:stretch>
            <a:fillRect/>
          </a:stretch>
        </p:blipFill>
        <p:spPr>
          <a:xfrm>
            <a:off x="9259570" y="-17462"/>
            <a:ext cx="2914650" cy="987425"/>
          </a:xfrm>
          <a:prstGeom prst="rect">
            <a:avLst/>
          </a:prstGeom>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2"/>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ADVOCACY AND AWARENESS</a:t>
            </a:r>
            <a:endParaRPr lang="en-US" altLang="zh-CN"/>
          </a:p>
        </p:txBody>
      </p:sp>
      <p:sp>
        <p:nvSpPr>
          <p:cNvPr id="7" name="矩形 3"/>
          <p:cNvSpPr/>
          <p:nvPr>
            <p:custDataLst>
              <p:tags r:id="rId3"/>
            </p:custDataLst>
          </p:nvPr>
        </p:nvSpPr>
        <p:spPr>
          <a:xfrm>
            <a:off x="1247775" y="1084580"/>
            <a:ext cx="10560050" cy="1193165"/>
          </a:xfrm>
          <a:prstGeom prst="rect">
            <a:avLst/>
          </a:prstGeom>
        </p:spPr>
        <p:txBody>
          <a:bodyPr wrap="square">
            <a:normAutofit/>
          </a:bodyPr>
          <a:p>
            <a:pPr>
              <a:lnSpc>
                <a:spcPct val="150000"/>
              </a:lnSpc>
            </a:pPr>
            <a:r>
              <a:rPr lang="en-US" altLang="zh-CN" sz="2400" dirty="0"/>
              <a:t>Power of advocacy in driving positive change and amplifying the voices of the marginalized.</a:t>
            </a:r>
            <a:endParaRPr lang="en-US" altLang="zh-CN" sz="2400" dirty="0"/>
          </a:p>
        </p:txBody>
      </p:sp>
      <p:pic>
        <p:nvPicPr>
          <p:cNvPr id="2" name="Picture 1" descr="/Users/peterokonkwo/Downloads/Adire-Ogun-state1.jpgAdire-Ogun-state1"/>
          <p:cNvPicPr>
            <a:picLocks noChangeAspect="1"/>
          </p:cNvPicPr>
          <p:nvPr/>
        </p:nvPicPr>
        <p:blipFill>
          <a:blip r:embed="rId4"/>
          <a:srcRect/>
          <a:stretch>
            <a:fillRect/>
          </a:stretch>
        </p:blipFill>
        <p:spPr>
          <a:xfrm>
            <a:off x="4286885" y="1946910"/>
            <a:ext cx="7520940" cy="4512310"/>
          </a:xfrm>
          <a:prstGeom prst="rect">
            <a:avLst/>
          </a:prstGeom>
        </p:spPr>
      </p:pic>
      <p:sp>
        <p:nvSpPr>
          <p:cNvPr id="8" name="Text Box 7"/>
          <p:cNvSpPr txBox="1"/>
          <p:nvPr/>
        </p:nvSpPr>
        <p:spPr>
          <a:xfrm>
            <a:off x="495300" y="4552315"/>
            <a:ext cx="3663950" cy="1630045"/>
          </a:xfrm>
          <a:prstGeom prst="rect">
            <a:avLst/>
          </a:prstGeom>
          <a:noFill/>
        </p:spPr>
        <p:txBody>
          <a:bodyPr wrap="square" rtlCol="0">
            <a:spAutoFit/>
          </a:bodyPr>
          <a:p>
            <a:r>
              <a:rPr lang="en-US" sz="2000"/>
              <a:t>Ogun State First Lady used her office to promote the manufacture and use of Adire in the State by organising the First Lady Adire Market Week</a:t>
            </a:r>
            <a:endParaRPr lang="en-US" sz="2000"/>
          </a:p>
        </p:txBody>
      </p:sp>
      <p:pic>
        <p:nvPicPr>
          <p:cNvPr id="4" name="Picture 3" descr="/Users/peterokonkwo/Downloads/NIGERIA GOVENOR WIVES FORUM (2).pngNIGERIA GOVENOR WIVES FORUM (2)"/>
          <p:cNvPicPr>
            <a:picLocks noChangeAspect="1"/>
          </p:cNvPicPr>
          <p:nvPr/>
        </p:nvPicPr>
        <p:blipFill>
          <a:blip r:embed="rId5"/>
          <a:srcRect/>
          <a:stretch>
            <a:fillRect/>
          </a:stretch>
        </p:blipFill>
        <p:spPr>
          <a:xfrm>
            <a:off x="9259570" y="-17462"/>
            <a:ext cx="2914650" cy="987425"/>
          </a:xfrm>
          <a:prstGeom prst="rect">
            <a:avLst/>
          </a:prstGeom>
        </p:spPr>
      </p:pic>
      <p:pic>
        <p:nvPicPr>
          <p:cNvPr id="6" name="Picture 5" descr="Screenshot 2023-05-18 at 8.49.01 PM"/>
          <p:cNvPicPr>
            <a:picLocks noChangeAspect="1"/>
          </p:cNvPicPr>
          <p:nvPr/>
        </p:nvPicPr>
        <p:blipFill>
          <a:blip r:embed="rId6"/>
          <a:stretch>
            <a:fillRect/>
          </a:stretch>
        </p:blipFill>
        <p:spPr>
          <a:xfrm>
            <a:off x="1405255" y="2456180"/>
            <a:ext cx="2515870" cy="2012950"/>
          </a:xfrm>
          <a:prstGeom prst="rect">
            <a:avLst/>
          </a:prstGeom>
        </p:spPr>
      </p:pic>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247775" y="4066540"/>
            <a:ext cx="3853180" cy="1606550"/>
          </a:xfrm>
          <a:prstGeom prst="rect">
            <a:avLst/>
          </a:prstGeom>
        </p:spPr>
        <p:txBody>
          <a:bodyPr wrap="square">
            <a:normAutofit fontScale="90000"/>
          </a:bodyPr>
          <a:lstStyle/>
          <a:p>
            <a:pPr>
              <a:lnSpc>
                <a:spcPct val="150000"/>
              </a:lnSpc>
            </a:pPr>
            <a:r>
              <a:rPr lang="en-US" altLang="zh-CN" sz="2400" dirty="0"/>
              <a:t>Collaborated with TOLARAM FOUNDATION for prosthesis for 300 persons </a:t>
            </a:r>
            <a:endParaRPr lang="zh-CN" altLang="en-US" sz="2400" dirty="0"/>
          </a:p>
          <a:p>
            <a:pPr>
              <a:lnSpc>
                <a:spcPct val="150000"/>
              </a:lnSpc>
            </a:pPr>
            <a:endParaRPr lang="zh-CN" altLang="en-US" sz="2400" dirty="0"/>
          </a:p>
        </p:txBody>
      </p:sp>
      <p:sp>
        <p:nvSpPr>
          <p:cNvPr id="5"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3"/>
            </p:custDataLst>
          </p:nvPr>
        </p:nvSpPr>
        <p:spPr>
          <a:xfrm>
            <a:off x="661035" y="476499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4"/>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The Power of Collaboration</a:t>
            </a:r>
            <a:endParaRPr lang="en-US" altLang="zh-CN"/>
          </a:p>
        </p:txBody>
      </p:sp>
      <p:sp>
        <p:nvSpPr>
          <p:cNvPr id="7" name="矩形 3"/>
          <p:cNvSpPr/>
          <p:nvPr>
            <p:custDataLst>
              <p:tags r:id="rId5"/>
            </p:custDataLst>
          </p:nvPr>
        </p:nvSpPr>
        <p:spPr>
          <a:xfrm>
            <a:off x="1247775" y="1251585"/>
            <a:ext cx="4736465" cy="2039620"/>
          </a:xfrm>
          <a:prstGeom prst="rect">
            <a:avLst/>
          </a:prstGeom>
        </p:spPr>
        <p:txBody>
          <a:bodyPr wrap="square">
            <a:normAutofit lnSpcReduction="10000"/>
          </a:bodyPr>
          <a:p>
            <a:pPr>
              <a:lnSpc>
                <a:spcPct val="150000"/>
              </a:lnSpc>
            </a:pPr>
            <a:r>
              <a:rPr lang="en-US" altLang="zh-CN" sz="2200" dirty="0">
                <a:sym typeface="+mn-ea"/>
              </a:rPr>
              <a:t>Collaborated with Association of Nigerian Physicians in the Americas (ANPA) for the Medical Outreach that reached over 10,000 persons</a:t>
            </a:r>
            <a:endParaRPr lang="zh-CN" altLang="en-US" sz="2200" dirty="0"/>
          </a:p>
        </p:txBody>
      </p:sp>
      <p:pic>
        <p:nvPicPr>
          <p:cNvPr id="8" name="Picture 7" descr="MAROSAHA-46"/>
          <p:cNvPicPr>
            <a:picLocks noChangeAspect="1"/>
          </p:cNvPicPr>
          <p:nvPr/>
        </p:nvPicPr>
        <p:blipFill>
          <a:blip r:embed="rId6"/>
          <a:stretch>
            <a:fillRect/>
          </a:stretch>
        </p:blipFill>
        <p:spPr>
          <a:xfrm>
            <a:off x="5887720" y="1240790"/>
            <a:ext cx="4521835" cy="2686050"/>
          </a:xfrm>
          <a:prstGeom prst="rect">
            <a:avLst/>
          </a:prstGeom>
        </p:spPr>
      </p:pic>
      <p:pic>
        <p:nvPicPr>
          <p:cNvPr id="9" name="Picture 8" descr="DSC_0929"/>
          <p:cNvPicPr>
            <a:picLocks noChangeAspect="1"/>
          </p:cNvPicPr>
          <p:nvPr/>
        </p:nvPicPr>
        <p:blipFill>
          <a:blip r:embed="rId7"/>
          <a:stretch>
            <a:fillRect/>
          </a:stretch>
        </p:blipFill>
        <p:spPr>
          <a:xfrm>
            <a:off x="5887720" y="4065905"/>
            <a:ext cx="4629785" cy="2529205"/>
          </a:xfrm>
          <a:prstGeom prst="rect">
            <a:avLst/>
          </a:prstGeom>
        </p:spPr>
      </p:pic>
      <p:pic>
        <p:nvPicPr>
          <p:cNvPr id="2" name="Picture 1" descr="/Users/peterokonkwo/Downloads/NIGERIA GOVENOR WIVES FORUM (2).pngNIGERIA GOVENOR WIVES FORUM (2)"/>
          <p:cNvPicPr>
            <a:picLocks noChangeAspect="1"/>
          </p:cNvPicPr>
          <p:nvPr/>
        </p:nvPicPr>
        <p:blipFill>
          <a:blip r:embed="rId8"/>
          <a:srcRect/>
          <a:stretch>
            <a:fillRect/>
          </a:stretch>
        </p:blipFill>
        <p:spPr>
          <a:xfrm>
            <a:off x="9551035" y="-4127"/>
            <a:ext cx="2634615" cy="892810"/>
          </a:xfrm>
          <a:prstGeom prst="rect">
            <a:avLst/>
          </a:prstGeom>
        </p:spPr>
      </p:pic>
    </p:spTree>
    <p:custDataLst>
      <p:tags r:id="rId9"/>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247775" y="4066540"/>
            <a:ext cx="3853180" cy="1606550"/>
          </a:xfrm>
          <a:prstGeom prst="rect">
            <a:avLst/>
          </a:prstGeom>
        </p:spPr>
        <p:txBody>
          <a:bodyPr wrap="square">
            <a:normAutofit fontScale="90000"/>
          </a:bodyPr>
          <a:lstStyle/>
          <a:p>
            <a:pPr>
              <a:lnSpc>
                <a:spcPct val="150000"/>
              </a:lnSpc>
            </a:pPr>
            <a:r>
              <a:rPr lang="en-US" altLang="zh-CN" sz="2400" dirty="0"/>
              <a:t>Lagos First Lady collaborates NDLEA to fight drug abuse in Schools and communities </a:t>
            </a:r>
            <a:endParaRPr lang="zh-CN" altLang="en-US" sz="2400" dirty="0"/>
          </a:p>
          <a:p>
            <a:pPr>
              <a:lnSpc>
                <a:spcPct val="150000"/>
              </a:lnSpc>
            </a:pPr>
            <a:endParaRPr lang="zh-CN" altLang="en-US" sz="2400" dirty="0"/>
          </a:p>
        </p:txBody>
      </p:sp>
      <p:sp>
        <p:nvSpPr>
          <p:cNvPr id="5"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3"/>
            </p:custDataLst>
          </p:nvPr>
        </p:nvSpPr>
        <p:spPr>
          <a:xfrm>
            <a:off x="661035" y="476499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4"/>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The Power of Collaboration</a:t>
            </a:r>
            <a:endParaRPr lang="en-US" altLang="zh-CN"/>
          </a:p>
        </p:txBody>
      </p:sp>
      <p:sp>
        <p:nvSpPr>
          <p:cNvPr id="7" name="矩形 3"/>
          <p:cNvSpPr/>
          <p:nvPr>
            <p:custDataLst>
              <p:tags r:id="rId5"/>
            </p:custDataLst>
          </p:nvPr>
        </p:nvSpPr>
        <p:spPr>
          <a:xfrm>
            <a:off x="1247775" y="1251585"/>
            <a:ext cx="4736465" cy="2039620"/>
          </a:xfrm>
          <a:prstGeom prst="rect">
            <a:avLst/>
          </a:prstGeom>
        </p:spPr>
        <p:txBody>
          <a:bodyPr wrap="square">
            <a:normAutofit lnSpcReduction="10000"/>
          </a:bodyPr>
          <a:p>
            <a:pPr>
              <a:lnSpc>
                <a:spcPct val="150000"/>
              </a:lnSpc>
            </a:pPr>
            <a:r>
              <a:rPr lang="en-US" altLang="zh-CN" sz="2200" dirty="0">
                <a:sym typeface="+mn-ea"/>
              </a:rPr>
              <a:t>Delta State First Lady launched State wide free medical outreach and reached over 40,000 persons</a:t>
            </a:r>
            <a:endParaRPr lang="zh-CN" altLang="en-US" sz="2200" dirty="0"/>
          </a:p>
        </p:txBody>
      </p:sp>
      <p:pic>
        <p:nvPicPr>
          <p:cNvPr id="8" name="Picture 7" descr="/Users/peterokonkwo/Downloads/okowa3.jpgokowa3"/>
          <p:cNvPicPr>
            <a:picLocks noChangeAspect="1"/>
          </p:cNvPicPr>
          <p:nvPr/>
        </p:nvPicPr>
        <p:blipFill>
          <a:blip r:embed="rId6"/>
          <a:srcRect/>
          <a:stretch>
            <a:fillRect/>
          </a:stretch>
        </p:blipFill>
        <p:spPr>
          <a:xfrm>
            <a:off x="5706745" y="928370"/>
            <a:ext cx="4497705" cy="3002280"/>
          </a:xfrm>
          <a:prstGeom prst="rect">
            <a:avLst/>
          </a:prstGeom>
        </p:spPr>
      </p:pic>
      <p:pic>
        <p:nvPicPr>
          <p:cNvPr id="9" name="Picture 8" descr="/Users/peterokonkwo/Downloads/DSC_6748-850x560.jpgDSC_6748-850x560"/>
          <p:cNvPicPr>
            <a:picLocks noChangeAspect="1"/>
          </p:cNvPicPr>
          <p:nvPr/>
        </p:nvPicPr>
        <p:blipFill>
          <a:blip r:embed="rId7"/>
          <a:srcRect/>
          <a:stretch>
            <a:fillRect/>
          </a:stretch>
        </p:blipFill>
        <p:spPr>
          <a:xfrm>
            <a:off x="5706745" y="3813810"/>
            <a:ext cx="4497070" cy="2962910"/>
          </a:xfrm>
          <a:prstGeom prst="rect">
            <a:avLst/>
          </a:prstGeom>
        </p:spPr>
      </p:pic>
      <p:pic>
        <p:nvPicPr>
          <p:cNvPr id="2" name="Picture 1" descr="/Users/peterokonkwo/Downloads/NIGERIA GOVENOR WIVES FORUM (2).pngNIGERIA GOVENOR WIVES FORUM (2)"/>
          <p:cNvPicPr>
            <a:picLocks noChangeAspect="1"/>
          </p:cNvPicPr>
          <p:nvPr/>
        </p:nvPicPr>
        <p:blipFill>
          <a:blip r:embed="rId8"/>
          <a:srcRect/>
          <a:stretch>
            <a:fillRect/>
          </a:stretch>
        </p:blipFill>
        <p:spPr>
          <a:xfrm>
            <a:off x="9321800" y="-7302"/>
            <a:ext cx="2863215" cy="970280"/>
          </a:xfrm>
          <a:prstGeom prst="rect">
            <a:avLst/>
          </a:prstGeom>
        </p:spPr>
      </p:pic>
    </p:spTree>
    <p:custDataLst>
      <p:tags r:id="rId9"/>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2"/>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The Power of Collaboration</a:t>
            </a:r>
            <a:endParaRPr lang="en-US" altLang="zh-CN"/>
          </a:p>
        </p:txBody>
      </p:sp>
      <p:sp>
        <p:nvSpPr>
          <p:cNvPr id="7" name="矩形 3"/>
          <p:cNvSpPr/>
          <p:nvPr>
            <p:custDataLst>
              <p:tags r:id="rId3"/>
            </p:custDataLst>
          </p:nvPr>
        </p:nvSpPr>
        <p:spPr>
          <a:xfrm>
            <a:off x="1247775" y="1251585"/>
            <a:ext cx="3720465" cy="1390650"/>
          </a:xfrm>
          <a:prstGeom prst="rect">
            <a:avLst/>
          </a:prstGeom>
        </p:spPr>
        <p:txBody>
          <a:bodyPr wrap="square">
            <a:normAutofit fontScale="90000" lnSpcReduction="10000"/>
          </a:bodyPr>
          <a:p>
            <a:pPr>
              <a:lnSpc>
                <a:spcPct val="150000"/>
              </a:lnSpc>
            </a:pPr>
            <a:r>
              <a:rPr lang="en-US" altLang="zh-CN" sz="2200" dirty="0">
                <a:sym typeface="+mn-ea"/>
              </a:rPr>
              <a:t>Gombe First Lady launched  free medical outreach for vulnerable groups</a:t>
            </a:r>
            <a:endParaRPr lang="zh-CN" altLang="en-US" sz="2200" dirty="0"/>
          </a:p>
        </p:txBody>
      </p:sp>
      <p:pic>
        <p:nvPicPr>
          <p:cNvPr id="8" name="Picture 7" descr="/Users/peterokonkwo/Desktop/Screenshot 2023-05-18 at 9.00.30 PM.pngScreenshot 2023-05-18 at 9.00.30 PM"/>
          <p:cNvPicPr>
            <a:picLocks noChangeAspect="1"/>
          </p:cNvPicPr>
          <p:nvPr/>
        </p:nvPicPr>
        <p:blipFill>
          <a:blip r:embed="rId4"/>
          <a:srcRect/>
          <a:stretch>
            <a:fillRect/>
          </a:stretch>
        </p:blipFill>
        <p:spPr>
          <a:xfrm>
            <a:off x="4276090" y="1835150"/>
            <a:ext cx="7785100" cy="4526280"/>
          </a:xfrm>
          <a:prstGeom prst="rect">
            <a:avLst/>
          </a:prstGeom>
        </p:spPr>
      </p:pic>
      <p:pic>
        <p:nvPicPr>
          <p:cNvPr id="2" name="Picture 1" descr="/Users/peterokonkwo/Downloads/NIGERIA GOVENOR WIVES FORUM (2).pngNIGERIA GOVENOR WIVES FORUM (2)"/>
          <p:cNvPicPr>
            <a:picLocks noChangeAspect="1"/>
          </p:cNvPicPr>
          <p:nvPr/>
        </p:nvPicPr>
        <p:blipFill>
          <a:blip r:embed="rId5"/>
          <a:srcRect/>
          <a:stretch>
            <a:fillRect/>
          </a:stretch>
        </p:blipFill>
        <p:spPr>
          <a:xfrm>
            <a:off x="9321800" y="-7302"/>
            <a:ext cx="2863215" cy="970280"/>
          </a:xfrm>
          <a:prstGeom prst="rect">
            <a:avLst/>
          </a:prstGeom>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48945" y="-6985"/>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The Power of Collaboration (Internal Collaborations)</a:t>
            </a:r>
            <a:endParaRPr lang="en-US" altLang="zh-CN"/>
          </a:p>
        </p:txBody>
      </p:sp>
      <p:pic>
        <p:nvPicPr>
          <p:cNvPr id="2" name="Picture 1" descr="/Users/peterokonkwo/Downloads/NIGERIA GOVENOR WIVES FORUM (2).pngNIGERIA GOVENOR WIVES FORUM (2)"/>
          <p:cNvPicPr>
            <a:picLocks noChangeAspect="1"/>
          </p:cNvPicPr>
          <p:nvPr/>
        </p:nvPicPr>
        <p:blipFill>
          <a:blip r:embed="rId2"/>
          <a:srcRect/>
          <a:stretch>
            <a:fillRect/>
          </a:stretch>
        </p:blipFill>
        <p:spPr>
          <a:xfrm>
            <a:off x="9321800" y="-7302"/>
            <a:ext cx="2863215" cy="970280"/>
          </a:xfrm>
          <a:prstGeom prst="rect">
            <a:avLst/>
          </a:prstGeom>
        </p:spPr>
      </p:pic>
      <p:sp>
        <p:nvSpPr>
          <p:cNvPr id="4" name="KSO_Shape"/>
          <p:cNvSpPr/>
          <p:nvPr>
            <p:custDataLst>
              <p:tags r:id="rId3"/>
            </p:custDataLst>
          </p:nvPr>
        </p:nvSpPr>
        <p:spPr>
          <a:xfrm>
            <a:off x="673100" y="199064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sp>
        <p:nvSpPr>
          <p:cNvPr id="6" name="矩形 3"/>
          <p:cNvSpPr/>
          <p:nvPr>
            <p:custDataLst>
              <p:tags r:id="rId4"/>
            </p:custDataLst>
          </p:nvPr>
        </p:nvSpPr>
        <p:spPr>
          <a:xfrm>
            <a:off x="1467485" y="1292860"/>
            <a:ext cx="1977390" cy="2106295"/>
          </a:xfrm>
          <a:prstGeom prst="rect">
            <a:avLst/>
          </a:prstGeom>
        </p:spPr>
        <p:txBody>
          <a:bodyPr wrap="square">
            <a:normAutofit fontScale="80000"/>
          </a:bodyPr>
          <a:p>
            <a:pPr>
              <a:lnSpc>
                <a:spcPct val="150000"/>
              </a:lnSpc>
            </a:pPr>
            <a:r>
              <a:rPr lang="en-US" altLang="zh-CN" sz="2200" dirty="0">
                <a:sym typeface="+mn-ea"/>
              </a:rPr>
              <a:t>Nigerian Governors Wives Against Gender Based Violence</a:t>
            </a:r>
            <a:endParaRPr lang="zh-CN" altLang="en-US" sz="2200" dirty="0"/>
          </a:p>
        </p:txBody>
      </p:sp>
      <p:pic>
        <p:nvPicPr>
          <p:cNvPr id="9" name="Picture 8" descr="317800354_210962901277819_459600844357569150_n"/>
          <p:cNvPicPr>
            <a:picLocks noChangeAspect="1"/>
          </p:cNvPicPr>
          <p:nvPr/>
        </p:nvPicPr>
        <p:blipFill>
          <a:blip r:embed="rId5"/>
          <a:stretch>
            <a:fillRect/>
          </a:stretch>
        </p:blipFill>
        <p:spPr>
          <a:xfrm>
            <a:off x="4180840" y="1134745"/>
            <a:ext cx="7244715" cy="5433060"/>
          </a:xfrm>
          <a:prstGeom prst="rect">
            <a:avLst/>
          </a:prstGeom>
        </p:spPr>
      </p:pic>
    </p:spTree>
    <p:custDataLst>
      <p:tags r:id="rId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48945" y="-6985"/>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The Power of Collaboration (Internal Collaborations)</a:t>
            </a:r>
            <a:endParaRPr lang="en-US" altLang="zh-CN"/>
          </a:p>
        </p:txBody>
      </p:sp>
      <p:pic>
        <p:nvPicPr>
          <p:cNvPr id="2" name="Picture 1" descr="/Users/peterokonkwo/Downloads/NIGERIA GOVENOR WIVES FORUM (2).pngNIGERIA GOVENOR WIVES FORUM (2)"/>
          <p:cNvPicPr>
            <a:picLocks noChangeAspect="1"/>
          </p:cNvPicPr>
          <p:nvPr/>
        </p:nvPicPr>
        <p:blipFill>
          <a:blip r:embed="rId2"/>
          <a:srcRect/>
          <a:stretch>
            <a:fillRect/>
          </a:stretch>
        </p:blipFill>
        <p:spPr>
          <a:xfrm>
            <a:off x="9321800" y="-7302"/>
            <a:ext cx="2863215" cy="970280"/>
          </a:xfrm>
          <a:prstGeom prst="rect">
            <a:avLst/>
          </a:prstGeom>
        </p:spPr>
      </p:pic>
      <p:sp>
        <p:nvSpPr>
          <p:cNvPr id="4" name="KSO_Shape"/>
          <p:cNvSpPr/>
          <p:nvPr>
            <p:custDataLst>
              <p:tags r:id="rId3"/>
            </p:custDataLst>
          </p:nvPr>
        </p:nvSpPr>
        <p:spPr>
          <a:xfrm>
            <a:off x="673100" y="260215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pic>
        <p:nvPicPr>
          <p:cNvPr id="9" name="Picture 8" descr="/Users/peterokonkwo/Downloads/73395429_2762872000403201_3094830137871433728_n-2.jpg73395429_2762872000403201_3094830137871433728_n-2"/>
          <p:cNvPicPr>
            <a:picLocks noChangeAspect="1"/>
          </p:cNvPicPr>
          <p:nvPr/>
        </p:nvPicPr>
        <p:blipFill>
          <a:blip r:embed="rId4"/>
          <a:srcRect b="25923"/>
          <a:stretch>
            <a:fillRect/>
          </a:stretch>
        </p:blipFill>
        <p:spPr>
          <a:xfrm>
            <a:off x="3985895" y="1134745"/>
            <a:ext cx="5989955" cy="5547995"/>
          </a:xfrm>
          <a:prstGeom prst="rect">
            <a:avLst/>
          </a:prstGeom>
        </p:spPr>
      </p:pic>
      <p:sp>
        <p:nvSpPr>
          <p:cNvPr id="7" name="矩形 3"/>
          <p:cNvSpPr/>
          <p:nvPr>
            <p:custDataLst>
              <p:tags r:id="rId5"/>
            </p:custDataLst>
          </p:nvPr>
        </p:nvSpPr>
        <p:spPr>
          <a:xfrm>
            <a:off x="1247775" y="2279015"/>
            <a:ext cx="2569845" cy="1367155"/>
          </a:xfrm>
          <a:prstGeom prst="rect">
            <a:avLst/>
          </a:prstGeom>
        </p:spPr>
        <p:txBody>
          <a:bodyPr wrap="square">
            <a:normAutofit/>
          </a:bodyPr>
          <a:p>
            <a:pPr>
              <a:lnSpc>
                <a:spcPct val="150000"/>
              </a:lnSpc>
            </a:pPr>
            <a:r>
              <a:rPr lang="en-US" altLang="zh-CN" sz="2200" dirty="0">
                <a:sym typeface="+mn-ea"/>
              </a:rPr>
              <a:t>FLAC, First Ladies Against Cancer</a:t>
            </a:r>
            <a:endParaRPr lang="zh-CN" altLang="en-US" sz="2200" dirty="0"/>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10572750" cy="665480"/>
          </a:xfrm>
          <a:prstGeom prst="rect">
            <a:avLst/>
          </a:prstGeom>
        </p:spPr>
        <p:txBody>
          <a:bodyPr vert="horz" lIns="91440" tIns="45720" rIns="91440" bIns="45720" rtlCol="0" anchor="b">
            <a:normAutofit lnSpcReduction="10000"/>
          </a:bodyPr>
          <a:lstStyle>
            <a:defPPr>
              <a:defRPr lang="zh-CN"/>
            </a:defPPr>
            <a:lvl1pPr>
              <a:defRPr sz="3200"/>
            </a:lvl1pPr>
          </a:lstStyle>
          <a:p>
            <a:r>
              <a:rPr lang="zh-CN" altLang="en-US" dirty="0">
                <a:sym typeface="+mn-ea"/>
              </a:rPr>
              <a:t> </a:t>
            </a:r>
            <a:r>
              <a:rPr lang="en-US" altLang="zh-CN" dirty="0">
                <a:sym typeface="+mn-ea"/>
              </a:rPr>
              <a:t>Some Impactful Achievements</a:t>
            </a:r>
            <a:endParaRPr lang="en-US" altLang="zh-CN" dirty="0">
              <a:latin typeface="+mj-lt"/>
              <a:ea typeface="+mj-ea"/>
              <a:cs typeface="+mj-cs"/>
              <a:sym typeface="+mn-ea"/>
            </a:endParaRPr>
          </a:p>
        </p:txBody>
      </p:sp>
      <p:sp>
        <p:nvSpPr>
          <p:cNvPr id="4" name="文本框 3"/>
          <p:cNvSpPr txBox="1"/>
          <p:nvPr>
            <p:custDataLst>
              <p:tags r:id="rId2"/>
            </p:custDataLst>
          </p:nvPr>
        </p:nvSpPr>
        <p:spPr>
          <a:xfrm>
            <a:off x="838200" y="1950085"/>
            <a:ext cx="2823210" cy="3956050"/>
          </a:xfrm>
          <a:prstGeom prst="rect">
            <a:avLst/>
          </a:prstGeom>
        </p:spPr>
        <p:txBody>
          <a:bodyPr vert="horz" lIns="91440" tIns="45720" rIns="91440" bIns="45720" rtlCol="0">
            <a:normAutofit lnSpcReduction="2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sym typeface="+mn-ea"/>
              </a:rPr>
              <a:t>Deploy expertise and wealth of experience for development of your State</a:t>
            </a:r>
            <a:endParaRPr lang="en-US" altLang="zh-CN" sz="2800" dirty="0"/>
          </a:p>
        </p:txBody>
      </p:sp>
      <p:pic>
        <p:nvPicPr>
          <p:cNvPr id="5" name="Picture 4" descr="/Users/peterokonkwo/Downloads/3932528_cmin9oaweaafunb_jpeg6a7074f8a567cb79221f25b02cee3a49.jpeg3932528_cmin9oaweaafunb_jpeg6a7074f8a567cb79221f25b02cee3a49"/>
          <p:cNvPicPr>
            <a:picLocks noChangeAspect="1"/>
          </p:cNvPicPr>
          <p:nvPr/>
        </p:nvPicPr>
        <p:blipFill>
          <a:blip r:embed="rId3"/>
          <a:srcRect/>
          <a:stretch>
            <a:fillRect/>
          </a:stretch>
        </p:blipFill>
        <p:spPr>
          <a:xfrm>
            <a:off x="3871595" y="1762125"/>
            <a:ext cx="8255635" cy="3902075"/>
          </a:xfrm>
          <a:prstGeom prst="rect">
            <a:avLst/>
          </a:prstGeom>
        </p:spPr>
      </p:pic>
      <p:pic>
        <p:nvPicPr>
          <p:cNvPr id="2" name="Picture 1" descr="/Users/peterokonkwo/Downloads/NIGERIA GOVENOR WIVES FORUM (2).pngNIGERIA GOVENOR WIVES FORUM (2)"/>
          <p:cNvPicPr>
            <a:picLocks noChangeAspect="1"/>
          </p:cNvPicPr>
          <p:nvPr/>
        </p:nvPicPr>
        <p:blipFill>
          <a:blip r:embed="rId4"/>
          <a:srcRect/>
          <a:stretch>
            <a:fillRect/>
          </a:stretch>
        </p:blipFill>
        <p:spPr>
          <a:xfrm>
            <a:off x="9518333" y="-317"/>
            <a:ext cx="2665730" cy="903605"/>
          </a:xfrm>
          <a:prstGeom prst="rect">
            <a:avLst/>
          </a:prstGeom>
        </p:spPr>
      </p:pic>
      <p:sp>
        <p:nvSpPr>
          <p:cNvPr id="7" name="Text Box 6"/>
          <p:cNvSpPr txBox="1"/>
          <p:nvPr/>
        </p:nvSpPr>
        <p:spPr>
          <a:xfrm>
            <a:off x="3871595" y="5979795"/>
            <a:ext cx="7993380" cy="368300"/>
          </a:xfrm>
          <a:prstGeom prst="rect">
            <a:avLst/>
          </a:prstGeom>
          <a:noFill/>
        </p:spPr>
        <p:txBody>
          <a:bodyPr wrap="none" rtlCol="0">
            <a:spAutoFit/>
          </a:bodyPr>
          <a:p>
            <a:r>
              <a:rPr lang="en-US"/>
              <a:t>Kebbi State First Lady bringing her professional expertise to bear in her State</a:t>
            </a:r>
            <a:endParaRPr lang="en-US"/>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904309" y="1932684"/>
            <a:ext cx="10383382" cy="1070345"/>
          </a:xfrm>
          <a:prstGeom prst="rect">
            <a:avLst/>
          </a:prstGeom>
        </p:spPr>
        <p:txBody>
          <a:bodyPr anchor="ctr" anchorCtr="0">
            <a:normAutofit/>
          </a:bodyPr>
          <a:lstStyle>
            <a:defPPr>
              <a:defRPr lang="zh-CN"/>
            </a:defPPr>
            <a:lvl1pPr algn="ctr">
              <a:lnSpc>
                <a:spcPct val="90000"/>
              </a:lnSpc>
              <a:spcBef>
                <a:spcPct val="0"/>
              </a:spcBef>
              <a:buNone/>
              <a:defRPr sz="4400">
                <a:latin typeface="+mj-lt"/>
                <a:ea typeface="+mj-ea"/>
                <a:cs typeface="+mj-cs"/>
              </a:defRPr>
            </a:lvl1pPr>
          </a:lstStyle>
          <a:p>
            <a:pPr algn="l"/>
            <a:r>
              <a:rPr lang="en-US" altLang="zh-CN" sz="3200" dirty="0">
                <a:sym typeface="+mn-ea"/>
              </a:rPr>
              <a:t>What is impact?</a:t>
            </a:r>
            <a:endParaRPr lang="en-US" altLang="zh-CN" sz="3200" dirty="0">
              <a:sym typeface="+mn-ea"/>
            </a:endParaRPr>
          </a:p>
        </p:txBody>
      </p:sp>
      <p:sp>
        <p:nvSpPr>
          <p:cNvPr id="5" name="文本框 4"/>
          <p:cNvSpPr txBox="1"/>
          <p:nvPr>
            <p:custDataLst>
              <p:tags r:id="rId2"/>
            </p:custDataLst>
          </p:nvPr>
        </p:nvSpPr>
        <p:spPr>
          <a:xfrm>
            <a:off x="1198880" y="3002915"/>
            <a:ext cx="10383520" cy="2714625"/>
          </a:xfrm>
          <a:prstGeom prst="rect">
            <a:avLst/>
          </a:prstGeom>
        </p:spPr>
        <p:txBody>
          <a:bodyPr rIns="71755">
            <a:normAutofit lnSpcReduction="20000"/>
          </a:bodyPr>
          <a:lstStyle>
            <a:defPPr>
              <a:defRPr lang="zh-CN"/>
            </a:defPPr>
            <a:lvl1pPr marL="228600" lvl="0" indent="-228600">
              <a:lnSpc>
                <a:spcPct val="90000"/>
              </a:lnSpc>
              <a:spcBef>
                <a:spcPts val="1000"/>
              </a:spcBef>
              <a:buFont typeface="Arial" panose="020B0704020202020204" pitchFamily="34" charset="0"/>
              <a:buChar char="•"/>
              <a:defRPr sz="2800"/>
            </a:lvl1pPr>
            <a:lvl2pPr marL="685800" lvl="1" indent="-228600">
              <a:lnSpc>
                <a:spcPct val="90000"/>
              </a:lnSpc>
              <a:spcBef>
                <a:spcPts val="500"/>
              </a:spcBef>
              <a:buFont typeface="Arial" panose="020B0704020202020204" pitchFamily="34" charset="0"/>
              <a:buChar char="•"/>
              <a:defRPr sz="2400"/>
            </a:lvl2pPr>
            <a:lvl3pPr marL="1143000" lvl="2" indent="-228600">
              <a:lnSpc>
                <a:spcPct val="90000"/>
              </a:lnSpc>
              <a:spcBef>
                <a:spcPts val="500"/>
              </a:spcBef>
              <a:buFont typeface="Arial" panose="020B0704020202020204" pitchFamily="34" charset="0"/>
              <a:buChar char="•"/>
              <a:defRPr sz="2000"/>
            </a:lvl3pPr>
            <a:lvl4pPr marL="1600200" lvl="3" indent="-228600">
              <a:lnSpc>
                <a:spcPct val="90000"/>
              </a:lnSpc>
              <a:spcBef>
                <a:spcPts val="500"/>
              </a:spcBef>
              <a:buFont typeface="Arial" panose="020B0704020202020204" pitchFamily="34" charset="0"/>
              <a:buChar char="•"/>
            </a:lvl4pPr>
            <a:lvl5pPr marL="2057400" lvl="4" indent="-228600">
              <a:lnSpc>
                <a:spcPct val="90000"/>
              </a:lnSpc>
              <a:spcBef>
                <a:spcPts val="500"/>
              </a:spcBef>
              <a:buFont typeface="Arial" panose="020B0704020202020204" pitchFamily="34" charset="0"/>
              <a:buChar char="•"/>
            </a:lvl5pPr>
            <a:lvl6pPr marL="2514600" indent="-228600">
              <a:lnSpc>
                <a:spcPct val="90000"/>
              </a:lnSpc>
              <a:spcBef>
                <a:spcPts val="500"/>
              </a:spcBef>
              <a:buFont typeface="Arial" panose="020B0704020202020204" pitchFamily="34" charset="0"/>
              <a:buChar char="•"/>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marL="0" indent="0">
              <a:buNone/>
            </a:pPr>
            <a:endParaRPr lang="zh-CN" altLang="en-US" dirty="0"/>
          </a:p>
          <a:p>
            <a:pPr>
              <a:lnSpc>
                <a:spcPct val="150000"/>
              </a:lnSpc>
            </a:pPr>
            <a:r>
              <a:rPr lang="en-US" sz="3200" dirty="0">
                <a:sym typeface="+mn-ea"/>
              </a:rPr>
              <a:t>A powerful, significant or major effect that something,  has on a situation or person</a:t>
            </a:r>
            <a:endParaRPr lang="en-US" sz="3200" dirty="0">
              <a:sym typeface="+mn-ea"/>
            </a:endParaRPr>
          </a:p>
          <a:p>
            <a:pPr>
              <a:lnSpc>
                <a:spcPct val="150000"/>
              </a:lnSpc>
            </a:pPr>
            <a:r>
              <a:rPr lang="en-US" altLang="en-US" sz="3200" dirty="0">
                <a:sym typeface="+mn-ea"/>
              </a:rPr>
              <a:t>Tokenism is IMPACTLESS.</a:t>
            </a:r>
            <a:endParaRPr lang="en-US" altLang="en-US" sz="3200" dirty="0">
              <a:sym typeface="+mn-ea"/>
            </a:endParaRPr>
          </a:p>
        </p:txBody>
      </p:sp>
      <p:sp>
        <p:nvSpPr>
          <p:cNvPr id="2" name="Text Box 1"/>
          <p:cNvSpPr txBox="1"/>
          <p:nvPr/>
        </p:nvSpPr>
        <p:spPr>
          <a:xfrm>
            <a:off x="904240" y="382270"/>
            <a:ext cx="6421120" cy="521970"/>
          </a:xfrm>
          <a:prstGeom prst="rect">
            <a:avLst/>
          </a:prstGeom>
          <a:noFill/>
        </p:spPr>
        <p:txBody>
          <a:bodyPr wrap="square" rtlCol="0">
            <a:spAutoFit/>
          </a:bodyPr>
          <a:p>
            <a:r>
              <a:rPr lang="en-US" sz="2800"/>
              <a:t>INTRODUCTION</a:t>
            </a:r>
            <a:endParaRPr lang="en-US" sz="2800"/>
          </a:p>
        </p:txBody>
      </p:sp>
      <p:pic>
        <p:nvPicPr>
          <p:cNvPr id="3" name="Picture 2" descr="/Users/peterokonkwo/Downloads/NIGERIA GOVENOR WIVES FORUM (2).pngNIGERIA GOVENOR WIVES FORUM (2)"/>
          <p:cNvPicPr>
            <a:picLocks noChangeAspect="1"/>
          </p:cNvPicPr>
          <p:nvPr/>
        </p:nvPicPr>
        <p:blipFill>
          <a:blip r:embed="rId3"/>
          <a:srcRect/>
          <a:stretch>
            <a:fillRect/>
          </a:stretch>
        </p:blipFill>
        <p:spPr>
          <a:xfrm>
            <a:off x="9478963" y="51753"/>
            <a:ext cx="2715895" cy="920750"/>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10572750" cy="665480"/>
          </a:xfrm>
          <a:prstGeom prst="rect">
            <a:avLst/>
          </a:prstGeom>
        </p:spPr>
        <p:txBody>
          <a:bodyPr vert="horz" lIns="91440" tIns="45720" rIns="91440" bIns="45720" rtlCol="0" anchor="b">
            <a:normAutofit lnSpcReduction="10000"/>
          </a:bodyPr>
          <a:lstStyle>
            <a:defPPr>
              <a:defRPr lang="zh-CN"/>
            </a:defPPr>
            <a:lvl1pPr>
              <a:defRPr sz="3200"/>
            </a:lvl1pPr>
          </a:lstStyle>
          <a:p>
            <a:r>
              <a:rPr lang="zh-CN" altLang="en-US" dirty="0">
                <a:sym typeface="+mn-ea"/>
              </a:rPr>
              <a:t> </a:t>
            </a:r>
            <a:r>
              <a:rPr lang="en-US" altLang="zh-CN" dirty="0">
                <a:sym typeface="+mn-ea"/>
              </a:rPr>
              <a:t>Some Impactful Achievements</a:t>
            </a:r>
            <a:endParaRPr lang="en-US" altLang="zh-CN" dirty="0">
              <a:latin typeface="+mj-lt"/>
              <a:ea typeface="+mj-ea"/>
              <a:cs typeface="+mj-cs"/>
              <a:sym typeface="+mn-ea"/>
            </a:endParaRPr>
          </a:p>
        </p:txBody>
      </p:sp>
      <p:sp>
        <p:nvSpPr>
          <p:cNvPr id="4" name="文本框 3"/>
          <p:cNvSpPr txBox="1"/>
          <p:nvPr>
            <p:custDataLst>
              <p:tags r:id="rId2"/>
            </p:custDataLst>
          </p:nvPr>
        </p:nvSpPr>
        <p:spPr>
          <a:xfrm>
            <a:off x="238125" y="1337945"/>
            <a:ext cx="3388360" cy="2073275"/>
          </a:xfrm>
          <a:prstGeom prst="rect">
            <a:avLst/>
          </a:prstGeom>
        </p:spPr>
        <p:txBody>
          <a:bodyPr vert="horz" lIns="91440" tIns="45720" rIns="91440" bIns="45720" rtlCol="0">
            <a:normAutofit fontScale="7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sym typeface="+mn-ea"/>
              </a:rPr>
              <a:t>Deploy expertise and wealth of experience for development of your State</a:t>
            </a:r>
            <a:endParaRPr lang="en-US" altLang="zh-CN" sz="2800" dirty="0"/>
          </a:p>
        </p:txBody>
      </p:sp>
      <p:pic>
        <p:nvPicPr>
          <p:cNvPr id="5" name="Picture 4" descr="/Users/peterokonkwo/Downloads/IMG_20230518_222527_258~2.jpgIMG_20230518_222527_258~2"/>
          <p:cNvPicPr>
            <a:picLocks noChangeAspect="1"/>
          </p:cNvPicPr>
          <p:nvPr/>
        </p:nvPicPr>
        <p:blipFill>
          <a:blip r:embed="rId3"/>
          <a:srcRect/>
          <a:stretch>
            <a:fillRect/>
          </a:stretch>
        </p:blipFill>
        <p:spPr>
          <a:xfrm>
            <a:off x="3902075" y="1496060"/>
            <a:ext cx="7508875" cy="4128135"/>
          </a:xfrm>
          <a:prstGeom prst="rect">
            <a:avLst/>
          </a:prstGeom>
        </p:spPr>
      </p:pic>
      <p:pic>
        <p:nvPicPr>
          <p:cNvPr id="2" name="Picture 1" descr="/Users/peterokonkwo/Downloads/NIGERIA GOVENOR WIVES FORUM (2).pngNIGERIA GOVENOR WIVES FORUM (2)"/>
          <p:cNvPicPr>
            <a:picLocks noChangeAspect="1"/>
          </p:cNvPicPr>
          <p:nvPr/>
        </p:nvPicPr>
        <p:blipFill>
          <a:blip r:embed="rId4"/>
          <a:srcRect/>
          <a:stretch>
            <a:fillRect/>
          </a:stretch>
        </p:blipFill>
        <p:spPr>
          <a:xfrm>
            <a:off x="9518333" y="-317"/>
            <a:ext cx="2665730" cy="903605"/>
          </a:xfrm>
          <a:prstGeom prst="rect">
            <a:avLst/>
          </a:prstGeom>
        </p:spPr>
      </p:pic>
      <p:sp>
        <p:nvSpPr>
          <p:cNvPr id="7" name="Text Box 6"/>
          <p:cNvSpPr txBox="1"/>
          <p:nvPr/>
        </p:nvSpPr>
        <p:spPr>
          <a:xfrm>
            <a:off x="161290" y="3330575"/>
            <a:ext cx="3604895" cy="2891790"/>
          </a:xfrm>
          <a:prstGeom prst="rect">
            <a:avLst/>
          </a:prstGeom>
          <a:noFill/>
        </p:spPr>
        <p:txBody>
          <a:bodyPr wrap="square" rtlCol="0">
            <a:spAutoFit/>
          </a:bodyPr>
          <a:p>
            <a:r>
              <a:rPr lang="en-US" sz="2600"/>
              <a:t>Niger State First Lady built the Women Health centre, a free VVF hospital with theatre facilities to cater for women in her State</a:t>
            </a:r>
            <a:endParaRPr lang="en-US" sz="2600"/>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10572750" cy="665480"/>
          </a:xfrm>
          <a:prstGeom prst="rect">
            <a:avLst/>
          </a:prstGeom>
        </p:spPr>
        <p:txBody>
          <a:bodyPr vert="horz" lIns="91440" tIns="45720" rIns="91440" bIns="45720" rtlCol="0" anchor="b">
            <a:normAutofit lnSpcReduction="10000"/>
          </a:bodyPr>
          <a:lstStyle>
            <a:defPPr>
              <a:defRPr lang="zh-CN"/>
            </a:defPPr>
            <a:lvl1pPr>
              <a:defRPr sz="3200"/>
            </a:lvl1pPr>
          </a:lstStyle>
          <a:p>
            <a:r>
              <a:rPr lang="zh-CN" altLang="en-US" dirty="0">
                <a:sym typeface="+mn-ea"/>
              </a:rPr>
              <a:t> </a:t>
            </a:r>
            <a:r>
              <a:rPr lang="en-US" altLang="zh-CN" dirty="0">
                <a:sym typeface="+mn-ea"/>
              </a:rPr>
              <a:t>Some Impactful Achievements </a:t>
            </a:r>
            <a:endParaRPr lang="en-US" altLang="zh-CN" dirty="0">
              <a:latin typeface="+mj-lt"/>
              <a:ea typeface="+mj-ea"/>
              <a:cs typeface="+mj-cs"/>
              <a:sym typeface="+mn-ea"/>
            </a:endParaRPr>
          </a:p>
        </p:txBody>
      </p:sp>
      <p:sp>
        <p:nvSpPr>
          <p:cNvPr id="4" name="文本框 3"/>
          <p:cNvSpPr txBox="1"/>
          <p:nvPr>
            <p:custDataLst>
              <p:tags r:id="rId2"/>
            </p:custDataLst>
          </p:nvPr>
        </p:nvSpPr>
        <p:spPr>
          <a:xfrm>
            <a:off x="838200" y="1264285"/>
            <a:ext cx="4666615" cy="4625340"/>
          </a:xfrm>
          <a:prstGeom prst="rect">
            <a:avLst/>
          </a:prstGeom>
        </p:spPr>
        <p:txBody>
          <a:bodyPr vert="horz" lIns="91440" tIns="45720" rIns="91440" bIns="45720" rtlCol="0">
            <a:normAutofit fontScale="9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t>The Betsy Obaseki Women Football Tournament which is the only female pre-season tournament in the country and has been applauded by FIFA for its impact in the development of women football.</a:t>
            </a:r>
            <a:endParaRPr lang="en-US" altLang="zh-CN" sz="2800" dirty="0"/>
          </a:p>
        </p:txBody>
      </p:sp>
      <p:pic>
        <p:nvPicPr>
          <p:cNvPr id="5" name="Picture 4" descr="MAR_3673"/>
          <p:cNvPicPr>
            <a:picLocks noChangeAspect="1"/>
          </p:cNvPicPr>
          <p:nvPr/>
        </p:nvPicPr>
        <p:blipFill>
          <a:blip r:embed="rId3"/>
          <a:stretch>
            <a:fillRect/>
          </a:stretch>
        </p:blipFill>
        <p:spPr>
          <a:xfrm>
            <a:off x="5878195" y="903605"/>
            <a:ext cx="2408555" cy="2750185"/>
          </a:xfrm>
          <a:prstGeom prst="rect">
            <a:avLst/>
          </a:prstGeom>
        </p:spPr>
      </p:pic>
      <p:pic>
        <p:nvPicPr>
          <p:cNvPr id="6" name="Picture 5" descr="MAROSAHA-465"/>
          <p:cNvPicPr>
            <a:picLocks noChangeAspect="1"/>
          </p:cNvPicPr>
          <p:nvPr/>
        </p:nvPicPr>
        <p:blipFill>
          <a:blip r:embed="rId4"/>
          <a:stretch>
            <a:fillRect/>
          </a:stretch>
        </p:blipFill>
        <p:spPr>
          <a:xfrm>
            <a:off x="8439785" y="968375"/>
            <a:ext cx="3323590" cy="2506345"/>
          </a:xfrm>
          <a:prstGeom prst="rect">
            <a:avLst/>
          </a:prstGeom>
        </p:spPr>
      </p:pic>
      <p:pic>
        <p:nvPicPr>
          <p:cNvPr id="7" name="Picture 6" descr="MAROSAHA-501"/>
          <p:cNvPicPr>
            <a:picLocks noChangeAspect="1"/>
          </p:cNvPicPr>
          <p:nvPr/>
        </p:nvPicPr>
        <p:blipFill>
          <a:blip r:embed="rId5"/>
          <a:stretch>
            <a:fillRect/>
          </a:stretch>
        </p:blipFill>
        <p:spPr>
          <a:xfrm>
            <a:off x="5878195" y="3653790"/>
            <a:ext cx="5001895" cy="2983230"/>
          </a:xfrm>
          <a:prstGeom prst="rect">
            <a:avLst/>
          </a:prstGeom>
        </p:spPr>
      </p:pic>
      <p:pic>
        <p:nvPicPr>
          <p:cNvPr id="2" name="Picture 1" descr="/Users/peterokonkwo/Downloads/NIGERIA GOVENOR WIVES FORUM (2).pngNIGERIA GOVENOR WIVES FORUM (2)"/>
          <p:cNvPicPr>
            <a:picLocks noChangeAspect="1"/>
          </p:cNvPicPr>
          <p:nvPr/>
        </p:nvPicPr>
        <p:blipFill>
          <a:blip r:embed="rId6"/>
          <a:srcRect/>
          <a:stretch>
            <a:fillRect/>
          </a:stretch>
        </p:blipFill>
        <p:spPr>
          <a:xfrm>
            <a:off x="9431655" y="-5715"/>
            <a:ext cx="2750185" cy="93218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2"/>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EMPOWERING WOMEN AND GIRLS </a:t>
            </a:r>
            <a:endParaRPr lang="en-US" altLang="zh-CN"/>
          </a:p>
        </p:txBody>
      </p:sp>
      <p:sp>
        <p:nvSpPr>
          <p:cNvPr id="7" name="矩形 3"/>
          <p:cNvSpPr/>
          <p:nvPr>
            <p:custDataLst>
              <p:tags r:id="rId3"/>
            </p:custDataLst>
          </p:nvPr>
        </p:nvSpPr>
        <p:spPr>
          <a:xfrm>
            <a:off x="1247775" y="1251585"/>
            <a:ext cx="10560050" cy="1193165"/>
          </a:xfrm>
          <a:prstGeom prst="rect">
            <a:avLst/>
          </a:prstGeom>
        </p:spPr>
        <p:txBody>
          <a:bodyPr wrap="square">
            <a:normAutofit fontScale="90000"/>
          </a:bodyPr>
          <a:p>
            <a:pPr>
              <a:lnSpc>
                <a:spcPct val="150000"/>
              </a:lnSpc>
            </a:pPr>
            <a:r>
              <a:rPr lang="en-US" altLang="zh-CN" sz="2400" dirty="0"/>
              <a:t>Significance: Education, Gender Equality, Economic development, breaking the cycle of poverty, Social and political participation, building resilient communities.</a:t>
            </a:r>
            <a:endParaRPr lang="en-US" altLang="zh-CN" sz="2400" dirty="0"/>
          </a:p>
        </p:txBody>
      </p:sp>
      <p:sp>
        <p:nvSpPr>
          <p:cNvPr id="8" name="矩形 3"/>
          <p:cNvSpPr/>
          <p:nvPr>
            <p:custDataLst>
              <p:tags r:id="rId4"/>
            </p:custDataLst>
          </p:nvPr>
        </p:nvSpPr>
        <p:spPr>
          <a:xfrm>
            <a:off x="1649095" y="5772150"/>
            <a:ext cx="7915275" cy="782320"/>
          </a:xfrm>
          <a:prstGeom prst="rect">
            <a:avLst/>
          </a:prstGeom>
        </p:spPr>
        <p:txBody>
          <a:bodyPr wrap="square">
            <a:normAutofit/>
          </a:bodyPr>
          <a:p>
            <a:pPr>
              <a:lnSpc>
                <a:spcPct val="150000"/>
              </a:lnSpc>
            </a:pPr>
            <a:r>
              <a:rPr lang="en-US" altLang="zh-CN" sz="2400" dirty="0"/>
              <a:t>Edo Youth Academy Graduation Ceremony </a:t>
            </a:r>
            <a:endParaRPr lang="zh-CN" altLang="en-US" sz="2400" dirty="0"/>
          </a:p>
          <a:p>
            <a:pPr>
              <a:lnSpc>
                <a:spcPct val="150000"/>
              </a:lnSpc>
            </a:pPr>
            <a:endParaRPr lang="zh-CN" altLang="en-US" sz="2400" dirty="0"/>
          </a:p>
        </p:txBody>
      </p:sp>
      <p:pic>
        <p:nvPicPr>
          <p:cNvPr id="10" name="Picture 9" descr="/Users/peterokonkwo/Downloads/NIGERIA GOVENOR WIVES FORUM (2).pngNIGERIA GOVENOR WIVES FORUM (2)"/>
          <p:cNvPicPr>
            <a:picLocks noChangeAspect="1"/>
          </p:cNvPicPr>
          <p:nvPr/>
        </p:nvPicPr>
        <p:blipFill>
          <a:blip r:embed="rId5"/>
          <a:srcRect/>
          <a:stretch>
            <a:fillRect/>
          </a:stretch>
        </p:blipFill>
        <p:spPr>
          <a:xfrm>
            <a:off x="9320530" y="-3492"/>
            <a:ext cx="2868295" cy="972185"/>
          </a:xfrm>
          <a:prstGeom prst="rect">
            <a:avLst/>
          </a:prstGeom>
        </p:spPr>
      </p:pic>
      <p:pic>
        <p:nvPicPr>
          <p:cNvPr id="11" name="Picture 10" descr="Edo Youth Academy"/>
          <p:cNvPicPr>
            <a:picLocks noChangeAspect="1"/>
          </p:cNvPicPr>
          <p:nvPr/>
        </p:nvPicPr>
        <p:blipFill>
          <a:blip r:embed="rId6"/>
          <a:stretch>
            <a:fillRect/>
          </a:stretch>
        </p:blipFill>
        <p:spPr>
          <a:xfrm>
            <a:off x="1306830" y="1341755"/>
            <a:ext cx="10058400" cy="4448175"/>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SO_Shape"/>
          <p:cNvSpPr/>
          <p:nvPr>
            <p:custDataLst>
              <p:tags r:id="rId1"/>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2"/>
            </p:custDataLst>
          </p:nvPr>
        </p:nvSpPr>
        <p:spPr>
          <a:xfrm>
            <a:off x="661035" y="371851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3"/>
            </p:custDataLst>
          </p:nvPr>
        </p:nvSpPr>
        <p:spPr>
          <a:xfrm>
            <a:off x="495300" y="17780"/>
            <a:ext cx="1173607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EMPOWERING WOMEN AND GIRLS </a:t>
            </a:r>
            <a:endParaRPr lang="en-US" altLang="zh-CN"/>
          </a:p>
        </p:txBody>
      </p:sp>
      <p:sp>
        <p:nvSpPr>
          <p:cNvPr id="7" name="矩形 3"/>
          <p:cNvSpPr/>
          <p:nvPr>
            <p:custDataLst>
              <p:tags r:id="rId4"/>
            </p:custDataLst>
          </p:nvPr>
        </p:nvSpPr>
        <p:spPr>
          <a:xfrm>
            <a:off x="1247775" y="1251585"/>
            <a:ext cx="10560050" cy="1193165"/>
          </a:xfrm>
          <a:prstGeom prst="rect">
            <a:avLst/>
          </a:prstGeom>
        </p:spPr>
        <p:txBody>
          <a:bodyPr wrap="square">
            <a:normAutofit fontScale="90000"/>
          </a:bodyPr>
          <a:p>
            <a:pPr>
              <a:lnSpc>
                <a:spcPct val="150000"/>
              </a:lnSpc>
            </a:pPr>
            <a:r>
              <a:rPr lang="en-US" altLang="zh-CN" sz="2400" dirty="0"/>
              <a:t>Significance: Education, Gender Equality, Economic development, breaking the cycle of poverty, Social and political participation, building resilient communities.</a:t>
            </a:r>
            <a:endParaRPr lang="en-US" altLang="zh-CN" sz="2400" dirty="0"/>
          </a:p>
        </p:txBody>
      </p:sp>
      <p:sp>
        <p:nvSpPr>
          <p:cNvPr id="8" name="矩形 3"/>
          <p:cNvSpPr/>
          <p:nvPr>
            <p:custDataLst>
              <p:tags r:id="rId5"/>
            </p:custDataLst>
          </p:nvPr>
        </p:nvSpPr>
        <p:spPr>
          <a:xfrm>
            <a:off x="1247775" y="3134995"/>
            <a:ext cx="3500755" cy="2053590"/>
          </a:xfrm>
          <a:prstGeom prst="rect">
            <a:avLst/>
          </a:prstGeom>
        </p:spPr>
        <p:txBody>
          <a:bodyPr wrap="square">
            <a:normAutofit/>
          </a:bodyPr>
          <a:p>
            <a:pPr>
              <a:lnSpc>
                <a:spcPct val="150000"/>
              </a:lnSpc>
            </a:pPr>
            <a:r>
              <a:rPr lang="en-US" altLang="zh-CN" sz="2400" dirty="0"/>
              <a:t>Adamawa First Lady gives scholarships to best WAEC students </a:t>
            </a:r>
            <a:endParaRPr lang="zh-CN" altLang="en-US" sz="2400" dirty="0"/>
          </a:p>
          <a:p>
            <a:pPr>
              <a:lnSpc>
                <a:spcPct val="150000"/>
              </a:lnSpc>
            </a:pPr>
            <a:endParaRPr lang="zh-CN" altLang="en-US" sz="2400" dirty="0"/>
          </a:p>
        </p:txBody>
      </p:sp>
      <p:pic>
        <p:nvPicPr>
          <p:cNvPr id="9" name="Picture 8" descr="/Users/peterokonkwo/Downloads/324255321_590606392911280_1591431968528512369_n.jpg324255321_590606392911280_1591431968528512369_n"/>
          <p:cNvPicPr>
            <a:picLocks noChangeAspect="1"/>
          </p:cNvPicPr>
          <p:nvPr/>
        </p:nvPicPr>
        <p:blipFill>
          <a:blip r:embed="rId6"/>
          <a:srcRect/>
          <a:stretch>
            <a:fillRect/>
          </a:stretch>
        </p:blipFill>
        <p:spPr>
          <a:xfrm>
            <a:off x="4311015" y="2551430"/>
            <a:ext cx="7191375" cy="3762375"/>
          </a:xfrm>
          <a:prstGeom prst="rect">
            <a:avLst/>
          </a:prstGeom>
        </p:spPr>
      </p:pic>
      <p:pic>
        <p:nvPicPr>
          <p:cNvPr id="10" name="Picture 9" descr="/Users/peterokonkwo/Downloads/NIGERIA GOVENOR WIVES FORUM (2).pngNIGERIA GOVENOR WIVES FORUM (2)"/>
          <p:cNvPicPr>
            <a:picLocks noChangeAspect="1"/>
          </p:cNvPicPr>
          <p:nvPr/>
        </p:nvPicPr>
        <p:blipFill>
          <a:blip r:embed="rId7"/>
          <a:srcRect/>
          <a:stretch>
            <a:fillRect/>
          </a:stretch>
        </p:blipFill>
        <p:spPr>
          <a:xfrm>
            <a:off x="9320530" y="-3492"/>
            <a:ext cx="2868295" cy="972185"/>
          </a:xfrm>
          <a:prstGeom prst="rect">
            <a:avLst/>
          </a:prstGeom>
        </p:spPr>
      </p:pic>
    </p:spTree>
    <p:custDataLst>
      <p:tags r:id="rId8"/>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247775" y="3242310"/>
            <a:ext cx="2167890" cy="2882265"/>
          </a:xfrm>
          <a:prstGeom prst="rect">
            <a:avLst/>
          </a:prstGeom>
        </p:spPr>
        <p:txBody>
          <a:bodyPr wrap="square">
            <a:normAutofit fontScale="80000"/>
          </a:bodyPr>
          <a:lstStyle/>
          <a:p>
            <a:pPr>
              <a:lnSpc>
                <a:spcPct val="150000"/>
              </a:lnSpc>
            </a:pPr>
            <a:r>
              <a:rPr lang="en-US" altLang="zh-CN" sz="2400" dirty="0"/>
              <a:t>Osun First Lady rescues Physically Challenged person locked up for five years</a:t>
            </a:r>
            <a:endParaRPr lang="en-US" altLang="zh-CN" sz="2400" dirty="0"/>
          </a:p>
        </p:txBody>
      </p:sp>
      <p:sp>
        <p:nvSpPr>
          <p:cNvPr id="5"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3"/>
            </p:custDataLst>
          </p:nvPr>
        </p:nvSpPr>
        <p:spPr>
          <a:xfrm>
            <a:off x="661035" y="434970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4"/>
            </p:custDataLst>
          </p:nvPr>
        </p:nvSpPr>
        <p:spPr>
          <a:xfrm>
            <a:off x="495300" y="17780"/>
            <a:ext cx="565848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ADDRESSING VULNERABILITY</a:t>
            </a:r>
            <a:endParaRPr lang="en-US" altLang="zh-CN"/>
          </a:p>
        </p:txBody>
      </p:sp>
      <p:sp>
        <p:nvSpPr>
          <p:cNvPr id="7" name="矩形 3"/>
          <p:cNvSpPr/>
          <p:nvPr>
            <p:custDataLst>
              <p:tags r:id="rId5"/>
            </p:custDataLst>
          </p:nvPr>
        </p:nvSpPr>
        <p:spPr>
          <a:xfrm>
            <a:off x="1247775" y="1251585"/>
            <a:ext cx="10560050" cy="1193165"/>
          </a:xfrm>
          <a:prstGeom prst="rect">
            <a:avLst/>
          </a:prstGeom>
        </p:spPr>
        <p:txBody>
          <a:bodyPr wrap="square">
            <a:normAutofit fontScale="90000"/>
          </a:bodyPr>
          <a:p>
            <a:pPr>
              <a:lnSpc>
                <a:spcPct val="150000"/>
              </a:lnSpc>
            </a:pPr>
            <a:r>
              <a:rPr lang="en-US" altLang="zh-CN" sz="2400" dirty="0"/>
              <a:t>Significance: Education, Gender Equality, Economic development, breaking the cycle of poverty, Social and political participation, building resilient communities.</a:t>
            </a:r>
            <a:endParaRPr lang="en-US" altLang="zh-CN" sz="2400" dirty="0"/>
          </a:p>
        </p:txBody>
      </p:sp>
      <p:pic>
        <p:nvPicPr>
          <p:cNvPr id="2" name="Picture 1" descr="/Users/peterokonkwo/Downloads/D3AA120C-3C7D-47A1-A673-D65B4AE13754-scaled.jpegD3AA120C-3C7D-47A1-A673-D65B4AE13754-scaled"/>
          <p:cNvPicPr>
            <a:picLocks noChangeAspect="1"/>
          </p:cNvPicPr>
          <p:nvPr/>
        </p:nvPicPr>
        <p:blipFill>
          <a:blip r:embed="rId6"/>
          <a:srcRect/>
          <a:stretch>
            <a:fillRect/>
          </a:stretch>
        </p:blipFill>
        <p:spPr>
          <a:xfrm>
            <a:off x="4027805" y="2315845"/>
            <a:ext cx="6557645" cy="4375150"/>
          </a:xfrm>
          <a:prstGeom prst="rect">
            <a:avLst/>
          </a:prstGeom>
        </p:spPr>
      </p:pic>
      <p:pic>
        <p:nvPicPr>
          <p:cNvPr id="8" name="Picture 7" descr="/Users/peterokonkwo/Downloads/NIGERIA GOVENOR WIVES FORUM (2).pngNIGERIA GOVENOR WIVES FORUM (2)"/>
          <p:cNvPicPr>
            <a:picLocks noChangeAspect="1"/>
          </p:cNvPicPr>
          <p:nvPr/>
        </p:nvPicPr>
        <p:blipFill>
          <a:blip r:embed="rId7"/>
          <a:srcRect/>
          <a:stretch>
            <a:fillRect/>
          </a:stretch>
        </p:blipFill>
        <p:spPr>
          <a:xfrm>
            <a:off x="9456420" y="-4127"/>
            <a:ext cx="2738755" cy="927735"/>
          </a:xfrm>
          <a:prstGeom prst="rect">
            <a:avLst/>
          </a:prstGeom>
        </p:spPr>
      </p:pic>
    </p:spTree>
    <p:custDataLst>
      <p:tags r:id="rId8"/>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20210308-WA0052"/>
          <p:cNvPicPr>
            <a:picLocks noChangeAspect="1"/>
          </p:cNvPicPr>
          <p:nvPr/>
        </p:nvPicPr>
        <p:blipFill>
          <a:blip r:embed="rId1"/>
          <a:stretch>
            <a:fillRect/>
          </a:stretch>
        </p:blipFill>
        <p:spPr>
          <a:xfrm>
            <a:off x="1146810" y="3735705"/>
            <a:ext cx="4568190" cy="3045460"/>
          </a:xfrm>
          <a:prstGeom prst="rect">
            <a:avLst/>
          </a:prstGeom>
        </p:spPr>
      </p:pic>
      <p:sp>
        <p:nvSpPr>
          <p:cNvPr id="4" name="矩形 3"/>
          <p:cNvSpPr/>
          <p:nvPr>
            <p:custDataLst>
              <p:tags r:id="rId2"/>
            </p:custDataLst>
          </p:nvPr>
        </p:nvSpPr>
        <p:spPr>
          <a:xfrm>
            <a:off x="1663700" y="2330450"/>
            <a:ext cx="2884805" cy="1409700"/>
          </a:xfrm>
          <a:prstGeom prst="rect">
            <a:avLst/>
          </a:prstGeom>
        </p:spPr>
        <p:txBody>
          <a:bodyPr wrap="square">
            <a:normAutofit fontScale="80000"/>
          </a:bodyPr>
          <a:lstStyle/>
          <a:p>
            <a:pPr>
              <a:lnSpc>
                <a:spcPct val="150000"/>
              </a:lnSpc>
            </a:pPr>
            <a:r>
              <a:rPr lang="en-US" altLang="zh-CN" sz="2400" dirty="0">
                <a:sym typeface="+mn-ea"/>
              </a:rPr>
              <a:t>Abia First Lady donates buildings to widows and indigents persons </a:t>
            </a:r>
            <a:endParaRPr lang="zh-CN" altLang="en-US" sz="2400" dirty="0"/>
          </a:p>
          <a:p>
            <a:pPr>
              <a:lnSpc>
                <a:spcPct val="150000"/>
              </a:lnSpc>
            </a:pPr>
            <a:endParaRPr lang="zh-CN" altLang="en-US" sz="2400" dirty="0"/>
          </a:p>
          <a:p>
            <a:pPr>
              <a:lnSpc>
                <a:spcPct val="150000"/>
              </a:lnSpc>
            </a:pPr>
            <a:endParaRPr lang="zh-CN" altLang="en-US" sz="2400" dirty="0"/>
          </a:p>
        </p:txBody>
      </p:sp>
      <p:sp>
        <p:nvSpPr>
          <p:cNvPr id="5" name="KSO_Shape"/>
          <p:cNvSpPr/>
          <p:nvPr>
            <p:custDataLst>
              <p:tags r:id="rId3"/>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4"/>
            </p:custDataLst>
          </p:nvPr>
        </p:nvSpPr>
        <p:spPr>
          <a:xfrm>
            <a:off x="661035" y="434970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5"/>
            </p:custDataLst>
          </p:nvPr>
        </p:nvSpPr>
        <p:spPr>
          <a:xfrm>
            <a:off x="495300" y="17780"/>
            <a:ext cx="565848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ADDRESSING VULNERABILITY</a:t>
            </a:r>
            <a:endParaRPr lang="en-US" altLang="zh-CN"/>
          </a:p>
        </p:txBody>
      </p:sp>
      <p:sp>
        <p:nvSpPr>
          <p:cNvPr id="7" name="矩形 3"/>
          <p:cNvSpPr/>
          <p:nvPr>
            <p:custDataLst>
              <p:tags r:id="rId6"/>
            </p:custDataLst>
          </p:nvPr>
        </p:nvSpPr>
        <p:spPr>
          <a:xfrm>
            <a:off x="1236345" y="1084580"/>
            <a:ext cx="10560050" cy="1193165"/>
          </a:xfrm>
          <a:prstGeom prst="rect">
            <a:avLst/>
          </a:prstGeom>
        </p:spPr>
        <p:txBody>
          <a:bodyPr wrap="square">
            <a:normAutofit fontScale="90000"/>
          </a:bodyPr>
          <a:p>
            <a:pPr>
              <a:lnSpc>
                <a:spcPct val="150000"/>
              </a:lnSpc>
            </a:pPr>
            <a:r>
              <a:rPr lang="en-US" altLang="zh-CN" sz="2400" dirty="0"/>
              <a:t>Significance: Education, Gender Equality, Economic development, breaking the cycle of poverty, Social and political participation, building resilient communities.</a:t>
            </a:r>
            <a:endParaRPr lang="en-US" altLang="zh-CN" sz="2400" dirty="0"/>
          </a:p>
        </p:txBody>
      </p:sp>
      <p:pic>
        <p:nvPicPr>
          <p:cNvPr id="2" name="Picture 1" descr="/Users/peterokonkwo/Downloads/11530890_fbimg15894479625929685_jpeg3c730ff0234b1127f5fee374453910c1.jpeg11530890_fbimg15894479625929685_jpeg3c730ff0234b1127f5fee374453910c1"/>
          <p:cNvPicPr>
            <a:picLocks noChangeAspect="1"/>
          </p:cNvPicPr>
          <p:nvPr/>
        </p:nvPicPr>
        <p:blipFill>
          <a:blip r:embed="rId7"/>
          <a:srcRect/>
          <a:stretch>
            <a:fillRect/>
          </a:stretch>
        </p:blipFill>
        <p:spPr>
          <a:xfrm>
            <a:off x="5100955" y="2330450"/>
            <a:ext cx="6692265" cy="4461510"/>
          </a:xfrm>
          <a:prstGeom prst="rect">
            <a:avLst/>
          </a:prstGeom>
        </p:spPr>
      </p:pic>
      <p:pic>
        <p:nvPicPr>
          <p:cNvPr id="8" name="Picture 7" descr="/Users/peterokonkwo/Downloads/NIGERIA GOVENOR WIVES FORUM (2).pngNIGERIA GOVENOR WIVES FORUM (2)"/>
          <p:cNvPicPr>
            <a:picLocks noChangeAspect="1"/>
          </p:cNvPicPr>
          <p:nvPr/>
        </p:nvPicPr>
        <p:blipFill>
          <a:blip r:embed="rId8"/>
          <a:srcRect/>
          <a:stretch>
            <a:fillRect/>
          </a:stretch>
        </p:blipFill>
        <p:spPr>
          <a:xfrm>
            <a:off x="9456420" y="-4127"/>
            <a:ext cx="2738755" cy="927735"/>
          </a:xfrm>
          <a:prstGeom prst="rect">
            <a:avLst/>
          </a:prstGeom>
        </p:spPr>
      </p:pic>
    </p:spTree>
    <p:custDataLst>
      <p:tags r:id="rId9"/>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1247775" y="1732280"/>
            <a:ext cx="9696450" cy="729615"/>
          </a:xfrm>
          <a:prstGeom prst="rect">
            <a:avLst/>
          </a:prstGeom>
        </p:spPr>
        <p:txBody>
          <a:bodyPr wrap="square">
            <a:normAutofit/>
          </a:bodyPr>
          <a:lstStyle/>
          <a:p>
            <a:pPr algn="just">
              <a:lnSpc>
                <a:spcPct val="150000"/>
              </a:lnSpc>
            </a:pPr>
            <a:r>
              <a:rPr lang="en-US" sz="2200" dirty="0"/>
              <a:t>Perception as Mother of State and you must play that role to the people.</a:t>
            </a:r>
            <a:endParaRPr lang="en-US" sz="2200" dirty="0"/>
          </a:p>
        </p:txBody>
      </p:sp>
      <p:sp>
        <p:nvSpPr>
          <p:cNvPr id="13"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3"/>
            </p:custDataLst>
          </p:nvPr>
        </p:nvSpPr>
        <p:spPr>
          <a:xfrm>
            <a:off x="495300" y="1"/>
            <a:ext cx="327660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MOTHERLY ROLE</a:t>
            </a:r>
            <a:endParaRPr lang="en-US" altLang="zh-CN"/>
          </a:p>
        </p:txBody>
      </p:sp>
      <p:sp>
        <p:nvSpPr>
          <p:cNvPr id="2" name="Text Box 1"/>
          <p:cNvSpPr txBox="1"/>
          <p:nvPr/>
        </p:nvSpPr>
        <p:spPr>
          <a:xfrm>
            <a:off x="661035" y="3924935"/>
            <a:ext cx="3850005" cy="368300"/>
          </a:xfrm>
          <a:prstGeom prst="rect">
            <a:avLst/>
          </a:prstGeom>
          <a:noFill/>
        </p:spPr>
        <p:txBody>
          <a:bodyPr wrap="square" rtlCol="0">
            <a:spAutoFit/>
          </a:bodyPr>
          <a:p>
            <a:r>
              <a:rPr lang="en-US"/>
              <a:t>VISIT OF UWAILA'S PARENTS</a:t>
            </a:r>
            <a:endParaRPr lang="en-US"/>
          </a:p>
        </p:txBody>
      </p:sp>
      <p:pic>
        <p:nvPicPr>
          <p:cNvPr id="4" name="Picture 3" descr="UWAILA"/>
          <p:cNvPicPr>
            <a:picLocks noChangeAspect="1"/>
          </p:cNvPicPr>
          <p:nvPr/>
        </p:nvPicPr>
        <p:blipFill>
          <a:blip r:embed="rId4"/>
          <a:stretch>
            <a:fillRect/>
          </a:stretch>
        </p:blipFill>
        <p:spPr>
          <a:xfrm>
            <a:off x="4765675" y="2461895"/>
            <a:ext cx="6178550" cy="4119245"/>
          </a:xfrm>
          <a:prstGeom prst="rect">
            <a:avLst/>
          </a:prstGeom>
        </p:spPr>
      </p:pic>
      <p:pic>
        <p:nvPicPr>
          <p:cNvPr id="5" name="Picture 4" descr="NIGERIA GOVENOR WIVES FORUM (2)"/>
          <p:cNvPicPr>
            <a:picLocks noChangeAspect="1"/>
          </p:cNvPicPr>
          <p:nvPr/>
        </p:nvPicPr>
        <p:blipFill>
          <a:blip r:embed="rId5"/>
          <a:stretch>
            <a:fillRect/>
          </a:stretch>
        </p:blipFill>
        <p:spPr>
          <a:xfrm>
            <a:off x="9381490" y="0"/>
            <a:ext cx="2788285" cy="944880"/>
          </a:xfrm>
          <a:prstGeom prst="rect">
            <a:avLst/>
          </a:prstGeom>
        </p:spPr>
      </p:pic>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1247775" y="1304211"/>
            <a:ext cx="9696450" cy="4249500"/>
          </a:xfrm>
          <a:prstGeom prst="rect">
            <a:avLst/>
          </a:prstGeom>
        </p:spPr>
        <p:txBody>
          <a:bodyPr wrap="square">
            <a:normAutofit fontScale="90000"/>
          </a:bodyPr>
          <a:lstStyle/>
          <a:p>
            <a:pPr algn="just">
              <a:lnSpc>
                <a:spcPct val="150000"/>
              </a:lnSpc>
            </a:pPr>
            <a:r>
              <a:rPr lang="en-US" altLang="zh-CN" sz="2200" dirty="0"/>
              <a:t>Learn to sift through requests. Not every collaboration is impactful, some want to ride on your platform for personal gain or aggrandizement. </a:t>
            </a:r>
            <a:endParaRPr lang="en-US" altLang="zh-CN" sz="2200" dirty="0"/>
          </a:p>
          <a:p>
            <a:pPr algn="just">
              <a:lnSpc>
                <a:spcPct val="150000"/>
              </a:lnSpc>
            </a:pPr>
            <a:endParaRPr lang="zh-CN" altLang="en-US" sz="2200" dirty="0"/>
          </a:p>
          <a:p>
            <a:pPr algn="just">
              <a:lnSpc>
                <a:spcPct val="150000"/>
              </a:lnSpc>
            </a:pPr>
            <a:r>
              <a:rPr lang="en-US" sz="2200" dirty="0"/>
              <a:t>Fight for Focus: You will constantly be pulled by other things that go with the office, e.g ceremonies etc. And you can spend 4 years or even 8 years doing just that. </a:t>
            </a:r>
            <a:endParaRPr lang="zh-CN" altLang="en-US" sz="2200" dirty="0"/>
          </a:p>
          <a:p>
            <a:pPr algn="just">
              <a:lnSpc>
                <a:spcPct val="150000"/>
              </a:lnSpc>
            </a:pPr>
            <a:endParaRPr lang="zh-CN" altLang="en-US" sz="2200" dirty="0"/>
          </a:p>
          <a:p>
            <a:pPr algn="just">
              <a:lnSpc>
                <a:spcPct val="150000"/>
              </a:lnSpc>
            </a:pPr>
            <a:r>
              <a:rPr lang="en-US" altLang="zh-CN" sz="2200" dirty="0"/>
              <a:t>Wastage: White elephant projects that are not commensurate with the result. Check the budget first and compare with expected final result before you begin.</a:t>
            </a:r>
            <a:endParaRPr lang="en-US" altLang="zh-CN" sz="2200" dirty="0"/>
          </a:p>
        </p:txBody>
      </p:sp>
      <p:sp>
        <p:nvSpPr>
          <p:cNvPr id="13"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3"/>
            </p:custDataLst>
          </p:nvPr>
        </p:nvSpPr>
        <p:spPr>
          <a:xfrm>
            <a:off x="495300" y="0"/>
            <a:ext cx="441261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PITFALLS TO AVOID</a:t>
            </a:r>
            <a:endParaRPr lang="en-US" altLang="zh-CN"/>
          </a:p>
        </p:txBody>
      </p:sp>
      <p:pic>
        <p:nvPicPr>
          <p:cNvPr id="2" name="Picture 1" descr="NIGERIA GOVENOR WIVES FORUM (2)"/>
          <p:cNvPicPr>
            <a:picLocks noChangeAspect="1"/>
          </p:cNvPicPr>
          <p:nvPr/>
        </p:nvPicPr>
        <p:blipFill>
          <a:blip r:embed="rId4"/>
          <a:stretch>
            <a:fillRect/>
          </a:stretch>
        </p:blipFill>
        <p:spPr>
          <a:xfrm>
            <a:off x="9417050" y="0"/>
            <a:ext cx="2756535" cy="934085"/>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1247775" y="3198495"/>
            <a:ext cx="3740150" cy="2838450"/>
          </a:xfrm>
          <a:prstGeom prst="rect">
            <a:avLst/>
          </a:prstGeom>
        </p:spPr>
        <p:txBody>
          <a:bodyPr wrap="square">
            <a:normAutofit fontScale="90000"/>
          </a:bodyPr>
          <a:lstStyle/>
          <a:p>
            <a:pPr algn="just">
              <a:lnSpc>
                <a:spcPct val="150000"/>
              </a:lnSpc>
            </a:pPr>
            <a:r>
              <a:rPr lang="en-US" sz="2200" dirty="0"/>
              <a:t>Build on what other First Ladies have done. See it as a relay, take the baton and run with all your might until you pass it on with greater impact.</a:t>
            </a:r>
            <a:endParaRPr lang="en-US" sz="2200" dirty="0"/>
          </a:p>
        </p:txBody>
      </p:sp>
      <p:sp>
        <p:nvSpPr>
          <p:cNvPr id="13"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3"/>
            </p:custDataLst>
          </p:nvPr>
        </p:nvSpPr>
        <p:spPr>
          <a:xfrm>
            <a:off x="495300" y="0"/>
            <a:ext cx="224980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CHARGE</a:t>
            </a:r>
            <a:endParaRPr lang="en-US" altLang="zh-CN"/>
          </a:p>
        </p:txBody>
      </p:sp>
      <p:sp>
        <p:nvSpPr>
          <p:cNvPr id="4" name="KSO_Shape"/>
          <p:cNvSpPr/>
          <p:nvPr>
            <p:custDataLst>
              <p:tags r:id="rId4"/>
            </p:custDataLst>
          </p:nvPr>
        </p:nvSpPr>
        <p:spPr>
          <a:xfrm>
            <a:off x="661035" y="319841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sp>
        <p:nvSpPr>
          <p:cNvPr id="5" name="矩形 11"/>
          <p:cNvSpPr/>
          <p:nvPr>
            <p:custDataLst>
              <p:tags r:id="rId5"/>
            </p:custDataLst>
          </p:nvPr>
        </p:nvSpPr>
        <p:spPr>
          <a:xfrm>
            <a:off x="1496695" y="1732280"/>
            <a:ext cx="9696450" cy="981075"/>
          </a:xfrm>
          <a:prstGeom prst="rect">
            <a:avLst/>
          </a:prstGeom>
        </p:spPr>
        <p:txBody>
          <a:bodyPr wrap="square">
            <a:normAutofit/>
          </a:bodyPr>
          <a:p>
            <a:pPr algn="just">
              <a:lnSpc>
                <a:spcPct val="150000"/>
              </a:lnSpc>
            </a:pPr>
            <a:r>
              <a:rPr lang="en-US" sz="2200" dirty="0"/>
              <a:t>Rise above tokenism, for impact.</a:t>
            </a:r>
            <a:endParaRPr lang="en-US" sz="2200" dirty="0"/>
          </a:p>
        </p:txBody>
      </p:sp>
      <p:pic>
        <p:nvPicPr>
          <p:cNvPr id="6" name="Picture 5" descr="NIGERIA GOVENOR WIVES FORUM (2)"/>
          <p:cNvPicPr>
            <a:picLocks noChangeAspect="1"/>
          </p:cNvPicPr>
          <p:nvPr/>
        </p:nvPicPr>
        <p:blipFill>
          <a:blip r:embed="rId6"/>
          <a:stretch>
            <a:fillRect/>
          </a:stretch>
        </p:blipFill>
        <p:spPr>
          <a:xfrm>
            <a:off x="9416415" y="0"/>
            <a:ext cx="2766695" cy="937895"/>
          </a:xfrm>
          <a:prstGeom prst="rect">
            <a:avLst/>
          </a:prstGeom>
        </p:spPr>
      </p:pic>
      <p:pic>
        <p:nvPicPr>
          <p:cNvPr id="7" name="Picture 6" descr="relay-race-26385879"/>
          <p:cNvPicPr>
            <a:picLocks noChangeAspect="1"/>
          </p:cNvPicPr>
          <p:nvPr/>
        </p:nvPicPr>
        <p:blipFill>
          <a:blip r:embed="rId7"/>
          <a:stretch>
            <a:fillRect/>
          </a:stretch>
        </p:blipFill>
        <p:spPr>
          <a:xfrm>
            <a:off x="5836285" y="1949450"/>
            <a:ext cx="6216650" cy="4771390"/>
          </a:xfrm>
          <a:prstGeom prst="rect">
            <a:avLst/>
          </a:prstGeom>
        </p:spPr>
      </p:pic>
    </p:spTree>
    <p:custDataLst>
      <p:tags r:id="rId8"/>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p:cNvSpPr>
            <a:spLocks noChangeArrowheads="1"/>
          </p:cNvSpPr>
          <p:nvPr>
            <p:custDataLst>
              <p:tags r:id="rId1"/>
            </p:custDataLst>
          </p:nvPr>
        </p:nvSpPr>
        <p:spPr bwMode="auto">
          <a:xfrm>
            <a:off x="-1270" y="994410"/>
            <a:ext cx="4305935" cy="2988945"/>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charset="0"/>
                <a:ea typeface="SimSun" pitchFamily="2" charset="-122"/>
              </a:defRPr>
            </a:lvl1pPr>
            <a:lvl2pPr indent="-228600">
              <a:lnSpc>
                <a:spcPct val="90000"/>
              </a:lnSpc>
              <a:spcBef>
                <a:spcPts val="500"/>
              </a:spcBef>
              <a:buFont typeface="Arial" panose="020B0704020202020204" pitchFamily="34" charset="0"/>
              <a:buChar char="•"/>
              <a:defRPr sz="2400">
                <a:solidFill>
                  <a:schemeClr val="tx1"/>
                </a:solidFill>
                <a:latin typeface="Calibri" panose="020F0502020204030204" charset="0"/>
                <a:ea typeface="SimSun" pitchFamily="2" charset="-122"/>
              </a:defRPr>
            </a:lvl2pPr>
            <a:lvl3pPr indent="-228600">
              <a:lnSpc>
                <a:spcPct val="90000"/>
              </a:lnSpc>
              <a:spcBef>
                <a:spcPts val="500"/>
              </a:spcBef>
              <a:buFont typeface="Arial" panose="020B0704020202020204" pitchFamily="34" charset="0"/>
              <a:buChar char="•"/>
              <a:defRPr sz="2000">
                <a:solidFill>
                  <a:schemeClr val="tx1"/>
                </a:solidFill>
                <a:latin typeface="Calibri" panose="020F0502020204030204" charset="0"/>
                <a:ea typeface="SimSun" pitchFamily="2" charset="-122"/>
              </a:defRPr>
            </a:lvl3pPr>
            <a:lvl4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4pPr>
            <a:lvl5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5pPr>
            <a:lvl6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6pPr>
            <a:lvl7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7pPr>
            <a:lvl8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8pPr>
            <a:lvl9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9pPr>
          </a:lstStyle>
          <a:p>
            <a:pPr algn="ctr" eaLnBrk="1" hangingPunct="1">
              <a:spcBef>
                <a:spcPct val="0"/>
              </a:spcBef>
              <a:buFont typeface="Arial" panose="020B0704020202020204" pitchFamily="34" charset="0"/>
              <a:buNone/>
            </a:pPr>
            <a:endParaRPr lang="zh-CN" altLang="en-US" sz="1800">
              <a:solidFill>
                <a:srgbClr val="FFFFFF"/>
              </a:solidFill>
              <a:latin typeface="+mn-lt"/>
              <a:ea typeface="+mn-ea"/>
            </a:endParaRPr>
          </a:p>
        </p:txBody>
      </p:sp>
      <p:sp>
        <p:nvSpPr>
          <p:cNvPr id="5" name="矩形 5"/>
          <p:cNvSpPr>
            <a:spLocks noChangeArrowheads="1"/>
          </p:cNvSpPr>
          <p:nvPr>
            <p:custDataLst>
              <p:tags r:id="rId3"/>
            </p:custDataLst>
          </p:nvPr>
        </p:nvSpPr>
        <p:spPr bwMode="auto">
          <a:xfrm>
            <a:off x="136843" y="4509454"/>
            <a:ext cx="4156075" cy="1846262"/>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charset="0"/>
                <a:ea typeface="SimSun" pitchFamily="2" charset="-122"/>
              </a:defRPr>
            </a:lvl1pPr>
            <a:lvl2pPr indent="-228600">
              <a:lnSpc>
                <a:spcPct val="90000"/>
              </a:lnSpc>
              <a:spcBef>
                <a:spcPts val="500"/>
              </a:spcBef>
              <a:buFont typeface="Arial" panose="020B0704020202020204" pitchFamily="34" charset="0"/>
              <a:buChar char="•"/>
              <a:defRPr sz="2400">
                <a:solidFill>
                  <a:schemeClr val="tx1"/>
                </a:solidFill>
                <a:latin typeface="Calibri" panose="020F0502020204030204" charset="0"/>
                <a:ea typeface="SimSun" pitchFamily="2" charset="-122"/>
              </a:defRPr>
            </a:lvl2pPr>
            <a:lvl3pPr indent="-228600">
              <a:lnSpc>
                <a:spcPct val="90000"/>
              </a:lnSpc>
              <a:spcBef>
                <a:spcPts val="500"/>
              </a:spcBef>
              <a:buFont typeface="Arial" panose="020B0704020202020204" pitchFamily="34" charset="0"/>
              <a:buChar char="•"/>
              <a:defRPr sz="2000">
                <a:solidFill>
                  <a:schemeClr val="tx1"/>
                </a:solidFill>
                <a:latin typeface="Calibri" panose="020F0502020204030204" charset="0"/>
                <a:ea typeface="SimSun" pitchFamily="2" charset="-122"/>
              </a:defRPr>
            </a:lvl3pPr>
            <a:lvl4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4pPr>
            <a:lvl5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5pPr>
            <a:lvl6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6pPr>
            <a:lvl7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7pPr>
            <a:lvl8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8pPr>
            <a:lvl9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9pPr>
          </a:lstStyle>
          <a:p>
            <a:pPr algn="ctr" eaLnBrk="1" hangingPunct="1">
              <a:spcBef>
                <a:spcPct val="0"/>
              </a:spcBef>
              <a:buFont typeface="Arial" panose="020B0704020202020204" pitchFamily="34" charset="0"/>
              <a:buNone/>
            </a:pPr>
            <a:endParaRPr lang="zh-CN" altLang="en-US" sz="1800">
              <a:solidFill>
                <a:srgbClr val="FFFFFF"/>
              </a:solidFill>
              <a:latin typeface="+mn-lt"/>
              <a:ea typeface="+mn-ea"/>
            </a:endParaRPr>
          </a:p>
        </p:txBody>
      </p:sp>
      <p:sp>
        <p:nvSpPr>
          <p:cNvPr id="6" name="文本框 5"/>
          <p:cNvSpPr txBox="1"/>
          <p:nvPr>
            <p:custDataLst>
              <p:tags r:id="rId5"/>
            </p:custDataLst>
          </p:nvPr>
        </p:nvSpPr>
        <p:spPr>
          <a:xfrm>
            <a:off x="596900" y="-45720"/>
            <a:ext cx="622300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sz="3200"/>
              <a:t>Development Partners</a:t>
            </a:r>
            <a:endParaRPr lang="en-US" altLang="zh-CN" sz="3200"/>
          </a:p>
        </p:txBody>
      </p:sp>
      <p:sp>
        <p:nvSpPr>
          <p:cNvPr id="2" name="矩形 5"/>
          <p:cNvSpPr>
            <a:spLocks noChangeArrowheads="1"/>
          </p:cNvSpPr>
          <p:nvPr>
            <p:custDataLst>
              <p:tags r:id="rId6"/>
            </p:custDataLst>
          </p:nvPr>
        </p:nvSpPr>
        <p:spPr bwMode="auto">
          <a:xfrm>
            <a:off x="4293235" y="995045"/>
            <a:ext cx="5553075" cy="2298700"/>
          </a:xfrm>
          <a:prstGeom prst="rect">
            <a:avLst/>
          </a:prstGeom>
          <a:blipFill dpi="0" rotWithShape="1">
            <a:blip r:embed="rId7"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charset="0"/>
                <a:ea typeface="SimSun" pitchFamily="2" charset="-122"/>
              </a:defRPr>
            </a:lvl1pPr>
            <a:lvl2pPr indent="-228600">
              <a:lnSpc>
                <a:spcPct val="90000"/>
              </a:lnSpc>
              <a:spcBef>
                <a:spcPts val="500"/>
              </a:spcBef>
              <a:buFont typeface="Arial" panose="020B0704020202020204" pitchFamily="34" charset="0"/>
              <a:buChar char="•"/>
              <a:defRPr sz="2400">
                <a:solidFill>
                  <a:schemeClr val="tx1"/>
                </a:solidFill>
                <a:latin typeface="Calibri" panose="020F0502020204030204" charset="0"/>
                <a:ea typeface="SimSun" pitchFamily="2" charset="-122"/>
              </a:defRPr>
            </a:lvl2pPr>
            <a:lvl3pPr indent="-228600">
              <a:lnSpc>
                <a:spcPct val="90000"/>
              </a:lnSpc>
              <a:spcBef>
                <a:spcPts val="500"/>
              </a:spcBef>
              <a:buFont typeface="Arial" panose="020B0704020202020204" pitchFamily="34" charset="0"/>
              <a:buChar char="•"/>
              <a:defRPr sz="2000">
                <a:solidFill>
                  <a:schemeClr val="tx1"/>
                </a:solidFill>
                <a:latin typeface="Calibri" panose="020F0502020204030204" charset="0"/>
                <a:ea typeface="SimSun" pitchFamily="2" charset="-122"/>
              </a:defRPr>
            </a:lvl3pPr>
            <a:lvl4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4pPr>
            <a:lvl5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5pPr>
            <a:lvl6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6pPr>
            <a:lvl7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7pPr>
            <a:lvl8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8pPr>
            <a:lvl9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9pPr>
          </a:lstStyle>
          <a:p>
            <a:pPr algn="ctr" eaLnBrk="1" hangingPunct="1">
              <a:spcBef>
                <a:spcPct val="0"/>
              </a:spcBef>
              <a:buFont typeface="Arial" panose="020B0704020202020204" pitchFamily="34" charset="0"/>
              <a:buNone/>
            </a:pPr>
            <a:endParaRPr lang="zh-CN" altLang="en-US" sz="1800">
              <a:solidFill>
                <a:srgbClr val="FFFFFF"/>
              </a:solidFill>
              <a:latin typeface="+mn-lt"/>
              <a:ea typeface="+mn-ea"/>
            </a:endParaRPr>
          </a:p>
        </p:txBody>
      </p:sp>
      <p:sp>
        <p:nvSpPr>
          <p:cNvPr id="7" name="矩形 5"/>
          <p:cNvSpPr>
            <a:spLocks noChangeArrowheads="1"/>
          </p:cNvSpPr>
          <p:nvPr>
            <p:custDataLst>
              <p:tags r:id="rId8"/>
            </p:custDataLst>
          </p:nvPr>
        </p:nvSpPr>
        <p:spPr bwMode="auto">
          <a:xfrm>
            <a:off x="4293235" y="2840990"/>
            <a:ext cx="7898765" cy="3895090"/>
          </a:xfrm>
          <a:prstGeom prst="rect">
            <a:avLst/>
          </a:prstGeom>
          <a:blipFill dpi="0" rotWithShape="1">
            <a:blip r:embed="rId9"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charset="0"/>
                <a:ea typeface="SimSun" pitchFamily="2" charset="-122"/>
              </a:defRPr>
            </a:lvl1pPr>
            <a:lvl2pPr indent="-228600">
              <a:lnSpc>
                <a:spcPct val="90000"/>
              </a:lnSpc>
              <a:spcBef>
                <a:spcPts val="500"/>
              </a:spcBef>
              <a:buFont typeface="Arial" panose="020B0704020202020204" pitchFamily="34" charset="0"/>
              <a:buChar char="•"/>
              <a:defRPr sz="2400">
                <a:solidFill>
                  <a:schemeClr val="tx1"/>
                </a:solidFill>
                <a:latin typeface="Calibri" panose="020F0502020204030204" charset="0"/>
                <a:ea typeface="SimSun" pitchFamily="2" charset="-122"/>
              </a:defRPr>
            </a:lvl2pPr>
            <a:lvl3pPr indent="-228600">
              <a:lnSpc>
                <a:spcPct val="90000"/>
              </a:lnSpc>
              <a:spcBef>
                <a:spcPts val="500"/>
              </a:spcBef>
              <a:buFont typeface="Arial" panose="020B0704020202020204" pitchFamily="34" charset="0"/>
              <a:buChar char="•"/>
              <a:defRPr sz="2000">
                <a:solidFill>
                  <a:schemeClr val="tx1"/>
                </a:solidFill>
                <a:latin typeface="Calibri" panose="020F0502020204030204" charset="0"/>
                <a:ea typeface="SimSun" pitchFamily="2" charset="-122"/>
              </a:defRPr>
            </a:lvl3pPr>
            <a:lvl4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4pPr>
            <a:lvl5pPr indent="-228600">
              <a:lnSpc>
                <a:spcPct val="90000"/>
              </a:lnSpc>
              <a:spcBef>
                <a:spcPts val="500"/>
              </a:spcBef>
              <a:buFont typeface="Arial" panose="020B0704020202020204" pitchFamily="34" charset="0"/>
              <a:buChar char="•"/>
              <a:defRPr>
                <a:solidFill>
                  <a:schemeClr val="tx1"/>
                </a:solidFill>
                <a:latin typeface="Calibri" panose="020F0502020204030204" charset="0"/>
                <a:ea typeface="SimSun" pitchFamily="2" charset="-122"/>
              </a:defRPr>
            </a:lvl5pPr>
            <a:lvl6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6pPr>
            <a:lvl7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7pPr>
            <a:lvl8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8pPr>
            <a:lvl9pPr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charset="0"/>
                <a:ea typeface="SimSun" pitchFamily="2" charset="-122"/>
              </a:defRPr>
            </a:lvl9pPr>
          </a:lstStyle>
          <a:p>
            <a:pPr algn="ctr" eaLnBrk="1" hangingPunct="1">
              <a:spcBef>
                <a:spcPct val="0"/>
              </a:spcBef>
              <a:buFont typeface="Arial" panose="020B0704020202020204" pitchFamily="34" charset="0"/>
              <a:buNone/>
            </a:pPr>
            <a:endParaRPr lang="zh-CN" altLang="en-US" sz="1800">
              <a:solidFill>
                <a:srgbClr val="FFFFFF"/>
              </a:solidFill>
              <a:latin typeface="+mn-lt"/>
              <a:ea typeface="+mn-ea"/>
            </a:endParaRPr>
          </a:p>
        </p:txBody>
      </p:sp>
      <p:pic>
        <p:nvPicPr>
          <p:cNvPr id="8" name="Picture 7" descr="NDLEA-Recruitment-Update"/>
          <p:cNvPicPr>
            <a:picLocks noChangeAspect="1"/>
          </p:cNvPicPr>
          <p:nvPr/>
        </p:nvPicPr>
        <p:blipFill>
          <a:blip r:embed="rId10"/>
          <a:stretch>
            <a:fillRect/>
          </a:stretch>
        </p:blipFill>
        <p:spPr>
          <a:xfrm>
            <a:off x="9846310" y="995045"/>
            <a:ext cx="2321560" cy="2298700"/>
          </a:xfrm>
          <a:prstGeom prst="rect">
            <a:avLst/>
          </a:prstGeom>
        </p:spPr>
      </p:pic>
      <p:pic>
        <p:nvPicPr>
          <p:cNvPr id="9" name="Picture 8" descr="NIGERIA GOVENOR WIVES FORUM (2)"/>
          <p:cNvPicPr>
            <a:picLocks noChangeAspect="1"/>
          </p:cNvPicPr>
          <p:nvPr/>
        </p:nvPicPr>
        <p:blipFill>
          <a:blip r:embed="rId11"/>
          <a:stretch>
            <a:fillRect/>
          </a:stretch>
        </p:blipFill>
        <p:spPr>
          <a:xfrm>
            <a:off x="9192895" y="-22860"/>
            <a:ext cx="2974975" cy="1008380"/>
          </a:xfrm>
          <a:prstGeom prst="rect">
            <a:avLst/>
          </a:prstGeom>
        </p:spPr>
      </p:pic>
    </p:spTree>
    <p:custDataLst>
      <p:tags r:id="rId1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904309" y="832864"/>
            <a:ext cx="10383382" cy="1070345"/>
          </a:xfrm>
          <a:prstGeom prst="rect">
            <a:avLst/>
          </a:prstGeom>
        </p:spPr>
        <p:txBody>
          <a:bodyPr anchor="ctr" anchorCtr="0">
            <a:normAutofit/>
          </a:bodyPr>
          <a:lstStyle>
            <a:defPPr>
              <a:defRPr lang="zh-CN"/>
            </a:defPPr>
            <a:lvl1pPr algn="ctr">
              <a:lnSpc>
                <a:spcPct val="90000"/>
              </a:lnSpc>
              <a:spcBef>
                <a:spcPct val="0"/>
              </a:spcBef>
              <a:buNone/>
              <a:defRPr sz="4400">
                <a:latin typeface="+mj-lt"/>
                <a:ea typeface="+mj-ea"/>
                <a:cs typeface="+mj-cs"/>
              </a:defRPr>
            </a:lvl1pPr>
          </a:lstStyle>
          <a:p>
            <a:pPr algn="l"/>
            <a:r>
              <a:rPr lang="en-US" altLang="zh-CN" sz="3200" dirty="0">
                <a:sym typeface="+mn-ea"/>
              </a:rPr>
              <a:t>OBJECTIVE:</a:t>
            </a:r>
            <a:endParaRPr lang="en-US" altLang="zh-CN" sz="3200" dirty="0">
              <a:sym typeface="+mn-ea"/>
            </a:endParaRPr>
          </a:p>
        </p:txBody>
      </p:sp>
      <p:sp>
        <p:nvSpPr>
          <p:cNvPr id="5" name="文本框 4"/>
          <p:cNvSpPr txBox="1"/>
          <p:nvPr>
            <p:custDataLst>
              <p:tags r:id="rId2"/>
            </p:custDataLst>
          </p:nvPr>
        </p:nvSpPr>
        <p:spPr>
          <a:xfrm>
            <a:off x="1217364" y="1433925"/>
            <a:ext cx="10383382" cy="4428000"/>
          </a:xfrm>
          <a:prstGeom prst="rect">
            <a:avLst/>
          </a:prstGeom>
        </p:spPr>
        <p:txBody>
          <a:bodyPr rIns="71755">
            <a:normAutofit/>
          </a:bodyPr>
          <a:lstStyle>
            <a:defPPr>
              <a:defRPr lang="zh-CN"/>
            </a:defPPr>
            <a:lvl1pPr marL="228600" lvl="0" indent="-228600">
              <a:lnSpc>
                <a:spcPct val="90000"/>
              </a:lnSpc>
              <a:spcBef>
                <a:spcPts val="1000"/>
              </a:spcBef>
              <a:buFont typeface="Arial" panose="020B0704020202020204" pitchFamily="34" charset="0"/>
              <a:buChar char="•"/>
              <a:defRPr sz="2800"/>
            </a:lvl1pPr>
            <a:lvl2pPr marL="685800" lvl="1" indent="-228600">
              <a:lnSpc>
                <a:spcPct val="90000"/>
              </a:lnSpc>
              <a:spcBef>
                <a:spcPts val="500"/>
              </a:spcBef>
              <a:buFont typeface="Arial" panose="020B0704020202020204" pitchFamily="34" charset="0"/>
              <a:buChar char="•"/>
              <a:defRPr sz="2400"/>
            </a:lvl2pPr>
            <a:lvl3pPr marL="1143000" lvl="2" indent="-228600">
              <a:lnSpc>
                <a:spcPct val="90000"/>
              </a:lnSpc>
              <a:spcBef>
                <a:spcPts val="500"/>
              </a:spcBef>
              <a:buFont typeface="Arial" panose="020B0704020202020204" pitchFamily="34" charset="0"/>
              <a:buChar char="•"/>
              <a:defRPr sz="2000"/>
            </a:lvl3pPr>
            <a:lvl4pPr marL="1600200" lvl="3" indent="-228600">
              <a:lnSpc>
                <a:spcPct val="90000"/>
              </a:lnSpc>
              <a:spcBef>
                <a:spcPts val="500"/>
              </a:spcBef>
              <a:buFont typeface="Arial" panose="020B0704020202020204" pitchFamily="34" charset="0"/>
              <a:buChar char="•"/>
            </a:lvl4pPr>
            <a:lvl5pPr marL="2057400" lvl="4" indent="-228600">
              <a:lnSpc>
                <a:spcPct val="90000"/>
              </a:lnSpc>
              <a:spcBef>
                <a:spcPts val="500"/>
              </a:spcBef>
              <a:buFont typeface="Arial" panose="020B0704020202020204" pitchFamily="34" charset="0"/>
              <a:buChar char="•"/>
            </a:lvl5pPr>
            <a:lvl6pPr marL="2514600" indent="-228600">
              <a:lnSpc>
                <a:spcPct val="90000"/>
              </a:lnSpc>
              <a:spcBef>
                <a:spcPts val="500"/>
              </a:spcBef>
              <a:buFont typeface="Arial" panose="020B0704020202020204" pitchFamily="34" charset="0"/>
              <a:buChar char="•"/>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marL="0" indent="0">
              <a:buNone/>
            </a:pPr>
            <a:endParaRPr lang="zh-CN" altLang="en-US" dirty="0"/>
          </a:p>
          <a:p>
            <a:pPr>
              <a:lnSpc>
                <a:spcPct val="150000"/>
              </a:lnSpc>
            </a:pPr>
            <a:r>
              <a:rPr lang="en-US" sz="3200" dirty="0">
                <a:sym typeface="+mn-ea"/>
              </a:rPr>
              <a:t>Appreciating the God given platform as Governor's wives to support our spouses' work as governors in bringing about impactful outcomes in our work with our people, particularly women, girls and vulnerable persons.</a:t>
            </a:r>
            <a:endParaRPr lang="zh-CN" altLang="en-US" sz="3200" dirty="0"/>
          </a:p>
          <a:p>
            <a:pPr marL="0" indent="0">
              <a:lnSpc>
                <a:spcPct val="150000"/>
              </a:lnSpc>
              <a:buNone/>
            </a:pPr>
            <a:endParaRPr lang="zh-CN" altLang="en-US" dirty="0"/>
          </a:p>
          <a:p>
            <a:pPr>
              <a:lnSpc>
                <a:spcPct val="150000"/>
              </a:lnSpc>
            </a:pPr>
            <a:endParaRPr lang="zh-CN" altLang="en-US" dirty="0"/>
          </a:p>
        </p:txBody>
      </p:sp>
      <p:pic>
        <p:nvPicPr>
          <p:cNvPr id="2" name="Picture 1" descr="/Users/peterokonkwo/Downloads/NIGERIA GOVENOR WIVES FORUM (2).pngNIGERIA GOVENOR WIVES FORUM (2)"/>
          <p:cNvPicPr>
            <a:picLocks noChangeAspect="1"/>
          </p:cNvPicPr>
          <p:nvPr/>
        </p:nvPicPr>
        <p:blipFill>
          <a:blip r:embed="rId3"/>
          <a:srcRect/>
          <a:stretch>
            <a:fillRect/>
          </a:stretch>
        </p:blipFill>
        <p:spPr>
          <a:xfrm>
            <a:off x="9226868" y="-32385"/>
            <a:ext cx="2963545" cy="1004570"/>
          </a:xfrm>
          <a:prstGeom prst="rect">
            <a:avLst/>
          </a:prstGeom>
        </p:spPr>
      </p:pic>
    </p:spTree>
    <p:custDataLst>
      <p:tags r:id="rId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1247775" y="1732201"/>
            <a:ext cx="9696450" cy="4249500"/>
          </a:xfrm>
          <a:prstGeom prst="rect">
            <a:avLst/>
          </a:prstGeom>
        </p:spPr>
        <p:txBody>
          <a:bodyPr wrap="square">
            <a:normAutofit/>
          </a:bodyPr>
          <a:lstStyle/>
          <a:p>
            <a:pPr algn="just">
              <a:lnSpc>
                <a:spcPct val="150000"/>
              </a:lnSpc>
            </a:pPr>
            <a:r>
              <a:rPr lang="zh-CN" altLang="en-US" sz="2200" dirty="0"/>
              <a:t>Embrace </a:t>
            </a:r>
            <a:r>
              <a:rPr lang="en-US" altLang="zh-CN" sz="2200" dirty="0"/>
              <a:t>the </a:t>
            </a:r>
            <a:r>
              <a:rPr lang="zh-CN" altLang="en-US" sz="2200" dirty="0"/>
              <a:t>opportunity to make a positive impact on the lives of </a:t>
            </a:r>
            <a:r>
              <a:rPr lang="en-US" altLang="zh-CN" sz="2200" dirty="0"/>
              <a:t>your people.</a:t>
            </a:r>
            <a:endParaRPr lang="zh-CN" altLang="en-US" sz="2200" dirty="0"/>
          </a:p>
          <a:p>
            <a:pPr algn="just">
              <a:lnSpc>
                <a:spcPct val="150000"/>
              </a:lnSpc>
            </a:pPr>
            <a:endParaRPr lang="zh-CN" altLang="en-US" sz="2200" dirty="0"/>
          </a:p>
          <a:p>
            <a:pPr algn="just">
              <a:lnSpc>
                <a:spcPct val="150000"/>
              </a:lnSpc>
            </a:pPr>
            <a:r>
              <a:rPr lang="en-US" altLang="zh-CN" sz="2200" dirty="0"/>
              <a:t>Use your p</a:t>
            </a:r>
            <a:r>
              <a:rPr lang="zh-CN" altLang="en-US" sz="2200" dirty="0"/>
              <a:t>ower to drive change and make a difference</a:t>
            </a:r>
            <a:endParaRPr lang="zh-CN" altLang="en-US" sz="2200" dirty="0"/>
          </a:p>
          <a:p>
            <a:pPr algn="just">
              <a:lnSpc>
                <a:spcPct val="150000"/>
              </a:lnSpc>
            </a:pPr>
            <a:endParaRPr lang="zh-CN" altLang="en-US" sz="2200" dirty="0"/>
          </a:p>
          <a:p>
            <a:pPr algn="just">
              <a:lnSpc>
                <a:spcPct val="150000"/>
              </a:lnSpc>
            </a:pPr>
            <a:r>
              <a:rPr lang="en-US" altLang="zh-CN" sz="2200" dirty="0"/>
              <a:t>Impact can also be noiseless</a:t>
            </a:r>
            <a:endParaRPr lang="zh-CN" altLang="en-US" sz="2200" dirty="0"/>
          </a:p>
          <a:p>
            <a:pPr algn="just">
              <a:lnSpc>
                <a:spcPct val="150000"/>
              </a:lnSpc>
            </a:pPr>
            <a:endParaRPr lang="zh-CN" altLang="en-US" sz="2200" dirty="0"/>
          </a:p>
          <a:p>
            <a:pPr algn="just">
              <a:lnSpc>
                <a:spcPct val="150000"/>
              </a:lnSpc>
            </a:pPr>
            <a:r>
              <a:rPr lang="zh-CN" altLang="en-US" sz="2200" dirty="0"/>
              <a:t>Best wishes in your endeavors</a:t>
            </a:r>
            <a:endParaRPr lang="zh-CN" altLang="en-US" sz="2200" dirty="0"/>
          </a:p>
        </p:txBody>
      </p:sp>
      <p:sp>
        <p:nvSpPr>
          <p:cNvPr id="13" name="KSO_Shape"/>
          <p:cNvSpPr/>
          <p:nvPr>
            <p:custDataLst>
              <p:tags r:id="rId2"/>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3"/>
            </p:custDataLst>
          </p:nvPr>
        </p:nvSpPr>
        <p:spPr>
          <a:xfrm>
            <a:off x="495300" y="1"/>
            <a:ext cx="327660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CONCLUSION</a:t>
            </a:r>
            <a:endParaRPr lang="en-US" altLang="zh-CN"/>
          </a:p>
        </p:txBody>
      </p:sp>
      <p:pic>
        <p:nvPicPr>
          <p:cNvPr id="2" name="Picture 1" descr="NIGERIA GOVENOR WIVES FORUM (2)"/>
          <p:cNvPicPr>
            <a:picLocks noChangeAspect="1"/>
          </p:cNvPicPr>
          <p:nvPr/>
        </p:nvPicPr>
        <p:blipFill>
          <a:blip r:embed="rId4"/>
          <a:stretch>
            <a:fillRect/>
          </a:stretch>
        </p:blipFill>
        <p:spPr>
          <a:xfrm>
            <a:off x="9445625" y="0"/>
            <a:ext cx="2692400" cy="912495"/>
          </a:xfrm>
          <a:prstGeom prst="rect">
            <a:avLst/>
          </a:prstGeom>
        </p:spPr>
      </p:pic>
      <p:sp>
        <p:nvSpPr>
          <p:cNvPr id="4" name="KSO_Shape"/>
          <p:cNvSpPr/>
          <p:nvPr>
            <p:custDataLst>
              <p:tags r:id="rId5"/>
            </p:custDataLst>
          </p:nvPr>
        </p:nvSpPr>
        <p:spPr>
          <a:xfrm>
            <a:off x="661035" y="333875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sp>
        <p:nvSpPr>
          <p:cNvPr id="5" name="KSO_Shape"/>
          <p:cNvSpPr/>
          <p:nvPr>
            <p:custDataLst>
              <p:tags r:id="rId6"/>
            </p:custDataLst>
          </p:nvPr>
        </p:nvSpPr>
        <p:spPr>
          <a:xfrm>
            <a:off x="661035" y="440301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Tree>
    <p:custDataLst>
      <p:tags r:id="rId7"/>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624965" y="1437640"/>
            <a:ext cx="9157335" cy="3858895"/>
          </a:xfrm>
          <a:prstGeom prst="rect">
            <a:avLst/>
          </a:prstGeom>
        </p:spPr>
        <p:txBody>
          <a:bodyPr wrap="square" anchor="ctr" anchorCtr="0">
            <a:noAutofit/>
          </a:bodyPr>
          <a:lstStyle/>
          <a:p>
            <a:pPr algn="ctr">
              <a:lnSpc>
                <a:spcPct val="150000"/>
              </a:lnSpc>
            </a:pPr>
            <a:r>
              <a:rPr lang="en-US" sz="3600" dirty="0" err="1" smtClean="0"/>
              <a:t>Question and Answers</a:t>
            </a:r>
            <a:endParaRPr lang="en-US" sz="3600" dirty="0" err="1" smtClean="0"/>
          </a:p>
        </p:txBody>
      </p:sp>
      <p:pic>
        <p:nvPicPr>
          <p:cNvPr id="2" name="Picture 1" descr="NIGERIA GOVENOR WIVES FORUM (2)"/>
          <p:cNvPicPr>
            <a:picLocks noChangeAspect="1"/>
          </p:cNvPicPr>
          <p:nvPr/>
        </p:nvPicPr>
        <p:blipFill>
          <a:blip r:embed="rId2"/>
          <a:stretch>
            <a:fillRect/>
          </a:stretch>
        </p:blipFill>
        <p:spPr>
          <a:xfrm>
            <a:off x="9394825" y="-4445"/>
            <a:ext cx="2788920" cy="945515"/>
          </a:xfrm>
          <a:prstGeom prst="rect">
            <a:avLst/>
          </a:prstGeom>
        </p:spPr>
      </p:pic>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624965" y="1437640"/>
            <a:ext cx="9157335" cy="3858895"/>
          </a:xfrm>
          <a:prstGeom prst="rect">
            <a:avLst/>
          </a:prstGeom>
        </p:spPr>
        <p:txBody>
          <a:bodyPr wrap="square" anchor="ctr" anchorCtr="0">
            <a:noAutofit/>
          </a:bodyPr>
          <a:lstStyle/>
          <a:p>
            <a:pPr algn="ctr">
              <a:lnSpc>
                <a:spcPct val="150000"/>
              </a:lnSpc>
            </a:pPr>
            <a:r>
              <a:rPr lang="en-US" sz="8800" dirty="0" err="1" smtClean="0"/>
              <a:t>THANK YOU</a:t>
            </a:r>
            <a:endParaRPr lang="en-US" sz="8800" dirty="0" err="1" smtClean="0"/>
          </a:p>
        </p:txBody>
      </p:sp>
      <p:pic>
        <p:nvPicPr>
          <p:cNvPr id="2" name="Picture 1" descr="NIGERIA GOVENOR WIVES FORUM (2)"/>
          <p:cNvPicPr>
            <a:picLocks noChangeAspect="1"/>
          </p:cNvPicPr>
          <p:nvPr/>
        </p:nvPicPr>
        <p:blipFill>
          <a:blip r:embed="rId2"/>
          <a:stretch>
            <a:fillRect/>
          </a:stretch>
        </p:blipFill>
        <p:spPr>
          <a:xfrm>
            <a:off x="9486900" y="-5080"/>
            <a:ext cx="2685415" cy="909955"/>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1247775" y="1584325"/>
            <a:ext cx="9696450" cy="975360"/>
          </a:xfrm>
          <a:prstGeom prst="rect">
            <a:avLst/>
          </a:prstGeom>
        </p:spPr>
        <p:txBody>
          <a:bodyPr wrap="square">
            <a:normAutofit/>
          </a:bodyPr>
          <a:lstStyle/>
          <a:p>
            <a:pPr>
              <a:lnSpc>
                <a:spcPct val="150000"/>
              </a:lnSpc>
            </a:pPr>
            <a:r>
              <a:rPr lang="zh-CN" altLang="en-US" sz="2400" dirty="0">
                <a:sym typeface="+mn-ea"/>
              </a:rPr>
              <a:t>First Ladies have the power to drive change in their </a:t>
            </a:r>
            <a:r>
              <a:rPr lang="en-US" altLang="zh-CN" sz="2400" dirty="0">
                <a:sym typeface="+mn-ea"/>
              </a:rPr>
              <a:t>S</a:t>
            </a:r>
            <a:r>
              <a:rPr lang="zh-CN" altLang="en-US" sz="2400" dirty="0">
                <a:sym typeface="+mn-ea"/>
              </a:rPr>
              <a:t>tate</a:t>
            </a:r>
            <a:r>
              <a:rPr lang="en-US" altLang="zh-CN" sz="2400" dirty="0">
                <a:sym typeface="+mn-ea"/>
              </a:rPr>
              <a:t>s</a:t>
            </a:r>
            <a:endParaRPr lang="zh-CN" altLang="en-US" sz="2400" dirty="0"/>
          </a:p>
          <a:p>
            <a:pPr>
              <a:lnSpc>
                <a:spcPct val="150000"/>
              </a:lnSpc>
            </a:pPr>
            <a:endParaRPr lang="zh-CN" altLang="en-US" sz="2400" dirty="0"/>
          </a:p>
        </p:txBody>
      </p:sp>
      <p:sp>
        <p:nvSpPr>
          <p:cNvPr id="4" name="矩形 3"/>
          <p:cNvSpPr/>
          <p:nvPr>
            <p:custDataLst>
              <p:tags r:id="rId2"/>
            </p:custDataLst>
          </p:nvPr>
        </p:nvSpPr>
        <p:spPr>
          <a:xfrm>
            <a:off x="1247775" y="2504440"/>
            <a:ext cx="9696450" cy="1606550"/>
          </a:xfrm>
          <a:prstGeom prst="rect">
            <a:avLst/>
          </a:prstGeom>
        </p:spPr>
        <p:txBody>
          <a:bodyPr wrap="square">
            <a:normAutofit lnSpcReduction="20000"/>
          </a:bodyPr>
          <a:lstStyle/>
          <a:p>
            <a:pPr>
              <a:lnSpc>
                <a:spcPct val="150000"/>
              </a:lnSpc>
            </a:pPr>
            <a:r>
              <a:rPr lang="zh-CN" altLang="en-US" sz="2400" dirty="0">
                <a:sym typeface="+mn-ea"/>
              </a:rPr>
              <a:t>Use </a:t>
            </a:r>
            <a:r>
              <a:rPr lang="en-US" altLang="zh-CN" sz="2400" dirty="0">
                <a:sym typeface="+mn-ea"/>
              </a:rPr>
              <a:t>the </a:t>
            </a:r>
            <a:r>
              <a:rPr lang="zh-CN" altLang="en-US" sz="2400" dirty="0">
                <a:sym typeface="+mn-ea"/>
              </a:rPr>
              <a:t>platform to raise awareness and mobilize resources to address issues such as maternal and child health, education, gender-based violence </a:t>
            </a:r>
            <a:r>
              <a:rPr lang="en-US" altLang="zh-CN" sz="2400" dirty="0">
                <a:sym typeface="+mn-ea"/>
              </a:rPr>
              <a:t>and</a:t>
            </a:r>
            <a:r>
              <a:rPr lang="zh-CN" altLang="en-US" sz="2400" dirty="0">
                <a:sym typeface="+mn-ea"/>
              </a:rPr>
              <a:t> empowerment</a:t>
            </a:r>
            <a:endParaRPr lang="zh-CN" altLang="en-US" sz="2400" dirty="0"/>
          </a:p>
          <a:p>
            <a:pPr>
              <a:lnSpc>
                <a:spcPct val="150000"/>
              </a:lnSpc>
            </a:pPr>
            <a:endParaRPr lang="zh-CN" altLang="en-US" sz="2400" dirty="0"/>
          </a:p>
        </p:txBody>
      </p:sp>
      <p:sp>
        <p:nvSpPr>
          <p:cNvPr id="5" name="KSO_Shape"/>
          <p:cNvSpPr/>
          <p:nvPr>
            <p:custDataLst>
              <p:tags r:id="rId3"/>
            </p:custDataLst>
          </p:nvPr>
        </p:nvSpPr>
        <p:spPr>
          <a:xfrm>
            <a:off x="661035" y="1732201"/>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6" name="KSO_Shape"/>
          <p:cNvSpPr/>
          <p:nvPr>
            <p:custDataLst>
              <p:tags r:id="rId4"/>
            </p:custDataLst>
          </p:nvPr>
        </p:nvSpPr>
        <p:spPr>
          <a:xfrm>
            <a:off x="661035" y="288539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lstStyle/>
          <a:p>
            <a:pPr algn="ctr" eaLnBrk="1" hangingPunct="1">
              <a:spcBef>
                <a:spcPts val="0"/>
              </a:spcBef>
              <a:spcAft>
                <a:spcPts val="0"/>
              </a:spcAft>
              <a:defRPr/>
            </a:pPr>
            <a:endParaRPr lang="zh-CN" altLang="en-US">
              <a:solidFill>
                <a:schemeClr val="tx1"/>
              </a:solidFill>
            </a:endParaRPr>
          </a:p>
        </p:txBody>
      </p:sp>
      <p:sp>
        <p:nvSpPr>
          <p:cNvPr id="3" name="文本框 2"/>
          <p:cNvSpPr txBox="1"/>
          <p:nvPr>
            <p:custDataLst>
              <p:tags r:id="rId5"/>
            </p:custDataLst>
          </p:nvPr>
        </p:nvSpPr>
        <p:spPr>
          <a:xfrm>
            <a:off x="495300" y="0"/>
            <a:ext cx="821880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zh-CN" altLang="en-US" dirty="0">
                <a:sym typeface="+mn-ea"/>
              </a:rPr>
              <a:t>P</a:t>
            </a:r>
            <a:r>
              <a:rPr lang="en-US" altLang="zh-CN" dirty="0">
                <a:sym typeface="+mn-ea"/>
              </a:rPr>
              <a:t>OWER OF FIRST LADIES</a:t>
            </a:r>
            <a:endParaRPr lang="en-US" altLang="zh-CN" dirty="0">
              <a:sym typeface="+mn-ea"/>
            </a:endParaRPr>
          </a:p>
        </p:txBody>
      </p:sp>
      <p:sp>
        <p:nvSpPr>
          <p:cNvPr id="2" name="KSO_Shape"/>
          <p:cNvSpPr/>
          <p:nvPr>
            <p:custDataLst>
              <p:tags r:id="rId6"/>
            </p:custDataLst>
          </p:nvPr>
        </p:nvSpPr>
        <p:spPr>
          <a:xfrm>
            <a:off x="661035" y="538535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sp>
        <p:nvSpPr>
          <p:cNvPr id="7" name="矩形 3"/>
          <p:cNvSpPr/>
          <p:nvPr>
            <p:custDataLst>
              <p:tags r:id="rId7"/>
            </p:custDataLst>
          </p:nvPr>
        </p:nvSpPr>
        <p:spPr>
          <a:xfrm>
            <a:off x="1247775" y="4713605"/>
            <a:ext cx="9696450" cy="1606550"/>
          </a:xfrm>
          <a:prstGeom prst="rect">
            <a:avLst/>
          </a:prstGeom>
        </p:spPr>
        <p:txBody>
          <a:bodyPr wrap="square">
            <a:normAutofit/>
          </a:bodyPr>
          <a:p>
            <a:pPr>
              <a:lnSpc>
                <a:spcPct val="150000"/>
              </a:lnSpc>
            </a:pPr>
            <a:endParaRPr lang="zh-CN" altLang="en-US" dirty="0"/>
          </a:p>
          <a:p>
            <a:pPr>
              <a:lnSpc>
                <a:spcPct val="150000"/>
              </a:lnSpc>
            </a:pPr>
            <a:r>
              <a:rPr lang="zh-CN" altLang="en-US" sz="2400" dirty="0">
                <a:sym typeface="+mn-ea"/>
              </a:rPr>
              <a:t>Collaborate with </a:t>
            </a:r>
            <a:r>
              <a:rPr lang="en-US" altLang="zh-CN" sz="2400" dirty="0">
                <a:sym typeface="+mn-ea"/>
              </a:rPr>
              <a:t>arms and agencies of government, </a:t>
            </a:r>
            <a:r>
              <a:rPr lang="zh-CN" altLang="en-US" sz="2400" dirty="0">
                <a:sym typeface="+mn-ea"/>
              </a:rPr>
              <a:t>civil society, the private sector, and development partners to achieve goals</a:t>
            </a:r>
            <a:endParaRPr lang="zh-CN" altLang="en-US" sz="2400" dirty="0"/>
          </a:p>
        </p:txBody>
      </p:sp>
      <p:sp>
        <p:nvSpPr>
          <p:cNvPr id="8" name="矩形 3"/>
          <p:cNvSpPr/>
          <p:nvPr>
            <p:custDataLst>
              <p:tags r:id="rId8"/>
            </p:custDataLst>
          </p:nvPr>
        </p:nvSpPr>
        <p:spPr>
          <a:xfrm>
            <a:off x="1247775" y="4110990"/>
            <a:ext cx="9696450" cy="883920"/>
          </a:xfrm>
          <a:prstGeom prst="rect">
            <a:avLst/>
          </a:prstGeom>
        </p:spPr>
        <p:txBody>
          <a:bodyPr wrap="square">
            <a:normAutofit fontScale="90000"/>
          </a:bodyPr>
          <a:p>
            <a:pPr>
              <a:lnSpc>
                <a:spcPct val="150000"/>
              </a:lnSpc>
            </a:pPr>
            <a:r>
              <a:rPr lang="en-US" altLang="zh-CN" sz="2400" dirty="0"/>
              <a:t>Deploy expertise and wealth of experience for development of your State</a:t>
            </a:r>
            <a:endParaRPr lang="en-US" altLang="zh-CN" sz="2400" dirty="0"/>
          </a:p>
        </p:txBody>
      </p:sp>
      <p:sp>
        <p:nvSpPr>
          <p:cNvPr id="9" name="KSO_Shape"/>
          <p:cNvSpPr/>
          <p:nvPr>
            <p:custDataLst>
              <p:tags r:id="rId9"/>
            </p:custDataLst>
          </p:nvPr>
        </p:nvSpPr>
        <p:spPr>
          <a:xfrm>
            <a:off x="661035" y="4303986"/>
            <a:ext cx="405765" cy="461097"/>
          </a:xfrm>
          <a:custGeom>
            <a:avLst/>
            <a:gdLst>
              <a:gd name="connsiteX0" fmla="*/ 11412 w 382092"/>
              <a:gd name="connsiteY0" fmla="*/ 2121 h 433925"/>
              <a:gd name="connsiteX1" fmla="*/ 35833 w 382092"/>
              <a:gd name="connsiteY1" fmla="*/ 5298 h 433925"/>
              <a:gd name="connsiteX2" fmla="*/ 56322 w 382092"/>
              <a:gd name="connsiteY2" fmla="*/ 17883 h 433925"/>
              <a:gd name="connsiteX3" fmla="*/ 205589 w 382092"/>
              <a:gd name="connsiteY3" fmla="*/ 115521 h 433925"/>
              <a:gd name="connsiteX4" fmla="*/ 361911 w 382092"/>
              <a:gd name="connsiteY4" fmla="*/ 194867 h 433925"/>
              <a:gd name="connsiteX5" fmla="*/ 367130 w 382092"/>
              <a:gd name="connsiteY5" fmla="*/ 197694 h 433925"/>
              <a:gd name="connsiteX6" fmla="*/ 381994 w 382092"/>
              <a:gd name="connsiteY6" fmla="*/ 217811 h 433925"/>
              <a:gd name="connsiteX7" fmla="*/ 382092 w 382092"/>
              <a:gd name="connsiteY7" fmla="*/ 218368 h 433925"/>
              <a:gd name="connsiteX8" fmla="*/ 367130 w 382092"/>
              <a:gd name="connsiteY8" fmla="*/ 237929 h 433925"/>
              <a:gd name="connsiteX9" fmla="*/ 345987 w 382092"/>
              <a:gd name="connsiteY9" fmla="*/ 249379 h 433925"/>
              <a:gd name="connsiteX10" fmla="*/ 186801 w 382092"/>
              <a:gd name="connsiteY10" fmla="*/ 329828 h 433925"/>
              <a:gd name="connsiteX11" fmla="*/ 39920 w 382092"/>
              <a:gd name="connsiteY11" fmla="*/ 425537 h 433925"/>
              <a:gd name="connsiteX12" fmla="*/ 34863 w 382092"/>
              <a:gd name="connsiteY12" fmla="*/ 428643 h 433925"/>
              <a:gd name="connsiteX13" fmla="*/ 10008 w 382092"/>
              <a:gd name="connsiteY13" fmla="*/ 431456 h 433925"/>
              <a:gd name="connsiteX14" fmla="*/ 9477 w 382092"/>
              <a:gd name="connsiteY14" fmla="*/ 431264 h 433925"/>
              <a:gd name="connsiteX15" fmla="*/ 18 w 382092"/>
              <a:gd name="connsiteY15" fmla="*/ 408526 h 433925"/>
              <a:gd name="connsiteX16" fmla="*/ 673 w 382092"/>
              <a:gd name="connsiteY16" fmla="*/ 384490 h 433925"/>
              <a:gd name="connsiteX17" fmla="*/ 10596 w 382092"/>
              <a:gd name="connsiteY17" fmla="*/ 206399 h 433925"/>
              <a:gd name="connsiteX18" fmla="*/ 1150 w 382092"/>
              <a:gd name="connsiteY18" fmla="*/ 31349 h 433925"/>
              <a:gd name="connsiteX19" fmla="*/ 989 w 382092"/>
              <a:gd name="connsiteY19" fmla="*/ 25415 h 433925"/>
              <a:gd name="connsiteX20" fmla="*/ 10979 w 382092"/>
              <a:gd name="connsiteY20" fmla="*/ 2485 h 433925"/>
              <a:gd name="connsiteX21" fmla="*/ 11412 w 382092"/>
              <a:gd name="connsiteY21" fmla="*/ 2121 h 4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092" h="433925">
                <a:moveTo>
                  <a:pt x="11412" y="2121"/>
                </a:moveTo>
                <a:cubicBezTo>
                  <a:pt x="17544" y="-1419"/>
                  <a:pt x="26168" y="-640"/>
                  <a:pt x="35833" y="5298"/>
                </a:cubicBezTo>
                <a:lnTo>
                  <a:pt x="56322" y="17883"/>
                </a:lnTo>
                <a:cubicBezTo>
                  <a:pt x="84614" y="36254"/>
                  <a:pt x="154657" y="86023"/>
                  <a:pt x="205589" y="115521"/>
                </a:cubicBezTo>
                <a:cubicBezTo>
                  <a:pt x="256520" y="145018"/>
                  <a:pt x="334988" y="181171"/>
                  <a:pt x="361911" y="194867"/>
                </a:cubicBezTo>
                <a:lnTo>
                  <a:pt x="367130" y="197694"/>
                </a:lnTo>
                <a:cubicBezTo>
                  <a:pt x="377367" y="203236"/>
                  <a:pt x="382351" y="210548"/>
                  <a:pt x="381994" y="217811"/>
                </a:cubicBezTo>
                <a:cubicBezTo>
                  <a:pt x="382088" y="217995"/>
                  <a:pt x="382092" y="218182"/>
                  <a:pt x="382092" y="218368"/>
                </a:cubicBezTo>
                <a:cubicBezTo>
                  <a:pt x="382092" y="225447"/>
                  <a:pt x="377104" y="232527"/>
                  <a:pt x="367130" y="237929"/>
                </a:cubicBezTo>
                <a:lnTo>
                  <a:pt x="345987" y="249379"/>
                </a:lnTo>
                <a:cubicBezTo>
                  <a:pt x="315932" y="264696"/>
                  <a:pt x="237812" y="300468"/>
                  <a:pt x="186801" y="329828"/>
                </a:cubicBezTo>
                <a:cubicBezTo>
                  <a:pt x="135790" y="359187"/>
                  <a:pt x="65243" y="409068"/>
                  <a:pt x="39920" y="425537"/>
                </a:cubicBezTo>
                <a:lnTo>
                  <a:pt x="34863" y="428643"/>
                </a:lnTo>
                <a:cubicBezTo>
                  <a:pt x="24944" y="434737"/>
                  <a:pt x="16121" y="435397"/>
                  <a:pt x="10008" y="431456"/>
                </a:cubicBezTo>
                <a:cubicBezTo>
                  <a:pt x="9802" y="431446"/>
                  <a:pt x="9638" y="431357"/>
                  <a:pt x="9477" y="431264"/>
                </a:cubicBezTo>
                <a:cubicBezTo>
                  <a:pt x="3346" y="427724"/>
                  <a:pt x="-292" y="419865"/>
                  <a:pt x="18" y="408526"/>
                </a:cubicBezTo>
                <a:lnTo>
                  <a:pt x="673" y="384490"/>
                </a:lnTo>
                <a:cubicBezTo>
                  <a:pt x="2435" y="350802"/>
                  <a:pt x="10516" y="265256"/>
                  <a:pt x="10596" y="206399"/>
                </a:cubicBezTo>
                <a:cubicBezTo>
                  <a:pt x="10676" y="147542"/>
                  <a:pt x="2751" y="61513"/>
                  <a:pt x="1150" y="31349"/>
                </a:cubicBezTo>
                <a:lnTo>
                  <a:pt x="989" y="25415"/>
                </a:lnTo>
                <a:cubicBezTo>
                  <a:pt x="671" y="13779"/>
                  <a:pt x="4511" y="5807"/>
                  <a:pt x="10979" y="2485"/>
                </a:cubicBezTo>
                <a:cubicBezTo>
                  <a:pt x="11092" y="2310"/>
                  <a:pt x="11252" y="2214"/>
                  <a:pt x="11412" y="21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scene3d>
              <a:camera prst="orthographicFront"/>
              <a:lightRig rig="threePt" dir="t"/>
            </a:scene3d>
            <a:sp3d>
              <a:contourClr>
                <a:srgbClr val="FFFFFF"/>
              </a:contourClr>
            </a:sp3d>
          </a:bodyPr>
          <a:p>
            <a:pPr algn="ctr" eaLnBrk="1" hangingPunct="1">
              <a:spcBef>
                <a:spcPts val="0"/>
              </a:spcBef>
              <a:spcAft>
                <a:spcPts val="0"/>
              </a:spcAft>
              <a:defRPr/>
            </a:pPr>
            <a:endParaRPr lang="zh-CN" altLang="en-US">
              <a:solidFill>
                <a:schemeClr val="tx1"/>
              </a:solidFill>
            </a:endParaRPr>
          </a:p>
        </p:txBody>
      </p:sp>
      <p:pic>
        <p:nvPicPr>
          <p:cNvPr id="11" name="Picture 10" descr="/Users/peterokonkwo/Downloads/NIGERIA GOVENOR WIVES FORUM (2).pngNIGERIA GOVENOR WIVES FORUM (2)"/>
          <p:cNvPicPr>
            <a:picLocks noChangeAspect="1"/>
          </p:cNvPicPr>
          <p:nvPr/>
        </p:nvPicPr>
        <p:blipFill>
          <a:blip r:embed="rId10"/>
          <a:srcRect/>
          <a:stretch>
            <a:fillRect/>
          </a:stretch>
        </p:blipFill>
        <p:spPr>
          <a:xfrm>
            <a:off x="9390698" y="15558"/>
            <a:ext cx="2811780" cy="953135"/>
          </a:xfrm>
          <a:prstGeom prst="rect">
            <a:avLst/>
          </a:prstGeom>
        </p:spPr>
      </p:pic>
    </p:spTree>
    <p:custDataLst>
      <p:tags r:id="rId1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1760538" y="3652838"/>
            <a:ext cx="1855787" cy="2159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sp>
        <p:nvSpPr>
          <p:cNvPr id="4" name="等腰三角形 3"/>
          <p:cNvSpPr/>
          <p:nvPr>
            <p:custDataLst>
              <p:tags r:id="rId2"/>
            </p:custDataLst>
          </p:nvPr>
        </p:nvSpPr>
        <p:spPr>
          <a:xfrm>
            <a:off x="2020888" y="2306638"/>
            <a:ext cx="417512" cy="360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cxnSp>
        <p:nvCxnSpPr>
          <p:cNvPr id="5" name="直接连接符 4"/>
          <p:cNvCxnSpPr>
            <a:stCxn id="4" idx="3"/>
          </p:cNvCxnSpPr>
          <p:nvPr>
            <p:custDataLst>
              <p:tags r:id="rId3"/>
            </p:custDataLst>
          </p:nvPr>
        </p:nvCxnSpPr>
        <p:spPr>
          <a:xfrm flipH="1">
            <a:off x="2222501" y="2667000"/>
            <a:ext cx="7143" cy="985838"/>
          </a:xfrm>
          <a:prstGeom prst="line">
            <a:avLst/>
          </a:prstGeom>
          <a:solidFill>
            <a:srgbClr val="829BA2"/>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4"/>
            </p:custDataLst>
          </p:nvPr>
        </p:nvSpPr>
        <p:spPr>
          <a:xfrm>
            <a:off x="1617663" y="1565275"/>
            <a:ext cx="1223962" cy="596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defRPr/>
            </a:pPr>
            <a:r>
              <a:rPr lang="en-US" altLang="zh-CN" sz="2400" dirty="0">
                <a:solidFill>
                  <a:schemeClr val="tx1"/>
                </a:solidFill>
              </a:rPr>
              <a:t>1</a:t>
            </a:r>
            <a:endParaRPr lang="en-US" altLang="zh-CN" sz="2400" dirty="0">
              <a:solidFill>
                <a:schemeClr val="tx1"/>
              </a:solidFill>
            </a:endParaRPr>
          </a:p>
        </p:txBody>
      </p:sp>
      <p:sp>
        <p:nvSpPr>
          <p:cNvPr id="7" name="等腰三角形 6"/>
          <p:cNvSpPr/>
          <p:nvPr>
            <p:custDataLst>
              <p:tags r:id="rId5"/>
            </p:custDataLst>
          </p:nvPr>
        </p:nvSpPr>
        <p:spPr>
          <a:xfrm>
            <a:off x="5759450" y="2417763"/>
            <a:ext cx="419100" cy="360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sp>
        <p:nvSpPr>
          <p:cNvPr id="8" name="圆角矩形 7"/>
          <p:cNvSpPr/>
          <p:nvPr>
            <p:custDataLst>
              <p:tags r:id="rId6"/>
            </p:custDataLst>
          </p:nvPr>
        </p:nvSpPr>
        <p:spPr>
          <a:xfrm>
            <a:off x="5386388" y="3652838"/>
            <a:ext cx="2035175" cy="2159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cxnSp>
        <p:nvCxnSpPr>
          <p:cNvPr id="9" name="直接连接符 8"/>
          <p:cNvCxnSpPr/>
          <p:nvPr>
            <p:custDataLst>
              <p:tags r:id="rId7"/>
            </p:custDataLst>
          </p:nvPr>
        </p:nvCxnSpPr>
        <p:spPr>
          <a:xfrm>
            <a:off x="5959475" y="2778125"/>
            <a:ext cx="17463" cy="874713"/>
          </a:xfrm>
          <a:prstGeom prst="line">
            <a:avLst/>
          </a:prstGeom>
          <a:solidFill>
            <a:srgbClr val="829BA2"/>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5356225" y="1565275"/>
            <a:ext cx="1225550" cy="596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defRPr/>
            </a:pPr>
            <a:r>
              <a:rPr lang="en-US" altLang="zh-CN" sz="2400" dirty="0">
                <a:solidFill>
                  <a:schemeClr val="tx1"/>
                </a:solidFill>
              </a:rPr>
              <a:t>2</a:t>
            </a:r>
            <a:endParaRPr lang="en-US" altLang="zh-CN" sz="2400" dirty="0">
              <a:solidFill>
                <a:schemeClr val="tx1"/>
              </a:solidFill>
            </a:endParaRPr>
          </a:p>
        </p:txBody>
      </p:sp>
      <p:sp>
        <p:nvSpPr>
          <p:cNvPr id="11" name="等腰三角形 10"/>
          <p:cNvSpPr/>
          <p:nvPr>
            <p:custDataLst>
              <p:tags r:id="rId9"/>
            </p:custDataLst>
          </p:nvPr>
        </p:nvSpPr>
        <p:spPr>
          <a:xfrm flipV="1">
            <a:off x="3890963" y="5148263"/>
            <a:ext cx="417512" cy="3048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25000" lnSpcReduction="20000"/>
          </a:bodyPr>
          <a:lstStyle/>
          <a:p>
            <a:pPr algn="ctr">
              <a:defRPr/>
            </a:pPr>
            <a:endParaRPr lang="zh-CN" altLang="en-US">
              <a:solidFill>
                <a:schemeClr val="tx1"/>
              </a:solidFill>
            </a:endParaRPr>
          </a:p>
        </p:txBody>
      </p:sp>
      <p:sp>
        <p:nvSpPr>
          <p:cNvPr id="12" name="圆角矩形 11"/>
          <p:cNvSpPr/>
          <p:nvPr>
            <p:custDataLst>
              <p:tags r:id="rId10"/>
            </p:custDataLst>
          </p:nvPr>
        </p:nvSpPr>
        <p:spPr>
          <a:xfrm>
            <a:off x="3560763" y="3652838"/>
            <a:ext cx="1938337" cy="2159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cxnSp>
        <p:nvCxnSpPr>
          <p:cNvPr id="13" name="直接连接符 12"/>
          <p:cNvCxnSpPr/>
          <p:nvPr>
            <p:custDataLst>
              <p:tags r:id="rId11"/>
            </p:custDataLst>
          </p:nvPr>
        </p:nvCxnSpPr>
        <p:spPr>
          <a:xfrm>
            <a:off x="4056063" y="3868738"/>
            <a:ext cx="20637" cy="1279525"/>
          </a:xfrm>
          <a:prstGeom prst="line">
            <a:avLst/>
          </a:prstGeom>
          <a:solidFill>
            <a:srgbClr val="829BA2"/>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2"/>
            </p:custDataLst>
          </p:nvPr>
        </p:nvSpPr>
        <p:spPr>
          <a:xfrm>
            <a:off x="3487738" y="5526088"/>
            <a:ext cx="1223962" cy="596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defRPr/>
            </a:pPr>
            <a:r>
              <a:rPr lang="en-US" altLang="zh-CN" sz="2400" dirty="0">
                <a:solidFill>
                  <a:schemeClr val="tx1"/>
                </a:solidFill>
              </a:rPr>
              <a:t>4</a:t>
            </a:r>
            <a:endParaRPr lang="en-US" altLang="zh-CN" sz="2400" dirty="0">
              <a:solidFill>
                <a:schemeClr val="tx1"/>
              </a:solidFill>
            </a:endParaRPr>
          </a:p>
        </p:txBody>
      </p:sp>
      <p:sp>
        <p:nvSpPr>
          <p:cNvPr id="15" name="等腰三角形 14"/>
          <p:cNvSpPr/>
          <p:nvPr>
            <p:custDataLst>
              <p:tags r:id="rId13"/>
            </p:custDataLst>
          </p:nvPr>
        </p:nvSpPr>
        <p:spPr>
          <a:xfrm flipV="1">
            <a:off x="7629525" y="5053013"/>
            <a:ext cx="417513" cy="3952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cxnSp>
        <p:nvCxnSpPr>
          <p:cNvPr id="16" name="直接连接符 15"/>
          <p:cNvCxnSpPr/>
          <p:nvPr>
            <p:custDataLst>
              <p:tags r:id="rId14"/>
            </p:custDataLst>
          </p:nvPr>
        </p:nvCxnSpPr>
        <p:spPr>
          <a:xfrm flipV="1">
            <a:off x="7837488" y="3868738"/>
            <a:ext cx="1587" cy="1184275"/>
          </a:xfrm>
          <a:prstGeom prst="line">
            <a:avLst/>
          </a:prstGeom>
          <a:solidFill>
            <a:srgbClr val="829BA2"/>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17" name="圆角矩形 16"/>
          <p:cNvSpPr/>
          <p:nvPr>
            <p:custDataLst>
              <p:tags r:id="rId15"/>
            </p:custDataLst>
          </p:nvPr>
        </p:nvSpPr>
        <p:spPr>
          <a:xfrm>
            <a:off x="7377113" y="3652838"/>
            <a:ext cx="1914525" cy="2159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sp>
        <p:nvSpPr>
          <p:cNvPr id="18" name="矩形 17"/>
          <p:cNvSpPr/>
          <p:nvPr>
            <p:custDataLst>
              <p:tags r:id="rId16"/>
            </p:custDataLst>
          </p:nvPr>
        </p:nvSpPr>
        <p:spPr>
          <a:xfrm>
            <a:off x="7226300" y="5526088"/>
            <a:ext cx="1223963" cy="596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defRPr/>
            </a:pPr>
            <a:r>
              <a:rPr lang="en-US" altLang="zh-CN" sz="2400" dirty="0">
                <a:solidFill>
                  <a:schemeClr val="tx1"/>
                </a:solidFill>
              </a:rPr>
              <a:t>5</a:t>
            </a:r>
            <a:endParaRPr lang="en-US" altLang="zh-CN" sz="2400" dirty="0">
              <a:solidFill>
                <a:schemeClr val="tx1"/>
              </a:solidFill>
            </a:endParaRPr>
          </a:p>
        </p:txBody>
      </p:sp>
      <p:sp>
        <p:nvSpPr>
          <p:cNvPr id="19" name="圆角矩形 18"/>
          <p:cNvSpPr/>
          <p:nvPr>
            <p:custDataLst>
              <p:tags r:id="rId17"/>
            </p:custDataLst>
          </p:nvPr>
        </p:nvSpPr>
        <p:spPr>
          <a:xfrm>
            <a:off x="9247188" y="3652838"/>
            <a:ext cx="1890712" cy="2159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sp>
        <p:nvSpPr>
          <p:cNvPr id="20" name="等腰三角形 19"/>
          <p:cNvSpPr/>
          <p:nvPr>
            <p:custDataLst>
              <p:tags r:id="rId18"/>
            </p:custDataLst>
          </p:nvPr>
        </p:nvSpPr>
        <p:spPr>
          <a:xfrm>
            <a:off x="9498013" y="2417763"/>
            <a:ext cx="419100" cy="36036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fontScale="40000" lnSpcReduction="20000"/>
          </a:bodyPr>
          <a:lstStyle/>
          <a:p>
            <a:pPr algn="ctr">
              <a:defRPr/>
            </a:pPr>
            <a:endParaRPr lang="zh-CN" altLang="en-US">
              <a:solidFill>
                <a:schemeClr val="tx1"/>
              </a:solidFill>
            </a:endParaRPr>
          </a:p>
        </p:txBody>
      </p:sp>
      <p:cxnSp>
        <p:nvCxnSpPr>
          <p:cNvPr id="21" name="直接连接符 20"/>
          <p:cNvCxnSpPr/>
          <p:nvPr>
            <p:custDataLst>
              <p:tags r:id="rId19"/>
            </p:custDataLst>
          </p:nvPr>
        </p:nvCxnSpPr>
        <p:spPr>
          <a:xfrm>
            <a:off x="9707563" y="2778125"/>
            <a:ext cx="0" cy="874713"/>
          </a:xfrm>
          <a:prstGeom prst="line">
            <a:avLst/>
          </a:prstGeom>
          <a:solidFill>
            <a:srgbClr val="829BA2"/>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22" name="矩形 21"/>
          <p:cNvSpPr/>
          <p:nvPr>
            <p:custDataLst>
              <p:tags r:id="rId20"/>
            </p:custDataLst>
          </p:nvPr>
        </p:nvSpPr>
        <p:spPr>
          <a:xfrm>
            <a:off x="9094788" y="1565275"/>
            <a:ext cx="1225550" cy="596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defRPr/>
            </a:pPr>
            <a:r>
              <a:rPr lang="en-US" altLang="zh-CN" sz="2400" dirty="0">
                <a:solidFill>
                  <a:schemeClr val="tx1"/>
                </a:solidFill>
              </a:rPr>
              <a:t>3</a:t>
            </a:r>
            <a:endParaRPr lang="en-US" altLang="zh-CN" sz="2400" dirty="0">
              <a:solidFill>
                <a:schemeClr val="tx1"/>
              </a:solidFill>
            </a:endParaRPr>
          </a:p>
        </p:txBody>
      </p:sp>
      <p:sp>
        <p:nvSpPr>
          <p:cNvPr id="35" name="矩形 34"/>
          <p:cNvSpPr/>
          <p:nvPr>
            <p:custDataLst>
              <p:tags r:id="rId21"/>
            </p:custDataLst>
          </p:nvPr>
        </p:nvSpPr>
        <p:spPr>
          <a:xfrm>
            <a:off x="2983140" y="1565275"/>
            <a:ext cx="2110921" cy="1782763"/>
          </a:xfrm>
          <a:prstGeom prst="rect">
            <a:avLst/>
          </a:prstGeom>
        </p:spPr>
        <p:txBody>
          <a:bodyPr wrap="square">
            <a:normAutofit fontScale="90000" lnSpcReduction="20000"/>
          </a:bodyPr>
          <a:lstStyle/>
          <a:p>
            <a:pPr>
              <a:lnSpc>
                <a:spcPct val="130000"/>
              </a:lnSpc>
            </a:pPr>
            <a:r>
              <a:rPr lang="zh-CN" altLang="en-US" dirty="0">
                <a:sym typeface="+mn-ea"/>
              </a:rPr>
              <a:t>Identify key issues that affect </a:t>
            </a:r>
            <a:r>
              <a:rPr lang="en-US" altLang="zh-CN" dirty="0">
                <a:sym typeface="+mn-ea"/>
              </a:rPr>
              <a:t>your</a:t>
            </a:r>
            <a:r>
              <a:rPr lang="zh-CN" altLang="en-US" dirty="0">
                <a:sym typeface="+mn-ea"/>
              </a:rPr>
              <a:t> state and prioritize based on impact on women, girls, and vulnerable groups</a:t>
            </a:r>
            <a:endParaRPr lang="zh-CN" altLang="en-US" dirty="0"/>
          </a:p>
          <a:p>
            <a:pPr>
              <a:lnSpc>
                <a:spcPct val="130000"/>
              </a:lnSpc>
            </a:pPr>
            <a:endParaRPr lang="zh-CN" altLang="en-US" dirty="0"/>
          </a:p>
        </p:txBody>
      </p:sp>
      <p:sp>
        <p:nvSpPr>
          <p:cNvPr id="36" name="矩形 35"/>
          <p:cNvSpPr/>
          <p:nvPr>
            <p:custDataLst>
              <p:tags r:id="rId22"/>
            </p:custDataLst>
          </p:nvPr>
        </p:nvSpPr>
        <p:spPr>
          <a:xfrm>
            <a:off x="6705260" y="1565275"/>
            <a:ext cx="2110921" cy="1782763"/>
          </a:xfrm>
          <a:prstGeom prst="rect">
            <a:avLst/>
          </a:prstGeom>
        </p:spPr>
        <p:txBody>
          <a:bodyPr wrap="square">
            <a:normAutofit fontScale="90000"/>
          </a:bodyPr>
          <a:lstStyle/>
          <a:p>
            <a:pPr>
              <a:lnSpc>
                <a:spcPct val="130000"/>
              </a:lnSpc>
            </a:pPr>
            <a:r>
              <a:rPr lang="zh-CN" altLang="en-US" dirty="0">
                <a:sym typeface="+mn-ea"/>
              </a:rPr>
              <a:t>Identify stakeholders who can support efforts and develop partnerships with </a:t>
            </a:r>
            <a:r>
              <a:rPr lang="en-US" altLang="zh-CN" dirty="0">
                <a:sym typeface="+mn-ea"/>
              </a:rPr>
              <a:t>such</a:t>
            </a:r>
            <a:endParaRPr lang="en-US" altLang="zh-CN" dirty="0">
              <a:sym typeface="+mn-ea"/>
            </a:endParaRPr>
          </a:p>
        </p:txBody>
      </p:sp>
      <p:sp>
        <p:nvSpPr>
          <p:cNvPr id="38" name="矩形 37"/>
          <p:cNvSpPr/>
          <p:nvPr>
            <p:custDataLst>
              <p:tags r:id="rId23"/>
            </p:custDataLst>
          </p:nvPr>
        </p:nvSpPr>
        <p:spPr>
          <a:xfrm>
            <a:off x="1353911" y="4324350"/>
            <a:ext cx="2110921" cy="1782763"/>
          </a:xfrm>
          <a:prstGeom prst="rect">
            <a:avLst/>
          </a:prstGeom>
        </p:spPr>
        <p:txBody>
          <a:bodyPr wrap="square">
            <a:normAutofit lnSpcReduction="10000"/>
          </a:bodyPr>
          <a:lstStyle/>
          <a:p>
            <a:pPr algn="r">
              <a:lnSpc>
                <a:spcPct val="130000"/>
              </a:lnSpc>
            </a:pPr>
            <a:r>
              <a:rPr lang="zh-CN" altLang="en-US" dirty="0"/>
              <a:t>Leverage their expertise, resources, and networks to achieve goals</a:t>
            </a:r>
            <a:endParaRPr lang="zh-CN" altLang="en-US" dirty="0"/>
          </a:p>
        </p:txBody>
      </p:sp>
      <p:sp>
        <p:nvSpPr>
          <p:cNvPr id="39" name="矩形 38"/>
          <p:cNvSpPr/>
          <p:nvPr>
            <p:custDataLst>
              <p:tags r:id="rId24"/>
            </p:custDataLst>
          </p:nvPr>
        </p:nvSpPr>
        <p:spPr>
          <a:xfrm>
            <a:off x="5076031" y="4324350"/>
            <a:ext cx="2110921" cy="1782763"/>
          </a:xfrm>
          <a:prstGeom prst="rect">
            <a:avLst/>
          </a:prstGeom>
        </p:spPr>
        <p:txBody>
          <a:bodyPr wrap="square">
            <a:normAutofit lnSpcReduction="10000"/>
          </a:bodyPr>
          <a:lstStyle/>
          <a:p>
            <a:pPr algn="r">
              <a:lnSpc>
                <a:spcPct val="130000"/>
              </a:lnSpc>
            </a:pPr>
            <a:r>
              <a:rPr lang="zh-CN" altLang="en-US" dirty="0"/>
              <a:t>Be innovative and explore new approaches to addressing problems</a:t>
            </a:r>
            <a:endParaRPr lang="zh-CN" altLang="en-US" dirty="0"/>
          </a:p>
        </p:txBody>
      </p:sp>
      <p:sp>
        <p:nvSpPr>
          <p:cNvPr id="40" name="矩形 39"/>
          <p:cNvSpPr/>
          <p:nvPr>
            <p:custDataLst>
              <p:tags r:id="rId25"/>
            </p:custDataLst>
          </p:nvPr>
        </p:nvSpPr>
        <p:spPr>
          <a:xfrm>
            <a:off x="8798151" y="4324350"/>
            <a:ext cx="2110921" cy="1782763"/>
          </a:xfrm>
          <a:prstGeom prst="rect">
            <a:avLst/>
          </a:prstGeom>
        </p:spPr>
        <p:txBody>
          <a:bodyPr wrap="square">
            <a:normAutofit fontScale="90000"/>
          </a:bodyPr>
          <a:lstStyle/>
          <a:p>
            <a:pPr algn="r">
              <a:lnSpc>
                <a:spcPct val="130000"/>
              </a:lnSpc>
            </a:pPr>
            <a:r>
              <a:rPr lang="zh-CN" altLang="en-US" dirty="0"/>
              <a:t>Experiment and take calculated risks</a:t>
            </a:r>
            <a:r>
              <a:rPr lang="en-US" altLang="zh-CN" dirty="0"/>
              <a:t>. e.g start with a pilot program and expand when successful.</a:t>
            </a:r>
            <a:endParaRPr lang="en-US" altLang="zh-CN" dirty="0"/>
          </a:p>
        </p:txBody>
      </p:sp>
      <p:sp>
        <p:nvSpPr>
          <p:cNvPr id="23" name="文本框 22"/>
          <p:cNvSpPr txBox="1"/>
          <p:nvPr>
            <p:custDataLst>
              <p:tags r:id="rId26"/>
            </p:custDataLst>
          </p:nvPr>
        </p:nvSpPr>
        <p:spPr>
          <a:xfrm>
            <a:off x="495300" y="0"/>
            <a:ext cx="4581525"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STRATEGIC APPROACH</a:t>
            </a:r>
            <a:endParaRPr lang="en-US" altLang="zh-CN"/>
          </a:p>
        </p:txBody>
      </p:sp>
      <p:pic>
        <p:nvPicPr>
          <p:cNvPr id="2" name="Picture 1" descr="/Users/peterokonkwo/Downloads/NIGERIA GOVENOR WIVES FORUM (2).pngNIGERIA GOVENOR WIVES FORUM (2)"/>
          <p:cNvPicPr>
            <a:picLocks noChangeAspect="1"/>
          </p:cNvPicPr>
          <p:nvPr/>
        </p:nvPicPr>
        <p:blipFill>
          <a:blip r:embed="rId27"/>
          <a:srcRect/>
          <a:stretch>
            <a:fillRect/>
          </a:stretch>
        </p:blipFill>
        <p:spPr>
          <a:xfrm>
            <a:off x="9376093" y="-317"/>
            <a:ext cx="2820670" cy="956310"/>
          </a:xfrm>
          <a:prstGeom prst="rect">
            <a:avLst/>
          </a:prstGeom>
        </p:spPr>
      </p:pic>
    </p:spTree>
    <p:custDataLst>
      <p:tags r:id="rId2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495300" y="0"/>
            <a:ext cx="6535420" cy="1066800"/>
          </a:xfrm>
          <a:prstGeom prst="rect">
            <a:avLst/>
          </a:prstGeom>
        </p:spPr>
        <p:txBody>
          <a:bodyPr vert="horz" wrap="square" lIns="91440" tIns="45720" rIns="91440" bIns="45720" rtlCol="0" anchor="ctr">
            <a:normAutofit/>
          </a:bodyPr>
          <a:lstStyle>
            <a:lvl1pPr>
              <a:lnSpc>
                <a:spcPct val="90000"/>
              </a:lnSpc>
              <a:spcBef>
                <a:spcPct val="0"/>
              </a:spcBef>
              <a:buNone/>
              <a:defRPr sz="2800">
                <a:latin typeface="+mj-lt"/>
                <a:ea typeface="+mj-ea"/>
                <a:cs typeface="+mj-cs"/>
              </a:defRPr>
            </a:lvl1pPr>
          </a:lstStyle>
          <a:p>
            <a:r>
              <a:rPr lang="en-US" altLang="zh-CN"/>
              <a:t>INGREDIENT FOR IMPACT</a:t>
            </a:r>
            <a:endParaRPr lang="en-US" altLang="zh-CN"/>
          </a:p>
        </p:txBody>
      </p:sp>
      <p:pic>
        <p:nvPicPr>
          <p:cNvPr id="2" name="Picture 1" descr="/Users/peterokonkwo/Downloads/NIGERIA GOVENOR WIVES FORUM (2).pngNIGERIA GOVENOR WIVES FORUM (2)"/>
          <p:cNvPicPr>
            <a:picLocks noChangeAspect="1"/>
          </p:cNvPicPr>
          <p:nvPr/>
        </p:nvPicPr>
        <p:blipFill>
          <a:blip r:embed="rId2"/>
          <a:srcRect/>
          <a:stretch>
            <a:fillRect/>
          </a:stretch>
        </p:blipFill>
        <p:spPr>
          <a:xfrm>
            <a:off x="9376093" y="-317"/>
            <a:ext cx="2820670" cy="956310"/>
          </a:xfrm>
          <a:prstGeom prst="rect">
            <a:avLst/>
          </a:prstGeom>
        </p:spPr>
      </p:pic>
      <p:sp>
        <p:nvSpPr>
          <p:cNvPr id="24" name="Text Box 23"/>
          <p:cNvSpPr txBox="1"/>
          <p:nvPr/>
        </p:nvSpPr>
        <p:spPr>
          <a:xfrm>
            <a:off x="976630" y="1766570"/>
            <a:ext cx="3611245" cy="614045"/>
          </a:xfrm>
          <a:prstGeom prst="rect">
            <a:avLst/>
          </a:prstGeom>
          <a:noFill/>
        </p:spPr>
        <p:txBody>
          <a:bodyPr wrap="square" rtlCol="0">
            <a:spAutoFit/>
          </a:bodyPr>
          <a:p>
            <a:r>
              <a:rPr lang="en-US" sz="3400"/>
              <a:t>PASSION</a:t>
            </a:r>
            <a:endParaRPr lang="en-US" sz="3400"/>
          </a:p>
        </p:txBody>
      </p:sp>
      <p:pic>
        <p:nvPicPr>
          <p:cNvPr id="25" name="Picture 24" descr="/Users/peterokonkwo/Downloads/love-emoji-icons-70.pnglove-emoji-icons-70"/>
          <p:cNvPicPr>
            <a:picLocks noChangeAspect="1"/>
          </p:cNvPicPr>
          <p:nvPr/>
        </p:nvPicPr>
        <p:blipFill>
          <a:blip r:embed="rId3"/>
          <a:srcRect/>
          <a:stretch>
            <a:fillRect/>
          </a:stretch>
        </p:blipFill>
        <p:spPr>
          <a:xfrm>
            <a:off x="4605020" y="2675255"/>
            <a:ext cx="3035935" cy="3035935"/>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6605270" cy="665480"/>
          </a:xfrm>
          <a:prstGeom prst="rect">
            <a:avLst/>
          </a:prstGeom>
        </p:spPr>
        <p:txBody>
          <a:bodyPr vert="horz" lIns="91440" tIns="45720" rIns="91440" bIns="45720" rtlCol="0" anchor="b">
            <a:normAutofit fontScale="90000"/>
          </a:bodyPr>
          <a:lstStyle>
            <a:defPPr>
              <a:defRPr lang="zh-CN"/>
            </a:defPPr>
            <a:lvl1pPr>
              <a:defRPr sz="3200"/>
            </a:lvl1pPr>
          </a:lstStyle>
          <a:p>
            <a:r>
              <a:rPr lang="zh-CN" altLang="en-US" dirty="0">
                <a:sym typeface="+mn-ea"/>
              </a:rPr>
              <a:t> </a:t>
            </a:r>
            <a:r>
              <a:rPr lang="en-US" altLang="zh-CN" dirty="0">
                <a:sym typeface="+mn-ea"/>
              </a:rPr>
              <a:t>SOME IMPACTFUL ACHIEVEMENTS </a:t>
            </a:r>
            <a:endParaRPr lang="en-US" altLang="zh-CN" dirty="0">
              <a:latin typeface="+mj-lt"/>
              <a:ea typeface="+mj-ea"/>
              <a:cs typeface="+mj-cs"/>
              <a:sym typeface="+mn-ea"/>
            </a:endParaRPr>
          </a:p>
        </p:txBody>
      </p:sp>
      <p:sp>
        <p:nvSpPr>
          <p:cNvPr id="4" name="文本框 3"/>
          <p:cNvSpPr txBox="1"/>
          <p:nvPr>
            <p:custDataLst>
              <p:tags r:id="rId2"/>
            </p:custDataLst>
          </p:nvPr>
        </p:nvSpPr>
        <p:spPr>
          <a:xfrm>
            <a:off x="701040" y="1013460"/>
            <a:ext cx="4885690" cy="2799080"/>
          </a:xfrm>
          <a:prstGeom prst="rect">
            <a:avLst/>
          </a:prstGeom>
        </p:spPr>
        <p:txBody>
          <a:bodyPr vert="horz" lIns="91440" tIns="45720" rIns="91440" bIns="45720" rtlCol="0">
            <a:normAutofit fontScale="8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t>Domesticating the Violence Against Persons Prohibition Law (VAPP LAW) in 34 States from 16 States within the space of thirty months</a:t>
            </a:r>
            <a:endParaRPr lang="en-US" altLang="zh-CN" sz="2800" dirty="0"/>
          </a:p>
          <a:p>
            <a:pPr>
              <a:lnSpc>
                <a:spcPct val="150000"/>
              </a:lnSpc>
            </a:pPr>
            <a:endParaRPr lang="en-US" altLang="zh-CN" sz="2800" dirty="0"/>
          </a:p>
        </p:txBody>
      </p:sp>
      <p:pic>
        <p:nvPicPr>
          <p:cNvPr id="5" name="Picture 4" descr="MAROSAHA-10"/>
          <p:cNvPicPr>
            <a:picLocks noChangeAspect="1"/>
          </p:cNvPicPr>
          <p:nvPr/>
        </p:nvPicPr>
        <p:blipFill>
          <a:blip r:embed="rId3"/>
          <a:stretch>
            <a:fillRect/>
          </a:stretch>
        </p:blipFill>
        <p:spPr>
          <a:xfrm>
            <a:off x="6158230" y="1247775"/>
            <a:ext cx="4657090" cy="2689225"/>
          </a:xfrm>
          <a:prstGeom prst="rect">
            <a:avLst/>
          </a:prstGeom>
        </p:spPr>
      </p:pic>
      <p:pic>
        <p:nvPicPr>
          <p:cNvPr id="6" name="Picture 5" descr="MAROSAHA-17"/>
          <p:cNvPicPr>
            <a:picLocks noChangeAspect="1"/>
          </p:cNvPicPr>
          <p:nvPr/>
        </p:nvPicPr>
        <p:blipFill>
          <a:blip r:embed="rId4"/>
          <a:stretch>
            <a:fillRect/>
          </a:stretch>
        </p:blipFill>
        <p:spPr>
          <a:xfrm>
            <a:off x="6158230" y="4154805"/>
            <a:ext cx="4159885" cy="2587625"/>
          </a:xfrm>
          <a:prstGeom prst="rect">
            <a:avLst/>
          </a:prstGeom>
        </p:spPr>
      </p:pic>
      <p:pic>
        <p:nvPicPr>
          <p:cNvPr id="2" name="Picture 1" descr="/Users/peterokonkwo/Downloads/NIGERIA GOVENOR WIVES FORUM (2).pngNIGERIA GOVENOR WIVES FORUM (2)"/>
          <p:cNvPicPr>
            <a:picLocks noChangeAspect="1"/>
          </p:cNvPicPr>
          <p:nvPr/>
        </p:nvPicPr>
        <p:blipFill>
          <a:blip r:embed="rId5"/>
          <a:srcRect/>
          <a:stretch>
            <a:fillRect/>
          </a:stretch>
        </p:blipFill>
        <p:spPr>
          <a:xfrm>
            <a:off x="9490075" y="16510"/>
            <a:ext cx="2734945" cy="927100"/>
          </a:xfrm>
          <a:prstGeom prst="rect">
            <a:avLst/>
          </a:prstGeom>
        </p:spPr>
      </p:pic>
      <p:pic>
        <p:nvPicPr>
          <p:cNvPr id="7" name="Picture 6" descr="318224563_210888041285305_7379345611021474886_n"/>
          <p:cNvPicPr>
            <a:picLocks noChangeAspect="1"/>
          </p:cNvPicPr>
          <p:nvPr/>
        </p:nvPicPr>
        <p:blipFill>
          <a:blip r:embed="rId6"/>
          <a:srcRect b="19706"/>
          <a:stretch>
            <a:fillRect/>
          </a:stretch>
        </p:blipFill>
        <p:spPr>
          <a:xfrm>
            <a:off x="838200" y="3679190"/>
            <a:ext cx="5086350" cy="3063240"/>
          </a:xfrm>
          <a:prstGeom prst="rect">
            <a:avLst/>
          </a:prstGeom>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38200" y="238125"/>
            <a:ext cx="6605270" cy="665480"/>
          </a:xfrm>
          <a:prstGeom prst="rect">
            <a:avLst/>
          </a:prstGeom>
        </p:spPr>
        <p:txBody>
          <a:bodyPr vert="horz" lIns="91440" tIns="45720" rIns="91440" bIns="45720" rtlCol="0" anchor="b">
            <a:normAutofit fontScale="90000"/>
          </a:bodyPr>
          <a:lstStyle>
            <a:defPPr>
              <a:defRPr lang="zh-CN"/>
            </a:defPPr>
            <a:lvl1pPr>
              <a:defRPr sz="3200"/>
            </a:lvl1pPr>
          </a:lstStyle>
          <a:p>
            <a:r>
              <a:rPr lang="zh-CN" altLang="en-US" dirty="0">
                <a:sym typeface="+mn-ea"/>
              </a:rPr>
              <a:t> </a:t>
            </a:r>
            <a:r>
              <a:rPr lang="en-US" altLang="zh-CN" dirty="0">
                <a:sym typeface="+mn-ea"/>
              </a:rPr>
              <a:t>SOME IMPACTFUL ACHIEVEMENTS </a:t>
            </a:r>
            <a:endParaRPr lang="en-US" altLang="zh-CN" dirty="0">
              <a:latin typeface="+mj-lt"/>
              <a:ea typeface="+mj-ea"/>
              <a:cs typeface="+mj-cs"/>
              <a:sym typeface="+mn-ea"/>
            </a:endParaRPr>
          </a:p>
        </p:txBody>
      </p:sp>
      <p:sp>
        <p:nvSpPr>
          <p:cNvPr id="4" name="文本框 3"/>
          <p:cNvSpPr txBox="1"/>
          <p:nvPr>
            <p:custDataLst>
              <p:tags r:id="rId2"/>
            </p:custDataLst>
          </p:nvPr>
        </p:nvSpPr>
        <p:spPr>
          <a:xfrm>
            <a:off x="701040" y="1013460"/>
            <a:ext cx="4077970" cy="3583305"/>
          </a:xfrm>
          <a:prstGeom prst="rect">
            <a:avLst/>
          </a:prstGeom>
        </p:spPr>
        <p:txBody>
          <a:bodyPr vert="horz" lIns="91440" tIns="45720" rIns="91440" bIns="45720" rtlCol="0">
            <a:normAutofit lnSpcReduction="1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t>Sokoto State First Lady leading a march against gender based violence as part of sixteen days of activism</a:t>
            </a:r>
            <a:endParaRPr lang="en-US" altLang="zh-CN" sz="2800" dirty="0"/>
          </a:p>
        </p:txBody>
      </p:sp>
      <p:pic>
        <p:nvPicPr>
          <p:cNvPr id="5" name="Picture 4" descr="/Users/peterokonkwo/Downloads/317089001_209866671387442_570991710967127337_n.jpg317089001_209866671387442_570991710967127337_n"/>
          <p:cNvPicPr>
            <a:picLocks noChangeAspect="1"/>
          </p:cNvPicPr>
          <p:nvPr/>
        </p:nvPicPr>
        <p:blipFill>
          <a:blip r:embed="rId3"/>
          <a:srcRect/>
          <a:stretch>
            <a:fillRect/>
          </a:stretch>
        </p:blipFill>
        <p:spPr>
          <a:xfrm>
            <a:off x="5147310" y="1421130"/>
            <a:ext cx="6901815" cy="4603115"/>
          </a:xfrm>
          <a:prstGeom prst="rect">
            <a:avLst/>
          </a:prstGeom>
        </p:spPr>
      </p:pic>
      <p:pic>
        <p:nvPicPr>
          <p:cNvPr id="2" name="Picture 1" descr="/Users/peterokonkwo/Downloads/NIGERIA GOVENOR WIVES FORUM (2).pngNIGERIA GOVENOR WIVES FORUM (2)"/>
          <p:cNvPicPr>
            <a:picLocks noChangeAspect="1"/>
          </p:cNvPicPr>
          <p:nvPr/>
        </p:nvPicPr>
        <p:blipFill>
          <a:blip r:embed="rId4"/>
          <a:srcRect/>
          <a:stretch>
            <a:fillRect/>
          </a:stretch>
        </p:blipFill>
        <p:spPr>
          <a:xfrm>
            <a:off x="9490075" y="16510"/>
            <a:ext cx="2734945" cy="927100"/>
          </a:xfrm>
          <a:prstGeom prst="rect">
            <a:avLst/>
          </a:prstGeom>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10113290_199149062459203_4295470999719671799_n"/>
          <p:cNvPicPr>
            <a:picLocks noChangeAspect="1"/>
          </p:cNvPicPr>
          <p:nvPr/>
        </p:nvPicPr>
        <p:blipFill>
          <a:blip r:embed="rId1"/>
          <a:stretch>
            <a:fillRect/>
          </a:stretch>
        </p:blipFill>
        <p:spPr>
          <a:xfrm>
            <a:off x="1193800" y="3081655"/>
            <a:ext cx="5533390" cy="3688715"/>
          </a:xfrm>
          <a:prstGeom prst="rect">
            <a:avLst/>
          </a:prstGeom>
        </p:spPr>
      </p:pic>
      <p:sp>
        <p:nvSpPr>
          <p:cNvPr id="3" name="文本框 2"/>
          <p:cNvSpPr txBox="1"/>
          <p:nvPr>
            <p:custDataLst>
              <p:tags r:id="rId2"/>
            </p:custDataLst>
          </p:nvPr>
        </p:nvSpPr>
        <p:spPr>
          <a:xfrm>
            <a:off x="838200" y="238125"/>
            <a:ext cx="6605270" cy="665480"/>
          </a:xfrm>
          <a:prstGeom prst="rect">
            <a:avLst/>
          </a:prstGeom>
        </p:spPr>
        <p:txBody>
          <a:bodyPr vert="horz" lIns="91440" tIns="45720" rIns="91440" bIns="45720" rtlCol="0" anchor="b">
            <a:normAutofit fontScale="90000"/>
          </a:bodyPr>
          <a:lstStyle>
            <a:defPPr>
              <a:defRPr lang="zh-CN"/>
            </a:defPPr>
            <a:lvl1pPr>
              <a:defRPr sz="3200"/>
            </a:lvl1pPr>
          </a:lstStyle>
          <a:p>
            <a:r>
              <a:rPr lang="zh-CN" altLang="en-US" dirty="0">
                <a:sym typeface="+mn-ea"/>
              </a:rPr>
              <a:t> </a:t>
            </a:r>
            <a:r>
              <a:rPr lang="en-US" altLang="zh-CN" dirty="0">
                <a:sym typeface="+mn-ea"/>
              </a:rPr>
              <a:t>SOME IMPACTFUL ACHIEVEMENTS </a:t>
            </a:r>
            <a:endParaRPr lang="en-US" altLang="zh-CN" dirty="0">
              <a:latin typeface="+mj-lt"/>
              <a:ea typeface="+mj-ea"/>
              <a:cs typeface="+mj-cs"/>
              <a:sym typeface="+mn-ea"/>
            </a:endParaRPr>
          </a:p>
        </p:txBody>
      </p:sp>
      <p:sp>
        <p:nvSpPr>
          <p:cNvPr id="4" name="文本框 3"/>
          <p:cNvSpPr txBox="1"/>
          <p:nvPr>
            <p:custDataLst>
              <p:tags r:id="rId3"/>
            </p:custDataLst>
          </p:nvPr>
        </p:nvSpPr>
        <p:spPr>
          <a:xfrm>
            <a:off x="701040" y="1013460"/>
            <a:ext cx="4239895" cy="2391410"/>
          </a:xfrm>
          <a:prstGeom prst="rect">
            <a:avLst/>
          </a:prstGeom>
        </p:spPr>
        <p:txBody>
          <a:bodyPr vert="horz" lIns="91440" tIns="45720" rIns="91440" bIns="45720" rtlCol="0">
            <a:normAutofit fontScale="800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endParaRPr lang="zh-CN" altLang="en-US" dirty="0"/>
          </a:p>
          <a:p>
            <a:pPr>
              <a:lnSpc>
                <a:spcPct val="150000"/>
              </a:lnSpc>
            </a:pPr>
            <a:r>
              <a:rPr lang="en-US" altLang="zh-CN" sz="2800" dirty="0"/>
              <a:t>Ekiti First Lady Commissions two more Sexual Assault referral Centres in her State</a:t>
            </a:r>
            <a:endParaRPr lang="en-US" altLang="zh-CN" sz="2800" dirty="0"/>
          </a:p>
        </p:txBody>
      </p:sp>
      <p:pic>
        <p:nvPicPr>
          <p:cNvPr id="5" name="Picture 4" descr="/Users/peterokonkwo/Downloads/309590898_199149065792536_2951046274736142835_n.jpg309590898_199149065792536_2951046274736142835_n"/>
          <p:cNvPicPr>
            <a:picLocks noChangeAspect="1"/>
          </p:cNvPicPr>
          <p:nvPr/>
        </p:nvPicPr>
        <p:blipFill>
          <a:blip r:embed="rId4"/>
          <a:srcRect/>
          <a:stretch>
            <a:fillRect/>
          </a:stretch>
        </p:blipFill>
        <p:spPr>
          <a:xfrm>
            <a:off x="5427345" y="1164273"/>
            <a:ext cx="6419215" cy="4279265"/>
          </a:xfrm>
          <a:prstGeom prst="rect">
            <a:avLst/>
          </a:prstGeom>
        </p:spPr>
      </p:pic>
      <p:pic>
        <p:nvPicPr>
          <p:cNvPr id="2" name="Picture 1" descr="/Users/peterokonkwo/Downloads/NIGERIA GOVENOR WIVES FORUM (2).pngNIGERIA GOVENOR WIVES FORUM (2)"/>
          <p:cNvPicPr>
            <a:picLocks noChangeAspect="1"/>
          </p:cNvPicPr>
          <p:nvPr/>
        </p:nvPicPr>
        <p:blipFill>
          <a:blip r:embed="rId5"/>
          <a:srcRect/>
          <a:stretch>
            <a:fillRect/>
          </a:stretch>
        </p:blipFill>
        <p:spPr>
          <a:xfrm>
            <a:off x="9490075" y="16510"/>
            <a:ext cx="2734945" cy="927100"/>
          </a:xfrm>
          <a:prstGeom prst="rect">
            <a:avLst/>
          </a:prstGeom>
        </p:spPr>
      </p:pic>
    </p:spTree>
    <p:custDataLst>
      <p:tags r:id="rId6"/>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160243"/>
</p:tagLst>
</file>

<file path=ppt/tags/tag10.xml><?xml version="1.0" encoding="utf-8"?>
<p:tagLst xmlns:p="http://schemas.openxmlformats.org/presentationml/2006/main">
  <p:tag name="KSO_WM_TEMPLATE_CATEGORY" val="custom"/>
  <p:tag name="KSO_WM_TEMPLATE_INDEX" val="160243"/>
  <p:tag name="KSO_WM_TAG_VERSION" val="1.0"/>
  <p:tag name="KSO_WM_SLIDE_ID" val="custom160243_2"/>
  <p:tag name="KSO_WM_SLIDE_INDEX" val="2"/>
  <p:tag name="KSO_WM_SLIDE_ITEM_CNT" val="1"/>
  <p:tag name="KSO_WM_SLIDE_LAYOUT" val="a_f"/>
  <p:tag name="KSO_WM_SLIDE_LAYOUT_CNT" val="1_1"/>
  <p:tag name="KSO_WM_SLIDE_TYPE" val="text"/>
  <p:tag name="KSO_WM_BEAUTIFY_FLAG" val="#wm#"/>
  <p:tag name="KSO_WM_SLIDE_POSITION" val="71*157"/>
  <p:tag name="KSO_WM_SLIDE_SIZE" val="818*343"/>
</p:tagLst>
</file>

<file path=ppt/tags/tag100.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10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0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03.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10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0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06.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107.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0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0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6*f*1"/>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1.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112.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13.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11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1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7.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11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19.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20.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12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2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23.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12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25.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26.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12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2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29.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13.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3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5*f*1"/>
  <p:tag name="KSO_WM_UNIT_CLEAR" val="1"/>
  <p:tag name="KSO_WM_UNIT_LAYERLEVEL" val="1"/>
  <p:tag name="KSO_WM_UNIT_VALUE" val="410"/>
  <p:tag name="KSO_WM_UNIT_HIGHLIGHT" val="0"/>
  <p:tag name="KSO_WM_UNIT_COMPATIBLE" val="0"/>
  <p:tag name="KSO_WM_UNIT_PRESET_TEXT_INDEX" val="5"/>
  <p:tag name="KSO_WM_UNIT_PRESET_TEXT_LEN" val="232"/>
</p:tagLst>
</file>

<file path=ppt/tags/tag131.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3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5*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33.xml><?xml version="1.0" encoding="utf-8"?>
<p:tagLst xmlns:p="http://schemas.openxmlformats.org/presentationml/2006/main">
  <p:tag name="KSO_WM_TEMPLATE_CATEGORY" val="custom"/>
  <p:tag name="KSO_WM_TEMPLATE_INDEX" val="160243"/>
  <p:tag name="KSO_WM_TAG_VERSION" val="1.0"/>
  <p:tag name="KSO_WM_SLIDE_ID" val="custom160243_25"/>
  <p:tag name="KSO_WM_SLIDE_INDEX" val="25"/>
  <p:tag name="KSO_WM_SLIDE_ITEM_CNT" val="1"/>
  <p:tag name="KSO_WM_SLIDE_LAYOUT" val="a_f"/>
  <p:tag name="KSO_WM_SLIDE_LAYOUT_CNT" val="1_1"/>
  <p:tag name="KSO_WM_SLIDE_TYPE" val="text"/>
  <p:tag name="KSO_WM_BEAUTIFY_FLAG" val="#wm#"/>
  <p:tag name="KSO_WM_SLIDE_POSITION" val="98*133"/>
  <p:tag name="KSO_WM_SLIDE_SIZE" val="764*335"/>
</p:tagLst>
</file>

<file path=ppt/tags/tag13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5*f*1"/>
  <p:tag name="KSO_WM_UNIT_CLEAR" val="1"/>
  <p:tag name="KSO_WM_UNIT_LAYERLEVEL" val="1"/>
  <p:tag name="KSO_WM_UNIT_VALUE" val="410"/>
  <p:tag name="KSO_WM_UNIT_HIGHLIGHT" val="0"/>
  <p:tag name="KSO_WM_UNIT_COMPATIBLE" val="0"/>
  <p:tag name="KSO_WM_UNIT_PRESET_TEXT_INDEX" val="5"/>
  <p:tag name="KSO_WM_UNIT_PRESET_TEXT_LEN" val="232"/>
</p:tagLst>
</file>

<file path=ppt/tags/tag135.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3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5*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37.xml><?xml version="1.0" encoding="utf-8"?>
<p:tagLst xmlns:p="http://schemas.openxmlformats.org/presentationml/2006/main">
  <p:tag name="KSO_WM_TEMPLATE_CATEGORY" val="custom"/>
  <p:tag name="KSO_WM_TEMPLATE_INDEX" val="160243"/>
  <p:tag name="KSO_WM_TAG_VERSION" val="1.0"/>
  <p:tag name="KSO_WM_SLIDE_ID" val="custom160243_25"/>
  <p:tag name="KSO_WM_SLIDE_INDEX" val="25"/>
  <p:tag name="KSO_WM_SLIDE_ITEM_CNT" val="1"/>
  <p:tag name="KSO_WM_SLIDE_LAYOUT" val="a_f"/>
  <p:tag name="KSO_WM_SLIDE_LAYOUT_CNT" val="1_1"/>
  <p:tag name="KSO_WM_SLIDE_TYPE" val="text"/>
  <p:tag name="KSO_WM_BEAUTIFY_FLAG" val="#wm#"/>
  <p:tag name="KSO_WM_SLIDE_POSITION" val="98*133"/>
  <p:tag name="KSO_WM_SLIDE_SIZE" val="764*335"/>
</p:tagLst>
</file>

<file path=ppt/tags/tag13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5*f*1"/>
  <p:tag name="KSO_WM_UNIT_CLEAR" val="1"/>
  <p:tag name="KSO_WM_UNIT_LAYERLEVEL" val="1"/>
  <p:tag name="KSO_WM_UNIT_VALUE" val="410"/>
  <p:tag name="KSO_WM_UNIT_HIGHLIGHT" val="0"/>
  <p:tag name="KSO_WM_UNIT_COMPATIBLE" val="0"/>
  <p:tag name="KSO_WM_UNIT_PRESET_TEXT_INDEX" val="5"/>
  <p:tag name="KSO_WM_UNIT_PRESET_TEXT_LEN" val="232"/>
</p:tagLst>
</file>

<file path=ppt/tags/tag139.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4.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14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5*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41.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4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5*f*1"/>
  <p:tag name="KSO_WM_UNIT_CLEAR" val="1"/>
  <p:tag name="KSO_WM_UNIT_LAYERLEVEL" val="1"/>
  <p:tag name="KSO_WM_UNIT_VALUE" val="410"/>
  <p:tag name="KSO_WM_UNIT_HIGHLIGHT" val="0"/>
  <p:tag name="KSO_WM_UNIT_COMPATIBLE" val="0"/>
  <p:tag name="KSO_WM_UNIT_PRESET_TEXT_INDEX" val="5"/>
  <p:tag name="KSO_WM_UNIT_PRESET_TEXT_LEN" val="232"/>
</p:tagLst>
</file>

<file path=ppt/tags/tag143.xml><?xml version="1.0" encoding="utf-8"?>
<p:tagLst xmlns:p="http://schemas.openxmlformats.org/presentationml/2006/main">
  <p:tag name="KSO_WM_TEMPLATE_CATEGORY" val="custom"/>
  <p:tag name="KSO_WM_TEMPLATE_INDEX" val="160243"/>
  <p:tag name="KSO_WM_TAG_VERSION" val="1.0"/>
  <p:tag name="KSO_WM_SLIDE_ID" val="custom160243_25"/>
  <p:tag name="KSO_WM_SLIDE_INDEX" val="25"/>
  <p:tag name="KSO_WM_SLIDE_ITEM_CNT" val="1"/>
  <p:tag name="KSO_WM_SLIDE_LAYOUT" val="a_f"/>
  <p:tag name="KSO_WM_SLIDE_LAYOUT_CNT" val="1_1"/>
  <p:tag name="KSO_WM_SLIDE_TYPE" val="text"/>
  <p:tag name="KSO_WM_BEAUTIFY_FLAG" val="#wm#"/>
  <p:tag name="KSO_WM_SLIDE_POSITION" val="98*133"/>
  <p:tag name="KSO_WM_SLIDE_SIZE" val="764*335"/>
</p:tagLst>
</file>

<file path=ppt/tags/tag14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d"/>
  <p:tag name="KSO_WM_UNIT_INDEX" val="1"/>
  <p:tag name="KSO_WM_UNIT_ID" val="custom160243_28*d*1"/>
  <p:tag name="KSO_WM_UNIT_CLEAR" val="0"/>
  <p:tag name="KSO_WM_UNIT_LAYERLEVEL" val="1"/>
  <p:tag name="KSO_WM_UNIT_VALUE" val="512*1154"/>
  <p:tag name="KSO_WM_UNIT_HIGHLIGHT" val="0"/>
  <p:tag name="KSO_WM_UNIT_COMPATIBLE" val="0"/>
</p:tagLst>
</file>

<file path=ppt/tags/tag14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d"/>
  <p:tag name="KSO_WM_UNIT_INDEX" val="2"/>
  <p:tag name="KSO_WM_UNIT_ID" val="custom160243_28*d*2"/>
  <p:tag name="KSO_WM_UNIT_CLEAR" val="0"/>
  <p:tag name="KSO_WM_UNIT_LAYERLEVEL" val="1"/>
  <p:tag name="KSO_WM_UNIT_VALUE" val="512*1154"/>
  <p:tag name="KSO_WM_UNIT_HIGHLIGHT" val="0"/>
  <p:tag name="KSO_WM_UNIT_COMPATIBLE" val="0"/>
</p:tagLst>
</file>

<file path=ppt/tags/tag14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8*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4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d"/>
  <p:tag name="KSO_WM_UNIT_INDEX" val="1"/>
  <p:tag name="KSO_WM_UNIT_ID" val="custom160243_28*d*1"/>
  <p:tag name="KSO_WM_UNIT_CLEAR" val="0"/>
  <p:tag name="KSO_WM_UNIT_LAYERLEVEL" val="1"/>
  <p:tag name="KSO_WM_UNIT_VALUE" val="512*1154"/>
  <p:tag name="KSO_WM_UNIT_HIGHLIGHT" val="0"/>
  <p:tag name="KSO_WM_UNIT_COMPATIBLE" val="0"/>
</p:tagLst>
</file>

<file path=ppt/tags/tag14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d"/>
  <p:tag name="KSO_WM_UNIT_INDEX" val="2"/>
  <p:tag name="KSO_WM_UNIT_ID" val="custom160243_28*d*2"/>
  <p:tag name="KSO_WM_UNIT_CLEAR" val="0"/>
  <p:tag name="KSO_WM_UNIT_LAYERLEVEL" val="1"/>
  <p:tag name="KSO_WM_UNIT_VALUE" val="512*1154"/>
  <p:tag name="KSO_WM_UNIT_HIGHLIGHT" val="0"/>
  <p:tag name="KSO_WM_UNIT_COMPATIBLE" val="0"/>
</p:tagLst>
</file>

<file path=ppt/tags/tag149.xml><?xml version="1.0" encoding="utf-8"?>
<p:tagLst xmlns:p="http://schemas.openxmlformats.org/presentationml/2006/main">
  <p:tag name="KSO_WM_TEMPLATE_CATEGORY" val="custom"/>
  <p:tag name="KSO_WM_TEMPLATE_INDEX" val="160243"/>
  <p:tag name="KSO_WM_TAG_VERSION" val="1.0"/>
  <p:tag name="KSO_WM_SLIDE_ID" val="custom160243_28"/>
  <p:tag name="KSO_WM_SLIDE_INDEX" val="28"/>
  <p:tag name="KSO_WM_SLIDE_ITEM_CNT" val="3"/>
  <p:tag name="KSO_WM_SLIDE_LAYOUT" val="a_f_d"/>
  <p:tag name="KSO_WM_SLIDE_LAYOUT_CNT" val="1_1_2"/>
  <p:tag name="KSO_WM_SLIDE_TYPE" val="text"/>
  <p:tag name="KSO_WM_BEAUTIFY_FLAG" val="#wm#"/>
  <p:tag name="KSO_WM_SLIDE_POSITION" val="108*144"/>
  <p:tag name="KSO_WM_SLIDE_SIZE" val="741*317"/>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5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5*f*1"/>
  <p:tag name="KSO_WM_UNIT_CLEAR" val="1"/>
  <p:tag name="KSO_WM_UNIT_LAYERLEVEL" val="1"/>
  <p:tag name="KSO_WM_UNIT_VALUE" val="410"/>
  <p:tag name="KSO_WM_UNIT_HIGHLIGHT" val="0"/>
  <p:tag name="KSO_WM_UNIT_COMPATIBLE" val="0"/>
  <p:tag name="KSO_WM_UNIT_PRESET_TEXT_INDEX" val="5"/>
  <p:tag name="KSO_WM_UNIT_PRESET_TEXT_LEN" val="232"/>
</p:tagLst>
</file>

<file path=ppt/tags/tag151.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5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5*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153.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54.xml><?xml version="1.0" encoding="utf-8"?>
<p:tagLst xmlns:p="http://schemas.openxmlformats.org/presentationml/2006/main">
  <p:tag name="KSO_WM_TAG_VERSION" val="1.0"/>
  <p:tag name="KSO_WM_BEAUTIFY_FLAG" val="#wm#"/>
  <p:tag name="KSO_WM_UNIT_TYPE" val="i"/>
  <p:tag name="KSO_WM_UNIT_ID" val="custom160243_25*i*1"/>
  <p:tag name="KSO_WM_TEMPLATE_CATEGORY" val="custom"/>
  <p:tag name="KSO_WM_TEMPLATE_INDEX" val="160243"/>
  <p:tag name="KSO_WM_UNIT_INDEX" val="1"/>
</p:tagLst>
</file>

<file path=ppt/tags/tag155.xml><?xml version="1.0" encoding="utf-8"?>
<p:tagLst xmlns:p="http://schemas.openxmlformats.org/presentationml/2006/main">
  <p:tag name="KSO_WM_TEMPLATE_CATEGORY" val="custom"/>
  <p:tag name="KSO_WM_TEMPLATE_INDEX" val="160243"/>
  <p:tag name="KSO_WM_TAG_VERSION" val="1.0"/>
  <p:tag name="KSO_WM_SLIDE_ID" val="custom160243_25"/>
  <p:tag name="KSO_WM_SLIDE_INDEX" val="25"/>
  <p:tag name="KSO_WM_SLIDE_ITEM_CNT" val="1"/>
  <p:tag name="KSO_WM_SLIDE_LAYOUT" val="a_f"/>
  <p:tag name="KSO_WM_SLIDE_LAYOUT_CNT" val="1_1"/>
  <p:tag name="KSO_WM_SLIDE_TYPE" val="text"/>
  <p:tag name="KSO_WM_BEAUTIFY_FLAG" val="#wm#"/>
  <p:tag name="KSO_WM_SLIDE_POSITION" val="98*133"/>
  <p:tag name="KSO_WM_SLIDE_SIZE" val="764*335"/>
</p:tagLst>
</file>

<file path=ppt/tags/tag15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8*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57.xml><?xml version="1.0" encoding="utf-8"?>
<p:tagLst xmlns:p="http://schemas.openxmlformats.org/presentationml/2006/main">
  <p:tag name="KSO_WM_TEMPLATE_CATEGORY" val="custom"/>
  <p:tag name="KSO_WM_TEMPLATE_INDEX" val="160243"/>
  <p:tag name="KSO_WM_TAG_VERSION" val="1.0"/>
  <p:tag name="KSO_WM_SLIDE_ID" val="custom160243_28"/>
  <p:tag name="KSO_WM_SLIDE_INDEX" val="28"/>
  <p:tag name="KSO_WM_SLIDE_ITEM_CNT" val="3"/>
  <p:tag name="KSO_WM_SLIDE_LAYOUT" val="a_f_d"/>
  <p:tag name="KSO_WM_SLIDE_LAYOUT_CNT" val="1_1_2"/>
  <p:tag name="KSO_WM_SLIDE_TYPE" val="text"/>
  <p:tag name="KSO_WM_BEAUTIFY_FLAG" val="#wm#"/>
  <p:tag name="KSO_WM_SLIDE_POSITION" val="108*144"/>
  <p:tag name="KSO_WM_SLIDE_SIZE" val="741*317"/>
</p:tagLst>
</file>

<file path=ppt/tags/tag15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8*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59.xml><?xml version="1.0" encoding="utf-8"?>
<p:tagLst xmlns:p="http://schemas.openxmlformats.org/presentationml/2006/main">
  <p:tag name="KSO_WM_TEMPLATE_CATEGORY" val="custom"/>
  <p:tag name="KSO_WM_TEMPLATE_INDEX" val="160243"/>
  <p:tag name="KSO_WM_TAG_VERSION" val="1.0"/>
  <p:tag name="KSO_WM_SLIDE_ID" val="custom160243_28"/>
  <p:tag name="KSO_WM_SLIDE_INDEX" val="28"/>
  <p:tag name="KSO_WM_SLIDE_ITEM_CNT" val="3"/>
  <p:tag name="KSO_WM_SLIDE_LAYOUT" val="a_f_d"/>
  <p:tag name="KSO_WM_SLIDE_LAYOUT_CNT" val="1_1_2"/>
  <p:tag name="KSO_WM_SLIDE_TYPE" val="text"/>
  <p:tag name="KSO_WM_BEAUTIFY_FLAG" val="#wm#"/>
  <p:tag name="KSO_WM_SLIDE_POSITION" val="108*144"/>
  <p:tag name="KSO_WM_SLIDE_SIZE" val="741*317"/>
</p:tagLst>
</file>

<file path=ppt/tags/tag16.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19.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2.xml><?xml version="1.0" encoding="utf-8"?>
<p:tagLst xmlns:p="http://schemas.openxmlformats.org/presentationml/2006/main">
  <p:tag name="KSO_WM_TAG_VERSION" val="1.0"/>
  <p:tag name="KSO_WM_TEMPLATE_CATEGORY" val="custom"/>
  <p:tag name="KSO_WM_TEMPLATE_INDEX" val="160243"/>
</p:tagLst>
</file>

<file path=ppt/tags/tag20.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
  <p:tag name="KSO_WM_UNIT_ID" val="custom160243_17*m_i*1_1"/>
  <p:tag name="KSO_WM_UNIT_CLEAR" val="1"/>
  <p:tag name="KSO_WM_UNIT_LAYERLEVEL" val="1_1"/>
  <p:tag name="KSO_WM_DIAGRAM_GROUP_CODE" val="m1-1"/>
</p:tagLst>
</file>

<file path=ppt/tags/tag2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2"/>
  <p:tag name="KSO_WM_UNIT_ID" val="custom160243_17*m_i*1_2"/>
  <p:tag name="KSO_WM_UNIT_CLEAR" val="1"/>
  <p:tag name="KSO_WM_UNIT_LAYERLEVEL" val="1_1"/>
  <p:tag name="KSO_WM_DIAGRAM_GROUP_CODE" val="m1-1"/>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3"/>
  <p:tag name="KSO_WM_UNIT_ID" val="custom160243_17*m_i*1_3"/>
  <p:tag name="KSO_WM_UNIT_CLEAR" val="1"/>
  <p:tag name="KSO_WM_UNIT_LAYERLEVEL" val="1_1"/>
  <p:tag name="KSO_WM_DIAGRAM_GROUP_CODE" val="m1-1"/>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4"/>
  <p:tag name="KSO_WM_UNIT_ID" val="custom160243_17*m_i*1_4"/>
  <p:tag name="KSO_WM_UNIT_CLEAR" val="1"/>
  <p:tag name="KSO_WM_UNIT_LAYERLEVEL" val="1_1"/>
  <p:tag name="KSO_WM_DIAGRAM_GROUP_CODE" val="m1-1"/>
</p:tagLst>
</file>

<file path=ppt/tags/tag2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5"/>
  <p:tag name="KSO_WM_UNIT_ID" val="custom160243_17*m_i*1_5"/>
  <p:tag name="KSO_WM_UNIT_CLEAR" val="1"/>
  <p:tag name="KSO_WM_UNIT_LAYERLEVEL" val="1_1"/>
  <p:tag name="KSO_WM_DIAGRAM_GROUP_CODE" val="m1-1"/>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6"/>
  <p:tag name="KSO_WM_UNIT_ID" val="custom160243_17*m_i*1_6"/>
  <p:tag name="KSO_WM_UNIT_CLEAR" val="1"/>
  <p:tag name="KSO_WM_UNIT_LAYERLEVEL" val="1_1"/>
  <p:tag name="KSO_WM_DIAGRAM_GROUP_CODE" val="m1-1"/>
</p:tagLst>
</file>

<file path=ppt/tags/tag2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7"/>
  <p:tag name="KSO_WM_UNIT_ID" val="custom160243_17*m_i*1_7"/>
  <p:tag name="KSO_WM_UNIT_CLEAR" val="1"/>
  <p:tag name="KSO_WM_UNIT_LAYERLEVEL" val="1_1"/>
  <p:tag name="KSO_WM_DIAGRAM_GROUP_CODE" val="m1-1"/>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8"/>
  <p:tag name="KSO_WM_UNIT_ID" val="custom160243_17*m_i*1_8"/>
  <p:tag name="KSO_WM_UNIT_CLEAR" val="1"/>
  <p:tag name="KSO_WM_UNIT_LAYERLEVEL" val="1_1"/>
  <p:tag name="KSO_WM_DIAGRAM_GROUP_CODE" val="m1-1"/>
</p:tagLst>
</file>

<file path=ppt/tags/tag2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9"/>
  <p:tag name="KSO_WM_UNIT_ID" val="custom160243_17*m_i*1_9"/>
  <p:tag name="KSO_WM_UNIT_CLEAR" val="1"/>
  <p:tag name="KSO_WM_UNIT_LAYERLEVEL" val="1_1"/>
  <p:tag name="KSO_WM_DIAGRAM_GROUP_CODE" val="m1-1"/>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8*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3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0"/>
  <p:tag name="KSO_WM_UNIT_ID" val="custom160243_17*m_i*1_10"/>
  <p:tag name="KSO_WM_UNIT_CLEAR" val="1"/>
  <p:tag name="KSO_WM_UNIT_LAYERLEVEL" val="1_1"/>
  <p:tag name="KSO_WM_DIAGRAM_GROUP_CODE" val="m1-1"/>
</p:tagLst>
</file>

<file path=ppt/tags/tag3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1"/>
  <p:tag name="KSO_WM_UNIT_ID" val="custom160243_17*m_i*1_11"/>
  <p:tag name="KSO_WM_UNIT_CLEAR" val="1"/>
  <p:tag name="KSO_WM_UNIT_LAYERLEVEL" val="1_1"/>
  <p:tag name="KSO_WM_DIAGRAM_GROUP_CODE" val="m1-1"/>
</p:tagLst>
</file>

<file path=ppt/tags/tag3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2"/>
  <p:tag name="KSO_WM_UNIT_ID" val="custom160243_17*m_i*1_12"/>
  <p:tag name="KSO_WM_UNIT_CLEAR" val="1"/>
  <p:tag name="KSO_WM_UNIT_LAYERLEVEL" val="1_1"/>
  <p:tag name="KSO_WM_DIAGRAM_GROUP_CODE" val="m1-1"/>
</p:tagLst>
</file>

<file path=ppt/tags/tag3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3"/>
  <p:tag name="KSO_WM_UNIT_ID" val="custom160243_17*m_i*1_13"/>
  <p:tag name="KSO_WM_UNIT_CLEAR" val="1"/>
  <p:tag name="KSO_WM_UNIT_LAYERLEVEL" val="1_1"/>
  <p:tag name="KSO_WM_DIAGRAM_GROUP_CODE" val="m1-1"/>
</p:tagLst>
</file>

<file path=ppt/tags/tag3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4"/>
  <p:tag name="KSO_WM_UNIT_ID" val="custom160243_17*m_i*1_14"/>
  <p:tag name="KSO_WM_UNIT_CLEAR" val="1"/>
  <p:tag name="KSO_WM_UNIT_LAYERLEVEL" val="1_1"/>
  <p:tag name="KSO_WM_DIAGRAM_GROUP_CODE" val="m1-1"/>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5"/>
  <p:tag name="KSO_WM_UNIT_ID" val="custom160243_17*m_i*1_15"/>
  <p:tag name="KSO_WM_UNIT_CLEAR" val="1"/>
  <p:tag name="KSO_WM_UNIT_LAYERLEVEL" val="1_1"/>
  <p:tag name="KSO_WM_DIAGRAM_GROUP_CODE" val="m1-1"/>
</p:tagLst>
</file>

<file path=ppt/tags/tag3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6"/>
  <p:tag name="KSO_WM_UNIT_ID" val="custom160243_17*m_i*1_16"/>
  <p:tag name="KSO_WM_UNIT_CLEAR" val="1"/>
  <p:tag name="KSO_WM_UNIT_LAYERLEVEL" val="1_1"/>
  <p:tag name="KSO_WM_DIAGRAM_GROUP_CODE" val="m1-1"/>
</p:tagLst>
</file>

<file path=ppt/tags/tag3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7"/>
  <p:tag name="KSO_WM_UNIT_ID" val="custom160243_17*m_i*1_17"/>
  <p:tag name="KSO_WM_UNIT_CLEAR" val="1"/>
  <p:tag name="KSO_WM_UNIT_LAYERLEVEL" val="1_1"/>
  <p:tag name="KSO_WM_DIAGRAM_GROUP_CODE" val="m1-1"/>
</p:tagLst>
</file>

<file path=ppt/tags/tag3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8"/>
  <p:tag name="KSO_WM_UNIT_ID" val="custom160243_17*m_i*1_18"/>
  <p:tag name="KSO_WM_UNIT_CLEAR" val="1"/>
  <p:tag name="KSO_WM_UNIT_LAYERLEVEL" val="1_1"/>
  <p:tag name="KSO_WM_DIAGRAM_GROUP_CODE" val="m1-1"/>
</p:tagLst>
</file>

<file path=ppt/tags/tag3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19"/>
  <p:tag name="KSO_WM_UNIT_ID" val="custom160243_17*m_i*1_19"/>
  <p:tag name="KSO_WM_UNIT_CLEAR" val="1"/>
  <p:tag name="KSO_WM_UNIT_LAYERLEVEL" val="1_1"/>
  <p:tag name="KSO_WM_DIAGRAM_GROUP_CODE" val="m1-1"/>
</p:tagLst>
</file>

<file path=ppt/tags/tag4.xml><?xml version="1.0" encoding="utf-8"?>
<p:tagLst xmlns:p="http://schemas.openxmlformats.org/presentationml/2006/main">
  <p:tag name="KSO_WM_TEMPLATE_CATEGORY" val="custom"/>
  <p:tag name="KSO_WM_TEMPLATE_INDEX" val="160243"/>
  <p:tag name="KSO_WM_TAG_VERSION" val="1.0"/>
  <p:tag name="KSO_WM_SLIDE_ID" val="custom160243_28"/>
  <p:tag name="KSO_WM_SLIDE_INDEX" val="28"/>
  <p:tag name="KSO_WM_SLIDE_ITEM_CNT" val="3"/>
  <p:tag name="KSO_WM_SLIDE_LAYOUT" val="a_f_d"/>
  <p:tag name="KSO_WM_SLIDE_LAYOUT_CNT" val="1_1_2"/>
  <p:tag name="KSO_WM_SLIDE_TYPE" val="text"/>
  <p:tag name="KSO_WM_BEAUTIFY_FLAG" val="#wm#"/>
  <p:tag name="KSO_WM_SLIDE_POSITION" val="108*144"/>
  <p:tag name="KSO_WM_SLIDE_SIZE" val="741*317"/>
</p:tagLst>
</file>

<file path=ppt/tags/tag4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i"/>
  <p:tag name="KSO_WM_UNIT_INDEX" val="1_20"/>
  <p:tag name="KSO_WM_UNIT_ID" val="custom160243_17*m_i*1_20"/>
  <p:tag name="KSO_WM_UNIT_CLEAR" val="1"/>
  <p:tag name="KSO_WM_UNIT_LAYERLEVEL" val="1_1"/>
  <p:tag name="KSO_WM_DIAGRAM_GROUP_CODE" val="m1-1"/>
</p:tagLst>
</file>

<file path=ppt/tags/tag4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h_f"/>
  <p:tag name="KSO_WM_UNIT_INDEX" val="1_2_1"/>
  <p:tag name="KSO_WM_UNIT_ID" val="custom160243_17*m_h_f*1_2_1"/>
  <p:tag name="KSO_WM_UNIT_CLEAR" val="1"/>
  <p:tag name="KSO_WM_UNIT_LAYERLEVEL" val="1_1_1"/>
  <p:tag name="KSO_WM_UNIT_VALUE" val="32"/>
  <p:tag name="KSO_WM_UNIT_HIGHLIGHT" val="0"/>
  <p:tag name="KSO_WM_UNIT_COMPATIBLE" val="0"/>
  <p:tag name="KSO_WM_UNIT_PRESET_TEXT_INDEX" val="4"/>
  <p:tag name="KSO_WM_UNIT_PRESET_TEXT_LEN" val="57"/>
  <p:tag name="KSO_WM_DIAGRAM_GROUP_CODE" val="m1-1"/>
</p:tagLst>
</file>

<file path=ppt/tags/tag4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h_f"/>
  <p:tag name="KSO_WM_UNIT_INDEX" val="1_4_1"/>
  <p:tag name="KSO_WM_UNIT_ID" val="custom160243_17*m_h_f*1_4_1"/>
  <p:tag name="KSO_WM_UNIT_CLEAR" val="1"/>
  <p:tag name="KSO_WM_UNIT_LAYERLEVEL" val="1_1_1"/>
  <p:tag name="KSO_WM_UNIT_VALUE" val="32"/>
  <p:tag name="KSO_WM_UNIT_HIGHLIGHT" val="0"/>
  <p:tag name="KSO_WM_UNIT_COMPATIBLE" val="0"/>
  <p:tag name="KSO_WM_UNIT_PRESET_TEXT_INDEX" val="4"/>
  <p:tag name="KSO_WM_UNIT_PRESET_TEXT_LEN" val="57"/>
  <p:tag name="KSO_WM_DIAGRAM_GROUP_CODE" val="m1-1"/>
</p:tagLst>
</file>

<file path=ppt/tags/tag4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h_f"/>
  <p:tag name="KSO_WM_UNIT_INDEX" val="1_1_1"/>
  <p:tag name="KSO_WM_UNIT_ID" val="custom160243_17*m_h_f*1_1_1"/>
  <p:tag name="KSO_WM_UNIT_CLEAR" val="1"/>
  <p:tag name="KSO_WM_UNIT_LAYERLEVEL" val="1_1_1"/>
  <p:tag name="KSO_WM_UNIT_VALUE" val="32"/>
  <p:tag name="KSO_WM_UNIT_HIGHLIGHT" val="0"/>
  <p:tag name="KSO_WM_UNIT_COMPATIBLE" val="0"/>
  <p:tag name="KSO_WM_UNIT_PRESET_TEXT_INDEX" val="4"/>
  <p:tag name="KSO_WM_UNIT_PRESET_TEXT_LEN" val="57"/>
  <p:tag name="KSO_WM_DIAGRAM_GROUP_CODE" val="m1-1"/>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h_f"/>
  <p:tag name="KSO_WM_UNIT_INDEX" val="1_3_1"/>
  <p:tag name="KSO_WM_UNIT_ID" val="custom160243_17*m_h_f*1_3_1"/>
  <p:tag name="KSO_WM_UNIT_CLEAR" val="1"/>
  <p:tag name="KSO_WM_UNIT_LAYERLEVEL" val="1_1_1"/>
  <p:tag name="KSO_WM_UNIT_VALUE" val="32"/>
  <p:tag name="KSO_WM_UNIT_HIGHLIGHT" val="0"/>
  <p:tag name="KSO_WM_UNIT_COMPATIBLE" val="0"/>
  <p:tag name="KSO_WM_UNIT_PRESET_TEXT_INDEX" val="4"/>
  <p:tag name="KSO_WM_UNIT_PRESET_TEXT_LEN" val="57"/>
  <p:tag name="KSO_WM_DIAGRAM_GROUP_CODE" val="m1-1"/>
</p:tagLst>
</file>

<file path=ppt/tags/tag4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m_h_f"/>
  <p:tag name="KSO_WM_UNIT_INDEX" val="1_5_1"/>
  <p:tag name="KSO_WM_UNIT_ID" val="custom160243_17*m_h_f*1_5_1"/>
  <p:tag name="KSO_WM_UNIT_CLEAR" val="1"/>
  <p:tag name="KSO_WM_UNIT_LAYERLEVEL" val="1_1_1"/>
  <p:tag name="KSO_WM_UNIT_VALUE" val="32"/>
  <p:tag name="KSO_WM_UNIT_HIGHLIGHT" val="0"/>
  <p:tag name="KSO_WM_UNIT_COMPATIBLE" val="0"/>
  <p:tag name="KSO_WM_UNIT_PRESET_TEXT_INDEX" val="4"/>
  <p:tag name="KSO_WM_UNIT_PRESET_TEXT_LEN" val="57"/>
  <p:tag name="KSO_WM_DIAGRAM_GROUP_CODE" val="m1-1"/>
</p:tagLst>
</file>

<file path=ppt/tags/tag4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1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47.xml><?xml version="1.0" encoding="utf-8"?>
<p:tagLst xmlns:p="http://schemas.openxmlformats.org/presentationml/2006/main">
  <p:tag name="KSO_WM_TEMPLATE_CATEGORY" val="custom"/>
  <p:tag name="KSO_WM_TEMPLATE_INDEX" val="160243"/>
  <p:tag name="KSO_WM_TAG_VERSION" val="1.0"/>
  <p:tag name="KSO_WM_SLIDE_ID" val="custom160243_17"/>
  <p:tag name="KSO_WM_SLIDE_INDEX" val="17"/>
  <p:tag name="KSO_WM_SLIDE_ITEM_CNT" val="5"/>
  <p:tag name="KSO_WM_SLIDE_LAYOUT" val="a_m"/>
  <p:tag name="KSO_WM_SLIDE_LAYOUT_CNT" val="1_1"/>
  <p:tag name="KSO_WM_SLIDE_TYPE" val="text"/>
  <p:tag name="KSO_WM_BEAUTIFY_FLAG" val="#wm#"/>
  <p:tag name="KSO_WM_SLIDE_POSITION" val="107*123"/>
  <p:tag name="KSO_WM_SLIDE_SIZE" val="770*359"/>
  <p:tag name="KSO_WM_DIAGRAM_GROUP_CODE" val="m1-1"/>
</p:tagLst>
</file>

<file path=ppt/tags/tag4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17*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49.xml><?xml version="1.0" encoding="utf-8"?>
<p:tagLst xmlns:p="http://schemas.openxmlformats.org/presentationml/2006/main">
  <p:tag name="KSO_WM_TEMPLATE_CATEGORY" val="custom"/>
  <p:tag name="KSO_WM_TEMPLATE_INDEX" val="160243"/>
  <p:tag name="KSO_WM_TAG_VERSION" val="1.0"/>
  <p:tag name="KSO_WM_SLIDE_ID" val="custom160243_17"/>
  <p:tag name="KSO_WM_SLIDE_INDEX" val="17"/>
  <p:tag name="KSO_WM_SLIDE_ITEM_CNT" val="5"/>
  <p:tag name="KSO_WM_SLIDE_LAYOUT" val="a_m"/>
  <p:tag name="KSO_WM_SLIDE_LAYOUT_CNT" val="1_1"/>
  <p:tag name="KSO_WM_SLIDE_TYPE" val="text"/>
  <p:tag name="KSO_WM_BEAUTIFY_FLAG" val="#wm#"/>
  <p:tag name="KSO_WM_SLIDE_POSITION" val="107*123"/>
  <p:tag name="KSO_WM_SLIDE_SIZE" val="770*359"/>
  <p:tag name="KSO_WM_DIAGRAM_GROUP_CODE" val="m1-1"/>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a*1"/>
  <p:tag name="KSO_WM_UNIT_CLEAR" val="1"/>
  <p:tag name="KSO_WM_UNIT_LAYERLEVEL" val="1"/>
  <p:tag name="KSO_WM_UNIT_VALUE" val="56"/>
  <p:tag name="KSO_WM_UNIT_ISCONTENTSTITLE" val="0"/>
  <p:tag name="KSO_WM_UNIT_HIGHLIGHT" val="0"/>
  <p:tag name="KSO_WM_UNIT_COMPATIBLE" val="0"/>
  <p:tag name="KSO_WM_UNIT_PRESET_TEXT_INDEX" val="3"/>
  <p:tag name="KSO_WM_UNIT_PRESET_TEXT_LEN" val="17"/>
</p:tagLst>
</file>

<file path=ppt/tags/tag5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5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52.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5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5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55.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5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5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58.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5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6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61.xml><?xml version="1.0" encoding="utf-8"?>
<p:tagLst xmlns:p="http://schemas.openxmlformats.org/presentationml/2006/main">
  <p:tag name="KSO_WM_TEMPLATE_CATEGORY" val="custom"/>
  <p:tag name="KSO_WM_TEMPLATE_INDEX" val="160243"/>
  <p:tag name="KSO_WM_TAG_VERSION" val="1.0"/>
  <p:tag name="KSO_WM_SLIDE_ID" val="custom160243_4"/>
  <p:tag name="KSO_WM_SLIDE_INDEX" val="4"/>
  <p:tag name="KSO_WM_SLIDE_ITEM_CNT" val="2"/>
  <p:tag name="KSO_WM_SLIDE_LAYOUT" val="a_f_d"/>
  <p:tag name="KSO_WM_SLIDE_LAYOUT_CNT" val="1_1_1"/>
  <p:tag name="KSO_WM_SLIDE_TYPE" val="text"/>
  <p:tag name="KSO_WM_BEAUTIFY_FLAG" val="#wm#"/>
  <p:tag name="KSO_WM_SLIDE_POSITION" val="66*36"/>
  <p:tag name="KSO_WM_SLIDE_SIZE" val="828*426"/>
</p:tagLst>
</file>

<file path=ppt/tags/tag62.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6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65.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66.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6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6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69.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7.xml><?xml version="1.0" encoding="utf-8"?>
<p:tagLst xmlns:p="http://schemas.openxmlformats.org/presentationml/2006/main">
  <p:tag name="KSO_WM_TEMPLATE_CATEGORY" val="custom"/>
  <p:tag name="KSO_WM_TEMPLATE_INDEX" val="160243"/>
  <p:tag name="KSO_WM_TAG_VERSION" val="1.0"/>
  <p:tag name="KSO_WM_SLIDE_ID" val="custom160243_2"/>
  <p:tag name="KSO_WM_SLIDE_INDEX" val="2"/>
  <p:tag name="KSO_WM_SLIDE_ITEM_CNT" val="1"/>
  <p:tag name="KSO_WM_SLIDE_LAYOUT" val="a_f"/>
  <p:tag name="KSO_WM_SLIDE_LAYOUT_CNT" val="1_1"/>
  <p:tag name="KSO_WM_SLIDE_TYPE" val="text"/>
  <p:tag name="KSO_WM_BEAUTIFY_FLAG" val="#wm#"/>
  <p:tag name="KSO_WM_SLIDE_POSITION" val="71*157"/>
  <p:tag name="KSO_WM_SLIDE_SIZE" val="818*343"/>
</p:tagLst>
</file>

<file path=ppt/tags/tag70.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71.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7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73.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7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75.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76.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7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7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79.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a*1"/>
  <p:tag name="KSO_WM_UNIT_CLEAR" val="1"/>
  <p:tag name="KSO_WM_UNIT_LAYERLEVEL" val="1"/>
  <p:tag name="KSO_WM_UNIT_VALUE" val="56"/>
  <p:tag name="KSO_WM_UNIT_ISCONTENTSTITLE" val="0"/>
  <p:tag name="KSO_WM_UNIT_HIGHLIGHT" val="0"/>
  <p:tag name="KSO_WM_UNIT_COMPATIBLE" val="0"/>
  <p:tag name="KSO_WM_UNIT_PRESET_TEXT_INDEX" val="3"/>
  <p:tag name="KSO_WM_UNIT_PRESET_TEXT_LEN" val="17"/>
</p:tagLst>
</file>

<file path=ppt/tags/tag8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81.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82.xml><?xml version="1.0" encoding="utf-8"?>
<p:tagLst xmlns:p="http://schemas.openxmlformats.org/presentationml/2006/main">
  <p:tag name="KSO_WM_TAG_VERSION" val="1.0"/>
  <p:tag name="KSO_WM_BEAUTIFY_FLAG" val="#wm#"/>
  <p:tag name="KSO_WM_UNIT_TYPE" val="i"/>
  <p:tag name="KSO_WM_UNIT_ID" val="custom160243_26*i*3"/>
  <p:tag name="KSO_WM_TEMPLATE_CATEGORY" val="custom"/>
  <p:tag name="KSO_WM_TEMPLATE_INDEX" val="160243"/>
  <p:tag name="KSO_WM_UNIT_INDEX" val="3"/>
</p:tagLst>
</file>

<file path=ppt/tags/tag83.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8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85.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86.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87.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8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89.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90.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91.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92.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93.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94.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26*a*1"/>
  <p:tag name="KSO_WM_UNIT_CLEAR" val="1"/>
  <p:tag name="KSO_WM_UNIT_LAYERLEVEL" val="1"/>
  <p:tag name="KSO_WM_UNIT_VALUE" val="20"/>
  <p:tag name="KSO_WM_UNIT_ISCONTENTSTITLE" val="0"/>
  <p:tag name="KSO_WM_UNIT_HIGHLIGHT" val="0"/>
  <p:tag name="KSO_WM_UNIT_COMPATIBLE" val="0"/>
  <p:tag name="KSO_WM_UNIT_PRESET_TEXT_INDEX" val="3"/>
  <p:tag name="KSO_WM_UNIT_PRESET_TEXT_LEN" val="11"/>
</p:tagLst>
</file>

<file path=ppt/tags/tag95.xml><?xml version="1.0" encoding="utf-8"?>
<p:tagLst xmlns:p="http://schemas.openxmlformats.org/presentationml/2006/main">
  <p:tag name="KSO_WM_TAG_VERSION" val="1.0"/>
  <p:tag name="KSO_WM_BEAUTIFY_FLAG" val="#wm#"/>
  <p:tag name="KSO_WM_UNIT_TYPE" val="i"/>
  <p:tag name="KSO_WM_UNIT_ID" val="custom160243_26*i*2"/>
  <p:tag name="KSO_WM_TEMPLATE_CATEGORY" val="custom"/>
  <p:tag name="KSO_WM_TEMPLATE_INDEX" val="160243"/>
  <p:tag name="KSO_WM_UNIT_INDEX" val="2"/>
</p:tagLst>
</file>

<file path=ppt/tags/tag96.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2"/>
  <p:tag name="KSO_WM_UNIT_ID" val="custom160243_26*f*2"/>
  <p:tag name="KSO_WM_UNIT_CLEAR" val="1"/>
  <p:tag name="KSO_WM_UNIT_LAYERLEVEL" val="1"/>
  <p:tag name="KSO_WM_UNIT_VALUE" val="205"/>
  <p:tag name="KSO_WM_UNIT_HIGHLIGHT" val="0"/>
  <p:tag name="KSO_WM_UNIT_COMPATIBLE" val="0"/>
  <p:tag name="KSO_WM_UNIT_PRESET_TEXT_INDEX" val="5"/>
  <p:tag name="KSO_WM_UNIT_PRESET_TEXT_LEN" val="232"/>
</p:tagLst>
</file>

<file path=ppt/tags/tag97.xml><?xml version="1.0" encoding="utf-8"?>
<p:tagLst xmlns:p="http://schemas.openxmlformats.org/presentationml/2006/main">
  <p:tag name="KSO_WM_TEMPLATE_CATEGORY" val="custom"/>
  <p:tag name="KSO_WM_TEMPLATE_INDEX" val="160243"/>
  <p:tag name="KSO_WM_TAG_VERSION" val="1.0"/>
  <p:tag name="KSO_WM_SLIDE_ID" val="custom160243_26"/>
  <p:tag name="KSO_WM_SLIDE_INDEX" val="26"/>
  <p:tag name="KSO_WM_SLIDE_ITEM_CNT" val="2"/>
  <p:tag name="KSO_WM_SLIDE_LAYOUT" val="a_f"/>
  <p:tag name="KSO_WM_SLIDE_LAYOUT_CNT" val="1_2"/>
  <p:tag name="KSO_WM_SLIDE_TYPE" val="text"/>
  <p:tag name="KSO_WM_BEAUTIFY_FLAG" val="#wm#"/>
  <p:tag name="KSO_WM_SLIDE_POSITION" val="98*133"/>
  <p:tag name="KSO_WM_SLIDE_SIZE" val="764*351"/>
</p:tagLst>
</file>

<file path=ppt/tags/tag98.xml><?xml version="1.0" encoding="utf-8"?>
<p:tagLst xmlns:p="http://schemas.openxmlformats.org/presentationml/2006/main">
  <p:tag name="KSO_WM_TAG_VERSION" val="1.0"/>
  <p:tag name="KSO_WM_BEAUTIFY_FLAG" val="#wm#"/>
  <p:tag name="KSO_WM_TEMPLATE_CATEGORY" val="custom"/>
  <p:tag name="KSO_WM_TEMPLATE_INDEX" val="160243"/>
  <p:tag name="KSO_WM_UNIT_TYPE" val="a"/>
  <p:tag name="KSO_WM_UNIT_INDEX" val="1"/>
  <p:tag name="KSO_WM_UNIT_ID" val="custom160243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99.xml><?xml version="1.0" encoding="utf-8"?>
<p:tagLst xmlns:p="http://schemas.openxmlformats.org/presentationml/2006/main">
  <p:tag name="KSO_WM_TAG_VERSION" val="1.0"/>
  <p:tag name="KSO_WM_BEAUTIFY_FLAG" val="#wm#"/>
  <p:tag name="KSO_WM_TEMPLATE_CATEGORY" val="custom"/>
  <p:tag name="KSO_WM_TEMPLATE_INDEX" val="160243"/>
  <p:tag name="KSO_WM_UNIT_TYPE" val="f"/>
  <p:tag name="KSO_WM_UNIT_INDEX" val="1"/>
  <p:tag name="KSO_WM_UNIT_ID" val="custom160243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heme/theme1.xml><?xml version="1.0" encoding="utf-8"?>
<a:theme xmlns:a="http://schemas.openxmlformats.org/drawingml/2006/main" name="Office 主题">
  <a:themeElements>
    <a:clrScheme name="自定义 151">
      <a:dk1>
        <a:srgbClr val="FFFFFF"/>
      </a:dk1>
      <a:lt1>
        <a:srgbClr val="000000"/>
      </a:lt1>
      <a:dk2>
        <a:srgbClr val="44546A"/>
      </a:dk2>
      <a:lt2>
        <a:srgbClr val="E7E6E6"/>
      </a:lt2>
      <a:accent1>
        <a:srgbClr val="D36861"/>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ta Pie Charts">
  <a:themeElements>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Data Pie Chart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704020202020204" pitchFamily="34" charset="0"/>
            <a:ea typeface="SimSun"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704020202020204" pitchFamily="34" charset="0"/>
            <a:ea typeface="SimSun" pitchFamily="2" charset="-122"/>
          </a:defRPr>
        </a:defPPr>
      </a:lstStyle>
    </a:lnDef>
  </a:objectDefaults>
  <a:extraClrSchemeLst>
    <a:extraClrScheme>
      <a:clrScheme name="Data Pie Ch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 Pie Char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 Pie Char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 Pie Char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 Pie Char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 Pie Char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 Pie Char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 Pie Char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 Pie Char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 Pie Char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 Pie Char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 Pie Char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5853</Words>
  <Application>WPS Presentation</Application>
  <PresentationFormat>宽屏</PresentationFormat>
  <Paragraphs>195</Paragraphs>
  <Slides>32</Slides>
  <Notes>29</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32</vt:i4>
      </vt:variant>
    </vt:vector>
  </HeadingPairs>
  <TitlesOfParts>
    <vt:vector size="45" baseType="lpstr">
      <vt:lpstr>Arial</vt:lpstr>
      <vt:lpstr>SimSun</vt:lpstr>
      <vt:lpstr>Wingdings</vt:lpstr>
      <vt:lpstr>Kartika</vt:lpstr>
      <vt:lpstr>苹方-简</vt:lpstr>
      <vt:lpstr>Arial Unicode MS</vt:lpstr>
      <vt:lpstr>宋体-简</vt:lpstr>
      <vt:lpstr>Calibri</vt:lpstr>
      <vt:lpstr>Helvetica Neue</vt:lpstr>
      <vt:lpstr>微软雅黑</vt:lpstr>
      <vt:lpstr>汉仪旗黑</vt:lpstr>
      <vt:lpstr>Office 主题</vt:lpstr>
      <vt:lpstr>Data Pie Charts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peterokonkwo</cp:lastModifiedBy>
  <cp:revision>137</cp:revision>
  <dcterms:created xsi:type="dcterms:W3CDTF">2023-05-19T08:17:59Z</dcterms:created>
  <dcterms:modified xsi:type="dcterms:W3CDTF">2023-05-19T08:17:59Z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1033-3.1.6.6275</vt:lpwstr>
  </property>
  <property fmtid="{D5CDD505-2E9C-101B-9397-08002B2CF9AE}" pid="3" name="ICV">
    <vt:lpwstr>5B67C82028B34C71A7DC872C0D1A0EA3</vt:lpwstr>
  </property>
</Properties>
</file>