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0" r:id="rId5"/>
    <p:sldId id="271" r:id="rId6"/>
    <p:sldId id="276" r:id="rId7"/>
    <p:sldId id="277" r:id="rId8"/>
    <p:sldId id="278" r:id="rId9"/>
    <p:sldId id="273" r:id="rId10"/>
    <p:sldId id="267" r:id="rId11"/>
    <p:sldId id="261" r:id="rId12"/>
    <p:sldId id="281" r:id="rId13"/>
    <p:sldId id="283" r:id="rId14"/>
    <p:sldId id="284" r:id="rId15"/>
    <p:sldId id="279" r:id="rId16"/>
    <p:sldId id="280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  <p15:guide id="6" pos="10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  <p:guide pos="10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TIMELINE AND TREND OF NUMBER PERSONS KILLED IN NIGERIA: </a:t>
            </a:r>
            <a:r>
              <a:rPr lang="en-US" dirty="0" smtClean="0"/>
              <a:t>1960-2015 AND PROJECTING TO MEET THE SDG</a:t>
            </a:r>
            <a:r>
              <a:rPr lang="en-US" baseline="0" dirty="0" smtClean="0"/>
              <a:t> GOAL IN 2030</a:t>
            </a:r>
            <a:r>
              <a:rPr lang="en-US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14379360342054018"/>
          <c:y val="3.12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'[RTC from 1960 to 2015.xlsx]Sheet1'!$H$5</c:f>
              <c:strCache>
                <c:ptCount val="1"/>
                <c:pt idx="0">
                  <c:v>NO. KILLED</c:v>
                </c:pt>
              </c:strCache>
            </c:strRef>
          </c:tx>
          <c:spPr>
            <a:ln w="762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'[RTC from 1960 to 2015.xlsx]Sheet1'!$C$6:$C$61</c:f>
              <c:numCache>
                <c:formatCode>General</c:formatCode>
                <c:ptCount val="5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</c:numCache>
            </c:numRef>
          </c:cat>
          <c:val>
            <c:numRef>
              <c:f>'[RTC from 1960 to 2015.xlsx]Sheet1'!$H$6:$H$61</c:f>
              <c:numCache>
                <c:formatCode>General</c:formatCode>
                <c:ptCount val="56"/>
                <c:pt idx="0">
                  <c:v>1083</c:v>
                </c:pt>
                <c:pt idx="1">
                  <c:v>1313</c:v>
                </c:pt>
                <c:pt idx="2">
                  <c:v>1578</c:v>
                </c:pt>
                <c:pt idx="3">
                  <c:v>1532</c:v>
                </c:pt>
                <c:pt idx="4">
                  <c:v>1769</c:v>
                </c:pt>
                <c:pt idx="5">
                  <c:v>1918</c:v>
                </c:pt>
                <c:pt idx="6">
                  <c:v>2000</c:v>
                </c:pt>
                <c:pt idx="7">
                  <c:v>2400</c:v>
                </c:pt>
                <c:pt idx="8">
                  <c:v>2808</c:v>
                </c:pt>
                <c:pt idx="9">
                  <c:v>2347</c:v>
                </c:pt>
                <c:pt idx="10">
                  <c:v>2893</c:v>
                </c:pt>
                <c:pt idx="11">
                  <c:v>3206</c:v>
                </c:pt>
                <c:pt idx="12">
                  <c:v>3921</c:v>
                </c:pt>
                <c:pt idx="13">
                  <c:v>4537</c:v>
                </c:pt>
                <c:pt idx="14">
                  <c:v>4992</c:v>
                </c:pt>
                <c:pt idx="15">
                  <c:v>5552</c:v>
                </c:pt>
                <c:pt idx="16">
                  <c:v>6761</c:v>
                </c:pt>
                <c:pt idx="17">
                  <c:v>8000</c:v>
                </c:pt>
                <c:pt idx="18">
                  <c:v>9252</c:v>
                </c:pt>
                <c:pt idx="19">
                  <c:v>8022</c:v>
                </c:pt>
                <c:pt idx="20">
                  <c:v>8736</c:v>
                </c:pt>
                <c:pt idx="21">
                  <c:v>10202</c:v>
                </c:pt>
                <c:pt idx="22">
                  <c:v>11382</c:v>
                </c:pt>
                <c:pt idx="23">
                  <c:v>10462</c:v>
                </c:pt>
                <c:pt idx="24">
                  <c:v>8830</c:v>
                </c:pt>
                <c:pt idx="25">
                  <c:v>9221</c:v>
                </c:pt>
                <c:pt idx="26">
                  <c:v>8154</c:v>
                </c:pt>
                <c:pt idx="27">
                  <c:v>7912</c:v>
                </c:pt>
                <c:pt idx="28">
                  <c:v>9077</c:v>
                </c:pt>
                <c:pt idx="29">
                  <c:v>8714</c:v>
                </c:pt>
                <c:pt idx="30">
                  <c:v>8154</c:v>
                </c:pt>
                <c:pt idx="31">
                  <c:v>9525</c:v>
                </c:pt>
                <c:pt idx="32">
                  <c:v>9620</c:v>
                </c:pt>
                <c:pt idx="33">
                  <c:v>9454</c:v>
                </c:pt>
                <c:pt idx="34">
                  <c:v>7440</c:v>
                </c:pt>
                <c:pt idx="35">
                  <c:v>6647</c:v>
                </c:pt>
                <c:pt idx="36">
                  <c:v>6364</c:v>
                </c:pt>
                <c:pt idx="37">
                  <c:v>6500</c:v>
                </c:pt>
                <c:pt idx="38">
                  <c:v>6538</c:v>
                </c:pt>
                <c:pt idx="39">
                  <c:v>6795</c:v>
                </c:pt>
                <c:pt idx="40">
                  <c:v>8473</c:v>
                </c:pt>
                <c:pt idx="41">
                  <c:v>9946</c:v>
                </c:pt>
                <c:pt idx="42">
                  <c:v>7407</c:v>
                </c:pt>
                <c:pt idx="43">
                  <c:v>6452</c:v>
                </c:pt>
                <c:pt idx="44">
                  <c:v>5351</c:v>
                </c:pt>
                <c:pt idx="45">
                  <c:v>4519</c:v>
                </c:pt>
                <c:pt idx="46">
                  <c:v>4944</c:v>
                </c:pt>
                <c:pt idx="47">
                  <c:v>4673</c:v>
                </c:pt>
                <c:pt idx="48">
                  <c:v>6661</c:v>
                </c:pt>
                <c:pt idx="49">
                  <c:v>5693</c:v>
                </c:pt>
                <c:pt idx="50">
                  <c:v>6052</c:v>
                </c:pt>
                <c:pt idx="51">
                  <c:v>6054</c:v>
                </c:pt>
                <c:pt idx="52">
                  <c:v>6092</c:v>
                </c:pt>
                <c:pt idx="53">
                  <c:v>6544</c:v>
                </c:pt>
                <c:pt idx="54">
                  <c:v>5996</c:v>
                </c:pt>
                <c:pt idx="55">
                  <c:v>5440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214624"/>
        <c:axId val="381215016"/>
      </c:lineChart>
      <c:catAx>
        <c:axId val="3812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215016"/>
        <c:crosses val="autoZero"/>
        <c:auto val="1"/>
        <c:lblAlgn val="ctr"/>
        <c:lblOffset val="100"/>
        <c:noMultiLvlLbl val="0"/>
      </c:catAx>
      <c:valAx>
        <c:axId val="381215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  <c:crossAx val="38121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B6C4E-042C-4AAE-BAD0-B0098E54B3F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C842FD-BCC1-4877-84B1-010CCEEA0884}">
      <dgm:prSet phldrT="[Text]"/>
      <dgm:spPr/>
      <dgm:t>
        <a:bodyPr/>
        <a:lstStyle/>
        <a:p>
          <a:r>
            <a:rPr lang="en-US" dirty="0" smtClean="0"/>
            <a:t>MDGs</a:t>
          </a:r>
          <a:endParaRPr lang="en-US" dirty="0"/>
        </a:p>
      </dgm:t>
    </dgm:pt>
    <dgm:pt modelId="{0B58C58C-9194-4D32-8BB4-D5F3AA9A8FAB}" type="parTrans" cxnId="{7AE340F3-1C57-4F6C-821B-DCB7349CBCEE}">
      <dgm:prSet/>
      <dgm:spPr/>
      <dgm:t>
        <a:bodyPr/>
        <a:lstStyle/>
        <a:p>
          <a:endParaRPr lang="en-US"/>
        </a:p>
      </dgm:t>
    </dgm:pt>
    <dgm:pt modelId="{28C281D4-331A-464A-B24D-1199FDF32951}" type="sibTrans" cxnId="{7AE340F3-1C57-4F6C-821B-DCB7349CBCEE}">
      <dgm:prSet/>
      <dgm:spPr/>
      <dgm:t>
        <a:bodyPr/>
        <a:lstStyle/>
        <a:p>
          <a:endParaRPr lang="en-US"/>
        </a:p>
      </dgm:t>
    </dgm:pt>
    <dgm:pt modelId="{21A86933-309D-4340-A3A9-F685520F1D0E}">
      <dgm:prSet phldrT="[Text]"/>
      <dgm:spPr/>
      <dgm:t>
        <a:bodyPr/>
        <a:lstStyle/>
        <a:p>
          <a:r>
            <a:rPr lang="en-US" dirty="0" smtClean="0"/>
            <a:t>SDGs</a:t>
          </a:r>
          <a:endParaRPr lang="en-US" dirty="0"/>
        </a:p>
      </dgm:t>
    </dgm:pt>
    <dgm:pt modelId="{3421FA32-B789-4782-816F-08DA3CC05466}" type="parTrans" cxnId="{4DEEA17E-B28A-4529-8FB2-C55FDE9CE167}">
      <dgm:prSet/>
      <dgm:spPr/>
      <dgm:t>
        <a:bodyPr/>
        <a:lstStyle/>
        <a:p>
          <a:endParaRPr lang="en-US"/>
        </a:p>
      </dgm:t>
    </dgm:pt>
    <dgm:pt modelId="{15E1F713-DA6E-49AF-9975-D16A54C5316D}" type="sibTrans" cxnId="{4DEEA17E-B28A-4529-8FB2-C55FDE9CE167}">
      <dgm:prSet/>
      <dgm:spPr/>
      <dgm:t>
        <a:bodyPr/>
        <a:lstStyle/>
        <a:p>
          <a:endParaRPr lang="en-US"/>
        </a:p>
      </dgm:t>
    </dgm:pt>
    <dgm:pt modelId="{BC4AFA43-C2D1-4215-9F32-A80E9AF70B9C}" type="pres">
      <dgm:prSet presAssocID="{F45B6C4E-042C-4AAE-BAD0-B0098E54B3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B2795-DA82-472D-A517-D00BE5D84806}" type="pres">
      <dgm:prSet presAssocID="{F45B6C4E-042C-4AAE-BAD0-B0098E54B3F8}" presName="ribbon" presStyleLbl="node1" presStyleIdx="0" presStyleCnt="1" custScaleX="137262"/>
      <dgm:spPr>
        <a:solidFill>
          <a:srgbClr val="00B050"/>
        </a:solidFill>
      </dgm:spPr>
    </dgm:pt>
    <dgm:pt modelId="{387CC085-F801-4652-8EBE-B79C96BFC166}" type="pres">
      <dgm:prSet presAssocID="{F45B6C4E-042C-4AAE-BAD0-B0098E54B3F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05D18-B3FA-4300-8765-9E46EFFEC21D}" type="pres">
      <dgm:prSet presAssocID="{F45B6C4E-042C-4AAE-BAD0-B0098E54B3F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EA17E-B28A-4529-8FB2-C55FDE9CE167}" srcId="{F45B6C4E-042C-4AAE-BAD0-B0098E54B3F8}" destId="{21A86933-309D-4340-A3A9-F685520F1D0E}" srcOrd="1" destOrd="0" parTransId="{3421FA32-B789-4782-816F-08DA3CC05466}" sibTransId="{15E1F713-DA6E-49AF-9975-D16A54C5316D}"/>
    <dgm:cxn modelId="{2171153B-A05E-4EE3-91E1-8A7DB6397298}" type="presOf" srcId="{F45B6C4E-042C-4AAE-BAD0-B0098E54B3F8}" destId="{BC4AFA43-C2D1-4215-9F32-A80E9AF70B9C}" srcOrd="0" destOrd="0" presId="urn:microsoft.com/office/officeart/2005/8/layout/arrow6"/>
    <dgm:cxn modelId="{7AE340F3-1C57-4F6C-821B-DCB7349CBCEE}" srcId="{F45B6C4E-042C-4AAE-BAD0-B0098E54B3F8}" destId="{DEC842FD-BCC1-4877-84B1-010CCEEA0884}" srcOrd="0" destOrd="0" parTransId="{0B58C58C-9194-4D32-8BB4-D5F3AA9A8FAB}" sibTransId="{28C281D4-331A-464A-B24D-1199FDF32951}"/>
    <dgm:cxn modelId="{FF0108D5-5910-4C11-986E-31C49D68B3A4}" type="presOf" srcId="{DEC842FD-BCC1-4877-84B1-010CCEEA0884}" destId="{387CC085-F801-4652-8EBE-B79C96BFC166}" srcOrd="0" destOrd="0" presId="urn:microsoft.com/office/officeart/2005/8/layout/arrow6"/>
    <dgm:cxn modelId="{25D74A13-8FE3-4B2B-9D80-CDDE22314260}" type="presOf" srcId="{21A86933-309D-4340-A3A9-F685520F1D0E}" destId="{B0305D18-B3FA-4300-8765-9E46EFFEC21D}" srcOrd="0" destOrd="0" presId="urn:microsoft.com/office/officeart/2005/8/layout/arrow6"/>
    <dgm:cxn modelId="{768034F3-1A9F-4B57-AA55-218974E7B555}" type="presParOf" srcId="{BC4AFA43-C2D1-4215-9F32-A80E9AF70B9C}" destId="{C07B2795-DA82-472D-A517-D00BE5D84806}" srcOrd="0" destOrd="0" presId="urn:microsoft.com/office/officeart/2005/8/layout/arrow6"/>
    <dgm:cxn modelId="{D875175E-0839-4225-B26D-9E83D073C434}" type="presParOf" srcId="{BC4AFA43-C2D1-4215-9F32-A80E9AF70B9C}" destId="{387CC085-F801-4652-8EBE-B79C96BFC166}" srcOrd="1" destOrd="0" presId="urn:microsoft.com/office/officeart/2005/8/layout/arrow6"/>
    <dgm:cxn modelId="{FF65C7A0-AF53-4231-98F1-607B855893E9}" type="presParOf" srcId="{BC4AFA43-C2D1-4215-9F32-A80E9AF70B9C}" destId="{B0305D18-B3FA-4300-8765-9E46EFFEC21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D3185-3CBD-4213-8A57-390455D4C67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E94F8-2AFE-4CAD-BC60-48E451B5EC0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anose="020F0502020204030204" pitchFamily="34" charset="0"/>
            </a:rPr>
            <a:t>Support and finance the Lead Agency concepts of Road Safety in Nigeria through the NRSS</a:t>
          </a:r>
          <a:endParaRPr lang="en-US" sz="20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8600242-E23C-4EC3-8D32-7737065B111D}" type="parTrans" cxnId="{998DEAF6-7014-4B55-8537-AACFDFC328D5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FD4CD1B9-4A74-4AAF-AC8B-7CB4F1F6DFDC}" type="sibTrans" cxnId="{998DEAF6-7014-4B55-8537-AACFDFC328D5}">
      <dgm:prSet custT="1"/>
      <dgm:spPr>
        <a:ln w="57150">
          <a:solidFill>
            <a:srgbClr val="FF000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88E87217-1FBE-483E-8696-734016EDFE3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Bench mark safety infrastructures and invest &gt;0.1% of GDP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4212B13-C7E5-40E4-A2EF-2AC49031EF82}" type="parTrans" cxnId="{FC12CBC8-6150-48A9-9B16-8552194F7F3D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1831281C-482A-4E01-A702-842860755D0D}" type="sibTrans" cxnId="{FC12CBC8-6150-48A9-9B16-8552194F7F3D}">
      <dgm:prSet custT="1"/>
      <dgm:spPr>
        <a:ln w="57150">
          <a:solidFill>
            <a:srgbClr val="FF000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4A3EAC0F-031B-4B8A-B25D-1265FE5ECD7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Create consumer and industry demand for safer vehicles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7C8C082-4471-4B56-9684-9008ACB62DD6}" type="parTrans" cxnId="{01B032E1-DBB4-4276-BA2E-4785222C2850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FDCE27D9-5C97-4C6C-875A-D6F87F6BFB9F}" type="sibTrans" cxnId="{01B032E1-DBB4-4276-BA2E-4785222C2850}">
      <dgm:prSet custT="1"/>
      <dgm:spPr>
        <a:ln w="57150">
          <a:solidFill>
            <a:srgbClr val="00B0F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5110049C-58F1-4444-AA13-A8E0830A36C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Collaborate to increase responsiveness to Post Crash emergencies in Nigeria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B150DADF-B941-45D6-82E9-55F87B409422}" type="parTrans" cxnId="{539025CF-5D4C-4BD9-8411-D2EAD21782EC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266009F8-135E-4A9C-9D32-59C4B5D7A617}" type="sibTrans" cxnId="{539025CF-5D4C-4BD9-8411-D2EAD21782EC}">
      <dgm:prSet custT="1"/>
      <dgm:spPr>
        <a:ln w="57150">
          <a:solidFill>
            <a:srgbClr val="00B0F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880D9E03-7FB7-4800-927A-53D00BF73FC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Establishment of effective crash data system and analysis for informed policies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4F72CEE-DBEC-40D6-AC3B-9FBED9279DA8}" type="parTrans" cxnId="{E1576789-EB9D-44B7-BB59-082BF3D077B6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6C46DAE3-8A59-4D0D-AFFD-38A8899900E0}" type="sibTrans" cxnId="{E1576789-EB9D-44B7-BB59-082BF3D077B6}">
      <dgm:prSet custT="1"/>
      <dgm:spPr>
        <a:ln w="57150">
          <a:solidFill>
            <a:schemeClr val="tx2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09DCAF8D-800B-4A94-A728-149624AEA607}">
      <dgm:prSet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Promote the use alternative transport through cycling and walking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1659329-7F0E-4F7E-98B1-8E3229492AA8}" type="parTrans" cxnId="{812AF594-7F21-4915-B2C1-B220CD49C57A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F20B00A9-4224-4BD4-8C5D-337029769236}" type="sibTrans" cxnId="{812AF594-7F21-4915-B2C1-B220CD49C57A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BC13E8A9-EE96-4B25-821A-FEA4AA851A8D}" type="pres">
      <dgm:prSet presAssocID="{530D3185-3CBD-4213-8A57-390455D4C6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043039-D15B-4564-8A27-B4B42B3D541B}" type="pres">
      <dgm:prSet presAssocID="{E0AE94F8-2AFE-4CAD-BC60-48E451B5EC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D0563-D49A-4208-AD8C-41645758BC25}" type="pres">
      <dgm:prSet presAssocID="{FD4CD1B9-4A74-4AAF-AC8B-7CB4F1F6DFDC}" presName="sibTrans" presStyleLbl="sibTrans1D1" presStyleIdx="0" presStyleCnt="5"/>
      <dgm:spPr/>
      <dgm:t>
        <a:bodyPr/>
        <a:lstStyle/>
        <a:p>
          <a:endParaRPr lang="en-GB"/>
        </a:p>
      </dgm:t>
    </dgm:pt>
    <dgm:pt modelId="{DB5E3D50-7CE8-4460-A343-40866EEFD7E1}" type="pres">
      <dgm:prSet presAssocID="{FD4CD1B9-4A74-4AAF-AC8B-7CB4F1F6DFDC}" presName="connectorText" presStyleLbl="sibTrans1D1" presStyleIdx="0" presStyleCnt="5"/>
      <dgm:spPr/>
      <dgm:t>
        <a:bodyPr/>
        <a:lstStyle/>
        <a:p>
          <a:endParaRPr lang="en-GB"/>
        </a:p>
      </dgm:t>
    </dgm:pt>
    <dgm:pt modelId="{D91F2060-BD63-414A-89ED-AA57F82D8D04}" type="pres">
      <dgm:prSet presAssocID="{88E87217-1FBE-483E-8696-734016EDFE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46E90-27AC-4991-8DFE-347E5BD46EF1}" type="pres">
      <dgm:prSet presAssocID="{1831281C-482A-4E01-A702-842860755D0D}" presName="sibTrans" presStyleLbl="sibTrans1D1" presStyleIdx="1" presStyleCnt="5"/>
      <dgm:spPr/>
      <dgm:t>
        <a:bodyPr/>
        <a:lstStyle/>
        <a:p>
          <a:endParaRPr lang="en-GB"/>
        </a:p>
      </dgm:t>
    </dgm:pt>
    <dgm:pt modelId="{77FFEA67-6FA8-47EF-9E69-E07061B2E0CC}" type="pres">
      <dgm:prSet presAssocID="{1831281C-482A-4E01-A702-842860755D0D}" presName="connectorText" presStyleLbl="sibTrans1D1" presStyleIdx="1" presStyleCnt="5"/>
      <dgm:spPr/>
      <dgm:t>
        <a:bodyPr/>
        <a:lstStyle/>
        <a:p>
          <a:endParaRPr lang="en-GB"/>
        </a:p>
      </dgm:t>
    </dgm:pt>
    <dgm:pt modelId="{32B0D18B-5383-41BE-B09F-C22E9EC2F7BA}" type="pres">
      <dgm:prSet presAssocID="{4A3EAC0F-031B-4B8A-B25D-1265FE5ECD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F22D3-F0BE-4A1A-85B7-05F92E127AD8}" type="pres">
      <dgm:prSet presAssocID="{FDCE27D9-5C97-4C6C-875A-D6F87F6BFB9F}" presName="sibTrans" presStyleLbl="sibTrans1D1" presStyleIdx="2" presStyleCnt="5"/>
      <dgm:spPr/>
      <dgm:t>
        <a:bodyPr/>
        <a:lstStyle/>
        <a:p>
          <a:endParaRPr lang="en-GB"/>
        </a:p>
      </dgm:t>
    </dgm:pt>
    <dgm:pt modelId="{AF116E32-A40E-4E1F-B5C4-D81C8AC59C08}" type="pres">
      <dgm:prSet presAssocID="{FDCE27D9-5C97-4C6C-875A-D6F87F6BFB9F}" presName="connectorText" presStyleLbl="sibTrans1D1" presStyleIdx="2" presStyleCnt="5"/>
      <dgm:spPr/>
      <dgm:t>
        <a:bodyPr/>
        <a:lstStyle/>
        <a:p>
          <a:endParaRPr lang="en-GB"/>
        </a:p>
      </dgm:t>
    </dgm:pt>
    <dgm:pt modelId="{D28D6D28-1106-4418-A47A-0FA3BE743353}" type="pres">
      <dgm:prSet presAssocID="{5110049C-58F1-4444-AA13-A8E0830A36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197C2-54B0-4760-BF86-CAE9DA78C065}" type="pres">
      <dgm:prSet presAssocID="{266009F8-135E-4A9C-9D32-59C4B5D7A617}" presName="sibTrans" presStyleLbl="sibTrans1D1" presStyleIdx="3" presStyleCnt="5"/>
      <dgm:spPr/>
      <dgm:t>
        <a:bodyPr/>
        <a:lstStyle/>
        <a:p>
          <a:endParaRPr lang="en-GB"/>
        </a:p>
      </dgm:t>
    </dgm:pt>
    <dgm:pt modelId="{B1BA50E8-A3C7-4921-8A78-39E02D0E9A8D}" type="pres">
      <dgm:prSet presAssocID="{266009F8-135E-4A9C-9D32-59C4B5D7A617}" presName="connectorText" presStyleLbl="sibTrans1D1" presStyleIdx="3" presStyleCnt="5"/>
      <dgm:spPr/>
      <dgm:t>
        <a:bodyPr/>
        <a:lstStyle/>
        <a:p>
          <a:endParaRPr lang="en-GB"/>
        </a:p>
      </dgm:t>
    </dgm:pt>
    <dgm:pt modelId="{A77D12A4-063E-47BA-9295-A5DA9139F109}" type="pres">
      <dgm:prSet presAssocID="{880D9E03-7FB7-4800-927A-53D00BF73F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FBA2B-4E4D-466C-A063-08D9EB48A319}" type="pres">
      <dgm:prSet presAssocID="{6C46DAE3-8A59-4D0D-AFFD-38A8899900E0}" presName="sibTrans" presStyleLbl="sibTrans1D1" presStyleIdx="4" presStyleCnt="5"/>
      <dgm:spPr/>
      <dgm:t>
        <a:bodyPr/>
        <a:lstStyle/>
        <a:p>
          <a:endParaRPr lang="en-GB"/>
        </a:p>
      </dgm:t>
    </dgm:pt>
    <dgm:pt modelId="{D33F2EF4-3EDE-44B0-9D03-C403DBB3D0CD}" type="pres">
      <dgm:prSet presAssocID="{6C46DAE3-8A59-4D0D-AFFD-38A8899900E0}" presName="connectorText" presStyleLbl="sibTrans1D1" presStyleIdx="4" presStyleCnt="5"/>
      <dgm:spPr/>
      <dgm:t>
        <a:bodyPr/>
        <a:lstStyle/>
        <a:p>
          <a:endParaRPr lang="en-GB"/>
        </a:p>
      </dgm:t>
    </dgm:pt>
    <dgm:pt modelId="{33E7A5D4-3FE9-4678-87B8-8B1F1FADE3B8}" type="pres">
      <dgm:prSet presAssocID="{09DCAF8D-800B-4A94-A728-149624AEA6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2CBC8-6150-48A9-9B16-8552194F7F3D}" srcId="{530D3185-3CBD-4213-8A57-390455D4C67A}" destId="{88E87217-1FBE-483E-8696-734016EDFE35}" srcOrd="1" destOrd="0" parTransId="{24212B13-C7E5-40E4-A2EF-2AC49031EF82}" sibTransId="{1831281C-482A-4E01-A702-842860755D0D}"/>
    <dgm:cxn modelId="{539025CF-5D4C-4BD9-8411-D2EAD21782EC}" srcId="{530D3185-3CBD-4213-8A57-390455D4C67A}" destId="{5110049C-58F1-4444-AA13-A8E0830A36CA}" srcOrd="3" destOrd="0" parTransId="{B150DADF-B941-45D6-82E9-55F87B409422}" sibTransId="{266009F8-135E-4A9C-9D32-59C4B5D7A617}"/>
    <dgm:cxn modelId="{01B032E1-DBB4-4276-BA2E-4785222C2850}" srcId="{530D3185-3CBD-4213-8A57-390455D4C67A}" destId="{4A3EAC0F-031B-4B8A-B25D-1265FE5ECD78}" srcOrd="2" destOrd="0" parTransId="{97C8C082-4471-4B56-9684-9008ACB62DD6}" sibTransId="{FDCE27D9-5C97-4C6C-875A-D6F87F6BFB9F}"/>
    <dgm:cxn modelId="{B16CC78B-6754-48BC-A719-EFBCFAFF7479}" type="presOf" srcId="{266009F8-135E-4A9C-9D32-59C4B5D7A617}" destId="{B1BA50E8-A3C7-4921-8A78-39E02D0E9A8D}" srcOrd="1" destOrd="0" presId="urn:microsoft.com/office/officeart/2005/8/layout/bProcess3"/>
    <dgm:cxn modelId="{EB6C7E1E-73B9-441C-B3D0-217917B863E7}" type="presOf" srcId="{1831281C-482A-4E01-A702-842860755D0D}" destId="{77FFEA67-6FA8-47EF-9E69-E07061B2E0CC}" srcOrd="1" destOrd="0" presId="urn:microsoft.com/office/officeart/2005/8/layout/bProcess3"/>
    <dgm:cxn modelId="{F6D30B79-D645-4A28-A500-3E8DA57EC272}" type="presOf" srcId="{5110049C-58F1-4444-AA13-A8E0830A36CA}" destId="{D28D6D28-1106-4418-A47A-0FA3BE743353}" srcOrd="0" destOrd="0" presId="urn:microsoft.com/office/officeart/2005/8/layout/bProcess3"/>
    <dgm:cxn modelId="{7D6EBFDB-0C59-44EB-BFA1-64DF60F32199}" type="presOf" srcId="{FDCE27D9-5C97-4C6C-875A-D6F87F6BFB9F}" destId="{51FF22D3-F0BE-4A1A-85B7-05F92E127AD8}" srcOrd="0" destOrd="0" presId="urn:microsoft.com/office/officeart/2005/8/layout/bProcess3"/>
    <dgm:cxn modelId="{0A12A65F-62AC-479A-B5E0-94959591E30D}" type="presOf" srcId="{FD4CD1B9-4A74-4AAF-AC8B-7CB4F1F6DFDC}" destId="{DB5E3D50-7CE8-4460-A343-40866EEFD7E1}" srcOrd="1" destOrd="0" presId="urn:microsoft.com/office/officeart/2005/8/layout/bProcess3"/>
    <dgm:cxn modelId="{42B1AB04-532D-4A49-A5B4-26B281FEB164}" type="presOf" srcId="{266009F8-135E-4A9C-9D32-59C4B5D7A617}" destId="{178197C2-54B0-4760-BF86-CAE9DA78C065}" srcOrd="0" destOrd="0" presId="urn:microsoft.com/office/officeart/2005/8/layout/bProcess3"/>
    <dgm:cxn modelId="{7F9692A5-F3A5-4C96-9419-7B42D48CA7A1}" type="presOf" srcId="{88E87217-1FBE-483E-8696-734016EDFE35}" destId="{D91F2060-BD63-414A-89ED-AA57F82D8D04}" srcOrd="0" destOrd="0" presId="urn:microsoft.com/office/officeart/2005/8/layout/bProcess3"/>
    <dgm:cxn modelId="{6FD7677A-DA31-4EF5-8AD1-9303E001FA6E}" type="presOf" srcId="{E0AE94F8-2AFE-4CAD-BC60-48E451B5EC0E}" destId="{CA043039-D15B-4564-8A27-B4B42B3D541B}" srcOrd="0" destOrd="0" presId="urn:microsoft.com/office/officeart/2005/8/layout/bProcess3"/>
    <dgm:cxn modelId="{D0F9068B-87DE-4A19-97F0-EB84EC63E712}" type="presOf" srcId="{FD4CD1B9-4A74-4AAF-AC8B-7CB4F1F6DFDC}" destId="{DFAD0563-D49A-4208-AD8C-41645758BC25}" srcOrd="0" destOrd="0" presId="urn:microsoft.com/office/officeart/2005/8/layout/bProcess3"/>
    <dgm:cxn modelId="{998DEAF6-7014-4B55-8537-AACFDFC328D5}" srcId="{530D3185-3CBD-4213-8A57-390455D4C67A}" destId="{E0AE94F8-2AFE-4CAD-BC60-48E451B5EC0E}" srcOrd="0" destOrd="0" parTransId="{A8600242-E23C-4EC3-8D32-7737065B111D}" sibTransId="{FD4CD1B9-4A74-4AAF-AC8B-7CB4F1F6DFDC}"/>
    <dgm:cxn modelId="{863ABD7A-1263-42C5-B5C9-10BDF477B8C7}" type="presOf" srcId="{1831281C-482A-4E01-A702-842860755D0D}" destId="{91146E90-27AC-4991-8DFE-347E5BD46EF1}" srcOrd="0" destOrd="0" presId="urn:microsoft.com/office/officeart/2005/8/layout/bProcess3"/>
    <dgm:cxn modelId="{84C636B5-17AE-4481-BF95-857398672F89}" type="presOf" srcId="{4A3EAC0F-031B-4B8A-B25D-1265FE5ECD78}" destId="{32B0D18B-5383-41BE-B09F-C22E9EC2F7BA}" srcOrd="0" destOrd="0" presId="urn:microsoft.com/office/officeart/2005/8/layout/bProcess3"/>
    <dgm:cxn modelId="{C3620784-9A1F-409E-B10A-7D25CC4492DB}" type="presOf" srcId="{09DCAF8D-800B-4A94-A728-149624AEA607}" destId="{33E7A5D4-3FE9-4678-87B8-8B1F1FADE3B8}" srcOrd="0" destOrd="0" presId="urn:microsoft.com/office/officeart/2005/8/layout/bProcess3"/>
    <dgm:cxn modelId="{A74B307E-5AB2-4374-AD76-4AE274FD2653}" type="presOf" srcId="{6C46DAE3-8A59-4D0D-AFFD-38A8899900E0}" destId="{226FBA2B-4E4D-466C-A063-08D9EB48A319}" srcOrd="0" destOrd="0" presId="urn:microsoft.com/office/officeart/2005/8/layout/bProcess3"/>
    <dgm:cxn modelId="{E1576789-EB9D-44B7-BB59-082BF3D077B6}" srcId="{530D3185-3CBD-4213-8A57-390455D4C67A}" destId="{880D9E03-7FB7-4800-927A-53D00BF73FC5}" srcOrd="4" destOrd="0" parTransId="{E4F72CEE-DBEC-40D6-AC3B-9FBED9279DA8}" sibTransId="{6C46DAE3-8A59-4D0D-AFFD-38A8899900E0}"/>
    <dgm:cxn modelId="{16C08EEE-E5EB-41D7-9C7E-45C2121A90DF}" type="presOf" srcId="{FDCE27D9-5C97-4C6C-875A-D6F87F6BFB9F}" destId="{AF116E32-A40E-4E1F-B5C4-D81C8AC59C08}" srcOrd="1" destOrd="0" presId="urn:microsoft.com/office/officeart/2005/8/layout/bProcess3"/>
    <dgm:cxn modelId="{634E376F-F304-4BF5-AFD1-5AC26C9F0E9E}" type="presOf" srcId="{6C46DAE3-8A59-4D0D-AFFD-38A8899900E0}" destId="{D33F2EF4-3EDE-44B0-9D03-C403DBB3D0CD}" srcOrd="1" destOrd="0" presId="urn:microsoft.com/office/officeart/2005/8/layout/bProcess3"/>
    <dgm:cxn modelId="{66F298EA-0E8B-4EE4-B437-3ACD1B5B4CE6}" type="presOf" srcId="{530D3185-3CBD-4213-8A57-390455D4C67A}" destId="{BC13E8A9-EE96-4B25-821A-FEA4AA851A8D}" srcOrd="0" destOrd="0" presId="urn:microsoft.com/office/officeart/2005/8/layout/bProcess3"/>
    <dgm:cxn modelId="{812AF594-7F21-4915-B2C1-B220CD49C57A}" srcId="{530D3185-3CBD-4213-8A57-390455D4C67A}" destId="{09DCAF8D-800B-4A94-A728-149624AEA607}" srcOrd="5" destOrd="0" parTransId="{41659329-7F0E-4F7E-98B1-8E3229492AA8}" sibTransId="{F20B00A9-4224-4BD4-8C5D-337029769236}"/>
    <dgm:cxn modelId="{E8956A5F-0539-4C70-94A7-66F7959BCBD7}" type="presOf" srcId="{880D9E03-7FB7-4800-927A-53D00BF73FC5}" destId="{A77D12A4-063E-47BA-9295-A5DA9139F109}" srcOrd="0" destOrd="0" presId="urn:microsoft.com/office/officeart/2005/8/layout/bProcess3"/>
    <dgm:cxn modelId="{4E7BBD66-1131-4C5B-8318-05E783588383}" type="presParOf" srcId="{BC13E8A9-EE96-4B25-821A-FEA4AA851A8D}" destId="{CA043039-D15B-4564-8A27-B4B42B3D541B}" srcOrd="0" destOrd="0" presId="urn:microsoft.com/office/officeart/2005/8/layout/bProcess3"/>
    <dgm:cxn modelId="{3E23E41E-7001-4E89-A71C-141C35C6A3FE}" type="presParOf" srcId="{BC13E8A9-EE96-4B25-821A-FEA4AA851A8D}" destId="{DFAD0563-D49A-4208-AD8C-41645758BC25}" srcOrd="1" destOrd="0" presId="urn:microsoft.com/office/officeart/2005/8/layout/bProcess3"/>
    <dgm:cxn modelId="{4C615CF1-796D-453F-8A0D-9718650058D7}" type="presParOf" srcId="{DFAD0563-D49A-4208-AD8C-41645758BC25}" destId="{DB5E3D50-7CE8-4460-A343-40866EEFD7E1}" srcOrd="0" destOrd="0" presId="urn:microsoft.com/office/officeart/2005/8/layout/bProcess3"/>
    <dgm:cxn modelId="{56384D5E-32CD-412A-8D60-15D039FEF647}" type="presParOf" srcId="{BC13E8A9-EE96-4B25-821A-FEA4AA851A8D}" destId="{D91F2060-BD63-414A-89ED-AA57F82D8D04}" srcOrd="2" destOrd="0" presId="urn:microsoft.com/office/officeart/2005/8/layout/bProcess3"/>
    <dgm:cxn modelId="{23C05073-82D9-4E60-8B04-CDA2C03E3D4A}" type="presParOf" srcId="{BC13E8A9-EE96-4B25-821A-FEA4AA851A8D}" destId="{91146E90-27AC-4991-8DFE-347E5BD46EF1}" srcOrd="3" destOrd="0" presId="urn:microsoft.com/office/officeart/2005/8/layout/bProcess3"/>
    <dgm:cxn modelId="{A328C23F-762B-45C1-8938-E9B0F5E7AE0D}" type="presParOf" srcId="{91146E90-27AC-4991-8DFE-347E5BD46EF1}" destId="{77FFEA67-6FA8-47EF-9E69-E07061B2E0CC}" srcOrd="0" destOrd="0" presId="urn:microsoft.com/office/officeart/2005/8/layout/bProcess3"/>
    <dgm:cxn modelId="{94069E89-248A-46A4-A681-D30DCC68F9B3}" type="presParOf" srcId="{BC13E8A9-EE96-4B25-821A-FEA4AA851A8D}" destId="{32B0D18B-5383-41BE-B09F-C22E9EC2F7BA}" srcOrd="4" destOrd="0" presId="urn:microsoft.com/office/officeart/2005/8/layout/bProcess3"/>
    <dgm:cxn modelId="{5EF23D78-7294-4713-AB44-0E4C52B888B5}" type="presParOf" srcId="{BC13E8A9-EE96-4B25-821A-FEA4AA851A8D}" destId="{51FF22D3-F0BE-4A1A-85B7-05F92E127AD8}" srcOrd="5" destOrd="0" presId="urn:microsoft.com/office/officeart/2005/8/layout/bProcess3"/>
    <dgm:cxn modelId="{24A073A4-5B40-433B-8988-162E0604BF7B}" type="presParOf" srcId="{51FF22D3-F0BE-4A1A-85B7-05F92E127AD8}" destId="{AF116E32-A40E-4E1F-B5C4-D81C8AC59C08}" srcOrd="0" destOrd="0" presId="urn:microsoft.com/office/officeart/2005/8/layout/bProcess3"/>
    <dgm:cxn modelId="{9A7FBACF-9A3F-49DA-B8F3-DB1EBB10B13F}" type="presParOf" srcId="{BC13E8A9-EE96-4B25-821A-FEA4AA851A8D}" destId="{D28D6D28-1106-4418-A47A-0FA3BE743353}" srcOrd="6" destOrd="0" presId="urn:microsoft.com/office/officeart/2005/8/layout/bProcess3"/>
    <dgm:cxn modelId="{807AC944-BB8D-4CC7-8667-2BADFA9CCEC1}" type="presParOf" srcId="{BC13E8A9-EE96-4B25-821A-FEA4AA851A8D}" destId="{178197C2-54B0-4760-BF86-CAE9DA78C065}" srcOrd="7" destOrd="0" presId="urn:microsoft.com/office/officeart/2005/8/layout/bProcess3"/>
    <dgm:cxn modelId="{D6CD3D2B-3BAB-49A4-A934-9325948CECE1}" type="presParOf" srcId="{178197C2-54B0-4760-BF86-CAE9DA78C065}" destId="{B1BA50E8-A3C7-4921-8A78-39E02D0E9A8D}" srcOrd="0" destOrd="0" presId="urn:microsoft.com/office/officeart/2005/8/layout/bProcess3"/>
    <dgm:cxn modelId="{51040F90-C4E9-440A-AE08-46302DD33248}" type="presParOf" srcId="{BC13E8A9-EE96-4B25-821A-FEA4AA851A8D}" destId="{A77D12A4-063E-47BA-9295-A5DA9139F109}" srcOrd="8" destOrd="0" presId="urn:microsoft.com/office/officeart/2005/8/layout/bProcess3"/>
    <dgm:cxn modelId="{6B8FDBCE-E58E-4F03-AB1F-68FA6A7E62C5}" type="presParOf" srcId="{BC13E8A9-EE96-4B25-821A-FEA4AA851A8D}" destId="{226FBA2B-4E4D-466C-A063-08D9EB48A319}" srcOrd="9" destOrd="0" presId="urn:microsoft.com/office/officeart/2005/8/layout/bProcess3"/>
    <dgm:cxn modelId="{AD9D2B17-3529-433C-BA70-82237685525E}" type="presParOf" srcId="{226FBA2B-4E4D-466C-A063-08D9EB48A319}" destId="{D33F2EF4-3EDE-44B0-9D03-C403DBB3D0CD}" srcOrd="0" destOrd="0" presId="urn:microsoft.com/office/officeart/2005/8/layout/bProcess3"/>
    <dgm:cxn modelId="{C5FA699F-AB5E-4607-8605-F4F26C47A3CC}" type="presParOf" srcId="{BC13E8A9-EE96-4B25-821A-FEA4AA851A8D}" destId="{33E7A5D4-3FE9-4678-87B8-8B1F1FADE3B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D3185-3CBD-4213-8A57-390455D4C67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E94F8-2AFE-4CAD-BC60-48E451B5EC0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anose="020F0502020204030204" pitchFamily="34" charset="0"/>
            </a:rPr>
            <a:t>Ensure the development of the rail system to boost mass transportation and reduce the over dependence on road transportation </a:t>
          </a:r>
          <a:endParaRPr lang="en-US" sz="20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A8600242-E23C-4EC3-8D32-7737065B111D}" type="parTrans" cxnId="{998DEAF6-7014-4B55-8537-AACFDFC328D5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FD4CD1B9-4A74-4AAF-AC8B-7CB4F1F6DFDC}" type="sibTrans" cxnId="{998DEAF6-7014-4B55-8537-AACFDFC328D5}">
      <dgm:prSet custT="1"/>
      <dgm:spPr>
        <a:ln w="57150">
          <a:solidFill>
            <a:srgbClr val="FF000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4A3EAC0F-031B-4B8A-B25D-1265FE5ECD7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Create livable cities that promotes clean energy use 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7C8C082-4471-4B56-9684-9008ACB62DD6}" type="parTrans" cxnId="{01B032E1-DBB4-4276-BA2E-4785222C2850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FDCE27D9-5C97-4C6C-875A-D6F87F6BFB9F}" type="sibTrans" cxnId="{01B032E1-DBB4-4276-BA2E-4785222C2850}">
      <dgm:prSet custT="1"/>
      <dgm:spPr>
        <a:ln w="57150">
          <a:solidFill>
            <a:srgbClr val="00B0F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5110049C-58F1-4444-AA13-A8E0830A36C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Make conscious budgetary allocation for infrastructural development that supports safe transportation 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B150DADF-B941-45D6-82E9-55F87B409422}" type="parTrans" cxnId="{539025CF-5D4C-4BD9-8411-D2EAD21782EC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266009F8-135E-4A9C-9D32-59C4B5D7A617}" type="sibTrans" cxnId="{539025CF-5D4C-4BD9-8411-D2EAD21782EC}">
      <dgm:prSet custT="1"/>
      <dgm:spPr>
        <a:ln w="57150">
          <a:solidFill>
            <a:srgbClr val="00B0F0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880D9E03-7FB7-4800-927A-53D00BF73FC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Promote polices that abhors discriminations against gender and persons with disabilities 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4F72CEE-DBEC-40D6-AC3B-9FBED9279DA8}" type="parTrans" cxnId="{E1576789-EB9D-44B7-BB59-082BF3D077B6}">
      <dgm:prSet/>
      <dgm:spPr/>
      <dgm:t>
        <a:bodyPr/>
        <a:lstStyle/>
        <a:p>
          <a:endParaRPr lang="en-US" sz="20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6C46DAE3-8A59-4D0D-AFFD-38A8899900E0}" type="sibTrans" cxnId="{E1576789-EB9D-44B7-BB59-082BF3D077B6}">
      <dgm:prSet custT="1"/>
      <dgm:spPr>
        <a:ln w="57150">
          <a:solidFill>
            <a:schemeClr val="tx2"/>
          </a:solidFill>
        </a:ln>
      </dgm:spPr>
      <dgm:t>
        <a:bodyPr/>
        <a:lstStyle/>
        <a:p>
          <a:endParaRPr lang="en-US" sz="60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BD01345D-5B36-4F9E-BB1D-10A605E94120}">
      <dgm:prSet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</a:rPr>
            <a:t>Promote effective  intermodal transportation system</a:t>
          </a:r>
          <a:endParaRPr lang="en-GB" dirty="0"/>
        </a:p>
      </dgm:t>
    </dgm:pt>
    <dgm:pt modelId="{318A21FF-8CA4-4ED6-BAFB-5D71BB1BC9B4}" type="parTrans" cxnId="{F3302E95-5E83-408C-9156-FFC975EEE948}">
      <dgm:prSet/>
      <dgm:spPr/>
      <dgm:t>
        <a:bodyPr/>
        <a:lstStyle/>
        <a:p>
          <a:endParaRPr lang="en-GB"/>
        </a:p>
      </dgm:t>
    </dgm:pt>
    <dgm:pt modelId="{9A761AFB-F1AB-489F-A24B-F5C6E468CA80}" type="sibTrans" cxnId="{F3302E95-5E83-408C-9156-FFC975EEE948}">
      <dgm:prSet/>
      <dgm:spPr/>
      <dgm:t>
        <a:bodyPr/>
        <a:lstStyle/>
        <a:p>
          <a:endParaRPr lang="en-GB"/>
        </a:p>
      </dgm:t>
    </dgm:pt>
    <dgm:pt modelId="{BC13E8A9-EE96-4B25-821A-FEA4AA851A8D}" type="pres">
      <dgm:prSet presAssocID="{530D3185-3CBD-4213-8A57-390455D4C6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043039-D15B-4564-8A27-B4B42B3D541B}" type="pres">
      <dgm:prSet presAssocID="{E0AE94F8-2AFE-4CAD-BC60-48E451B5EC0E}" presName="node" presStyleLbl="node1" presStyleIdx="0" presStyleCnt="5" custScaleX="133856" custScaleY="11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D0563-D49A-4208-AD8C-41645758BC25}" type="pres">
      <dgm:prSet presAssocID="{FD4CD1B9-4A74-4AAF-AC8B-7CB4F1F6DFDC}" presName="sibTrans" presStyleLbl="sibTrans1D1" presStyleIdx="0" presStyleCnt="4"/>
      <dgm:spPr/>
      <dgm:t>
        <a:bodyPr/>
        <a:lstStyle/>
        <a:p>
          <a:endParaRPr lang="en-GB"/>
        </a:p>
      </dgm:t>
    </dgm:pt>
    <dgm:pt modelId="{DB5E3D50-7CE8-4460-A343-40866EEFD7E1}" type="pres">
      <dgm:prSet presAssocID="{FD4CD1B9-4A74-4AAF-AC8B-7CB4F1F6DFDC}" presName="connectorText" presStyleLbl="sibTrans1D1" presStyleIdx="0" presStyleCnt="4"/>
      <dgm:spPr/>
      <dgm:t>
        <a:bodyPr/>
        <a:lstStyle/>
        <a:p>
          <a:endParaRPr lang="en-GB"/>
        </a:p>
      </dgm:t>
    </dgm:pt>
    <dgm:pt modelId="{32B0D18B-5383-41BE-B09F-C22E9EC2F7BA}" type="pres">
      <dgm:prSet presAssocID="{4A3EAC0F-031B-4B8A-B25D-1265FE5ECD7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F22D3-F0BE-4A1A-85B7-05F92E127AD8}" type="pres">
      <dgm:prSet presAssocID="{FDCE27D9-5C97-4C6C-875A-D6F87F6BFB9F}" presName="sibTrans" presStyleLbl="sibTrans1D1" presStyleIdx="1" presStyleCnt="4"/>
      <dgm:spPr/>
      <dgm:t>
        <a:bodyPr/>
        <a:lstStyle/>
        <a:p>
          <a:endParaRPr lang="en-GB"/>
        </a:p>
      </dgm:t>
    </dgm:pt>
    <dgm:pt modelId="{AF116E32-A40E-4E1F-B5C4-D81C8AC59C08}" type="pres">
      <dgm:prSet presAssocID="{FDCE27D9-5C97-4C6C-875A-D6F87F6BFB9F}" presName="connectorText" presStyleLbl="sibTrans1D1" presStyleIdx="1" presStyleCnt="4"/>
      <dgm:spPr/>
      <dgm:t>
        <a:bodyPr/>
        <a:lstStyle/>
        <a:p>
          <a:endParaRPr lang="en-GB"/>
        </a:p>
      </dgm:t>
    </dgm:pt>
    <dgm:pt modelId="{D28D6D28-1106-4418-A47A-0FA3BE743353}" type="pres">
      <dgm:prSet presAssocID="{5110049C-58F1-4444-AA13-A8E0830A36CA}" presName="node" presStyleLbl="node1" presStyleIdx="2" presStyleCnt="5" custScaleX="114295" custScaleY="1313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197C2-54B0-4760-BF86-CAE9DA78C065}" type="pres">
      <dgm:prSet presAssocID="{266009F8-135E-4A9C-9D32-59C4B5D7A617}" presName="sibTrans" presStyleLbl="sibTrans1D1" presStyleIdx="2" presStyleCnt="4"/>
      <dgm:spPr/>
      <dgm:t>
        <a:bodyPr/>
        <a:lstStyle/>
        <a:p>
          <a:endParaRPr lang="en-GB"/>
        </a:p>
      </dgm:t>
    </dgm:pt>
    <dgm:pt modelId="{B1BA50E8-A3C7-4921-8A78-39E02D0E9A8D}" type="pres">
      <dgm:prSet presAssocID="{266009F8-135E-4A9C-9D32-59C4B5D7A617}" presName="connectorText" presStyleLbl="sibTrans1D1" presStyleIdx="2" presStyleCnt="4"/>
      <dgm:spPr/>
      <dgm:t>
        <a:bodyPr/>
        <a:lstStyle/>
        <a:p>
          <a:endParaRPr lang="en-GB"/>
        </a:p>
      </dgm:t>
    </dgm:pt>
    <dgm:pt modelId="{A77D12A4-063E-47BA-9295-A5DA9139F109}" type="pres">
      <dgm:prSet presAssocID="{880D9E03-7FB7-4800-927A-53D00BF73F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FBA2B-4E4D-466C-A063-08D9EB48A319}" type="pres">
      <dgm:prSet presAssocID="{6C46DAE3-8A59-4D0D-AFFD-38A8899900E0}" presName="sibTrans" presStyleLbl="sibTrans1D1" presStyleIdx="3" presStyleCnt="4"/>
      <dgm:spPr/>
      <dgm:t>
        <a:bodyPr/>
        <a:lstStyle/>
        <a:p>
          <a:endParaRPr lang="en-GB"/>
        </a:p>
      </dgm:t>
    </dgm:pt>
    <dgm:pt modelId="{D33F2EF4-3EDE-44B0-9D03-C403DBB3D0CD}" type="pres">
      <dgm:prSet presAssocID="{6C46DAE3-8A59-4D0D-AFFD-38A8899900E0}" presName="connectorText" presStyleLbl="sibTrans1D1" presStyleIdx="3" presStyleCnt="4"/>
      <dgm:spPr/>
      <dgm:t>
        <a:bodyPr/>
        <a:lstStyle/>
        <a:p>
          <a:endParaRPr lang="en-GB"/>
        </a:p>
      </dgm:t>
    </dgm:pt>
    <dgm:pt modelId="{C1462A64-139F-40EC-A52D-79A0650D7CB8}" type="pres">
      <dgm:prSet presAssocID="{BD01345D-5B36-4F9E-BB1D-10A605E941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9025CF-5D4C-4BD9-8411-D2EAD21782EC}" srcId="{530D3185-3CBD-4213-8A57-390455D4C67A}" destId="{5110049C-58F1-4444-AA13-A8E0830A36CA}" srcOrd="2" destOrd="0" parTransId="{B150DADF-B941-45D6-82E9-55F87B409422}" sibTransId="{266009F8-135E-4A9C-9D32-59C4B5D7A617}"/>
    <dgm:cxn modelId="{01B032E1-DBB4-4276-BA2E-4785222C2850}" srcId="{530D3185-3CBD-4213-8A57-390455D4C67A}" destId="{4A3EAC0F-031B-4B8A-B25D-1265FE5ECD78}" srcOrd="1" destOrd="0" parTransId="{97C8C082-4471-4B56-9684-9008ACB62DD6}" sibTransId="{FDCE27D9-5C97-4C6C-875A-D6F87F6BFB9F}"/>
    <dgm:cxn modelId="{122FACDA-86D7-4DD6-B4D1-8AC9EAF9C133}" type="presOf" srcId="{6C46DAE3-8A59-4D0D-AFFD-38A8899900E0}" destId="{226FBA2B-4E4D-466C-A063-08D9EB48A319}" srcOrd="0" destOrd="0" presId="urn:microsoft.com/office/officeart/2005/8/layout/bProcess3"/>
    <dgm:cxn modelId="{3D0FD2FC-47DE-4B28-8D87-8B17486E6383}" type="presOf" srcId="{6C46DAE3-8A59-4D0D-AFFD-38A8899900E0}" destId="{D33F2EF4-3EDE-44B0-9D03-C403DBB3D0CD}" srcOrd="1" destOrd="0" presId="urn:microsoft.com/office/officeart/2005/8/layout/bProcess3"/>
    <dgm:cxn modelId="{ECD5685A-58D2-4F6A-8545-ED1446E0E674}" type="presOf" srcId="{5110049C-58F1-4444-AA13-A8E0830A36CA}" destId="{D28D6D28-1106-4418-A47A-0FA3BE743353}" srcOrd="0" destOrd="0" presId="urn:microsoft.com/office/officeart/2005/8/layout/bProcess3"/>
    <dgm:cxn modelId="{F3C436CF-1247-4ACB-AEAD-4136CD62805B}" type="presOf" srcId="{E0AE94F8-2AFE-4CAD-BC60-48E451B5EC0E}" destId="{CA043039-D15B-4564-8A27-B4B42B3D541B}" srcOrd="0" destOrd="0" presId="urn:microsoft.com/office/officeart/2005/8/layout/bProcess3"/>
    <dgm:cxn modelId="{EEB224CB-5139-4326-B525-B042383D621C}" type="presOf" srcId="{BD01345D-5B36-4F9E-BB1D-10A605E94120}" destId="{C1462A64-139F-40EC-A52D-79A0650D7CB8}" srcOrd="0" destOrd="0" presId="urn:microsoft.com/office/officeart/2005/8/layout/bProcess3"/>
    <dgm:cxn modelId="{046C2CDB-C920-463E-A05D-7AD9713E3BFC}" type="presOf" srcId="{FDCE27D9-5C97-4C6C-875A-D6F87F6BFB9F}" destId="{AF116E32-A40E-4E1F-B5C4-D81C8AC59C08}" srcOrd="1" destOrd="0" presId="urn:microsoft.com/office/officeart/2005/8/layout/bProcess3"/>
    <dgm:cxn modelId="{184D707F-831C-4070-88FF-8794C136AED6}" type="presOf" srcId="{266009F8-135E-4A9C-9D32-59C4B5D7A617}" destId="{B1BA50E8-A3C7-4921-8A78-39E02D0E9A8D}" srcOrd="1" destOrd="0" presId="urn:microsoft.com/office/officeart/2005/8/layout/bProcess3"/>
    <dgm:cxn modelId="{998DEAF6-7014-4B55-8537-AACFDFC328D5}" srcId="{530D3185-3CBD-4213-8A57-390455D4C67A}" destId="{E0AE94F8-2AFE-4CAD-BC60-48E451B5EC0E}" srcOrd="0" destOrd="0" parTransId="{A8600242-E23C-4EC3-8D32-7737065B111D}" sibTransId="{FD4CD1B9-4A74-4AAF-AC8B-7CB4F1F6DFDC}"/>
    <dgm:cxn modelId="{92507EB1-43BF-4D57-A206-A120E2236671}" type="presOf" srcId="{880D9E03-7FB7-4800-927A-53D00BF73FC5}" destId="{A77D12A4-063E-47BA-9295-A5DA9139F109}" srcOrd="0" destOrd="0" presId="urn:microsoft.com/office/officeart/2005/8/layout/bProcess3"/>
    <dgm:cxn modelId="{354B953B-B5DF-4FD7-A64E-F43581FE3D16}" type="presOf" srcId="{FDCE27D9-5C97-4C6C-875A-D6F87F6BFB9F}" destId="{51FF22D3-F0BE-4A1A-85B7-05F92E127AD8}" srcOrd="0" destOrd="0" presId="urn:microsoft.com/office/officeart/2005/8/layout/bProcess3"/>
    <dgm:cxn modelId="{F3302E95-5E83-408C-9156-FFC975EEE948}" srcId="{530D3185-3CBD-4213-8A57-390455D4C67A}" destId="{BD01345D-5B36-4F9E-BB1D-10A605E94120}" srcOrd="4" destOrd="0" parTransId="{318A21FF-8CA4-4ED6-BAFB-5D71BB1BC9B4}" sibTransId="{9A761AFB-F1AB-489F-A24B-F5C6E468CA80}"/>
    <dgm:cxn modelId="{C2D175C9-514A-48EE-9E93-202D9972EF80}" type="presOf" srcId="{530D3185-3CBD-4213-8A57-390455D4C67A}" destId="{BC13E8A9-EE96-4B25-821A-FEA4AA851A8D}" srcOrd="0" destOrd="0" presId="urn:microsoft.com/office/officeart/2005/8/layout/bProcess3"/>
    <dgm:cxn modelId="{A2D48DEF-D799-44A7-9E0E-B715A2875117}" type="presOf" srcId="{FD4CD1B9-4A74-4AAF-AC8B-7CB4F1F6DFDC}" destId="{DFAD0563-D49A-4208-AD8C-41645758BC25}" srcOrd="0" destOrd="0" presId="urn:microsoft.com/office/officeart/2005/8/layout/bProcess3"/>
    <dgm:cxn modelId="{E1576789-EB9D-44B7-BB59-082BF3D077B6}" srcId="{530D3185-3CBD-4213-8A57-390455D4C67A}" destId="{880D9E03-7FB7-4800-927A-53D00BF73FC5}" srcOrd="3" destOrd="0" parTransId="{E4F72CEE-DBEC-40D6-AC3B-9FBED9279DA8}" sibTransId="{6C46DAE3-8A59-4D0D-AFFD-38A8899900E0}"/>
    <dgm:cxn modelId="{44C40512-EECF-4432-A9F1-2BD1EF303D3A}" type="presOf" srcId="{4A3EAC0F-031B-4B8A-B25D-1265FE5ECD78}" destId="{32B0D18B-5383-41BE-B09F-C22E9EC2F7BA}" srcOrd="0" destOrd="0" presId="urn:microsoft.com/office/officeart/2005/8/layout/bProcess3"/>
    <dgm:cxn modelId="{A7A369C6-1F0C-490B-BA76-07D2BEE4E551}" type="presOf" srcId="{FD4CD1B9-4A74-4AAF-AC8B-7CB4F1F6DFDC}" destId="{DB5E3D50-7CE8-4460-A343-40866EEFD7E1}" srcOrd="1" destOrd="0" presId="urn:microsoft.com/office/officeart/2005/8/layout/bProcess3"/>
    <dgm:cxn modelId="{8995520C-2628-487E-A815-84F82F86B9BD}" type="presOf" srcId="{266009F8-135E-4A9C-9D32-59C4B5D7A617}" destId="{178197C2-54B0-4760-BF86-CAE9DA78C065}" srcOrd="0" destOrd="0" presId="urn:microsoft.com/office/officeart/2005/8/layout/bProcess3"/>
    <dgm:cxn modelId="{2A6A4AC0-7351-40D0-8971-9961AF3A2E81}" type="presParOf" srcId="{BC13E8A9-EE96-4B25-821A-FEA4AA851A8D}" destId="{CA043039-D15B-4564-8A27-B4B42B3D541B}" srcOrd="0" destOrd="0" presId="urn:microsoft.com/office/officeart/2005/8/layout/bProcess3"/>
    <dgm:cxn modelId="{3BDBCDF9-42B6-4AB3-A611-5EFDD2517420}" type="presParOf" srcId="{BC13E8A9-EE96-4B25-821A-FEA4AA851A8D}" destId="{DFAD0563-D49A-4208-AD8C-41645758BC25}" srcOrd="1" destOrd="0" presId="urn:microsoft.com/office/officeart/2005/8/layout/bProcess3"/>
    <dgm:cxn modelId="{72AAB821-0B64-491C-AD2A-26E93714D563}" type="presParOf" srcId="{DFAD0563-D49A-4208-AD8C-41645758BC25}" destId="{DB5E3D50-7CE8-4460-A343-40866EEFD7E1}" srcOrd="0" destOrd="0" presId="urn:microsoft.com/office/officeart/2005/8/layout/bProcess3"/>
    <dgm:cxn modelId="{56082E08-7945-4DCD-ADE9-2BD74FD27E0A}" type="presParOf" srcId="{BC13E8A9-EE96-4B25-821A-FEA4AA851A8D}" destId="{32B0D18B-5383-41BE-B09F-C22E9EC2F7BA}" srcOrd="2" destOrd="0" presId="urn:microsoft.com/office/officeart/2005/8/layout/bProcess3"/>
    <dgm:cxn modelId="{2EB6906F-3C8D-4639-9DAC-925682B556FF}" type="presParOf" srcId="{BC13E8A9-EE96-4B25-821A-FEA4AA851A8D}" destId="{51FF22D3-F0BE-4A1A-85B7-05F92E127AD8}" srcOrd="3" destOrd="0" presId="urn:microsoft.com/office/officeart/2005/8/layout/bProcess3"/>
    <dgm:cxn modelId="{4819B8BD-B281-4202-A475-2F3767F1C788}" type="presParOf" srcId="{51FF22D3-F0BE-4A1A-85B7-05F92E127AD8}" destId="{AF116E32-A40E-4E1F-B5C4-D81C8AC59C08}" srcOrd="0" destOrd="0" presId="urn:microsoft.com/office/officeart/2005/8/layout/bProcess3"/>
    <dgm:cxn modelId="{9FEDEF36-E24E-47A1-9D88-6A9163FCD49D}" type="presParOf" srcId="{BC13E8A9-EE96-4B25-821A-FEA4AA851A8D}" destId="{D28D6D28-1106-4418-A47A-0FA3BE743353}" srcOrd="4" destOrd="0" presId="urn:microsoft.com/office/officeart/2005/8/layout/bProcess3"/>
    <dgm:cxn modelId="{9ED0808C-5212-42EA-98A8-FFCD4E048193}" type="presParOf" srcId="{BC13E8A9-EE96-4B25-821A-FEA4AA851A8D}" destId="{178197C2-54B0-4760-BF86-CAE9DA78C065}" srcOrd="5" destOrd="0" presId="urn:microsoft.com/office/officeart/2005/8/layout/bProcess3"/>
    <dgm:cxn modelId="{2756B61D-8640-44E6-8639-48E939474950}" type="presParOf" srcId="{178197C2-54B0-4760-BF86-CAE9DA78C065}" destId="{B1BA50E8-A3C7-4921-8A78-39E02D0E9A8D}" srcOrd="0" destOrd="0" presId="urn:microsoft.com/office/officeart/2005/8/layout/bProcess3"/>
    <dgm:cxn modelId="{331BC547-02A2-4926-A5C8-E9C6A6F07F23}" type="presParOf" srcId="{BC13E8A9-EE96-4B25-821A-FEA4AA851A8D}" destId="{A77D12A4-063E-47BA-9295-A5DA9139F109}" srcOrd="6" destOrd="0" presId="urn:microsoft.com/office/officeart/2005/8/layout/bProcess3"/>
    <dgm:cxn modelId="{90D96DA2-84E6-4289-BA73-A41D04E694A0}" type="presParOf" srcId="{BC13E8A9-EE96-4B25-821A-FEA4AA851A8D}" destId="{226FBA2B-4E4D-466C-A063-08D9EB48A319}" srcOrd="7" destOrd="0" presId="urn:microsoft.com/office/officeart/2005/8/layout/bProcess3"/>
    <dgm:cxn modelId="{B254F5CA-475F-46C8-83EC-27AC570C4EA3}" type="presParOf" srcId="{226FBA2B-4E4D-466C-A063-08D9EB48A319}" destId="{D33F2EF4-3EDE-44B0-9D03-C403DBB3D0CD}" srcOrd="0" destOrd="0" presId="urn:microsoft.com/office/officeart/2005/8/layout/bProcess3"/>
    <dgm:cxn modelId="{26143843-401D-4A73-9B09-5DF084C708BE}" type="presParOf" srcId="{BC13E8A9-EE96-4B25-821A-FEA4AA851A8D}" destId="{C1462A64-139F-40EC-A52D-79A0650D7CB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B907C-A0B3-43A2-9B40-A37B6100407D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23BFD934-1EE3-4B38-9D75-8BD739F588D7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  <a:latin typeface="Calibri" panose="020F0502020204030204" pitchFamily="34" charset="0"/>
            </a:rPr>
            <a:t>Timeliness is crucial for indicators to inform decision making</a:t>
          </a:r>
          <a:endParaRPr lang="en-US" b="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A217FE4-9A0D-4670-9CE0-5309B0934BC8}" type="parTrans" cxnId="{BCEAC237-CBCA-4C14-AEAE-5403C4F2E8AD}">
      <dgm:prSet/>
      <dgm:spPr/>
      <dgm:t>
        <a:bodyPr/>
        <a:lstStyle/>
        <a:p>
          <a:endParaRPr lang="en-US" b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C414FA7-425C-4404-9857-F5FFC13F77D3}" type="sibTrans" cxnId="{BCEAC237-CBCA-4C14-AEAE-5403C4F2E8AD}">
      <dgm:prSet/>
      <dgm:spPr/>
      <dgm:t>
        <a:bodyPr/>
        <a:lstStyle/>
        <a:p>
          <a:endParaRPr lang="en-US" b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3A2A2054-8068-4F39-9634-6A4C58D93E2D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  <a:latin typeface="Calibri" panose="020F0502020204030204" pitchFamily="34" charset="0"/>
            </a:rPr>
            <a:t>Data to be carefully disaggregated to track equity in achievements</a:t>
          </a:r>
          <a:endParaRPr lang="en-US" b="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C2394B8-6C94-4E67-B70D-C2C828CBC019}" type="parTrans" cxnId="{35AD903E-2051-43C6-B253-F8D473FCDC23}">
      <dgm:prSet/>
      <dgm:spPr/>
      <dgm:t>
        <a:bodyPr/>
        <a:lstStyle/>
        <a:p>
          <a:endParaRPr lang="en-US" b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3172204-78EA-45EF-BB53-D8D7BD17D2C1}" type="sibTrans" cxnId="{35AD903E-2051-43C6-B253-F8D473FCDC23}">
      <dgm:prSet/>
      <dgm:spPr/>
      <dgm:t>
        <a:bodyPr/>
        <a:lstStyle/>
        <a:p>
          <a:endParaRPr lang="en-US" b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3D325BA-6716-4F45-ADC6-22FFA6EEEC81}">
      <dgm:prSet custT="1"/>
      <dgm:spPr/>
      <dgm:t>
        <a:bodyPr/>
        <a:lstStyle/>
        <a:p>
          <a:r>
            <a:rPr lang="en-US" sz="2200" dirty="0" smtClean="0">
              <a:solidFill>
                <a:schemeClr val="tx2"/>
              </a:solidFill>
              <a:latin typeface="Calibri" panose="020F0502020204030204" pitchFamily="34" charset="0"/>
            </a:rPr>
            <a:t>Oversight function of  accountability by OSSAP on  funds allotted for projects and programmes are carried out</a:t>
          </a:r>
          <a:endParaRPr lang="en-US" sz="2200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AA7C984C-05A6-4289-A39B-83D218FF733E}" type="parTrans" cxnId="{1C4A8E08-4552-4822-AE5E-C71D957E3080}">
      <dgm:prSet/>
      <dgm:spPr/>
      <dgm:t>
        <a:bodyPr/>
        <a:lstStyle/>
        <a:p>
          <a:endParaRPr lang="en-US"/>
        </a:p>
      </dgm:t>
    </dgm:pt>
    <dgm:pt modelId="{197337E4-36F2-4CA1-87EA-DCA860D981D2}" type="sibTrans" cxnId="{1C4A8E08-4552-4822-AE5E-C71D957E3080}">
      <dgm:prSet/>
      <dgm:spPr/>
      <dgm:t>
        <a:bodyPr/>
        <a:lstStyle/>
        <a:p>
          <a:endParaRPr lang="en-US"/>
        </a:p>
      </dgm:t>
    </dgm:pt>
    <dgm:pt modelId="{2ECC5F8E-3B51-4374-AA91-157ADB6F1A91}" type="pres">
      <dgm:prSet presAssocID="{4E2B907C-A0B3-43A2-9B40-A37B6100407D}" presName="Name0" presStyleCnt="0">
        <dgm:presLayoutVars>
          <dgm:dir/>
          <dgm:resizeHandles val="exact"/>
        </dgm:presLayoutVars>
      </dgm:prSet>
      <dgm:spPr/>
    </dgm:pt>
    <dgm:pt modelId="{8217B727-C4EF-4796-AFA5-739E17DA512C}" type="pres">
      <dgm:prSet presAssocID="{23BFD934-1EE3-4B38-9D75-8BD739F588D7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363A2-A8EC-40F5-AD2D-9A78D3C4C96C}" type="pres">
      <dgm:prSet presAssocID="{3A2A2054-8068-4F39-9634-6A4C58D93E2D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B8E4-E0FE-4505-A84F-74479A9403E2}" type="pres">
      <dgm:prSet presAssocID="{E3D325BA-6716-4F45-ADC6-22FFA6EEEC81}" presName="twoplus" presStyleLbl="node1" presStyleIdx="2" presStyleCnt="3" custScaleX="115096" custRadScaleRad="99731" custRadScaleInc="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76D11-7051-4799-9E9C-9CB92C8DC6F6}" type="presOf" srcId="{3A2A2054-8068-4F39-9634-6A4C58D93E2D}" destId="{502363A2-A8EC-40F5-AD2D-9A78D3C4C96C}" srcOrd="0" destOrd="0" presId="urn:diagrams.loki3.com/TabbedArc+Icon"/>
    <dgm:cxn modelId="{35AD903E-2051-43C6-B253-F8D473FCDC23}" srcId="{4E2B907C-A0B3-43A2-9B40-A37B6100407D}" destId="{3A2A2054-8068-4F39-9634-6A4C58D93E2D}" srcOrd="1" destOrd="0" parTransId="{7C2394B8-6C94-4E67-B70D-C2C828CBC019}" sibTransId="{E3172204-78EA-45EF-BB53-D8D7BD17D2C1}"/>
    <dgm:cxn modelId="{E7507947-C297-4B20-9DE9-C40CA8FB4C47}" type="presOf" srcId="{4E2B907C-A0B3-43A2-9B40-A37B6100407D}" destId="{2ECC5F8E-3B51-4374-AA91-157ADB6F1A91}" srcOrd="0" destOrd="0" presId="urn:diagrams.loki3.com/TabbedArc+Icon"/>
    <dgm:cxn modelId="{BCEAC237-CBCA-4C14-AEAE-5403C4F2E8AD}" srcId="{4E2B907C-A0B3-43A2-9B40-A37B6100407D}" destId="{23BFD934-1EE3-4B38-9D75-8BD739F588D7}" srcOrd="0" destOrd="0" parTransId="{2A217FE4-9A0D-4670-9CE0-5309B0934BC8}" sibTransId="{EC414FA7-425C-4404-9857-F5FFC13F77D3}"/>
    <dgm:cxn modelId="{1C4A8E08-4552-4822-AE5E-C71D957E3080}" srcId="{4E2B907C-A0B3-43A2-9B40-A37B6100407D}" destId="{E3D325BA-6716-4F45-ADC6-22FFA6EEEC81}" srcOrd="2" destOrd="0" parTransId="{AA7C984C-05A6-4289-A39B-83D218FF733E}" sibTransId="{197337E4-36F2-4CA1-87EA-DCA860D981D2}"/>
    <dgm:cxn modelId="{53B9C683-5D75-4444-A5FC-B6FC8FB93C7E}" type="presOf" srcId="{23BFD934-1EE3-4B38-9D75-8BD739F588D7}" destId="{8217B727-C4EF-4796-AFA5-739E17DA512C}" srcOrd="0" destOrd="0" presId="urn:diagrams.loki3.com/TabbedArc+Icon"/>
    <dgm:cxn modelId="{143EBDD3-C663-498F-9035-F7EF86080A17}" type="presOf" srcId="{E3D325BA-6716-4F45-ADC6-22FFA6EEEC81}" destId="{5805B8E4-E0FE-4505-A84F-74479A9403E2}" srcOrd="0" destOrd="0" presId="urn:diagrams.loki3.com/TabbedArc+Icon"/>
    <dgm:cxn modelId="{88D6F9F6-8B89-4F41-AD5E-87984F1EDB29}" type="presParOf" srcId="{2ECC5F8E-3B51-4374-AA91-157ADB6F1A91}" destId="{8217B727-C4EF-4796-AFA5-739E17DA512C}" srcOrd="0" destOrd="0" presId="urn:diagrams.loki3.com/TabbedArc+Icon"/>
    <dgm:cxn modelId="{F0977F37-0DAD-4D50-9264-AF90AFCFAC7B}" type="presParOf" srcId="{2ECC5F8E-3B51-4374-AA91-157ADB6F1A91}" destId="{502363A2-A8EC-40F5-AD2D-9A78D3C4C96C}" srcOrd="1" destOrd="0" presId="urn:diagrams.loki3.com/TabbedArc+Icon"/>
    <dgm:cxn modelId="{0FB674FE-9323-4585-9462-B98FFE440A52}" type="presParOf" srcId="{2ECC5F8E-3B51-4374-AA91-157ADB6F1A91}" destId="{5805B8E4-E0FE-4505-A84F-74479A9403E2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1218884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3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3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70" y="1600202"/>
            <a:ext cx="8329030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7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8/22/2016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6" y="898103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4" name="Rectangle 23"/>
          <p:cNvSpPr/>
          <p:nvPr/>
        </p:nvSpPr>
        <p:spPr>
          <a:xfrm>
            <a:off x="1216153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3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3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8" name="Rectangle 27"/>
          <p:cNvSpPr/>
          <p:nvPr/>
        </p:nvSpPr>
        <p:spPr>
          <a:xfrm>
            <a:off x="12188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3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8/22/2016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4" y="4259998"/>
            <a:ext cx="7264622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8" y="1499616"/>
            <a:ext cx="481888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8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50" y="1499616"/>
            <a:ext cx="481888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50" y="2514600"/>
            <a:ext cx="4818887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3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3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8/22/2016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6" y="898103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7" y="177802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7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3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8/22/2016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4" y="6356353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7" y="6356353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2" y="-34496"/>
            <a:ext cx="7694613" cy="459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28799" y="169391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Implementing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Sustainable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Development Goals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(SDGs)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 Nigeria</a:t>
            </a:r>
            <a:endParaRPr lang="en-US" sz="4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212" y="4719712"/>
            <a:ext cx="931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The place of road safety and transport in the implementation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799" y="4563035"/>
            <a:ext cx="1036002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799" y="5481592"/>
            <a:ext cx="103600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8718" y="5815374"/>
            <a:ext cx="380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Dr. </a:t>
            </a:r>
            <a:r>
              <a:rPr lang="en-US" sz="3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Boboye</a:t>
            </a: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Oyeyemi</a:t>
            </a: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0561" y="5958909"/>
            <a:ext cx="176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MFR,mni,NPoM</a:t>
            </a:r>
            <a:endParaRPr lang="en-US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3872" y="6328241"/>
            <a:ext cx="25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Corps Marshal- FRSC</a:t>
            </a:r>
            <a:endParaRPr lang="en-US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15757" y="5792016"/>
            <a:ext cx="165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Kano State, Nigeria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228513" y="5481590"/>
            <a:ext cx="1027" cy="1376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8012" y="5481590"/>
            <a:ext cx="1027" cy="13764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10246" y="5943252"/>
            <a:ext cx="1066800" cy="68894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24.08.16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540" y="6096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Enabling Actions</a:t>
            </a:r>
            <a:endParaRPr lang="en-US" sz="44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4845239"/>
              </p:ext>
            </p:extLst>
          </p:nvPr>
        </p:nvGraphicFramePr>
        <p:xfrm>
          <a:off x="4739045" y="1440743"/>
          <a:ext cx="7189095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7025" y="1447800"/>
            <a:ext cx="3581400" cy="5509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Transport and safety are central to the effectiveness of the SDGs.</a:t>
            </a:r>
          </a:p>
          <a:p>
            <a:endParaRPr lang="en-US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mplementing the strategies outlined in the UN Decade of Action for Road Safety 2011-2020 is crucial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540" y="6096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Enabling Actions ii</a:t>
            </a:r>
            <a:endParaRPr lang="en-US" sz="44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2448783"/>
              </p:ext>
            </p:extLst>
          </p:nvPr>
        </p:nvGraphicFramePr>
        <p:xfrm>
          <a:off x="2741612" y="1600200"/>
          <a:ext cx="83820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5334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MONITORING &amp; ACCOUNTABILTY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370012" y="1295400"/>
          <a:ext cx="911131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363570" y="3733800"/>
            <a:ext cx="3124200" cy="3124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There is need for improved collaboration and monitoring of progress on each of the targets between the FRSC and the office of the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SSAP-SDG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91882"/>
              </p:ext>
            </p:extLst>
          </p:nvPr>
        </p:nvGraphicFramePr>
        <p:xfrm>
          <a:off x="150812" y="1752600"/>
          <a:ext cx="9448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55613" y="5334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BY YEAR 2030….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47212" y="4495800"/>
            <a:ext cx="0" cy="16764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742612" y="5531703"/>
            <a:ext cx="19050" cy="57947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37812" y="525617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</a:rPr>
              <a:t>&lt; 2,720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1012" y="434191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5,440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447212" y="6248400"/>
            <a:ext cx="1447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85312" y="6300401"/>
            <a:ext cx="1485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Calibri" panose="020F0502020204030204" pitchFamily="34" charset="0"/>
              </a:rPr>
              <a:t>….2020………2025……..2030</a:t>
            </a:r>
            <a:endParaRPr lang="en-US" sz="9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014093">
            <a:off x="9540370" y="484536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………..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445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5212" y="43104"/>
            <a:ext cx="9686365" cy="6819378"/>
            <a:chOff x="1056247" y="114822"/>
            <a:chExt cx="9686365" cy="68193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32756"/>
            <a:stretch/>
          </p:blipFill>
          <p:spPr>
            <a:xfrm>
              <a:off x="1065212" y="114822"/>
              <a:ext cx="9677400" cy="445717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56247" y="4572000"/>
              <a:ext cx="9683470" cy="2362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7037" y="4745880"/>
            <a:ext cx="769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Attaining the SGDs 3</a:t>
            </a:r>
            <a:r>
              <a:rPr lang="en-US" sz="28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11</a:t>
            </a:r>
            <a:r>
              <a:rPr lang="en-US" sz="28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Nigeria Starts with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3812" y="4831045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ALYSTPAU\Desktop\FRSC Fotoz\ISO 9001 Certified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83" y="915554"/>
            <a:ext cx="6556893" cy="500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141412" y="381000"/>
            <a:ext cx="9220200" cy="6248400"/>
            <a:chOff x="1074230" y="-1033006"/>
            <a:chExt cx="7312445" cy="5758150"/>
          </a:xfrm>
        </p:grpSpPr>
        <p:pic>
          <p:nvPicPr>
            <p:cNvPr id="11" name="Picture 10" descr="http://t2.gstatic.com/images?q=tbn:ANd9GcQg58L7A-B83QI8V8H51UYiP8Bx-9p8JyTvlJzy8fXhRcw5xk7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30" y="806323"/>
              <a:ext cx="2457670" cy="2457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169136" y="3631765"/>
              <a:ext cx="2959948" cy="34732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0249" tIns="35125" rIns="70249" bIns="35125" anchor="ctr" anchorCtr="1">
              <a:spAutoFit/>
            </a:bodyPr>
            <a:lstStyle/>
            <a:p>
              <a:pPr marL="273793" indent="-273793" algn="ctr" defTabSz="7301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Comic Sans MS" pitchFamily="66" charset="0"/>
                </a:rPr>
                <a:t>080 7769 0362</a:t>
              </a:r>
              <a:endParaRPr lang="en-GB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60125" y="449753"/>
              <a:ext cx="1681362" cy="34888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70249" tIns="35125" rIns="70249" bIns="35125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Comic Sans MS" pitchFamily="66" charset="0"/>
                </a:rPr>
                <a:t>SMS Only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44309" y="485576"/>
              <a:ext cx="1918659" cy="34888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70249" tIns="35125" rIns="70249" bIns="35125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Comic Sans MS" pitchFamily="66" charset="0"/>
                </a:rPr>
                <a:t>Phone Only</a:t>
              </a:r>
              <a:endParaRPr lang="en-GB" dirty="0"/>
            </a:p>
          </p:txBody>
        </p:sp>
        <p:pic>
          <p:nvPicPr>
            <p:cNvPr id="15" name="Picture 8" descr="http://t0.gstatic.com/images?q=tbn:ANd9GcSTj4D7ipE8YXRs3mCPXcQwNeSvKqUt9mmQMXNK4gi5QycLgG8-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6FC"/>
                </a:clrFrom>
                <a:clrTo>
                  <a:srgbClr val="FBF6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323" y="1093899"/>
              <a:ext cx="1460352" cy="188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10050" y="3354527"/>
              <a:ext cx="3404877" cy="90180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0249" tIns="35125" rIns="70249" bIns="35125">
              <a:spAutoFit/>
            </a:bodyPr>
            <a:lstStyle/>
            <a:p>
              <a:pPr marL="273793" indent="-273793" algn="ctr" defTabSz="7301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Comic Sans MS" pitchFamily="66" charset="0"/>
                </a:rPr>
                <a:t>Call toll free on: 122</a:t>
              </a:r>
            </a:p>
            <a:p>
              <a:pPr marL="273793" indent="-273793" algn="ctr" defTabSz="7301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Comic Sans MS" pitchFamily="66" charset="0"/>
                </a:rPr>
                <a:t>0700 – CALL - FRSC</a:t>
              </a:r>
            </a:p>
            <a:p>
              <a:pPr marL="273793" indent="-273793" algn="ctr" defTabSz="7301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Comic Sans MS" pitchFamily="66" charset="0"/>
                </a:rPr>
                <a:t>0700 – 2255 – 3772</a:t>
              </a:r>
            </a:p>
          </p:txBody>
        </p:sp>
        <p:sp>
          <p:nvSpPr>
            <p:cNvPr id="17" name="Rectangle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>
            <a:xfrm>
              <a:off x="2032779" y="-1033006"/>
              <a:ext cx="5609226" cy="820813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500" b="1" dirty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  <a:ea typeface="+mj-ea"/>
                  <a:cs typeface="+mj-cs"/>
                </a:rPr>
                <a:t>THANK YOU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62968" y="4346666"/>
              <a:ext cx="2959948" cy="37847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0249" tIns="35125" rIns="70249" bIns="35125" anchor="ctr" anchorCtr="1">
              <a:spAutoFit/>
            </a:bodyPr>
            <a:lstStyle/>
            <a:p>
              <a:pPr marL="273793" indent="-273793" defTabSz="7301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Comic Sans MS" pitchFamily="66" charset="0"/>
                </a:rPr>
                <a:t>www.frsc.gov.ng</a:t>
              </a:r>
              <a:endParaRPr lang="en-GB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4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012" y="6858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INTRODUCTION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1020072"/>
              </p:ext>
            </p:extLst>
          </p:nvPr>
        </p:nvGraphicFramePr>
        <p:xfrm>
          <a:off x="1293812" y="1579386"/>
          <a:ext cx="9829800" cy="268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752498" y="4189477"/>
            <a:ext cx="5015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Transforming our world: the 2030 Agenda for Sustainable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9212" y="4173816"/>
            <a:ext cx="2386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Already Concluded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24217" y="1447800"/>
            <a:ext cx="21641" cy="5278614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1980" y="5574472"/>
            <a:ext cx="5013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intergovernmental set of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17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aspiration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Goals with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169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targets</a:t>
            </a:r>
          </a:p>
        </p:txBody>
      </p:sp>
      <p:sp>
        <p:nvSpPr>
          <p:cNvPr id="15" name="Oval 14"/>
          <p:cNvSpPr/>
          <p:nvPr/>
        </p:nvSpPr>
        <p:spPr>
          <a:xfrm>
            <a:off x="6295298" y="446545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95298" y="581724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87" y="1371600"/>
            <a:ext cx="7300252" cy="5480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613" y="587188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INTRODUCTION…ii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012" y="6858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THE SDGs: What are they?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40" y="1600200"/>
            <a:ext cx="9989771" cy="50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6858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THE SDGs: Where Road Safety Counts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213" y="1752600"/>
            <a:ext cx="3689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Goal 3: Ensure healthy lives and promote </a:t>
            </a: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well being </a:t>
            </a: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for all at all 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1012" y="5410200"/>
            <a:ext cx="2031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Target 6: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3186" y="525631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By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2020, halve the number of global deaths and injuries from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road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traffic accidents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9396"/>
          <a:stretch/>
        </p:blipFill>
        <p:spPr>
          <a:xfrm>
            <a:off x="5135284" y="1600200"/>
            <a:ext cx="6720442" cy="30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540" y="6096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THE SDGs: Where Road Safety Counts…ii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3" name="Picture 2" descr="http://www.hearttestlabs.com/wp-content/uploads/2014/05/10-leading-causes-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81" y="1909010"/>
            <a:ext cx="9260721" cy="43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1012" y="5486400"/>
            <a:ext cx="9947783" cy="423208"/>
          </a:xfrm>
          <a:prstGeom prst="rect">
            <a:avLst/>
          </a:prstGeom>
          <a:solidFill>
            <a:srgbClr val="FF0000">
              <a:alpha val="5098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6403" y="1371600"/>
            <a:ext cx="1088139" cy="108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012" y="2409200"/>
            <a:ext cx="3122923" cy="179715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1412" y="4419600"/>
            <a:ext cx="10820400" cy="0"/>
          </a:xfrm>
          <a:prstGeom prst="line">
            <a:avLst/>
          </a:prstGeom>
          <a:ln w="571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50540" y="6096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THE SDGs: Where Road Safety Counts…iii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8885" y="155454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Majority of the  persons involved are in the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15-41 years age group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6612" y="152400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There has been a concerted global effort to reduce Road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raffic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njuries (RTIs) and fatality by half by year 2020 through the UN Decade of Action for Road Safety: 2011-2020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9559" y="4710900"/>
            <a:ext cx="5992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RTIs places an immense burden on health care system, diverting financial and human resources from other priorities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7133" y="5269468"/>
            <a:ext cx="39008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Age Group most affected 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By RTI constitutes Nigeria’s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active work force</a:t>
            </a:r>
          </a:p>
        </p:txBody>
      </p:sp>
    </p:spTree>
    <p:extLst>
      <p:ext uri="{BB962C8B-B14F-4D97-AF65-F5344CB8AC3E}">
        <p14:creationId xmlns:p14="http://schemas.microsoft.com/office/powerpoint/2010/main" val="41006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9022"/>
          <a:stretch/>
        </p:blipFill>
        <p:spPr>
          <a:xfrm>
            <a:off x="8456612" y="1371600"/>
            <a:ext cx="3138146" cy="22273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0012" y="1679156"/>
            <a:ext cx="6753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Goal 11:Make </a:t>
            </a: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cities and human settlements inclusive, </a:t>
            </a: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safe, resilient </a:t>
            </a: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and sustainable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0955" y="4626823"/>
            <a:ext cx="1967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Target</a:t>
            </a:r>
            <a:r>
              <a:rPr lang="en-US" sz="3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 2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5271" y="3934326"/>
            <a:ext cx="79386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By  2030,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provide access to safe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affordable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, accessible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and sustainable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transport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systems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for all,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improving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road safety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notably by expanding 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public transport, with special  attention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to the needs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of those in vulnerable situations,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women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, children, persons with disabilities and older persons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540" y="6096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THE SDGs: </a:t>
            </a:r>
            <a:r>
              <a:rPr lang="en-US" sz="4400" dirty="0">
                <a:latin typeface="Calibri" panose="020F0502020204030204" pitchFamily="34" charset="0"/>
              </a:rPr>
              <a:t>Where Transport and Safety </a:t>
            </a:r>
            <a:r>
              <a:rPr lang="en-US" sz="4400" dirty="0" err="1" smtClean="0">
                <a:latin typeface="Calibri" panose="020F0502020204030204" pitchFamily="34" charset="0"/>
              </a:rPr>
              <a:t>Counts..i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540" y="609600"/>
            <a:ext cx="1127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THE SDGs: </a:t>
            </a:r>
            <a:r>
              <a:rPr lang="en-US" sz="4400" dirty="0">
                <a:latin typeface="Calibri" panose="020F0502020204030204" pitchFamily="34" charset="0"/>
              </a:rPr>
              <a:t>Where Transport and Safety </a:t>
            </a:r>
            <a:r>
              <a:rPr lang="en-US" sz="4400" dirty="0" smtClean="0">
                <a:latin typeface="Calibri" panose="020F0502020204030204" pitchFamily="34" charset="0"/>
              </a:rPr>
              <a:t>Counts..ii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352" y="1709949"/>
            <a:ext cx="5941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Coordination between Health and Transport is essential because millions of Nigerians are at health risk due to: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612" y="1423737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4012" y="3689684"/>
            <a:ext cx="5008655" cy="22695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46441" y="3581400"/>
            <a:ext cx="3098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Ambient Air Pollution from Green House Gases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6441" y="5131070"/>
            <a:ext cx="3588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Noise pollution with adverse health implications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13041" y="3664935"/>
            <a:ext cx="457200" cy="121792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96560" y="5131070"/>
            <a:ext cx="457200" cy="121792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595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Euphemia</vt:lpstr>
      <vt:lpstr>Math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2016-08-16T15:03:45Z</dcterms:created>
  <dcterms:modified xsi:type="dcterms:W3CDTF">2016-08-22T15:17:56Z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