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80" r:id="rId3"/>
    <p:sldId id="281" r:id="rId4"/>
    <p:sldId id="282" r:id="rId5"/>
    <p:sldId id="28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993EA5-2EA7-4532-8379-613B6B1339F4}">
          <p14:sldIdLst>
            <p14:sldId id="261"/>
            <p14:sldId id="280"/>
            <p14:sldId id="281"/>
            <p14:sldId id="282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0" autoAdjust="0"/>
    <p:restoredTop sz="91793" autoAdjust="0"/>
  </p:normalViewPr>
  <p:slideViewPr>
    <p:cSldViewPr>
      <p:cViewPr varScale="1">
        <p:scale>
          <a:sx n="66" d="100"/>
          <a:sy n="66" d="100"/>
        </p:scale>
        <p:origin x="16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9616F-C991-43E7-B441-0B29E80910D4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D5FE2-9F0A-43C4-A48B-B17B24FE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3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7EFE-F7E9-4360-B460-281DCC72F44C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734DE6-F892-41E6-B6BC-8A4D903EA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936103"/>
          </a:xfrm>
        </p:spPr>
        <p:txBody>
          <a:bodyPr>
            <a:normAutofit/>
          </a:bodyPr>
          <a:lstStyle/>
          <a:p>
            <a:r>
              <a:rPr lang="en-US" b="1" dirty="0">
                <a:latin typeface="Candara" panose="020E0502030303020204" pitchFamily="34" charset="0"/>
                <a:cs typeface="Arial" charset="0"/>
              </a:rPr>
              <a:t>Updates </a:t>
            </a:r>
            <a:r>
              <a:rPr lang="en-US" b="1">
                <a:latin typeface="Candara" panose="020E0502030303020204" pitchFamily="34" charset="0"/>
                <a:cs typeface="Arial" charset="0"/>
              </a:rPr>
              <a:t>on Health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7C6A74-411B-413E-A031-BBC489637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7526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22</a:t>
            </a:r>
            <a:r>
              <a:rPr lang="en-US" baseline="30000" dirty="0"/>
              <a:t>nd</a:t>
            </a:r>
            <a:r>
              <a:rPr lang="en-US" dirty="0"/>
              <a:t> November, 2017</a:t>
            </a:r>
          </a:p>
        </p:txBody>
      </p:sp>
    </p:spTree>
    <p:extLst>
      <p:ext uri="{BB962C8B-B14F-4D97-AF65-F5344CB8AC3E}">
        <p14:creationId xmlns:p14="http://schemas.microsoft.com/office/powerpoint/2010/main" val="142416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AEA7D57E-9E9F-4CDF-9020-313EEEBF9A73}"/>
              </a:ext>
            </a:extLst>
          </p:cNvPr>
          <p:cNvSpPr txBox="1">
            <a:spLocks/>
          </p:cNvSpPr>
          <p:nvPr/>
        </p:nvSpPr>
        <p:spPr>
          <a:xfrm>
            <a:off x="228600" y="200026"/>
            <a:ext cx="8686800" cy="663573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B050"/>
                </a:solidFill>
                <a:latin typeface="Calibri" panose="020F0502020204030204" pitchFamily="34" charset="0"/>
              </a:rPr>
              <a:t>Updates on Health</a:t>
            </a:r>
            <a:endParaRPr lang="en-US" sz="28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FAD1FA6A-2934-499D-AAC0-EA01B059E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77896"/>
              </p:ext>
            </p:extLst>
          </p:nvPr>
        </p:nvGraphicFramePr>
        <p:xfrm>
          <a:off x="228600" y="982133"/>
          <a:ext cx="8686800" cy="5399195"/>
        </p:xfrm>
        <a:graphic>
          <a:graphicData uri="http://schemas.openxmlformats.org/drawingml/2006/table">
            <a:tbl>
              <a:tblPr firstRow="1" bandRow="1"/>
              <a:tblGrid>
                <a:gridCol w="3959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7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91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Polio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Verdana" pitchFamily="34" charset="0"/>
                        </a:rPr>
                        <a:t>Nigeria 15 months Polio free 21 more months to go!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Verdana" pitchFamily="34" charset="0"/>
                        </a:rPr>
                        <a:t>Need to sustain ongoing commitments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en-US" b="1" dirty="0"/>
                        <a:t>Measles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Verdana" pitchFamily="34" charset="0"/>
                        </a:rPr>
                        <a:t>Campaign ongoing successfully in all 7 states in the Northwest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Verdana" pitchFamily="34" charset="0"/>
                        </a:rPr>
                        <a:t>Next cycle in in the North East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Only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Borno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Yobe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States have so far paid their Counterpart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Campaign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might not take place if no funds is accessed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n-US" sz="1600" baseline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Monkey Pox (as @ 19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Nov)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146 cases to date, 42 confirmed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21 states and FCT affected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Number of new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cases on the decline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No deaths recorded to date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E3081A27-C4B0-48A4-B2E8-16A2A4767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131" y="4555646"/>
            <a:ext cx="2431345" cy="174977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ED5B6A7-4272-495B-872D-EDFAF2BF9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177" y="982134"/>
            <a:ext cx="2099733" cy="172548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F62CF79-8166-4CC6-9CA6-F4CE4798E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590" y="1015999"/>
            <a:ext cx="2370665" cy="168128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135A327-6DB6-47DB-9988-637F06BF4B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9304" y="2750580"/>
            <a:ext cx="2219237" cy="17585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8182B52-B0EC-4671-BC1D-2707614D80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5465" y="4585049"/>
            <a:ext cx="2231188" cy="162690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83B7747-F8E4-435A-894E-69D9A7B5B81B}"/>
              </a:ext>
            </a:extLst>
          </p:cNvPr>
          <p:cNvSpPr txBox="1"/>
          <p:nvPr/>
        </p:nvSpPr>
        <p:spPr>
          <a:xfrm>
            <a:off x="4283968" y="231086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Katsina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8820170-E9F0-40AF-9818-C2897D286612}"/>
              </a:ext>
            </a:extLst>
          </p:cNvPr>
          <p:cNvSpPr txBox="1"/>
          <p:nvPr/>
        </p:nvSpPr>
        <p:spPr>
          <a:xfrm>
            <a:off x="6380584" y="2339588"/>
            <a:ext cx="78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Kebbi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72004F-DB94-4B53-918A-9EA370E71706}"/>
              </a:ext>
            </a:extLst>
          </p:cNvPr>
          <p:cNvSpPr txBox="1"/>
          <p:nvPr/>
        </p:nvSpPr>
        <p:spPr>
          <a:xfrm>
            <a:off x="4283968" y="58184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Zamfara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CBB4E9-30A0-47E4-88A5-2B3E4681E2EA}"/>
              </a:ext>
            </a:extLst>
          </p:cNvPr>
          <p:cNvSpPr txBox="1"/>
          <p:nvPr/>
        </p:nvSpPr>
        <p:spPr>
          <a:xfrm>
            <a:off x="4673216" y="4139788"/>
            <a:ext cx="119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Kaduna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F6A5961-A4BA-4F04-95C7-B5B5A122B4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1960" y="2772241"/>
            <a:ext cx="2069788" cy="173687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E0EBCB7-E367-43AF-BD3C-DD4AD7A5889E}"/>
              </a:ext>
            </a:extLst>
          </p:cNvPr>
          <p:cNvSpPr txBox="1"/>
          <p:nvPr/>
        </p:nvSpPr>
        <p:spPr>
          <a:xfrm>
            <a:off x="4211960" y="41397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Kano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9FC8B1-3864-40DE-A096-62535EA7F06D}"/>
              </a:ext>
            </a:extLst>
          </p:cNvPr>
          <p:cNvSpPr txBox="1"/>
          <p:nvPr/>
        </p:nvSpPr>
        <p:spPr>
          <a:xfrm>
            <a:off x="6516216" y="42117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Kaduna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2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ABA03F8-4087-4073-A11B-8784F65CA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928776"/>
              </p:ext>
            </p:extLst>
          </p:nvPr>
        </p:nvGraphicFramePr>
        <p:xfrm>
          <a:off x="228600" y="1066801"/>
          <a:ext cx="7943800" cy="6004560"/>
        </p:xfrm>
        <a:graphic>
          <a:graphicData uri="http://schemas.openxmlformats.org/drawingml/2006/table">
            <a:tbl>
              <a:tblPr firstRow="1" bandRow="1"/>
              <a:tblGrid>
                <a:gridCol w="79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15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r>
                        <a:rPr lang="en-US" sz="1400" b="1" dirty="0"/>
                        <a:t>PHCUOR</a:t>
                      </a:r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en-US" sz="1400" b="0" dirty="0"/>
                        <a:t>Meeting held with HCH</a:t>
                      </a:r>
                      <a:r>
                        <a:rPr lang="en-US" sz="1400" b="0" baseline="0" dirty="0"/>
                        <a:t> and ES of SPHCB</a:t>
                      </a:r>
                      <a:endParaRPr lang="en-US" sz="1400" b="0" dirty="0"/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en-US" sz="1400" b="0" dirty="0"/>
                        <a:t>Meeting addressed</a:t>
                      </a:r>
                      <a:r>
                        <a:rPr lang="en-US" sz="1400" b="0" baseline="0" dirty="0"/>
                        <a:t> bottlenecks to effective implementation of PHCUOR</a:t>
                      </a:r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en-US" sz="1400" b="0" baseline="0" dirty="0"/>
                        <a:t>Key resolution</a:t>
                      </a:r>
                    </a:p>
                    <a:p>
                      <a:pPr marL="742950" lvl="1" indent="-285750">
                        <a:buFont typeface="Courier New" charset="0"/>
                        <a:buChar char="o"/>
                      </a:pPr>
                      <a:r>
                        <a:rPr lang="en-US" sz="1200" b="0" baseline="0" dirty="0"/>
                        <a:t>All LGA PHC staff should moved to the SPHCB</a:t>
                      </a:r>
                    </a:p>
                    <a:p>
                      <a:pPr marL="742950" lvl="1" indent="-285750">
                        <a:buFont typeface="Courier New" charset="0"/>
                        <a:buChar char="o"/>
                      </a:pPr>
                      <a:r>
                        <a:rPr lang="en-US" sz="1200" b="0" baseline="0" dirty="0"/>
                        <a:t>Ensure adequate funding of the Board</a:t>
                      </a:r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endParaRPr lang="en-US" sz="1400" b="0" baseline="0" dirty="0"/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SOML</a:t>
                      </a:r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First cycle of assessment done</a:t>
                      </a:r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12 states qualified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for reward in the first round </a:t>
                      </a:r>
                    </a:p>
                    <a:p>
                      <a:pPr marL="742950" lvl="1" indent="-285750">
                        <a:buFont typeface="Wingdings" charset="2"/>
                        <a:buChar char="ü"/>
                      </a:pP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</a:rPr>
                        <a:t>Katsina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</a:rPr>
                        <a:t>Zamfara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, Adamawa,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</a:rPr>
                        <a:t>Yobe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, Benue, FCT,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</a:rPr>
                        <a:t>Kogi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</a:rPr>
                        <a:t>Kwara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</a:rPr>
                        <a:t>Bayelsa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, Cross Rivers, Edo and Rivers</a:t>
                      </a:r>
                    </a:p>
                    <a:p>
                      <a:pPr marL="742950" lvl="1" indent="-285750">
                        <a:buFont typeface="Wingdings" charset="2"/>
                        <a:buChar char="ü"/>
                      </a:pP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</a:rPr>
                        <a:t>Zamfara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was adjudged the national champion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Collaboration with Chatham House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Verdana" pitchFamily="34" charset="0"/>
                        </a:rPr>
                        <a:t>CH will collaborate with NGF to promote UHC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Verdana" pitchFamily="34" charset="0"/>
                        </a:rPr>
                        <a:t>Process facilitated by HE Governor of Kaduna State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Verdana" pitchFamily="34" charset="0"/>
                        </a:rPr>
                        <a:t>Compliments the health agenda of reaching 100m Nigerians with quality health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Verdana" pitchFamily="34" charset="0"/>
                        </a:rPr>
                        <a:t>CH will leverage on its network of global expertise/resource to achieve this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itchFamily="34" charset="0"/>
                          <a:cs typeface="Verdana" pitchFamily="34" charset="0"/>
                        </a:rPr>
                        <a:t>CH to make a presentation to the NGF in February 2018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endParaRPr lang="en-US" sz="140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en-US" sz="1400" b="1" dirty="0"/>
                        <a:t>Others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H.E VP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of the Federal republic of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Nigeria, will launch the National Council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on Nutrition today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National Council on Health meeting (highest policy making body on health) held in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</a:rPr>
                        <a:t>Abeukuta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. Ogun State. HMH requested that communiqué be shared with NGF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NGF Secretariat met with NARD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84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56ACB37-0DC6-4A65-9210-AAFF913E1955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7016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B050"/>
                </a:solidFill>
              </a:rPr>
              <a:t>Keys Requests to the NGF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6FB80D-37A3-48D7-9EC4-82BC837529D9}"/>
              </a:ext>
            </a:extLst>
          </p:cNvPr>
          <p:cNvSpPr txBox="1">
            <a:spLocks/>
          </p:cNvSpPr>
          <p:nvPr/>
        </p:nvSpPr>
        <p:spPr>
          <a:xfrm>
            <a:off x="251520" y="1332090"/>
            <a:ext cx="8640960" cy="4844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/>
          </a:p>
          <a:p>
            <a:r>
              <a:rPr lang="en-US" sz="2000"/>
              <a:t>Need to remain dedicated to the Abuja commitment on Polio to ensure that Nigeria is ultimately certified polio free</a:t>
            </a:r>
          </a:p>
          <a:p>
            <a:endParaRPr lang="en-US" sz="2000"/>
          </a:p>
          <a:p>
            <a:r>
              <a:rPr lang="en-US" sz="2000"/>
              <a:t>Adamawa, Bauchi,  Gombe and Taraba to urgently release fund for measles campaign which starts from 30</a:t>
            </a:r>
            <a:r>
              <a:rPr lang="en-US" sz="2000" baseline="30000"/>
              <a:t>th</a:t>
            </a:r>
            <a:r>
              <a:rPr lang="en-US" sz="2000"/>
              <a:t> November</a:t>
            </a:r>
          </a:p>
          <a:p>
            <a:endParaRPr lang="en-US" sz="2000"/>
          </a:p>
          <a:p>
            <a:r>
              <a:rPr lang="en-US" sz="2000"/>
              <a:t>Facilitate the transfer of LGA PHC staff to the State PHC Board for effective implementation of the PHCUOR policy.</a:t>
            </a:r>
          </a:p>
          <a:p>
            <a:endParaRPr lang="en-US" sz="2000"/>
          </a:p>
          <a:p>
            <a:r>
              <a:rPr lang="en-US" sz="2000"/>
              <a:t>Need for increased commitment and support to Nutrition interventions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19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15B80-3D4F-4B2C-A9A0-199142DE67AA}"/>
              </a:ext>
            </a:extLst>
          </p:cNvPr>
          <p:cNvSpPr txBox="1">
            <a:spLocks/>
          </p:cNvSpPr>
          <p:nvPr/>
        </p:nvSpPr>
        <p:spPr>
          <a:xfrm>
            <a:off x="251520" y="30689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 for Listening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48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368</Words>
  <Application>Microsoft Office PowerPoint</Application>
  <PresentationFormat>On-screen Show (4:3)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Candara</vt:lpstr>
      <vt:lpstr>Courier New</vt:lpstr>
      <vt:lpstr>Verdana</vt:lpstr>
      <vt:lpstr>Wingdings</vt:lpstr>
      <vt:lpstr>Office Theme</vt:lpstr>
      <vt:lpstr>Updates on Health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</dc:creator>
  <cp:lastModifiedBy>Chinekwu Oreh</cp:lastModifiedBy>
  <cp:revision>59</cp:revision>
  <dcterms:created xsi:type="dcterms:W3CDTF">2012-07-24T14:11:04Z</dcterms:created>
  <dcterms:modified xsi:type="dcterms:W3CDTF">2017-11-22T13:38:59Z</dcterms:modified>
</cp:coreProperties>
</file>