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3"/>
  </p:notesMasterIdLst>
  <p:sldIdLst>
    <p:sldId id="476" r:id="rId3"/>
    <p:sldId id="550" r:id="rId4"/>
    <p:sldId id="549" r:id="rId5"/>
    <p:sldId id="554" r:id="rId6"/>
    <p:sldId id="555" r:id="rId7"/>
    <p:sldId id="552" r:id="rId8"/>
    <p:sldId id="557" r:id="rId9"/>
    <p:sldId id="559" r:id="rId10"/>
    <p:sldId id="560" r:id="rId11"/>
    <p:sldId id="556" r:id="rId12"/>
    <p:sldId id="558" r:id="rId13"/>
    <p:sldId id="562" r:id="rId14"/>
    <p:sldId id="563" r:id="rId15"/>
    <p:sldId id="565" r:id="rId16"/>
    <p:sldId id="260" r:id="rId17"/>
    <p:sldId id="568" r:id="rId18"/>
    <p:sldId id="567" r:id="rId19"/>
    <p:sldId id="566" r:id="rId20"/>
    <p:sldId id="571" r:id="rId21"/>
    <p:sldId id="56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C16675-8455-4FB8-B73C-A47F846B2001}" v="12" dt="2021-09-03T08:11:49.7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55" d="100"/>
          <a:sy n="55" d="100"/>
        </p:scale>
        <p:origin x="1028" y="4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noriode Ezire" userId="789b98bd-f43a-4f10-ae1c-6c5a9b0f23bc" providerId="ADAL" clId="{ADC16675-8455-4FB8-B73C-A47F846B2001}"/>
    <pc:docChg chg="custSel addSld delSld modSld sldOrd">
      <pc:chgData name="Onoriode Ezire" userId="789b98bd-f43a-4f10-ae1c-6c5a9b0f23bc" providerId="ADAL" clId="{ADC16675-8455-4FB8-B73C-A47F846B2001}" dt="2021-09-03T08:12:51.602" v="306" actId="1076"/>
      <pc:docMkLst>
        <pc:docMk/>
      </pc:docMkLst>
      <pc:sldChg chg="modSp mod">
        <pc:chgData name="Onoriode Ezire" userId="789b98bd-f43a-4f10-ae1c-6c5a9b0f23bc" providerId="ADAL" clId="{ADC16675-8455-4FB8-B73C-A47F846B2001}" dt="2021-08-30T21:46:31.369" v="3" actId="14100"/>
        <pc:sldMkLst>
          <pc:docMk/>
          <pc:sldMk cId="4106380331" sldId="476"/>
        </pc:sldMkLst>
        <pc:spChg chg="mod">
          <ac:chgData name="Onoriode Ezire" userId="789b98bd-f43a-4f10-ae1c-6c5a9b0f23bc" providerId="ADAL" clId="{ADC16675-8455-4FB8-B73C-A47F846B2001}" dt="2021-08-30T21:46:05.783" v="0" actId="20577"/>
          <ac:spMkLst>
            <pc:docMk/>
            <pc:sldMk cId="4106380331" sldId="476"/>
            <ac:spMk id="2" creationId="{EFCDFF1E-12C4-411C-99A7-884FFBB8BD3D}"/>
          </ac:spMkLst>
        </pc:spChg>
        <pc:spChg chg="mod">
          <ac:chgData name="Onoriode Ezire" userId="789b98bd-f43a-4f10-ae1c-6c5a9b0f23bc" providerId="ADAL" clId="{ADC16675-8455-4FB8-B73C-A47F846B2001}" dt="2021-08-30T21:46:23.702" v="2" actId="20577"/>
          <ac:spMkLst>
            <pc:docMk/>
            <pc:sldMk cId="4106380331" sldId="476"/>
            <ac:spMk id="6" creationId="{54A19ED4-07D8-4028-A672-5EC6BCB35E0F}"/>
          </ac:spMkLst>
        </pc:spChg>
        <pc:spChg chg="mod">
          <ac:chgData name="Onoriode Ezire" userId="789b98bd-f43a-4f10-ae1c-6c5a9b0f23bc" providerId="ADAL" clId="{ADC16675-8455-4FB8-B73C-A47F846B2001}" dt="2021-08-30T21:46:31.369" v="3" actId="14100"/>
          <ac:spMkLst>
            <pc:docMk/>
            <pc:sldMk cId="4106380331" sldId="476"/>
            <ac:spMk id="10" creationId="{FDD04662-2CD8-4036-8C6B-308833B6FD40}"/>
          </ac:spMkLst>
        </pc:spChg>
      </pc:sldChg>
      <pc:sldChg chg="del">
        <pc:chgData name="Onoriode Ezire" userId="789b98bd-f43a-4f10-ae1c-6c5a9b0f23bc" providerId="ADAL" clId="{ADC16675-8455-4FB8-B73C-A47F846B2001}" dt="2021-09-03T08:03:03.095" v="5" actId="47"/>
        <pc:sldMkLst>
          <pc:docMk/>
          <pc:sldMk cId="1677868101" sldId="553"/>
        </pc:sldMkLst>
      </pc:sldChg>
      <pc:sldChg chg="del">
        <pc:chgData name="Onoriode Ezire" userId="789b98bd-f43a-4f10-ae1c-6c5a9b0f23bc" providerId="ADAL" clId="{ADC16675-8455-4FB8-B73C-A47F846B2001}" dt="2021-09-03T08:03:01.360" v="4" actId="47"/>
        <pc:sldMkLst>
          <pc:docMk/>
          <pc:sldMk cId="3587443495" sldId="561"/>
        </pc:sldMkLst>
      </pc:sldChg>
      <pc:sldChg chg="del">
        <pc:chgData name="Onoriode Ezire" userId="789b98bd-f43a-4f10-ae1c-6c5a9b0f23bc" providerId="ADAL" clId="{ADC16675-8455-4FB8-B73C-A47F846B2001}" dt="2021-09-03T08:03:16.763" v="6" actId="47"/>
        <pc:sldMkLst>
          <pc:docMk/>
          <pc:sldMk cId="757411169" sldId="564"/>
        </pc:sldMkLst>
      </pc:sldChg>
      <pc:sldChg chg="new del">
        <pc:chgData name="Onoriode Ezire" userId="789b98bd-f43a-4f10-ae1c-6c5a9b0f23bc" providerId="ADAL" clId="{ADC16675-8455-4FB8-B73C-A47F846B2001}" dt="2021-09-03T08:03:43.967" v="9" actId="47"/>
        <pc:sldMkLst>
          <pc:docMk/>
          <pc:sldMk cId="3623179329" sldId="570"/>
        </pc:sldMkLst>
      </pc:sldChg>
      <pc:sldChg chg="addSp delSp modSp add mod ord">
        <pc:chgData name="Onoriode Ezire" userId="789b98bd-f43a-4f10-ae1c-6c5a9b0f23bc" providerId="ADAL" clId="{ADC16675-8455-4FB8-B73C-A47F846B2001}" dt="2021-09-03T08:12:51.602" v="306" actId="1076"/>
        <pc:sldMkLst>
          <pc:docMk/>
          <pc:sldMk cId="4177053807" sldId="571"/>
        </pc:sldMkLst>
        <pc:spChg chg="del mod">
          <ac:chgData name="Onoriode Ezire" userId="789b98bd-f43a-4f10-ae1c-6c5a9b0f23bc" providerId="ADAL" clId="{ADC16675-8455-4FB8-B73C-A47F846B2001}" dt="2021-09-03T08:04:54.005" v="26" actId="478"/>
          <ac:spMkLst>
            <pc:docMk/>
            <pc:sldMk cId="4177053807" sldId="571"/>
            <ac:spMk id="2" creationId="{2B4EBABD-A88C-44BB-8D61-B6D2AD64FB2E}"/>
          </ac:spMkLst>
        </pc:spChg>
        <pc:spChg chg="mod">
          <ac:chgData name="Onoriode Ezire" userId="789b98bd-f43a-4f10-ae1c-6c5a9b0f23bc" providerId="ADAL" clId="{ADC16675-8455-4FB8-B73C-A47F846B2001}" dt="2021-09-03T08:04:08.535" v="22" actId="20577"/>
          <ac:spMkLst>
            <pc:docMk/>
            <pc:sldMk cId="4177053807" sldId="571"/>
            <ac:spMk id="3" creationId="{46CE5941-EEB1-4533-BFFE-BCE56F89D375}"/>
          </ac:spMkLst>
        </pc:spChg>
        <pc:graphicFrameChg chg="add mod modGraphic">
          <ac:chgData name="Onoriode Ezire" userId="789b98bd-f43a-4f10-ae1c-6c5a9b0f23bc" providerId="ADAL" clId="{ADC16675-8455-4FB8-B73C-A47F846B2001}" dt="2021-09-03T08:12:51.602" v="306" actId="1076"/>
          <ac:graphicFrameMkLst>
            <pc:docMk/>
            <pc:sldMk cId="4177053807" sldId="571"/>
            <ac:graphicFrameMk id="4" creationId="{5A882A06-DEFA-4AA9-99AE-09FFCF61271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371F1E-BE8E-4B11-A180-2D96972ACCFF}" type="datetimeFigureOut">
              <a:rPr lang="en-US" smtClean="0"/>
              <a:t>9/3/2021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702877-1665-4FA9-BC01-D25EB158FD1A}" type="slidenum">
              <a:rPr lang="en-US" smtClean="0"/>
              <a:t>‹#›</a:t>
            </a:fld>
            <a:endParaRPr lang="en-US"/>
          </a:p>
        </p:txBody>
      </p:sp>
    </p:spTree>
    <p:extLst>
      <p:ext uri="{BB962C8B-B14F-4D97-AF65-F5344CB8AC3E}">
        <p14:creationId xmlns:p14="http://schemas.microsoft.com/office/powerpoint/2010/main" val="2670132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Moving forward, the Bank is looking forward to supporting the Government of Nigeria in ensuring not just more money, but smarter money for Primary Health care through the BHCPF Launch Project Huwe, and the Child Health IMPACT/ MPA. With additional focused investments in priority programs such as Nutrition, immunization, and malaria (</a:t>
            </a:r>
            <a:r>
              <a:rPr lang="en-US" dirty="0" err="1"/>
              <a:t>ANRiN</a:t>
            </a:r>
            <a:r>
              <a:rPr lang="en-US" dirty="0"/>
              <a:t> and IMPACT). We are also partnering with the government of Nigeria to ensure preparedness for Pandemics through the regional </a:t>
            </a:r>
            <a:r>
              <a:rPr lang="en-US" dirty="0" err="1"/>
              <a:t>Redisse</a:t>
            </a:r>
            <a:r>
              <a:rPr lang="en-US" dirty="0"/>
              <a:t> Project so as to not lose the Human capital that we have already invested in. In addition and complementing the project support, we have programmatic analytical and policy engagements on health financing, nutrition and demographic dividend. </a:t>
            </a:r>
          </a:p>
          <a:p>
            <a:endParaRPr lang="en-US" dirty="0"/>
          </a:p>
          <a:p>
            <a:r>
              <a:rPr lang="en-US" dirty="0"/>
              <a:t>We are also excited about the many cross-sectoral collaborations with education, Social Development, Social Protection, Water, Governance and energy sectors including in women’s and girls empowerment, electrification of health facilities, WASH for rural areas and health facilities and targeted cash transfer project. </a:t>
            </a:r>
          </a:p>
          <a:p>
            <a:endParaRPr lang="en-US" dirty="0"/>
          </a:p>
          <a:p>
            <a:r>
              <a:rPr lang="en-US" dirty="0"/>
              <a:t>The Health and Human Capital Challenges in Nigeria are immense, and the country has put in place transformative policies and programs in place, and my colleagues and I are fortunate to be able to support Nigerian Governments’ Leadership on this. XXX</a:t>
            </a:r>
          </a:p>
        </p:txBody>
      </p:sp>
      <p:sp>
        <p:nvSpPr>
          <p:cNvPr id="4" name="Slide Number Placeholder 3"/>
          <p:cNvSpPr>
            <a:spLocks noGrp="1"/>
          </p:cNvSpPr>
          <p:nvPr>
            <p:ph type="sldNum" sz="quarter" idx="5"/>
          </p:nvPr>
        </p:nvSpPr>
        <p:spPr/>
        <p:txBody>
          <a:bodyPr/>
          <a:lstStyle/>
          <a:p>
            <a:fld id="{7919C009-7854-4AEF-B04C-A1FF47AF072B}" type="slidenum">
              <a:rPr lang="en-US" smtClean="0"/>
              <a:t>15</a:t>
            </a:fld>
            <a:endParaRPr lang="en-US"/>
          </a:p>
        </p:txBody>
      </p:sp>
    </p:spTree>
    <p:extLst>
      <p:ext uri="{BB962C8B-B14F-4D97-AF65-F5344CB8AC3E}">
        <p14:creationId xmlns:p14="http://schemas.microsoft.com/office/powerpoint/2010/main" val="17899619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presentation title-world bank">
    <p:spTree>
      <p:nvGrpSpPr>
        <p:cNvPr id="1" name=""/>
        <p:cNvGrpSpPr/>
        <p:nvPr/>
      </p:nvGrpSpPr>
      <p:grpSpPr>
        <a:xfrm>
          <a:off x="0" y="0"/>
          <a:ext cx="0" cy="0"/>
          <a:chOff x="0" y="0"/>
          <a:chExt cx="0" cy="0"/>
        </a:xfrm>
      </p:grpSpPr>
      <p:sp>
        <p:nvSpPr>
          <p:cNvPr id="5" name="Rectangle 5"/>
          <p:cNvSpPr>
            <a:spLocks noChangeArrowheads="1"/>
          </p:cNvSpPr>
          <p:nvPr userDrawn="1"/>
        </p:nvSpPr>
        <p:spPr bwMode="auto">
          <a:xfrm flipV="1">
            <a:off x="0" y="9839"/>
            <a:ext cx="12192000" cy="6858000"/>
          </a:xfrm>
          <a:prstGeom prst="rect">
            <a:avLst/>
          </a:prstGeom>
          <a:solidFill>
            <a:schemeClr val="bg1"/>
          </a:solidFill>
          <a:ln>
            <a:noFill/>
          </a:ln>
        </p:spPr>
        <p:txBody>
          <a:bodyPr/>
          <a:lstStyle/>
          <a:p>
            <a:pPr marL="115892" indent="-115892" algn="just">
              <a:spcBef>
                <a:spcPct val="50000"/>
              </a:spcBef>
              <a:buFontTx/>
              <a:buChar char="•"/>
            </a:pPr>
            <a:endParaRPr lang="en-US" sz="1300" b="0" dirty="0">
              <a:solidFill>
                <a:srgbClr val="00B0F0"/>
              </a:solidFill>
              <a:latin typeface="+mj-lt"/>
            </a:endParaRPr>
          </a:p>
        </p:txBody>
      </p:sp>
      <p:pic>
        <p:nvPicPr>
          <p:cNvPr id="10" name="Picture 9"/>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1210235" y="2278131"/>
            <a:ext cx="4114800" cy="4114800"/>
          </a:xfrm>
          <a:prstGeom prst="rect">
            <a:avLst/>
          </a:prstGeom>
        </p:spPr>
      </p:pic>
      <p:sp>
        <p:nvSpPr>
          <p:cNvPr id="12" name="Rectangle 2"/>
          <p:cNvSpPr>
            <a:spLocks noGrp="1" noChangeArrowheads="1"/>
          </p:cNvSpPr>
          <p:nvPr>
            <p:ph type="ctrTitle" hasCustomPrompt="1"/>
          </p:nvPr>
        </p:nvSpPr>
        <p:spPr>
          <a:xfrm>
            <a:off x="1210235" y="1097285"/>
            <a:ext cx="10085294" cy="434509"/>
          </a:xfrm>
        </p:spPr>
        <p:txBody>
          <a:bodyPr bIns="0">
            <a:spAutoFit/>
          </a:bodyPr>
          <a:lstStyle>
            <a:lvl1pPr algn="r">
              <a:defRPr sz="2824" b="1">
                <a:solidFill>
                  <a:srgbClr val="002060"/>
                </a:solidFill>
                <a:latin typeface="Arial"/>
                <a:cs typeface="Arial"/>
              </a:defRPr>
            </a:lvl1pPr>
          </a:lstStyle>
          <a:p>
            <a:pPr lvl="0"/>
            <a:r>
              <a:rPr lang="en-US" noProof="0" dirty="0"/>
              <a:t>Master Title:</a:t>
            </a:r>
          </a:p>
        </p:txBody>
      </p:sp>
      <p:sp>
        <p:nvSpPr>
          <p:cNvPr id="13" name="Rectangle 3"/>
          <p:cNvSpPr>
            <a:spLocks noGrp="1" noChangeArrowheads="1"/>
          </p:cNvSpPr>
          <p:nvPr>
            <p:ph type="subTitle" idx="1" hasCustomPrompt="1"/>
          </p:nvPr>
        </p:nvSpPr>
        <p:spPr>
          <a:xfrm>
            <a:off x="5809129" y="3017523"/>
            <a:ext cx="5486400" cy="325881"/>
          </a:xfrm>
          <a:prstGeom prst="rect">
            <a:avLst/>
          </a:prstGeom>
        </p:spPr>
        <p:txBody>
          <a:bodyPr lIns="0" tIns="0" rIns="0" bIns="0">
            <a:spAutoFit/>
          </a:bodyPr>
          <a:lstStyle>
            <a:lvl1pPr marL="0" indent="0" algn="r">
              <a:lnSpc>
                <a:spcPct val="100000"/>
              </a:lnSpc>
              <a:spcBef>
                <a:spcPts val="0"/>
              </a:spcBef>
              <a:buFontTx/>
              <a:buNone/>
              <a:defRPr sz="2118" b="1" baseline="0">
                <a:solidFill>
                  <a:srgbClr val="00BEFA"/>
                </a:solidFill>
                <a:latin typeface="Arial"/>
                <a:cs typeface="Arial"/>
              </a:defRPr>
            </a:lvl1pPr>
          </a:lstStyle>
          <a:p>
            <a:pPr lvl="0"/>
            <a:r>
              <a:rPr lang="en-US" noProof="0" dirty="0"/>
              <a:t>Name of presenter</a:t>
            </a:r>
          </a:p>
        </p:txBody>
      </p:sp>
      <p:sp>
        <p:nvSpPr>
          <p:cNvPr id="3" name="Text Placeholder 2"/>
          <p:cNvSpPr>
            <a:spLocks noGrp="1"/>
          </p:cNvSpPr>
          <p:nvPr>
            <p:ph type="body" sz="quarter" idx="10" hasCustomPrompt="1"/>
          </p:nvPr>
        </p:nvSpPr>
        <p:spPr>
          <a:xfrm>
            <a:off x="5809129" y="3840483"/>
            <a:ext cx="5486400" cy="325881"/>
          </a:xfrm>
        </p:spPr>
        <p:txBody>
          <a:bodyPr>
            <a:spAutoFit/>
          </a:bodyPr>
          <a:lstStyle>
            <a:lvl1pPr algn="r">
              <a:lnSpc>
                <a:spcPct val="100000"/>
              </a:lnSpc>
              <a:spcBef>
                <a:spcPts val="0"/>
              </a:spcBef>
              <a:defRPr sz="2118" b="1">
                <a:solidFill>
                  <a:srgbClr val="00BEFA"/>
                </a:solidFill>
              </a:defRPr>
            </a:lvl1pPr>
            <a:lvl2pPr>
              <a:defRPr>
                <a:solidFill>
                  <a:schemeClr val="bg2">
                    <a:lumMod val="40000"/>
                    <a:lumOff val="60000"/>
                  </a:schemeClr>
                </a:solidFill>
              </a:defRPr>
            </a:lvl2pPr>
            <a:lvl3pPr>
              <a:defRPr>
                <a:solidFill>
                  <a:schemeClr val="bg2">
                    <a:lumMod val="40000"/>
                    <a:lumOff val="60000"/>
                  </a:schemeClr>
                </a:solidFill>
              </a:defRPr>
            </a:lvl3pPr>
            <a:lvl4pPr>
              <a:defRPr>
                <a:solidFill>
                  <a:schemeClr val="bg2">
                    <a:lumMod val="40000"/>
                    <a:lumOff val="60000"/>
                  </a:schemeClr>
                </a:solidFill>
              </a:defRPr>
            </a:lvl4pPr>
            <a:lvl5pPr>
              <a:defRPr>
                <a:solidFill>
                  <a:schemeClr val="bg2">
                    <a:lumMod val="40000"/>
                    <a:lumOff val="60000"/>
                  </a:schemeClr>
                </a:solidFill>
              </a:defRPr>
            </a:lvl5pPr>
          </a:lstStyle>
          <a:p>
            <a:pPr lvl="0"/>
            <a:r>
              <a:rPr lang="en-US" dirty="0"/>
              <a:t>Name of event</a:t>
            </a:r>
          </a:p>
        </p:txBody>
      </p:sp>
      <p:sp>
        <p:nvSpPr>
          <p:cNvPr id="9" name="Text Placeholder 8"/>
          <p:cNvSpPr>
            <a:spLocks noGrp="1"/>
          </p:cNvSpPr>
          <p:nvPr>
            <p:ph type="body" sz="quarter" idx="11" hasCustomPrompt="1"/>
          </p:nvPr>
        </p:nvSpPr>
        <p:spPr>
          <a:xfrm>
            <a:off x="1210235" y="1575066"/>
            <a:ext cx="10085294" cy="423862"/>
          </a:xfrm>
        </p:spPr>
        <p:txBody>
          <a:bodyPr/>
          <a:lstStyle>
            <a:lvl1pPr algn="r">
              <a:lnSpc>
                <a:spcPct val="100000"/>
              </a:lnSpc>
              <a:spcBef>
                <a:spcPts val="0"/>
              </a:spcBef>
              <a:defRPr sz="2471" b="1" i="0">
                <a:solidFill>
                  <a:schemeClr val="bg1">
                    <a:lumMod val="50000"/>
                  </a:schemeClr>
                </a:solidFill>
                <a:latin typeface="Arial" panose="020B0604020202020204" pitchFamily="34" charset="0"/>
                <a:cs typeface="Arial" panose="020B0604020202020204" pitchFamily="34" charset="0"/>
              </a:defRPr>
            </a:lvl1pPr>
            <a:lvl2pPr>
              <a:defRPr sz="2800" b="1" i="1">
                <a:solidFill>
                  <a:schemeClr val="bg2">
                    <a:lumMod val="40000"/>
                    <a:lumOff val="60000"/>
                  </a:schemeClr>
                </a:solidFill>
                <a:latin typeface="Times New Roman" panose="02020603050405020304" pitchFamily="18" charset="0"/>
                <a:cs typeface="Times New Roman" panose="02020603050405020304" pitchFamily="18" charset="0"/>
              </a:defRPr>
            </a:lvl2pPr>
            <a:lvl3pPr>
              <a:defRPr sz="2800" b="1" i="1">
                <a:solidFill>
                  <a:schemeClr val="bg2">
                    <a:lumMod val="40000"/>
                    <a:lumOff val="60000"/>
                  </a:schemeClr>
                </a:solidFill>
                <a:latin typeface="Times New Roman" panose="02020603050405020304" pitchFamily="18" charset="0"/>
                <a:cs typeface="Times New Roman" panose="02020603050405020304" pitchFamily="18" charset="0"/>
              </a:defRPr>
            </a:lvl3pPr>
            <a:lvl4pPr>
              <a:defRPr sz="2800" b="1" i="1">
                <a:solidFill>
                  <a:schemeClr val="bg2">
                    <a:lumMod val="40000"/>
                    <a:lumOff val="60000"/>
                  </a:schemeClr>
                </a:solidFill>
                <a:latin typeface="Times New Roman" panose="02020603050405020304" pitchFamily="18" charset="0"/>
                <a:cs typeface="Times New Roman" panose="02020603050405020304" pitchFamily="18" charset="0"/>
              </a:defRPr>
            </a:lvl4pPr>
            <a:lvl5pPr>
              <a:defRPr sz="2800" b="1" i="1">
                <a:solidFill>
                  <a:schemeClr val="bg2">
                    <a:lumMod val="40000"/>
                    <a:lumOff val="60000"/>
                  </a:schemeClr>
                </a:solidFill>
                <a:latin typeface="Times New Roman" panose="02020603050405020304" pitchFamily="18" charset="0"/>
                <a:cs typeface="Times New Roman" panose="02020603050405020304" pitchFamily="18" charset="0"/>
              </a:defRPr>
            </a:lvl5pPr>
          </a:lstStyle>
          <a:p>
            <a:pPr lvl="0"/>
            <a:r>
              <a:rPr lang="en-US" dirty="0"/>
              <a:t>Sub-title</a:t>
            </a:r>
          </a:p>
        </p:txBody>
      </p:sp>
      <p:sp>
        <p:nvSpPr>
          <p:cNvPr id="14" name="Text Placeholder 13"/>
          <p:cNvSpPr>
            <a:spLocks noGrp="1"/>
          </p:cNvSpPr>
          <p:nvPr>
            <p:ph type="body" sz="quarter" idx="12" hasCustomPrompt="1"/>
          </p:nvPr>
        </p:nvSpPr>
        <p:spPr>
          <a:xfrm>
            <a:off x="5809129" y="4172305"/>
            <a:ext cx="5486400" cy="246165"/>
          </a:xfrm>
        </p:spPr>
        <p:txBody>
          <a:bodyPr>
            <a:spAutoFit/>
          </a:bodyPr>
          <a:lstStyle>
            <a:lvl1pPr algn="r">
              <a:lnSpc>
                <a:spcPct val="100000"/>
              </a:lnSpc>
              <a:spcBef>
                <a:spcPts val="0"/>
              </a:spcBef>
              <a:defRPr sz="1588" b="1">
                <a:solidFill>
                  <a:schemeClr val="bg1">
                    <a:lumMod val="50000"/>
                  </a:schemeClr>
                </a:solidFill>
              </a:defRPr>
            </a:lvl1pPr>
            <a:lvl2pPr>
              <a:lnSpc>
                <a:spcPct val="100000"/>
              </a:lnSpc>
              <a:spcBef>
                <a:spcPts val="0"/>
              </a:spcBef>
              <a:defRPr b="1"/>
            </a:lvl2pPr>
            <a:lvl3pPr>
              <a:lnSpc>
                <a:spcPct val="100000"/>
              </a:lnSpc>
              <a:spcBef>
                <a:spcPts val="0"/>
              </a:spcBef>
              <a:defRPr b="1"/>
            </a:lvl3pPr>
            <a:lvl4pPr>
              <a:lnSpc>
                <a:spcPct val="100000"/>
              </a:lnSpc>
              <a:spcBef>
                <a:spcPts val="0"/>
              </a:spcBef>
              <a:defRPr b="1"/>
            </a:lvl4pPr>
            <a:lvl5pPr>
              <a:lnSpc>
                <a:spcPct val="100000"/>
              </a:lnSpc>
              <a:spcBef>
                <a:spcPts val="0"/>
              </a:spcBef>
              <a:defRPr b="1"/>
            </a:lvl5pPr>
          </a:lstStyle>
          <a:p>
            <a:pPr lvl="0"/>
            <a:r>
              <a:rPr lang="en-US" dirty="0"/>
              <a:t>Venue, Month DD, YYYY</a:t>
            </a:r>
          </a:p>
        </p:txBody>
      </p:sp>
      <p:sp>
        <p:nvSpPr>
          <p:cNvPr id="16" name="Text Placeholder 15"/>
          <p:cNvSpPr>
            <a:spLocks noGrp="1"/>
          </p:cNvSpPr>
          <p:nvPr>
            <p:ph type="body" sz="quarter" idx="13" hasCustomPrompt="1"/>
          </p:nvPr>
        </p:nvSpPr>
        <p:spPr>
          <a:xfrm>
            <a:off x="5809129" y="3329553"/>
            <a:ext cx="5486400" cy="246165"/>
          </a:xfrm>
        </p:spPr>
        <p:txBody>
          <a:bodyPr>
            <a:spAutoFit/>
          </a:bodyPr>
          <a:lstStyle>
            <a:lvl1pPr algn="r">
              <a:defRPr sz="1588" b="1" i="0">
                <a:solidFill>
                  <a:schemeClr val="bg1">
                    <a:lumMod val="50000"/>
                  </a:schemeClr>
                </a:solidFill>
                <a:latin typeface="+mn-lt"/>
                <a:cs typeface="Times New Roman" panose="02020603050405020304"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Title and affiliation of presenter</a:t>
            </a:r>
          </a:p>
        </p:txBody>
      </p:sp>
    </p:spTree>
    <p:extLst>
      <p:ext uri="{BB962C8B-B14F-4D97-AF65-F5344CB8AC3E}">
        <p14:creationId xmlns:p14="http://schemas.microsoft.com/office/powerpoint/2010/main" val="3645609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5EA50-9236-470A-A055-6B202B0638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41C2BE-50D6-4226-BC0B-19E0DA9C32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6C85FD-B202-4343-B3A3-6F705C181B05}"/>
              </a:ext>
            </a:extLst>
          </p:cNvPr>
          <p:cNvSpPr>
            <a:spLocks noGrp="1"/>
          </p:cNvSpPr>
          <p:nvPr>
            <p:ph type="dt" sz="half" idx="10"/>
          </p:nvPr>
        </p:nvSpPr>
        <p:spPr/>
        <p:txBody>
          <a:bodyPr/>
          <a:lstStyle/>
          <a:p>
            <a:fld id="{D8787356-6393-433C-94A9-E94E8FA030F2}" type="datetimeFigureOut">
              <a:rPr lang="en-US" smtClean="0"/>
              <a:t>9/3/2021</a:t>
            </a:fld>
            <a:endParaRPr lang="en-US"/>
          </a:p>
        </p:txBody>
      </p:sp>
      <p:sp>
        <p:nvSpPr>
          <p:cNvPr id="5" name="Footer Placeholder 4">
            <a:extLst>
              <a:ext uri="{FF2B5EF4-FFF2-40B4-BE49-F238E27FC236}">
                <a16:creationId xmlns:a16="http://schemas.microsoft.com/office/drawing/2014/main" id="{212133A7-EAB3-4AEE-B786-F125215066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F6F936-5F46-4B91-9540-59FE0A730E9D}"/>
              </a:ext>
            </a:extLst>
          </p:cNvPr>
          <p:cNvSpPr>
            <a:spLocks noGrp="1"/>
          </p:cNvSpPr>
          <p:nvPr>
            <p:ph type="sldNum" sz="quarter" idx="12"/>
          </p:nvPr>
        </p:nvSpPr>
        <p:spPr/>
        <p:txBody>
          <a:bodyPr/>
          <a:lstStyle/>
          <a:p>
            <a:fld id="{96BDFDD6-4494-4FAD-B77B-A8DB3D4F4DBF}" type="slidenum">
              <a:rPr lang="en-US" smtClean="0"/>
              <a:t>‹#›</a:t>
            </a:fld>
            <a:endParaRPr lang="en-US"/>
          </a:p>
        </p:txBody>
      </p:sp>
    </p:spTree>
    <p:extLst>
      <p:ext uri="{BB962C8B-B14F-4D97-AF65-F5344CB8AC3E}">
        <p14:creationId xmlns:p14="http://schemas.microsoft.com/office/powerpoint/2010/main" val="725823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lide-presentation title-world bank">
    <p:spTree>
      <p:nvGrpSpPr>
        <p:cNvPr id="1" name=""/>
        <p:cNvGrpSpPr/>
        <p:nvPr/>
      </p:nvGrpSpPr>
      <p:grpSpPr>
        <a:xfrm>
          <a:off x="0" y="0"/>
          <a:ext cx="0" cy="0"/>
          <a:chOff x="0" y="0"/>
          <a:chExt cx="0" cy="0"/>
        </a:xfrm>
      </p:grpSpPr>
      <p:sp>
        <p:nvSpPr>
          <p:cNvPr id="5" name="Rectangle 5"/>
          <p:cNvSpPr>
            <a:spLocks noChangeArrowheads="1"/>
          </p:cNvSpPr>
          <p:nvPr userDrawn="1"/>
        </p:nvSpPr>
        <p:spPr bwMode="auto">
          <a:xfrm flipV="1">
            <a:off x="0" y="9839"/>
            <a:ext cx="12192000" cy="6858000"/>
          </a:xfrm>
          <a:prstGeom prst="rect">
            <a:avLst/>
          </a:prstGeom>
          <a:solidFill>
            <a:schemeClr val="bg1"/>
          </a:solidFill>
          <a:ln>
            <a:noFill/>
          </a:ln>
        </p:spPr>
        <p:txBody>
          <a:bodyPr/>
          <a:lstStyle/>
          <a:p>
            <a:pPr marL="115892" indent="-115892" algn="just">
              <a:spcBef>
                <a:spcPct val="50000"/>
              </a:spcBef>
              <a:buFontTx/>
              <a:buChar char="•"/>
            </a:pPr>
            <a:endParaRPr lang="en-US" sz="1300" b="0" dirty="0">
              <a:solidFill>
                <a:srgbClr val="00B0F0"/>
              </a:solidFill>
              <a:latin typeface="+mj-lt"/>
            </a:endParaRPr>
          </a:p>
        </p:txBody>
      </p:sp>
      <p:pic>
        <p:nvPicPr>
          <p:cNvPr id="10" name="Picture 9"/>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1210235" y="2278131"/>
            <a:ext cx="4114800" cy="4114800"/>
          </a:xfrm>
          <a:prstGeom prst="rect">
            <a:avLst/>
          </a:prstGeom>
        </p:spPr>
      </p:pic>
      <p:sp>
        <p:nvSpPr>
          <p:cNvPr id="12" name="Rectangle 2"/>
          <p:cNvSpPr>
            <a:spLocks noGrp="1" noChangeArrowheads="1"/>
          </p:cNvSpPr>
          <p:nvPr>
            <p:ph type="ctrTitle" hasCustomPrompt="1"/>
          </p:nvPr>
        </p:nvSpPr>
        <p:spPr>
          <a:xfrm>
            <a:off x="1210235" y="1097284"/>
            <a:ext cx="10085294" cy="488822"/>
          </a:xfrm>
        </p:spPr>
        <p:txBody>
          <a:bodyPr bIns="0">
            <a:spAutoFit/>
          </a:bodyPr>
          <a:lstStyle>
            <a:lvl1pPr algn="r">
              <a:defRPr sz="3177" b="1">
                <a:solidFill>
                  <a:srgbClr val="002060"/>
                </a:solidFill>
                <a:latin typeface="Arial"/>
                <a:cs typeface="Arial"/>
              </a:defRPr>
            </a:lvl1pPr>
          </a:lstStyle>
          <a:p>
            <a:pPr lvl="0"/>
            <a:r>
              <a:rPr lang="en-US" noProof="0" dirty="0"/>
              <a:t>Master Title:</a:t>
            </a:r>
          </a:p>
        </p:txBody>
      </p:sp>
      <p:sp>
        <p:nvSpPr>
          <p:cNvPr id="13" name="Rectangle 3"/>
          <p:cNvSpPr>
            <a:spLocks noGrp="1" noChangeArrowheads="1"/>
          </p:cNvSpPr>
          <p:nvPr>
            <p:ph type="subTitle" idx="1" hasCustomPrompt="1"/>
          </p:nvPr>
        </p:nvSpPr>
        <p:spPr>
          <a:xfrm>
            <a:off x="5809129" y="3017523"/>
            <a:ext cx="5486400" cy="325881"/>
          </a:xfrm>
          <a:prstGeom prst="rect">
            <a:avLst/>
          </a:prstGeom>
        </p:spPr>
        <p:txBody>
          <a:bodyPr lIns="0" tIns="0" rIns="0" bIns="0">
            <a:spAutoFit/>
          </a:bodyPr>
          <a:lstStyle>
            <a:lvl1pPr marL="0" indent="0" algn="r">
              <a:lnSpc>
                <a:spcPct val="100000"/>
              </a:lnSpc>
              <a:spcBef>
                <a:spcPts val="0"/>
              </a:spcBef>
              <a:buFontTx/>
              <a:buNone/>
              <a:defRPr sz="2118" b="1" baseline="0">
                <a:solidFill>
                  <a:srgbClr val="00BEFA"/>
                </a:solidFill>
                <a:latin typeface="Arial"/>
                <a:cs typeface="Arial"/>
              </a:defRPr>
            </a:lvl1pPr>
          </a:lstStyle>
          <a:p>
            <a:pPr lvl="0"/>
            <a:r>
              <a:rPr lang="en-US" noProof="0" dirty="0"/>
              <a:t>Name of presenter</a:t>
            </a:r>
          </a:p>
        </p:txBody>
      </p:sp>
      <p:sp>
        <p:nvSpPr>
          <p:cNvPr id="3" name="Text Placeholder 2"/>
          <p:cNvSpPr>
            <a:spLocks noGrp="1"/>
          </p:cNvSpPr>
          <p:nvPr>
            <p:ph type="body" sz="quarter" idx="10" hasCustomPrompt="1"/>
          </p:nvPr>
        </p:nvSpPr>
        <p:spPr>
          <a:xfrm>
            <a:off x="5809129" y="3840483"/>
            <a:ext cx="5486400" cy="325881"/>
          </a:xfrm>
        </p:spPr>
        <p:txBody>
          <a:bodyPr>
            <a:spAutoFit/>
          </a:bodyPr>
          <a:lstStyle>
            <a:lvl1pPr algn="r">
              <a:lnSpc>
                <a:spcPct val="100000"/>
              </a:lnSpc>
              <a:spcBef>
                <a:spcPts val="0"/>
              </a:spcBef>
              <a:defRPr sz="2118" b="1">
                <a:solidFill>
                  <a:srgbClr val="00BEFA"/>
                </a:solidFill>
              </a:defRPr>
            </a:lvl1pPr>
            <a:lvl2pPr>
              <a:defRPr>
                <a:solidFill>
                  <a:schemeClr val="bg2">
                    <a:lumMod val="40000"/>
                    <a:lumOff val="60000"/>
                  </a:schemeClr>
                </a:solidFill>
              </a:defRPr>
            </a:lvl2pPr>
            <a:lvl3pPr>
              <a:defRPr>
                <a:solidFill>
                  <a:schemeClr val="bg2">
                    <a:lumMod val="40000"/>
                    <a:lumOff val="60000"/>
                  </a:schemeClr>
                </a:solidFill>
              </a:defRPr>
            </a:lvl3pPr>
            <a:lvl4pPr>
              <a:defRPr>
                <a:solidFill>
                  <a:schemeClr val="bg2">
                    <a:lumMod val="40000"/>
                    <a:lumOff val="60000"/>
                  </a:schemeClr>
                </a:solidFill>
              </a:defRPr>
            </a:lvl4pPr>
            <a:lvl5pPr>
              <a:defRPr>
                <a:solidFill>
                  <a:schemeClr val="bg2">
                    <a:lumMod val="40000"/>
                    <a:lumOff val="60000"/>
                  </a:schemeClr>
                </a:solidFill>
              </a:defRPr>
            </a:lvl5pPr>
          </a:lstStyle>
          <a:p>
            <a:pPr lvl="0"/>
            <a:r>
              <a:rPr lang="en-US" dirty="0"/>
              <a:t>Name of event</a:t>
            </a:r>
          </a:p>
        </p:txBody>
      </p:sp>
      <p:sp>
        <p:nvSpPr>
          <p:cNvPr id="9" name="Text Placeholder 8"/>
          <p:cNvSpPr>
            <a:spLocks noGrp="1"/>
          </p:cNvSpPr>
          <p:nvPr>
            <p:ph type="body" sz="quarter" idx="11" hasCustomPrompt="1"/>
          </p:nvPr>
        </p:nvSpPr>
        <p:spPr>
          <a:xfrm>
            <a:off x="1210235" y="1575066"/>
            <a:ext cx="10085294" cy="423862"/>
          </a:xfrm>
        </p:spPr>
        <p:txBody>
          <a:bodyPr/>
          <a:lstStyle>
            <a:lvl1pPr algn="r">
              <a:lnSpc>
                <a:spcPct val="100000"/>
              </a:lnSpc>
              <a:spcBef>
                <a:spcPts val="0"/>
              </a:spcBef>
              <a:defRPr sz="2471" b="1" i="0">
                <a:solidFill>
                  <a:schemeClr val="bg1">
                    <a:lumMod val="50000"/>
                  </a:schemeClr>
                </a:solidFill>
                <a:latin typeface="Arial" panose="020B0604020202020204" pitchFamily="34" charset="0"/>
                <a:cs typeface="Arial" panose="020B0604020202020204" pitchFamily="34" charset="0"/>
              </a:defRPr>
            </a:lvl1pPr>
            <a:lvl2pPr>
              <a:defRPr sz="2800" b="1" i="1">
                <a:solidFill>
                  <a:schemeClr val="bg2">
                    <a:lumMod val="40000"/>
                    <a:lumOff val="60000"/>
                  </a:schemeClr>
                </a:solidFill>
                <a:latin typeface="Times New Roman" panose="02020603050405020304" pitchFamily="18" charset="0"/>
                <a:cs typeface="Times New Roman" panose="02020603050405020304" pitchFamily="18" charset="0"/>
              </a:defRPr>
            </a:lvl2pPr>
            <a:lvl3pPr>
              <a:defRPr sz="2800" b="1" i="1">
                <a:solidFill>
                  <a:schemeClr val="bg2">
                    <a:lumMod val="40000"/>
                    <a:lumOff val="60000"/>
                  </a:schemeClr>
                </a:solidFill>
                <a:latin typeface="Times New Roman" panose="02020603050405020304" pitchFamily="18" charset="0"/>
                <a:cs typeface="Times New Roman" panose="02020603050405020304" pitchFamily="18" charset="0"/>
              </a:defRPr>
            </a:lvl3pPr>
            <a:lvl4pPr>
              <a:defRPr sz="2800" b="1" i="1">
                <a:solidFill>
                  <a:schemeClr val="bg2">
                    <a:lumMod val="40000"/>
                    <a:lumOff val="60000"/>
                  </a:schemeClr>
                </a:solidFill>
                <a:latin typeface="Times New Roman" panose="02020603050405020304" pitchFamily="18" charset="0"/>
                <a:cs typeface="Times New Roman" panose="02020603050405020304" pitchFamily="18" charset="0"/>
              </a:defRPr>
            </a:lvl4pPr>
            <a:lvl5pPr>
              <a:defRPr sz="2800" b="1" i="1">
                <a:solidFill>
                  <a:schemeClr val="bg2">
                    <a:lumMod val="40000"/>
                    <a:lumOff val="60000"/>
                  </a:schemeClr>
                </a:solidFill>
                <a:latin typeface="Times New Roman" panose="02020603050405020304" pitchFamily="18" charset="0"/>
                <a:cs typeface="Times New Roman" panose="02020603050405020304" pitchFamily="18" charset="0"/>
              </a:defRPr>
            </a:lvl5pPr>
          </a:lstStyle>
          <a:p>
            <a:pPr lvl="0"/>
            <a:r>
              <a:rPr lang="en-US" dirty="0"/>
              <a:t>Sub-title</a:t>
            </a:r>
          </a:p>
        </p:txBody>
      </p:sp>
      <p:sp>
        <p:nvSpPr>
          <p:cNvPr id="14" name="Text Placeholder 13"/>
          <p:cNvSpPr>
            <a:spLocks noGrp="1"/>
          </p:cNvSpPr>
          <p:nvPr>
            <p:ph type="body" sz="quarter" idx="12" hasCustomPrompt="1"/>
          </p:nvPr>
        </p:nvSpPr>
        <p:spPr>
          <a:xfrm>
            <a:off x="5809129" y="4172305"/>
            <a:ext cx="5486400" cy="246165"/>
          </a:xfrm>
        </p:spPr>
        <p:txBody>
          <a:bodyPr>
            <a:spAutoFit/>
          </a:bodyPr>
          <a:lstStyle>
            <a:lvl1pPr algn="r">
              <a:lnSpc>
                <a:spcPct val="100000"/>
              </a:lnSpc>
              <a:spcBef>
                <a:spcPts val="0"/>
              </a:spcBef>
              <a:defRPr sz="1588" b="1">
                <a:solidFill>
                  <a:schemeClr val="bg1">
                    <a:lumMod val="50000"/>
                  </a:schemeClr>
                </a:solidFill>
              </a:defRPr>
            </a:lvl1pPr>
            <a:lvl2pPr>
              <a:lnSpc>
                <a:spcPct val="100000"/>
              </a:lnSpc>
              <a:spcBef>
                <a:spcPts val="0"/>
              </a:spcBef>
              <a:defRPr b="1"/>
            </a:lvl2pPr>
            <a:lvl3pPr>
              <a:lnSpc>
                <a:spcPct val="100000"/>
              </a:lnSpc>
              <a:spcBef>
                <a:spcPts val="0"/>
              </a:spcBef>
              <a:defRPr b="1"/>
            </a:lvl3pPr>
            <a:lvl4pPr>
              <a:lnSpc>
                <a:spcPct val="100000"/>
              </a:lnSpc>
              <a:spcBef>
                <a:spcPts val="0"/>
              </a:spcBef>
              <a:defRPr b="1"/>
            </a:lvl4pPr>
            <a:lvl5pPr>
              <a:lnSpc>
                <a:spcPct val="100000"/>
              </a:lnSpc>
              <a:spcBef>
                <a:spcPts val="0"/>
              </a:spcBef>
              <a:defRPr b="1"/>
            </a:lvl5pPr>
          </a:lstStyle>
          <a:p>
            <a:pPr lvl="0"/>
            <a:r>
              <a:rPr lang="en-US" dirty="0"/>
              <a:t>Venue, Month DD, YYYY</a:t>
            </a:r>
          </a:p>
        </p:txBody>
      </p:sp>
      <p:sp>
        <p:nvSpPr>
          <p:cNvPr id="16" name="Text Placeholder 15"/>
          <p:cNvSpPr>
            <a:spLocks noGrp="1"/>
          </p:cNvSpPr>
          <p:nvPr>
            <p:ph type="body" sz="quarter" idx="13" hasCustomPrompt="1"/>
          </p:nvPr>
        </p:nvSpPr>
        <p:spPr>
          <a:xfrm>
            <a:off x="5809129" y="3329553"/>
            <a:ext cx="5486400" cy="246165"/>
          </a:xfrm>
        </p:spPr>
        <p:txBody>
          <a:bodyPr>
            <a:spAutoFit/>
          </a:bodyPr>
          <a:lstStyle>
            <a:lvl1pPr algn="r">
              <a:defRPr sz="1588" b="1" i="0">
                <a:solidFill>
                  <a:schemeClr val="bg1">
                    <a:lumMod val="50000"/>
                  </a:schemeClr>
                </a:solidFill>
                <a:latin typeface="+mn-lt"/>
                <a:cs typeface="Times New Roman" panose="02020603050405020304"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Title and affiliation of presenter</a:t>
            </a:r>
          </a:p>
        </p:txBody>
      </p:sp>
    </p:spTree>
    <p:extLst>
      <p:ext uri="{BB962C8B-B14F-4D97-AF65-F5344CB8AC3E}">
        <p14:creationId xmlns:p14="http://schemas.microsoft.com/office/powerpoint/2010/main" val="11639644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lide-section title-world b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A583348-7A2C-46EA-B1BC-6699647C6337}"/>
              </a:ext>
            </a:extLst>
          </p:cNvPr>
          <p:cNvSpPr>
            <a:spLocks noChangeArrowheads="1"/>
          </p:cNvSpPr>
          <p:nvPr userDrawn="1"/>
        </p:nvSpPr>
        <p:spPr bwMode="auto">
          <a:xfrm flipV="1">
            <a:off x="0" y="0"/>
            <a:ext cx="12192000" cy="6858000"/>
          </a:xfrm>
          <a:prstGeom prst="rect">
            <a:avLst/>
          </a:prstGeom>
          <a:solidFill>
            <a:schemeClr val="bg1"/>
          </a:solidFill>
          <a:ln>
            <a:noFill/>
          </a:ln>
        </p:spPr>
        <p:txBody>
          <a:bodyPr/>
          <a:lstStyle/>
          <a:p>
            <a:pPr marL="115892" indent="-115892" algn="just">
              <a:spcBef>
                <a:spcPct val="50000"/>
              </a:spcBef>
              <a:buFontTx/>
              <a:buChar char="•"/>
            </a:pPr>
            <a:endParaRPr lang="en-US" sz="1300" b="0" dirty="0">
              <a:solidFill>
                <a:srgbClr val="336699"/>
              </a:solidFill>
              <a:latin typeface="+mj-lt"/>
            </a:endParaRPr>
          </a:p>
        </p:txBody>
      </p:sp>
      <p:sp>
        <p:nvSpPr>
          <p:cNvPr id="5" name="Text Placeholder 4"/>
          <p:cNvSpPr>
            <a:spLocks noGrp="1"/>
          </p:cNvSpPr>
          <p:nvPr>
            <p:ph type="body" sz="quarter" idx="11" hasCustomPrompt="1"/>
          </p:nvPr>
        </p:nvSpPr>
        <p:spPr>
          <a:xfrm>
            <a:off x="1987771" y="2837380"/>
            <a:ext cx="7968225" cy="488822"/>
          </a:xfrm>
        </p:spPr>
        <p:txBody>
          <a:bodyPr>
            <a:spAutoFit/>
          </a:bodyPr>
          <a:lstStyle>
            <a:lvl1pPr marL="0" indent="0">
              <a:lnSpc>
                <a:spcPct val="100000"/>
              </a:lnSpc>
              <a:spcBef>
                <a:spcPts val="0"/>
              </a:spcBef>
              <a:defRPr sz="3177" b="1" baseline="0">
                <a:solidFill>
                  <a:schemeClr val="bg1">
                    <a:lumMod val="50000"/>
                  </a:schemeClr>
                </a:solidFill>
              </a:defRPr>
            </a:lvl1pPr>
          </a:lstStyle>
          <a:p>
            <a:pPr lvl="0"/>
            <a:r>
              <a:rPr lang="en-US" dirty="0"/>
              <a:t>Section-title</a:t>
            </a:r>
          </a:p>
        </p:txBody>
      </p:sp>
      <p:sp>
        <p:nvSpPr>
          <p:cNvPr id="7" name="Text Placeholder 6"/>
          <p:cNvSpPr>
            <a:spLocks noGrp="1"/>
          </p:cNvSpPr>
          <p:nvPr>
            <p:ph type="body" sz="quarter" idx="12" hasCustomPrompt="1"/>
          </p:nvPr>
        </p:nvSpPr>
        <p:spPr>
          <a:xfrm>
            <a:off x="1986744" y="3258427"/>
            <a:ext cx="7969250" cy="380194"/>
          </a:xfrm>
        </p:spPr>
        <p:txBody>
          <a:bodyPr>
            <a:spAutoFit/>
          </a:bodyPr>
          <a:lstStyle>
            <a:lvl1pPr marL="0" indent="0">
              <a:lnSpc>
                <a:spcPct val="100000"/>
              </a:lnSpc>
              <a:spcBef>
                <a:spcPts val="0"/>
              </a:spcBef>
              <a:defRPr sz="2471" b="1">
                <a:solidFill>
                  <a:srgbClr val="002060"/>
                </a:solidFill>
              </a:defRPr>
            </a:lvl1pPr>
          </a:lstStyle>
          <a:p>
            <a:pPr lvl="0"/>
            <a:r>
              <a:rPr lang="en-US" dirty="0"/>
              <a:t>Sub-title</a:t>
            </a:r>
          </a:p>
        </p:txBody>
      </p:sp>
      <p:pic>
        <p:nvPicPr>
          <p:cNvPr id="2" name="Picture 1">
            <a:extLst>
              <a:ext uri="{FF2B5EF4-FFF2-40B4-BE49-F238E27FC236}">
                <a16:creationId xmlns:a16="http://schemas.microsoft.com/office/drawing/2014/main" id="{E2571039-4E3A-49B9-9103-D5D7397341A2}"/>
              </a:ext>
            </a:extLst>
          </p:cNvPr>
          <p:cNvPicPr>
            <a:picLocks/>
          </p:cNvPicPr>
          <p:nvPr userDrawn="1"/>
        </p:nvPicPr>
        <p:blipFill>
          <a:blip r:embed="rId2"/>
          <a:stretch>
            <a:fillRect/>
          </a:stretch>
        </p:blipFill>
        <p:spPr>
          <a:xfrm>
            <a:off x="1021324" y="2823882"/>
            <a:ext cx="887506" cy="887506"/>
          </a:xfrm>
          <a:prstGeom prst="rect">
            <a:avLst/>
          </a:prstGeom>
        </p:spPr>
      </p:pic>
    </p:spTree>
    <p:extLst>
      <p:ext uri="{BB962C8B-B14F-4D97-AF65-F5344CB8AC3E}">
        <p14:creationId xmlns:p14="http://schemas.microsoft.com/office/powerpoint/2010/main" val="21520490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lide-multiple bullets-world ban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64777" y="255147"/>
            <a:ext cx="10811435" cy="380194"/>
          </a:xfrm>
        </p:spPr>
        <p:txBody>
          <a:bodyPr anchor="b" anchorCtr="0"/>
          <a:lstStyle>
            <a:lvl1pPr>
              <a:defRPr sz="2471" b="1">
                <a:solidFill>
                  <a:srgbClr val="002060"/>
                </a:solidFill>
                <a:latin typeface="Arial" panose="020B0604020202020204" pitchFamily="34" charset="0"/>
                <a:cs typeface="Arial" panose="020B0604020202020204" pitchFamily="34" charset="0"/>
              </a:defRPr>
            </a:lvl1pPr>
          </a:lstStyle>
          <a:p>
            <a:r>
              <a:rPr lang="en-US" dirty="0"/>
              <a:t>Slide title: multiple un-numbered bullet points</a:t>
            </a:r>
          </a:p>
        </p:txBody>
      </p:sp>
      <p:sp>
        <p:nvSpPr>
          <p:cNvPr id="6" name="Text Placeholder 5"/>
          <p:cNvSpPr>
            <a:spLocks noGrp="1"/>
          </p:cNvSpPr>
          <p:nvPr>
            <p:ph type="body" sz="quarter" idx="12" hasCustomPrompt="1"/>
          </p:nvPr>
        </p:nvSpPr>
        <p:spPr>
          <a:xfrm>
            <a:off x="564777" y="573294"/>
            <a:ext cx="10811435" cy="217254"/>
          </a:xfrm>
        </p:spPr>
        <p:txBody>
          <a:bodyPr>
            <a:spAutoFit/>
          </a:bodyPr>
          <a:lstStyle>
            <a:lvl1pPr marL="0" indent="0">
              <a:defRPr sz="1412" b="1" i="0">
                <a:solidFill>
                  <a:srgbClr val="00BEFA"/>
                </a:solidFill>
                <a:latin typeface="Arial" panose="020B0604020202020204" pitchFamily="34" charset="0"/>
                <a:cs typeface="Arial" panose="020B0604020202020204" pitchFamily="34" charset="0"/>
              </a:defRPr>
            </a:lvl1pPr>
          </a:lstStyle>
          <a:p>
            <a:pPr lvl="0"/>
            <a:r>
              <a:rPr lang="en-US" dirty="0"/>
              <a:t>Slide sub-title</a:t>
            </a:r>
          </a:p>
        </p:txBody>
      </p:sp>
      <p:sp>
        <p:nvSpPr>
          <p:cNvPr id="9" name="Text Placeholder 9"/>
          <p:cNvSpPr>
            <a:spLocks noGrp="1"/>
          </p:cNvSpPr>
          <p:nvPr>
            <p:ph type="body" sz="quarter" idx="13"/>
          </p:nvPr>
        </p:nvSpPr>
        <p:spPr>
          <a:xfrm>
            <a:off x="564777" y="1463040"/>
            <a:ext cx="10811435" cy="878068"/>
          </a:xfrm>
        </p:spPr>
        <p:txBody>
          <a:bodyPr>
            <a:spAutoFit/>
          </a:bodyPr>
          <a:lstStyle>
            <a:lvl1pPr marL="274327" indent="-274327">
              <a:buClr>
                <a:schemeClr val="tx1">
                  <a:lumMod val="50000"/>
                  <a:lumOff val="50000"/>
                </a:schemeClr>
              </a:buClr>
              <a:buSzPct val="100000"/>
              <a:buFont typeface="Arial" panose="020B0604020202020204" pitchFamily="34" charset="0"/>
              <a:buChar char="●"/>
              <a:defRPr sz="1412" b="1">
                <a:solidFill>
                  <a:schemeClr val="tx1">
                    <a:lumMod val="50000"/>
                    <a:lumOff val="50000"/>
                  </a:schemeClr>
                </a:solidFill>
              </a:defRPr>
            </a:lvl1pPr>
            <a:lvl2pPr marL="731540" indent="-274327">
              <a:buClr>
                <a:srgbClr val="002060"/>
              </a:buClr>
              <a:buSzPct val="100000"/>
              <a:buFont typeface="Arial" panose="020B0604020202020204" pitchFamily="34" charset="0"/>
              <a:buChar char="●"/>
              <a:defRPr sz="1412" b="1">
                <a:solidFill>
                  <a:srgbClr val="002060"/>
                </a:solidFill>
              </a:defRPr>
            </a:lvl2pPr>
            <a:lvl3pPr marL="1005866" indent="-274327">
              <a:buClr>
                <a:schemeClr val="tx1">
                  <a:lumMod val="50000"/>
                  <a:lumOff val="50000"/>
                </a:schemeClr>
              </a:buClr>
              <a:buSzPct val="100000"/>
              <a:buFont typeface="Arial" panose="020B0604020202020204" pitchFamily="34" charset="0"/>
              <a:buChar char="●"/>
              <a:defRPr sz="1412" b="1">
                <a:solidFill>
                  <a:schemeClr val="tx1">
                    <a:lumMod val="50000"/>
                    <a:lumOff val="50000"/>
                  </a:schemeClr>
                </a:solidFill>
              </a:defRPr>
            </a:lvl3pPr>
            <a:lvl4pPr>
              <a:defRPr sz="1400" b="1"/>
            </a:lvl4pPr>
            <a:lvl5pPr>
              <a:defRPr sz="1400" b="1"/>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8635382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lide-numbered bullets-world ban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64777" y="263458"/>
            <a:ext cx="10811435" cy="380194"/>
          </a:xfrm>
        </p:spPr>
        <p:txBody>
          <a:bodyPr anchor="b" anchorCtr="0"/>
          <a:lstStyle>
            <a:lvl1pPr>
              <a:defRPr sz="2471" b="1">
                <a:solidFill>
                  <a:srgbClr val="002060"/>
                </a:solidFill>
                <a:latin typeface="Arial" panose="020B0604020202020204" pitchFamily="34" charset="0"/>
                <a:cs typeface="Arial" panose="020B0604020202020204" pitchFamily="34" charset="0"/>
              </a:defRPr>
            </a:lvl1pPr>
          </a:lstStyle>
          <a:p>
            <a:r>
              <a:rPr lang="en-US" dirty="0"/>
              <a:t>Slide title: numbered bullet points</a:t>
            </a:r>
          </a:p>
        </p:txBody>
      </p:sp>
      <p:sp>
        <p:nvSpPr>
          <p:cNvPr id="6" name="Text Placeholder 5"/>
          <p:cNvSpPr>
            <a:spLocks noGrp="1"/>
          </p:cNvSpPr>
          <p:nvPr>
            <p:ph type="body" sz="quarter" idx="12" hasCustomPrompt="1"/>
          </p:nvPr>
        </p:nvSpPr>
        <p:spPr>
          <a:xfrm>
            <a:off x="564777" y="592972"/>
            <a:ext cx="10811435" cy="217254"/>
          </a:xfrm>
        </p:spPr>
        <p:txBody>
          <a:bodyPr>
            <a:spAutoFit/>
          </a:bodyPr>
          <a:lstStyle>
            <a:lvl1pPr>
              <a:defRPr sz="1412" b="1" i="0">
                <a:solidFill>
                  <a:srgbClr val="00BEFA"/>
                </a:solidFill>
                <a:latin typeface="Arial" panose="020B0604020202020204" pitchFamily="34" charset="0"/>
                <a:cs typeface="Arial" panose="020B0604020202020204" pitchFamily="34" charset="0"/>
              </a:defRPr>
            </a:lvl1pPr>
          </a:lstStyle>
          <a:p>
            <a:pPr lvl="0"/>
            <a:r>
              <a:rPr lang="en-US" dirty="0"/>
              <a:t>Slide sub-title</a:t>
            </a:r>
          </a:p>
        </p:txBody>
      </p:sp>
      <p:sp>
        <p:nvSpPr>
          <p:cNvPr id="9" name="Text Placeholder 9"/>
          <p:cNvSpPr>
            <a:spLocks noGrp="1"/>
          </p:cNvSpPr>
          <p:nvPr>
            <p:ph type="body" sz="quarter" idx="13"/>
          </p:nvPr>
        </p:nvSpPr>
        <p:spPr>
          <a:xfrm>
            <a:off x="564777" y="1463045"/>
            <a:ext cx="10811435" cy="547661"/>
          </a:xfrm>
        </p:spPr>
        <p:txBody>
          <a:bodyPr lIns="365760">
            <a:spAutoFit/>
          </a:bodyPr>
          <a:lstStyle>
            <a:lvl1pPr marL="0" indent="0">
              <a:buClr>
                <a:schemeClr val="bg1">
                  <a:lumMod val="50000"/>
                </a:schemeClr>
              </a:buClr>
              <a:buSzPct val="90000"/>
              <a:buFont typeface="Arial" panose="020B0604020202020204" pitchFamily="34" charset="0"/>
              <a:buNone/>
              <a:defRPr sz="1412" b="1">
                <a:solidFill>
                  <a:schemeClr val="bg1">
                    <a:lumMod val="50000"/>
                  </a:schemeClr>
                </a:solidFill>
              </a:defRPr>
            </a:lvl1pPr>
            <a:lvl2pPr marL="731540" indent="-274327">
              <a:buClr>
                <a:schemeClr val="accent5">
                  <a:lumMod val="50000"/>
                </a:schemeClr>
              </a:buClr>
              <a:buSzPct val="90000"/>
              <a:buFont typeface="Arial" panose="020B0604020202020204" pitchFamily="34" charset="0"/>
              <a:buChar char="►"/>
              <a:defRPr sz="1412" b="1">
                <a:solidFill>
                  <a:srgbClr val="336699"/>
                </a:solidFill>
              </a:defRPr>
            </a:lvl2pPr>
            <a:lvl3pPr marL="1005866" indent="-274327">
              <a:buClr>
                <a:schemeClr val="bg2">
                  <a:lumMod val="75000"/>
                </a:schemeClr>
              </a:buClr>
              <a:buSzPct val="90000"/>
              <a:buFont typeface="Arial" panose="020B0604020202020204" pitchFamily="34" charset="0"/>
              <a:buChar char="►"/>
              <a:defRPr sz="1600" b="1">
                <a:solidFill>
                  <a:schemeClr val="bg2">
                    <a:lumMod val="75000"/>
                  </a:schemeClr>
                </a:solidFill>
              </a:defRPr>
            </a:lvl3pPr>
            <a:lvl4pPr>
              <a:defRPr sz="1400" b="1"/>
            </a:lvl4pPr>
            <a:lvl5pPr>
              <a:defRPr sz="1400" b="1"/>
            </a:lvl5pPr>
          </a:lstStyle>
          <a:p>
            <a:pPr lvl="0"/>
            <a:r>
              <a:rPr lang="en-US" dirty="0"/>
              <a:t>Edit Master text styles</a:t>
            </a:r>
          </a:p>
          <a:p>
            <a:pPr lvl="1"/>
            <a:endParaRPr lang="en-US" dirty="0"/>
          </a:p>
        </p:txBody>
      </p:sp>
    </p:spTree>
    <p:extLst>
      <p:ext uri="{BB962C8B-B14F-4D97-AF65-F5344CB8AC3E}">
        <p14:creationId xmlns:p14="http://schemas.microsoft.com/office/powerpoint/2010/main" val="21055394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lide-single chart or table-title only-world bank">
    <p:spTree>
      <p:nvGrpSpPr>
        <p:cNvPr id="1" name=""/>
        <p:cNvGrpSpPr/>
        <p:nvPr/>
      </p:nvGrpSpPr>
      <p:grpSpPr>
        <a:xfrm>
          <a:off x="0" y="0"/>
          <a:ext cx="0" cy="0"/>
          <a:chOff x="0" y="0"/>
          <a:chExt cx="0" cy="0"/>
        </a:xfrm>
      </p:grpSpPr>
      <p:sp>
        <p:nvSpPr>
          <p:cNvPr id="3" name="Text Placeholder 5">
            <a:extLst>
              <a:ext uri="{FF2B5EF4-FFF2-40B4-BE49-F238E27FC236}">
                <a16:creationId xmlns:a16="http://schemas.microsoft.com/office/drawing/2014/main" id="{C6C2AD43-F1E4-470F-A476-C2C4F1FC927B}"/>
              </a:ext>
            </a:extLst>
          </p:cNvPr>
          <p:cNvSpPr>
            <a:spLocks noGrp="1"/>
          </p:cNvSpPr>
          <p:nvPr>
            <p:ph type="body" sz="quarter" idx="12" hasCustomPrompt="1"/>
          </p:nvPr>
        </p:nvSpPr>
        <p:spPr>
          <a:xfrm>
            <a:off x="564777" y="622490"/>
            <a:ext cx="10811435" cy="217254"/>
          </a:xfrm>
        </p:spPr>
        <p:txBody>
          <a:bodyPr>
            <a:spAutoFit/>
          </a:bodyPr>
          <a:lstStyle>
            <a:lvl1pPr>
              <a:defRPr sz="1412" b="1" i="0">
                <a:solidFill>
                  <a:srgbClr val="00BEFA"/>
                </a:solidFill>
                <a:latin typeface="Arial" panose="020B0604020202020204" pitchFamily="34" charset="0"/>
                <a:cs typeface="Arial" panose="020B0604020202020204" pitchFamily="34" charset="0"/>
              </a:defRPr>
            </a:lvl1pPr>
          </a:lstStyle>
          <a:p>
            <a:pPr lvl="0"/>
            <a:r>
              <a:rPr lang="en-US" dirty="0"/>
              <a:t>Chart sub-title</a:t>
            </a:r>
          </a:p>
        </p:txBody>
      </p:sp>
      <p:sp>
        <p:nvSpPr>
          <p:cNvPr id="4" name="Title 1">
            <a:extLst>
              <a:ext uri="{FF2B5EF4-FFF2-40B4-BE49-F238E27FC236}">
                <a16:creationId xmlns:a16="http://schemas.microsoft.com/office/drawing/2014/main" id="{CF557448-B80D-4741-953C-3BE61244040E}"/>
              </a:ext>
            </a:extLst>
          </p:cNvPr>
          <p:cNvSpPr>
            <a:spLocks noGrp="1"/>
          </p:cNvSpPr>
          <p:nvPr>
            <p:ph type="title" hasCustomPrompt="1"/>
          </p:nvPr>
        </p:nvSpPr>
        <p:spPr>
          <a:xfrm>
            <a:off x="564777" y="227188"/>
            <a:ext cx="10811435" cy="380194"/>
          </a:xfrm>
        </p:spPr>
        <p:txBody>
          <a:bodyPr/>
          <a:lstStyle>
            <a:lvl1pPr>
              <a:defRPr sz="2471" b="1" baseline="0">
                <a:solidFill>
                  <a:srgbClr val="002060"/>
                </a:solidFill>
                <a:latin typeface="Arial" panose="020B0604020202020204" pitchFamily="34" charset="0"/>
                <a:cs typeface="Arial" panose="020B0604020202020204" pitchFamily="34" charset="0"/>
              </a:defRPr>
            </a:lvl1pPr>
          </a:lstStyle>
          <a:p>
            <a:r>
              <a:rPr lang="en-US" dirty="0"/>
              <a:t>Single chart-title only</a:t>
            </a:r>
          </a:p>
        </p:txBody>
      </p:sp>
    </p:spTree>
    <p:extLst>
      <p:ext uri="{BB962C8B-B14F-4D97-AF65-F5344CB8AC3E}">
        <p14:creationId xmlns:p14="http://schemas.microsoft.com/office/powerpoint/2010/main" val="39220155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lide-single chart or table-with text-world ban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64777" y="227188"/>
            <a:ext cx="10811435" cy="380194"/>
          </a:xfrm>
        </p:spPr>
        <p:txBody>
          <a:bodyPr/>
          <a:lstStyle>
            <a:lvl1pPr>
              <a:defRPr sz="2471" b="1" baseline="0">
                <a:solidFill>
                  <a:srgbClr val="002060"/>
                </a:solidFill>
                <a:latin typeface="Arial" panose="020B0604020202020204" pitchFamily="34" charset="0"/>
                <a:cs typeface="Arial" panose="020B0604020202020204" pitchFamily="34" charset="0"/>
              </a:defRPr>
            </a:lvl1pPr>
          </a:lstStyle>
          <a:p>
            <a:r>
              <a:rPr lang="en-US" dirty="0"/>
              <a:t>Single chart-title and text</a:t>
            </a:r>
          </a:p>
        </p:txBody>
      </p:sp>
      <p:sp>
        <p:nvSpPr>
          <p:cNvPr id="4" name="Text Placeholder 5">
            <a:extLst>
              <a:ext uri="{FF2B5EF4-FFF2-40B4-BE49-F238E27FC236}">
                <a16:creationId xmlns:a16="http://schemas.microsoft.com/office/drawing/2014/main" id="{E956D46E-06A8-4CCF-9B47-678F2125A162}"/>
              </a:ext>
            </a:extLst>
          </p:cNvPr>
          <p:cNvSpPr>
            <a:spLocks noGrp="1"/>
          </p:cNvSpPr>
          <p:nvPr>
            <p:ph type="body" sz="quarter" idx="12" hasCustomPrompt="1"/>
          </p:nvPr>
        </p:nvSpPr>
        <p:spPr>
          <a:xfrm>
            <a:off x="564777" y="632329"/>
            <a:ext cx="10811435" cy="217254"/>
          </a:xfrm>
        </p:spPr>
        <p:txBody>
          <a:bodyPr>
            <a:spAutoFit/>
          </a:bodyPr>
          <a:lstStyle>
            <a:lvl1pPr>
              <a:defRPr sz="1412" b="1" i="0">
                <a:solidFill>
                  <a:srgbClr val="00BEFA"/>
                </a:solidFill>
                <a:latin typeface="Arial" panose="020B0604020202020204" pitchFamily="34" charset="0"/>
                <a:cs typeface="Arial" panose="020B0604020202020204" pitchFamily="34" charset="0"/>
              </a:defRPr>
            </a:lvl1pPr>
          </a:lstStyle>
          <a:p>
            <a:pPr lvl="0"/>
            <a:r>
              <a:rPr lang="en-US" dirty="0"/>
              <a:t>Slide sub-title</a:t>
            </a:r>
          </a:p>
        </p:txBody>
      </p:sp>
      <p:sp>
        <p:nvSpPr>
          <p:cNvPr id="5" name="Text Placeholder 9">
            <a:extLst>
              <a:ext uri="{FF2B5EF4-FFF2-40B4-BE49-F238E27FC236}">
                <a16:creationId xmlns:a16="http://schemas.microsoft.com/office/drawing/2014/main" id="{5B9FAEA7-5DBC-4A9C-B5E4-00EE540BF006}"/>
              </a:ext>
            </a:extLst>
          </p:cNvPr>
          <p:cNvSpPr>
            <a:spLocks noGrp="1"/>
          </p:cNvSpPr>
          <p:nvPr>
            <p:ph type="body" sz="quarter" idx="13"/>
          </p:nvPr>
        </p:nvSpPr>
        <p:spPr>
          <a:xfrm>
            <a:off x="564777" y="1105529"/>
            <a:ext cx="10811435" cy="217254"/>
          </a:xfrm>
        </p:spPr>
        <p:txBody>
          <a:bodyPr>
            <a:spAutoFit/>
          </a:bodyPr>
          <a:lstStyle>
            <a:lvl1pPr marL="274327" indent="-274327">
              <a:buClr>
                <a:schemeClr val="bg1">
                  <a:lumMod val="50000"/>
                </a:schemeClr>
              </a:buClr>
              <a:buSzPct val="100000"/>
              <a:buFont typeface="Arial" panose="020B0604020202020204" pitchFamily="34" charset="0"/>
              <a:buChar char="●"/>
              <a:defRPr sz="1412" b="1">
                <a:solidFill>
                  <a:schemeClr val="bg1">
                    <a:lumMod val="50000"/>
                  </a:schemeClr>
                </a:solidFill>
              </a:defRPr>
            </a:lvl1pPr>
            <a:lvl2pPr marL="731540" indent="-274327">
              <a:buClr>
                <a:schemeClr val="bg2">
                  <a:lumMod val="50000"/>
                </a:schemeClr>
              </a:buClr>
              <a:buSzPct val="90000"/>
              <a:buFont typeface="Arial" panose="020B0604020202020204" pitchFamily="34" charset="0"/>
              <a:buChar char="►"/>
              <a:defRPr sz="1600" b="1">
                <a:solidFill>
                  <a:srgbClr val="336699"/>
                </a:solidFill>
              </a:defRPr>
            </a:lvl2pPr>
            <a:lvl3pPr marL="1005866" indent="-274327">
              <a:buClr>
                <a:schemeClr val="bg2">
                  <a:lumMod val="75000"/>
                </a:schemeClr>
              </a:buClr>
              <a:buSzPct val="90000"/>
              <a:buFont typeface="Arial" panose="020B0604020202020204" pitchFamily="34" charset="0"/>
              <a:buChar char="►"/>
              <a:defRPr sz="1600" b="1">
                <a:solidFill>
                  <a:schemeClr val="bg2">
                    <a:lumMod val="75000"/>
                  </a:schemeClr>
                </a:solidFill>
              </a:defRPr>
            </a:lvl3pPr>
            <a:lvl4pPr>
              <a:defRPr sz="1400" b="1"/>
            </a:lvl4pPr>
            <a:lvl5pPr>
              <a:defRPr sz="1400" b="1"/>
            </a:lvl5pPr>
          </a:lstStyle>
          <a:p>
            <a:pPr lvl="0"/>
            <a:r>
              <a:rPr lang="en-US" dirty="0"/>
              <a:t>Edit Master text styles</a:t>
            </a:r>
          </a:p>
        </p:txBody>
      </p:sp>
    </p:spTree>
    <p:extLst>
      <p:ext uri="{BB962C8B-B14F-4D97-AF65-F5344CB8AC3E}">
        <p14:creationId xmlns:p14="http://schemas.microsoft.com/office/powerpoint/2010/main" val="18902020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lide-side-by-side charts-title only-world b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D64A3-66EC-425E-B738-6128AA253A8A}"/>
              </a:ext>
            </a:extLst>
          </p:cNvPr>
          <p:cNvSpPr>
            <a:spLocks noGrp="1"/>
          </p:cNvSpPr>
          <p:nvPr>
            <p:ph type="title" hasCustomPrompt="1"/>
          </p:nvPr>
        </p:nvSpPr>
        <p:spPr>
          <a:xfrm>
            <a:off x="645459" y="274322"/>
            <a:ext cx="10811435" cy="380194"/>
          </a:xfrm>
        </p:spPr>
        <p:txBody>
          <a:bodyPr/>
          <a:lstStyle>
            <a:lvl1pPr>
              <a:defRPr b="1">
                <a:solidFill>
                  <a:srgbClr val="002060"/>
                </a:solidFill>
                <a:latin typeface="Arial" panose="020B0604020202020204" pitchFamily="34" charset="0"/>
                <a:cs typeface="Arial" panose="020B0604020202020204" pitchFamily="34" charset="0"/>
              </a:defRPr>
            </a:lvl1pPr>
          </a:lstStyle>
          <a:p>
            <a:r>
              <a:rPr lang="en-US" dirty="0"/>
              <a:t>Side-by-side charts slide-title only</a:t>
            </a:r>
          </a:p>
        </p:txBody>
      </p:sp>
      <p:cxnSp>
        <p:nvCxnSpPr>
          <p:cNvPr id="4" name="Straight Connector 3">
            <a:extLst>
              <a:ext uri="{FF2B5EF4-FFF2-40B4-BE49-F238E27FC236}">
                <a16:creationId xmlns:a16="http://schemas.microsoft.com/office/drawing/2014/main" id="{F57E4346-D4D7-4507-9CFA-453EC64E9E9C}"/>
              </a:ext>
            </a:extLst>
          </p:cNvPr>
          <p:cNvCxnSpPr>
            <a:cxnSpLocks/>
          </p:cNvCxnSpPr>
          <p:nvPr userDrawn="1"/>
        </p:nvCxnSpPr>
        <p:spPr bwMode="auto">
          <a:xfrm>
            <a:off x="6096000" y="1828800"/>
            <a:ext cx="0" cy="4572000"/>
          </a:xfrm>
          <a:prstGeom prst="line">
            <a:avLst/>
          </a:prstGeom>
          <a:noFill/>
          <a:ln w="9525" cap="flat" cmpd="sng" algn="ctr">
            <a:solidFill>
              <a:schemeClr val="bg1">
                <a:lumMod val="50000"/>
              </a:schemeClr>
            </a:solidFill>
            <a:prstDash val="solid"/>
            <a:round/>
            <a:headEnd type="none" w="med" len="med"/>
            <a:tailEnd type="none" w="med" len="med"/>
          </a:ln>
          <a:effectLst/>
        </p:spPr>
      </p:cxnSp>
      <p:sp>
        <p:nvSpPr>
          <p:cNvPr id="5" name="Text Placeholder 5">
            <a:extLst>
              <a:ext uri="{FF2B5EF4-FFF2-40B4-BE49-F238E27FC236}">
                <a16:creationId xmlns:a16="http://schemas.microsoft.com/office/drawing/2014/main" id="{6D67E57C-620E-4CDB-8516-F322F9F4A420}"/>
              </a:ext>
            </a:extLst>
          </p:cNvPr>
          <p:cNvSpPr>
            <a:spLocks noGrp="1"/>
          </p:cNvSpPr>
          <p:nvPr>
            <p:ph type="body" sz="quarter" idx="12" hasCustomPrompt="1"/>
          </p:nvPr>
        </p:nvSpPr>
        <p:spPr>
          <a:xfrm>
            <a:off x="645459" y="671685"/>
            <a:ext cx="10811435" cy="217254"/>
          </a:xfrm>
        </p:spPr>
        <p:txBody>
          <a:bodyPr>
            <a:spAutoFit/>
          </a:bodyPr>
          <a:lstStyle>
            <a:lvl1pPr marL="0" indent="0">
              <a:defRPr sz="1412" b="1" i="0">
                <a:solidFill>
                  <a:srgbClr val="00BEFA"/>
                </a:solidFill>
                <a:latin typeface="Arial" panose="020B0604020202020204" pitchFamily="34" charset="0"/>
                <a:cs typeface="Arial" panose="020B0604020202020204" pitchFamily="34" charset="0"/>
              </a:defRPr>
            </a:lvl1pPr>
          </a:lstStyle>
          <a:p>
            <a:pPr lvl="0"/>
            <a:r>
              <a:rPr lang="en-US" dirty="0"/>
              <a:t>Slide sub-title</a:t>
            </a:r>
          </a:p>
        </p:txBody>
      </p:sp>
    </p:spTree>
    <p:extLst>
      <p:ext uri="{BB962C8B-B14F-4D97-AF65-F5344CB8AC3E}">
        <p14:creationId xmlns:p14="http://schemas.microsoft.com/office/powerpoint/2010/main" val="37244087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lide-side-by-side charts-with text-world b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D64A3-66EC-425E-B738-6128AA253A8A}"/>
              </a:ext>
            </a:extLst>
          </p:cNvPr>
          <p:cNvSpPr>
            <a:spLocks noGrp="1"/>
          </p:cNvSpPr>
          <p:nvPr>
            <p:ph type="title" hasCustomPrompt="1"/>
          </p:nvPr>
        </p:nvSpPr>
        <p:spPr/>
        <p:txBody>
          <a:bodyPr/>
          <a:lstStyle>
            <a:lvl1pPr>
              <a:defRPr b="1">
                <a:solidFill>
                  <a:srgbClr val="002060"/>
                </a:solidFill>
                <a:latin typeface="Arial" panose="020B0604020202020204" pitchFamily="34" charset="0"/>
                <a:cs typeface="Arial" panose="020B0604020202020204" pitchFamily="34" charset="0"/>
              </a:defRPr>
            </a:lvl1pPr>
          </a:lstStyle>
          <a:p>
            <a:r>
              <a:rPr lang="en-US" dirty="0"/>
              <a:t>Side-by-side charts slide: title and text</a:t>
            </a:r>
          </a:p>
        </p:txBody>
      </p:sp>
      <p:cxnSp>
        <p:nvCxnSpPr>
          <p:cNvPr id="4" name="Straight Connector 3">
            <a:extLst>
              <a:ext uri="{FF2B5EF4-FFF2-40B4-BE49-F238E27FC236}">
                <a16:creationId xmlns:a16="http://schemas.microsoft.com/office/drawing/2014/main" id="{F57E4346-D4D7-4507-9CFA-453EC64E9E9C}"/>
              </a:ext>
            </a:extLst>
          </p:cNvPr>
          <p:cNvCxnSpPr>
            <a:cxnSpLocks/>
          </p:cNvCxnSpPr>
          <p:nvPr userDrawn="1"/>
        </p:nvCxnSpPr>
        <p:spPr bwMode="auto">
          <a:xfrm>
            <a:off x="6096000" y="914400"/>
            <a:ext cx="0" cy="5486400"/>
          </a:xfrm>
          <a:prstGeom prst="line">
            <a:avLst/>
          </a:prstGeom>
          <a:noFill/>
          <a:ln w="9525" cap="flat" cmpd="sng" algn="ctr">
            <a:solidFill>
              <a:schemeClr val="bg1">
                <a:lumMod val="50000"/>
              </a:schemeClr>
            </a:solidFill>
            <a:prstDash val="solid"/>
            <a:round/>
            <a:headEnd type="none" w="med" len="med"/>
            <a:tailEnd type="none" w="med" len="med"/>
          </a:ln>
          <a:effectLst/>
        </p:spPr>
      </p:cxnSp>
      <p:sp>
        <p:nvSpPr>
          <p:cNvPr id="6" name="Text Placeholder 9">
            <a:extLst>
              <a:ext uri="{FF2B5EF4-FFF2-40B4-BE49-F238E27FC236}">
                <a16:creationId xmlns:a16="http://schemas.microsoft.com/office/drawing/2014/main" id="{200D5A7C-96AC-40DA-BCEE-B8E41293B32E}"/>
              </a:ext>
            </a:extLst>
          </p:cNvPr>
          <p:cNvSpPr>
            <a:spLocks noGrp="1"/>
          </p:cNvSpPr>
          <p:nvPr>
            <p:ph type="body" sz="quarter" idx="13"/>
          </p:nvPr>
        </p:nvSpPr>
        <p:spPr>
          <a:xfrm>
            <a:off x="564777" y="914405"/>
            <a:ext cx="5325035" cy="217254"/>
          </a:xfrm>
        </p:spPr>
        <p:txBody>
          <a:bodyPr>
            <a:spAutoFit/>
          </a:bodyPr>
          <a:lstStyle>
            <a:lvl1pPr marL="274327" indent="-274327">
              <a:buClr>
                <a:schemeClr val="bg1">
                  <a:lumMod val="50000"/>
                </a:schemeClr>
              </a:buClr>
              <a:buSzPct val="100000"/>
              <a:buFont typeface="Arial" panose="020B0604020202020204" pitchFamily="34" charset="0"/>
              <a:buChar char="●"/>
              <a:defRPr sz="1412" b="1">
                <a:solidFill>
                  <a:schemeClr val="bg1">
                    <a:lumMod val="50000"/>
                  </a:schemeClr>
                </a:solidFill>
              </a:defRPr>
            </a:lvl1pPr>
            <a:lvl2pPr marL="731540" indent="-274327">
              <a:buClr>
                <a:schemeClr val="bg2">
                  <a:lumMod val="50000"/>
                </a:schemeClr>
              </a:buClr>
              <a:buSzPct val="90000"/>
              <a:buFont typeface="Arial" panose="020B0604020202020204" pitchFamily="34" charset="0"/>
              <a:buChar char="►"/>
              <a:defRPr sz="1600" b="1">
                <a:solidFill>
                  <a:srgbClr val="336699"/>
                </a:solidFill>
              </a:defRPr>
            </a:lvl2pPr>
            <a:lvl3pPr marL="1005866" indent="-274327">
              <a:buClr>
                <a:schemeClr val="bg2">
                  <a:lumMod val="75000"/>
                </a:schemeClr>
              </a:buClr>
              <a:buSzPct val="90000"/>
              <a:buFont typeface="Arial" panose="020B0604020202020204" pitchFamily="34" charset="0"/>
              <a:buChar char="►"/>
              <a:defRPr sz="1600" b="1">
                <a:solidFill>
                  <a:schemeClr val="bg2">
                    <a:lumMod val="75000"/>
                  </a:schemeClr>
                </a:solidFill>
              </a:defRPr>
            </a:lvl3pPr>
            <a:lvl4pPr>
              <a:defRPr sz="1400" b="1"/>
            </a:lvl4pPr>
            <a:lvl5pPr>
              <a:defRPr sz="1400" b="1"/>
            </a:lvl5pPr>
          </a:lstStyle>
          <a:p>
            <a:pPr lvl="0"/>
            <a:r>
              <a:rPr lang="en-US" dirty="0"/>
              <a:t>Edit Master text styles</a:t>
            </a:r>
          </a:p>
        </p:txBody>
      </p:sp>
      <p:sp>
        <p:nvSpPr>
          <p:cNvPr id="5" name="Text Placeholder 9">
            <a:extLst>
              <a:ext uri="{FF2B5EF4-FFF2-40B4-BE49-F238E27FC236}">
                <a16:creationId xmlns:a16="http://schemas.microsoft.com/office/drawing/2014/main" id="{A6FCE912-2A41-4C9B-943E-4DB525BEDDBB}"/>
              </a:ext>
            </a:extLst>
          </p:cNvPr>
          <p:cNvSpPr>
            <a:spLocks noGrp="1"/>
          </p:cNvSpPr>
          <p:nvPr>
            <p:ph type="body" sz="quarter" idx="14"/>
          </p:nvPr>
        </p:nvSpPr>
        <p:spPr>
          <a:xfrm>
            <a:off x="6212541" y="914405"/>
            <a:ext cx="5325035" cy="217254"/>
          </a:xfrm>
        </p:spPr>
        <p:txBody>
          <a:bodyPr>
            <a:spAutoFit/>
          </a:bodyPr>
          <a:lstStyle>
            <a:lvl1pPr marL="274327" indent="-274327">
              <a:buClr>
                <a:schemeClr val="bg1">
                  <a:lumMod val="50000"/>
                </a:schemeClr>
              </a:buClr>
              <a:buSzPct val="100000"/>
              <a:buFont typeface="Arial" panose="020B0604020202020204" pitchFamily="34" charset="0"/>
              <a:buChar char="●"/>
              <a:defRPr sz="1412" b="1">
                <a:solidFill>
                  <a:schemeClr val="bg1">
                    <a:lumMod val="50000"/>
                  </a:schemeClr>
                </a:solidFill>
              </a:defRPr>
            </a:lvl1pPr>
            <a:lvl2pPr marL="731540" indent="-274327">
              <a:buClr>
                <a:schemeClr val="bg2">
                  <a:lumMod val="50000"/>
                </a:schemeClr>
              </a:buClr>
              <a:buSzPct val="90000"/>
              <a:buFont typeface="Arial" panose="020B0604020202020204" pitchFamily="34" charset="0"/>
              <a:buChar char="►"/>
              <a:defRPr sz="1600" b="1">
                <a:solidFill>
                  <a:srgbClr val="336699"/>
                </a:solidFill>
              </a:defRPr>
            </a:lvl2pPr>
            <a:lvl3pPr marL="1005866" indent="-274327">
              <a:buClr>
                <a:schemeClr val="bg2">
                  <a:lumMod val="75000"/>
                </a:schemeClr>
              </a:buClr>
              <a:buSzPct val="90000"/>
              <a:buFont typeface="Arial" panose="020B0604020202020204" pitchFamily="34" charset="0"/>
              <a:buChar char="►"/>
              <a:defRPr sz="1600" b="1">
                <a:solidFill>
                  <a:schemeClr val="bg2">
                    <a:lumMod val="75000"/>
                  </a:schemeClr>
                </a:solidFill>
              </a:defRPr>
            </a:lvl3pPr>
            <a:lvl4pPr>
              <a:defRPr sz="1400" b="1"/>
            </a:lvl4pPr>
            <a:lvl5pPr>
              <a:defRPr sz="1400" b="1"/>
            </a:lvl5pPr>
          </a:lstStyle>
          <a:p>
            <a:pPr lvl="0"/>
            <a:r>
              <a:rPr lang="en-US" dirty="0"/>
              <a:t>Edit Master text styles</a:t>
            </a:r>
          </a:p>
        </p:txBody>
      </p:sp>
    </p:spTree>
    <p:extLst>
      <p:ext uri="{BB962C8B-B14F-4D97-AF65-F5344CB8AC3E}">
        <p14:creationId xmlns:p14="http://schemas.microsoft.com/office/powerpoint/2010/main" val="35088274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lide-side-bar text-world b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D64A3-66EC-425E-B738-6128AA253A8A}"/>
              </a:ext>
            </a:extLst>
          </p:cNvPr>
          <p:cNvSpPr>
            <a:spLocks noGrp="1"/>
          </p:cNvSpPr>
          <p:nvPr>
            <p:ph type="title" hasCustomPrompt="1"/>
          </p:nvPr>
        </p:nvSpPr>
        <p:spPr/>
        <p:txBody>
          <a:bodyPr/>
          <a:lstStyle>
            <a:lvl1pPr>
              <a:defRPr b="1">
                <a:solidFill>
                  <a:srgbClr val="002060"/>
                </a:solidFill>
                <a:latin typeface="Arial" panose="020B0604020202020204" pitchFamily="34" charset="0"/>
                <a:cs typeface="Arial" panose="020B0604020202020204" pitchFamily="34" charset="0"/>
              </a:defRPr>
            </a:lvl1pPr>
          </a:lstStyle>
          <a:p>
            <a:r>
              <a:rPr lang="en-US" dirty="0"/>
              <a:t>Side-bar text slide title</a:t>
            </a:r>
          </a:p>
        </p:txBody>
      </p:sp>
      <p:cxnSp>
        <p:nvCxnSpPr>
          <p:cNvPr id="4" name="Straight Connector 3">
            <a:extLst>
              <a:ext uri="{FF2B5EF4-FFF2-40B4-BE49-F238E27FC236}">
                <a16:creationId xmlns:a16="http://schemas.microsoft.com/office/drawing/2014/main" id="{F57E4346-D4D7-4507-9CFA-453EC64E9E9C}"/>
              </a:ext>
            </a:extLst>
          </p:cNvPr>
          <p:cNvCxnSpPr>
            <a:cxnSpLocks/>
          </p:cNvCxnSpPr>
          <p:nvPr userDrawn="1"/>
        </p:nvCxnSpPr>
        <p:spPr bwMode="auto">
          <a:xfrm>
            <a:off x="3630706" y="914400"/>
            <a:ext cx="0" cy="2468880"/>
          </a:xfrm>
          <a:prstGeom prst="line">
            <a:avLst/>
          </a:prstGeom>
          <a:noFill/>
          <a:ln w="9525" cap="flat" cmpd="sng" algn="ctr">
            <a:solidFill>
              <a:schemeClr val="bg1">
                <a:lumMod val="50000"/>
              </a:schemeClr>
            </a:solidFill>
            <a:prstDash val="solid"/>
            <a:round/>
            <a:headEnd type="none" w="med" len="med"/>
            <a:tailEnd type="none" w="med" len="med"/>
          </a:ln>
          <a:effectLst/>
        </p:spPr>
      </p:cxnSp>
      <p:sp>
        <p:nvSpPr>
          <p:cNvPr id="6" name="Text Placeholder 9">
            <a:extLst>
              <a:ext uri="{FF2B5EF4-FFF2-40B4-BE49-F238E27FC236}">
                <a16:creationId xmlns:a16="http://schemas.microsoft.com/office/drawing/2014/main" id="{200D5A7C-96AC-40DA-BCEE-B8E41293B32E}"/>
              </a:ext>
            </a:extLst>
          </p:cNvPr>
          <p:cNvSpPr>
            <a:spLocks noGrp="1"/>
          </p:cNvSpPr>
          <p:nvPr>
            <p:ph type="body" sz="quarter" idx="13"/>
          </p:nvPr>
        </p:nvSpPr>
        <p:spPr>
          <a:xfrm>
            <a:off x="564776" y="914401"/>
            <a:ext cx="2904565" cy="271568"/>
          </a:xfrm>
        </p:spPr>
        <p:txBody>
          <a:bodyPr>
            <a:spAutoFit/>
          </a:bodyPr>
          <a:lstStyle>
            <a:lvl1pPr marL="0" indent="0">
              <a:buClr>
                <a:schemeClr val="bg1">
                  <a:lumMod val="50000"/>
                </a:schemeClr>
              </a:buClr>
              <a:buSzPct val="90000"/>
              <a:buFont typeface="Arial" panose="020B0604020202020204" pitchFamily="34" charset="0"/>
              <a:buNone/>
              <a:defRPr sz="1765" b="1">
                <a:solidFill>
                  <a:srgbClr val="00BEFA"/>
                </a:solidFill>
              </a:defRPr>
            </a:lvl1pPr>
            <a:lvl2pPr marL="731540" indent="-274327">
              <a:buClr>
                <a:schemeClr val="bg2">
                  <a:lumMod val="50000"/>
                </a:schemeClr>
              </a:buClr>
              <a:buSzPct val="90000"/>
              <a:buFont typeface="Arial" panose="020B0604020202020204" pitchFamily="34" charset="0"/>
              <a:buChar char="►"/>
              <a:defRPr sz="1600" b="1">
                <a:solidFill>
                  <a:srgbClr val="336699"/>
                </a:solidFill>
              </a:defRPr>
            </a:lvl2pPr>
            <a:lvl3pPr marL="1005866" indent="-274327">
              <a:buClr>
                <a:schemeClr val="bg2">
                  <a:lumMod val="75000"/>
                </a:schemeClr>
              </a:buClr>
              <a:buSzPct val="90000"/>
              <a:buFont typeface="Arial" panose="020B0604020202020204" pitchFamily="34" charset="0"/>
              <a:buChar char="►"/>
              <a:defRPr sz="1600" b="1">
                <a:solidFill>
                  <a:schemeClr val="bg2">
                    <a:lumMod val="75000"/>
                  </a:schemeClr>
                </a:solidFill>
              </a:defRPr>
            </a:lvl3pPr>
            <a:lvl4pPr>
              <a:defRPr sz="1400" b="1"/>
            </a:lvl4pPr>
            <a:lvl5pPr>
              <a:defRPr sz="1400" b="1"/>
            </a:lvl5pPr>
          </a:lstStyle>
          <a:p>
            <a:pPr lvl="0"/>
            <a:r>
              <a:rPr lang="en-US" dirty="0"/>
              <a:t>Edit Master text styles</a:t>
            </a:r>
          </a:p>
        </p:txBody>
      </p:sp>
      <p:sp>
        <p:nvSpPr>
          <p:cNvPr id="5" name="Text Placeholder 9">
            <a:extLst>
              <a:ext uri="{FF2B5EF4-FFF2-40B4-BE49-F238E27FC236}">
                <a16:creationId xmlns:a16="http://schemas.microsoft.com/office/drawing/2014/main" id="{A6FCE912-2A41-4C9B-943E-4DB525BEDDBB}"/>
              </a:ext>
            </a:extLst>
          </p:cNvPr>
          <p:cNvSpPr>
            <a:spLocks noGrp="1"/>
          </p:cNvSpPr>
          <p:nvPr>
            <p:ph type="body" sz="quarter" idx="14"/>
          </p:nvPr>
        </p:nvSpPr>
        <p:spPr>
          <a:xfrm>
            <a:off x="3711388" y="914405"/>
            <a:ext cx="7664824" cy="217254"/>
          </a:xfrm>
        </p:spPr>
        <p:txBody>
          <a:bodyPr>
            <a:spAutoFit/>
          </a:bodyPr>
          <a:lstStyle>
            <a:lvl1pPr marL="274327" indent="-274327">
              <a:buClr>
                <a:schemeClr val="bg1">
                  <a:lumMod val="50000"/>
                </a:schemeClr>
              </a:buClr>
              <a:buSzPct val="100000"/>
              <a:buFont typeface="Arial" panose="020B0604020202020204" pitchFamily="34" charset="0"/>
              <a:buChar char="●"/>
              <a:defRPr sz="1412" b="1">
                <a:solidFill>
                  <a:schemeClr val="bg1">
                    <a:lumMod val="50000"/>
                  </a:schemeClr>
                </a:solidFill>
              </a:defRPr>
            </a:lvl1pPr>
            <a:lvl2pPr marL="731540" indent="-274327">
              <a:buClr>
                <a:schemeClr val="bg2">
                  <a:lumMod val="50000"/>
                </a:schemeClr>
              </a:buClr>
              <a:buSzPct val="90000"/>
              <a:buFont typeface="Arial" panose="020B0604020202020204" pitchFamily="34" charset="0"/>
              <a:buChar char="►"/>
              <a:defRPr sz="1600" b="1">
                <a:solidFill>
                  <a:srgbClr val="336699"/>
                </a:solidFill>
              </a:defRPr>
            </a:lvl2pPr>
            <a:lvl3pPr marL="1005866" indent="-274327">
              <a:buClr>
                <a:schemeClr val="bg2">
                  <a:lumMod val="75000"/>
                </a:schemeClr>
              </a:buClr>
              <a:buSzPct val="90000"/>
              <a:buFont typeface="Arial" panose="020B0604020202020204" pitchFamily="34" charset="0"/>
              <a:buChar char="►"/>
              <a:defRPr sz="1600" b="1">
                <a:solidFill>
                  <a:schemeClr val="bg2">
                    <a:lumMod val="75000"/>
                  </a:schemeClr>
                </a:solidFill>
              </a:defRPr>
            </a:lvl3pPr>
            <a:lvl4pPr>
              <a:defRPr sz="1400" b="1"/>
            </a:lvl4pPr>
            <a:lvl5pPr>
              <a:defRPr sz="1400" b="1"/>
            </a:lvl5pPr>
          </a:lstStyle>
          <a:p>
            <a:pPr lvl="0"/>
            <a:r>
              <a:rPr lang="en-US" dirty="0"/>
              <a:t>Edit Master text styles</a:t>
            </a:r>
          </a:p>
        </p:txBody>
      </p:sp>
      <p:cxnSp>
        <p:nvCxnSpPr>
          <p:cNvPr id="8" name="Straight Connector 7">
            <a:extLst>
              <a:ext uri="{FF2B5EF4-FFF2-40B4-BE49-F238E27FC236}">
                <a16:creationId xmlns:a16="http://schemas.microsoft.com/office/drawing/2014/main" id="{9B4FCC70-998E-4A16-8A32-CDB826D1A389}"/>
              </a:ext>
            </a:extLst>
          </p:cNvPr>
          <p:cNvCxnSpPr>
            <a:cxnSpLocks/>
          </p:cNvCxnSpPr>
          <p:nvPr userDrawn="1"/>
        </p:nvCxnSpPr>
        <p:spPr bwMode="auto">
          <a:xfrm>
            <a:off x="3630706" y="3630706"/>
            <a:ext cx="0" cy="2560320"/>
          </a:xfrm>
          <a:prstGeom prst="line">
            <a:avLst/>
          </a:prstGeom>
          <a:noFill/>
          <a:ln w="9525" cap="flat" cmpd="sng" algn="ctr">
            <a:solidFill>
              <a:schemeClr val="bg1">
                <a:lumMod val="50000"/>
              </a:schemeClr>
            </a:solidFill>
            <a:prstDash val="solid"/>
            <a:round/>
            <a:headEnd type="none" w="med" len="med"/>
            <a:tailEnd type="none" w="med" len="med"/>
          </a:ln>
          <a:effectLst/>
        </p:spPr>
      </p:cxnSp>
      <p:sp>
        <p:nvSpPr>
          <p:cNvPr id="9" name="Text Placeholder 9">
            <a:extLst>
              <a:ext uri="{FF2B5EF4-FFF2-40B4-BE49-F238E27FC236}">
                <a16:creationId xmlns:a16="http://schemas.microsoft.com/office/drawing/2014/main" id="{78E500A3-0A20-4366-9483-04CC0E870CA0}"/>
              </a:ext>
            </a:extLst>
          </p:cNvPr>
          <p:cNvSpPr>
            <a:spLocks noGrp="1"/>
          </p:cNvSpPr>
          <p:nvPr>
            <p:ph type="body" sz="quarter" idx="15"/>
          </p:nvPr>
        </p:nvSpPr>
        <p:spPr>
          <a:xfrm>
            <a:off x="564776" y="3630706"/>
            <a:ext cx="2904565" cy="271568"/>
          </a:xfrm>
        </p:spPr>
        <p:txBody>
          <a:bodyPr>
            <a:spAutoFit/>
          </a:bodyPr>
          <a:lstStyle>
            <a:lvl1pPr marL="0" indent="0">
              <a:buClr>
                <a:schemeClr val="bg1">
                  <a:lumMod val="50000"/>
                </a:schemeClr>
              </a:buClr>
              <a:buSzPct val="90000"/>
              <a:buFont typeface="Arial" panose="020B0604020202020204" pitchFamily="34" charset="0"/>
              <a:buNone/>
              <a:defRPr sz="1765" b="1">
                <a:solidFill>
                  <a:srgbClr val="00BEFA"/>
                </a:solidFill>
              </a:defRPr>
            </a:lvl1pPr>
            <a:lvl2pPr marL="731540" indent="-274327">
              <a:buClr>
                <a:schemeClr val="bg2">
                  <a:lumMod val="50000"/>
                </a:schemeClr>
              </a:buClr>
              <a:buSzPct val="90000"/>
              <a:buFont typeface="Arial" panose="020B0604020202020204" pitchFamily="34" charset="0"/>
              <a:buChar char="►"/>
              <a:defRPr sz="1600" b="1">
                <a:solidFill>
                  <a:srgbClr val="336699"/>
                </a:solidFill>
              </a:defRPr>
            </a:lvl2pPr>
            <a:lvl3pPr marL="1005866" indent="-274327">
              <a:buClr>
                <a:schemeClr val="bg2">
                  <a:lumMod val="75000"/>
                </a:schemeClr>
              </a:buClr>
              <a:buSzPct val="90000"/>
              <a:buFont typeface="Arial" panose="020B0604020202020204" pitchFamily="34" charset="0"/>
              <a:buChar char="►"/>
              <a:defRPr sz="1600" b="1">
                <a:solidFill>
                  <a:schemeClr val="bg2">
                    <a:lumMod val="75000"/>
                  </a:schemeClr>
                </a:solidFill>
              </a:defRPr>
            </a:lvl3pPr>
            <a:lvl4pPr>
              <a:defRPr sz="1400" b="1"/>
            </a:lvl4pPr>
            <a:lvl5pPr>
              <a:defRPr sz="1400" b="1"/>
            </a:lvl5pPr>
          </a:lstStyle>
          <a:p>
            <a:pPr lvl="0"/>
            <a:r>
              <a:rPr lang="en-US" dirty="0"/>
              <a:t>Edit Master text styles</a:t>
            </a:r>
          </a:p>
        </p:txBody>
      </p:sp>
      <p:sp>
        <p:nvSpPr>
          <p:cNvPr id="10" name="Text Placeholder 9">
            <a:extLst>
              <a:ext uri="{FF2B5EF4-FFF2-40B4-BE49-F238E27FC236}">
                <a16:creationId xmlns:a16="http://schemas.microsoft.com/office/drawing/2014/main" id="{CE6C41D0-E120-4ED4-98EF-1083D16A1E35}"/>
              </a:ext>
            </a:extLst>
          </p:cNvPr>
          <p:cNvSpPr>
            <a:spLocks noGrp="1"/>
          </p:cNvSpPr>
          <p:nvPr>
            <p:ph type="body" sz="quarter" idx="16"/>
          </p:nvPr>
        </p:nvSpPr>
        <p:spPr>
          <a:xfrm>
            <a:off x="3711388" y="3630706"/>
            <a:ext cx="7664824" cy="217254"/>
          </a:xfrm>
        </p:spPr>
        <p:txBody>
          <a:bodyPr>
            <a:spAutoFit/>
          </a:bodyPr>
          <a:lstStyle>
            <a:lvl1pPr marL="274327" indent="-274327">
              <a:buClr>
                <a:schemeClr val="bg1">
                  <a:lumMod val="50000"/>
                </a:schemeClr>
              </a:buClr>
              <a:buSzPct val="100000"/>
              <a:buFont typeface="Arial" panose="020B0604020202020204" pitchFamily="34" charset="0"/>
              <a:buChar char="●"/>
              <a:defRPr sz="1412" b="1">
                <a:solidFill>
                  <a:schemeClr val="bg1">
                    <a:lumMod val="50000"/>
                  </a:schemeClr>
                </a:solidFill>
              </a:defRPr>
            </a:lvl1pPr>
            <a:lvl2pPr marL="731540" indent="-274327">
              <a:buClr>
                <a:schemeClr val="bg2">
                  <a:lumMod val="50000"/>
                </a:schemeClr>
              </a:buClr>
              <a:buSzPct val="90000"/>
              <a:buFont typeface="Arial" panose="020B0604020202020204" pitchFamily="34" charset="0"/>
              <a:buChar char="►"/>
              <a:defRPr sz="1600" b="1">
                <a:solidFill>
                  <a:srgbClr val="336699"/>
                </a:solidFill>
              </a:defRPr>
            </a:lvl2pPr>
            <a:lvl3pPr marL="1005866" indent="-274327">
              <a:buClr>
                <a:schemeClr val="bg2">
                  <a:lumMod val="75000"/>
                </a:schemeClr>
              </a:buClr>
              <a:buSzPct val="90000"/>
              <a:buFont typeface="Arial" panose="020B0604020202020204" pitchFamily="34" charset="0"/>
              <a:buChar char="►"/>
              <a:defRPr sz="1600" b="1">
                <a:solidFill>
                  <a:schemeClr val="bg2">
                    <a:lumMod val="75000"/>
                  </a:schemeClr>
                </a:solidFill>
              </a:defRPr>
            </a:lvl3pPr>
            <a:lvl4pPr>
              <a:defRPr sz="1400" b="1"/>
            </a:lvl4pPr>
            <a:lvl5pPr>
              <a:defRPr sz="1400" b="1"/>
            </a:lvl5pPr>
          </a:lstStyle>
          <a:p>
            <a:pPr lvl="0"/>
            <a:r>
              <a:rPr lang="en-US" dirty="0"/>
              <a:t>Edit Master text styles</a:t>
            </a:r>
          </a:p>
        </p:txBody>
      </p:sp>
    </p:spTree>
    <p:extLst>
      <p:ext uri="{BB962C8B-B14F-4D97-AF65-F5344CB8AC3E}">
        <p14:creationId xmlns:p14="http://schemas.microsoft.com/office/powerpoint/2010/main" val="1831955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section title-world b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A583348-7A2C-46EA-B1BC-6699647C6337}"/>
              </a:ext>
            </a:extLst>
          </p:cNvPr>
          <p:cNvSpPr>
            <a:spLocks noChangeArrowheads="1"/>
          </p:cNvSpPr>
          <p:nvPr userDrawn="1"/>
        </p:nvSpPr>
        <p:spPr bwMode="auto">
          <a:xfrm flipV="1">
            <a:off x="0" y="0"/>
            <a:ext cx="12192000" cy="6858000"/>
          </a:xfrm>
          <a:prstGeom prst="rect">
            <a:avLst/>
          </a:prstGeom>
          <a:solidFill>
            <a:schemeClr val="bg1"/>
          </a:solidFill>
          <a:ln>
            <a:noFill/>
          </a:ln>
        </p:spPr>
        <p:txBody>
          <a:bodyPr/>
          <a:lstStyle/>
          <a:p>
            <a:pPr marL="115892" indent="-115892" algn="just">
              <a:spcBef>
                <a:spcPct val="50000"/>
              </a:spcBef>
              <a:buFontTx/>
              <a:buChar char="•"/>
            </a:pPr>
            <a:endParaRPr lang="en-US" sz="1300" b="0" dirty="0">
              <a:solidFill>
                <a:srgbClr val="336699"/>
              </a:solidFill>
              <a:latin typeface="+mj-lt"/>
            </a:endParaRPr>
          </a:p>
        </p:txBody>
      </p:sp>
      <p:sp>
        <p:nvSpPr>
          <p:cNvPr id="5" name="Text Placeholder 4"/>
          <p:cNvSpPr>
            <a:spLocks noGrp="1"/>
          </p:cNvSpPr>
          <p:nvPr>
            <p:ph type="body" sz="quarter" idx="11" hasCustomPrompt="1"/>
          </p:nvPr>
        </p:nvSpPr>
        <p:spPr>
          <a:xfrm>
            <a:off x="1987771" y="2837380"/>
            <a:ext cx="7968225" cy="488822"/>
          </a:xfrm>
        </p:spPr>
        <p:txBody>
          <a:bodyPr>
            <a:spAutoFit/>
          </a:bodyPr>
          <a:lstStyle>
            <a:lvl1pPr marL="0" indent="0">
              <a:lnSpc>
                <a:spcPct val="100000"/>
              </a:lnSpc>
              <a:spcBef>
                <a:spcPts val="0"/>
              </a:spcBef>
              <a:defRPr sz="3177" b="1" baseline="0">
                <a:solidFill>
                  <a:schemeClr val="bg1">
                    <a:lumMod val="50000"/>
                  </a:schemeClr>
                </a:solidFill>
              </a:defRPr>
            </a:lvl1pPr>
          </a:lstStyle>
          <a:p>
            <a:pPr lvl="0"/>
            <a:r>
              <a:rPr lang="en-US" dirty="0"/>
              <a:t>Section-title</a:t>
            </a:r>
          </a:p>
        </p:txBody>
      </p:sp>
      <p:sp>
        <p:nvSpPr>
          <p:cNvPr id="7" name="Text Placeholder 6"/>
          <p:cNvSpPr>
            <a:spLocks noGrp="1"/>
          </p:cNvSpPr>
          <p:nvPr>
            <p:ph type="body" sz="quarter" idx="12" hasCustomPrompt="1"/>
          </p:nvPr>
        </p:nvSpPr>
        <p:spPr>
          <a:xfrm>
            <a:off x="1986744" y="3258427"/>
            <a:ext cx="7969250" cy="380194"/>
          </a:xfrm>
        </p:spPr>
        <p:txBody>
          <a:bodyPr>
            <a:spAutoFit/>
          </a:bodyPr>
          <a:lstStyle>
            <a:lvl1pPr marL="0" indent="0">
              <a:lnSpc>
                <a:spcPct val="100000"/>
              </a:lnSpc>
              <a:spcBef>
                <a:spcPts val="0"/>
              </a:spcBef>
              <a:defRPr sz="2471" b="1">
                <a:solidFill>
                  <a:srgbClr val="002060"/>
                </a:solidFill>
              </a:defRPr>
            </a:lvl1pPr>
          </a:lstStyle>
          <a:p>
            <a:pPr lvl="0"/>
            <a:r>
              <a:rPr lang="en-US" dirty="0"/>
              <a:t>Sub-title</a:t>
            </a:r>
          </a:p>
        </p:txBody>
      </p:sp>
      <p:pic>
        <p:nvPicPr>
          <p:cNvPr id="2" name="Picture 1">
            <a:extLst>
              <a:ext uri="{FF2B5EF4-FFF2-40B4-BE49-F238E27FC236}">
                <a16:creationId xmlns:a16="http://schemas.microsoft.com/office/drawing/2014/main" id="{E2571039-4E3A-49B9-9103-D5D7397341A2}"/>
              </a:ext>
            </a:extLst>
          </p:cNvPr>
          <p:cNvPicPr>
            <a:picLocks/>
          </p:cNvPicPr>
          <p:nvPr userDrawn="1"/>
        </p:nvPicPr>
        <p:blipFill>
          <a:blip r:embed="rId2"/>
          <a:stretch>
            <a:fillRect/>
          </a:stretch>
        </p:blipFill>
        <p:spPr>
          <a:xfrm>
            <a:off x="1021324" y="2823882"/>
            <a:ext cx="887506" cy="887506"/>
          </a:xfrm>
          <a:prstGeom prst="rect">
            <a:avLst/>
          </a:prstGeom>
        </p:spPr>
      </p:pic>
    </p:spTree>
    <p:extLst>
      <p:ext uri="{BB962C8B-B14F-4D97-AF65-F5344CB8AC3E}">
        <p14:creationId xmlns:p14="http://schemas.microsoft.com/office/powerpoint/2010/main" val="13157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multiple bullets-world ban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64777" y="200833"/>
            <a:ext cx="10811435" cy="434509"/>
          </a:xfrm>
        </p:spPr>
        <p:txBody>
          <a:bodyPr anchor="b" anchorCtr="0"/>
          <a:lstStyle>
            <a:lvl1pPr>
              <a:defRPr sz="2824" b="1">
                <a:solidFill>
                  <a:srgbClr val="002060"/>
                </a:solidFill>
                <a:latin typeface="+mn-lt"/>
              </a:defRPr>
            </a:lvl1pPr>
          </a:lstStyle>
          <a:p>
            <a:r>
              <a:rPr lang="en-US" dirty="0"/>
              <a:t>Slide title: multiple un-numbered bullet points</a:t>
            </a:r>
          </a:p>
        </p:txBody>
      </p:sp>
      <p:sp>
        <p:nvSpPr>
          <p:cNvPr id="6" name="Text Placeholder 5"/>
          <p:cNvSpPr>
            <a:spLocks noGrp="1"/>
          </p:cNvSpPr>
          <p:nvPr>
            <p:ph type="body" sz="quarter" idx="12" hasCustomPrompt="1"/>
          </p:nvPr>
        </p:nvSpPr>
        <p:spPr>
          <a:xfrm>
            <a:off x="564777" y="573294"/>
            <a:ext cx="10811435" cy="217254"/>
          </a:xfrm>
        </p:spPr>
        <p:txBody>
          <a:bodyPr>
            <a:spAutoFit/>
          </a:bodyPr>
          <a:lstStyle>
            <a:lvl1pPr marL="0" indent="0">
              <a:defRPr sz="1412" b="1" i="0">
                <a:solidFill>
                  <a:srgbClr val="00BEFA"/>
                </a:solidFill>
                <a:latin typeface="Arial" panose="020B0604020202020204" pitchFamily="34" charset="0"/>
                <a:cs typeface="Arial" panose="020B0604020202020204" pitchFamily="34" charset="0"/>
              </a:defRPr>
            </a:lvl1pPr>
          </a:lstStyle>
          <a:p>
            <a:pPr lvl="0"/>
            <a:r>
              <a:rPr lang="en-US" dirty="0"/>
              <a:t>Slide sub-title</a:t>
            </a:r>
          </a:p>
        </p:txBody>
      </p:sp>
      <p:sp>
        <p:nvSpPr>
          <p:cNvPr id="9" name="Text Placeholder 9"/>
          <p:cNvSpPr>
            <a:spLocks noGrp="1"/>
          </p:cNvSpPr>
          <p:nvPr>
            <p:ph type="body" sz="quarter" idx="13"/>
          </p:nvPr>
        </p:nvSpPr>
        <p:spPr>
          <a:xfrm>
            <a:off x="564777" y="1463040"/>
            <a:ext cx="10811435" cy="878068"/>
          </a:xfrm>
        </p:spPr>
        <p:txBody>
          <a:bodyPr>
            <a:spAutoFit/>
          </a:bodyPr>
          <a:lstStyle>
            <a:lvl1pPr marL="274327" indent="-274327">
              <a:buClr>
                <a:schemeClr val="tx1">
                  <a:lumMod val="50000"/>
                  <a:lumOff val="50000"/>
                </a:schemeClr>
              </a:buClr>
              <a:buSzPct val="100000"/>
              <a:buFont typeface="Arial" panose="020B0604020202020204" pitchFamily="34" charset="0"/>
              <a:buChar char="●"/>
              <a:defRPr sz="1412" b="1">
                <a:solidFill>
                  <a:schemeClr val="tx1">
                    <a:lumMod val="50000"/>
                    <a:lumOff val="50000"/>
                  </a:schemeClr>
                </a:solidFill>
              </a:defRPr>
            </a:lvl1pPr>
            <a:lvl2pPr marL="731540" indent="-274327">
              <a:buClr>
                <a:srgbClr val="002060"/>
              </a:buClr>
              <a:buSzPct val="100000"/>
              <a:buFont typeface="Arial" panose="020B0604020202020204" pitchFamily="34" charset="0"/>
              <a:buChar char="●"/>
              <a:defRPr sz="1412" b="1">
                <a:solidFill>
                  <a:srgbClr val="002060"/>
                </a:solidFill>
              </a:defRPr>
            </a:lvl2pPr>
            <a:lvl3pPr marL="1005866" indent="-274327">
              <a:buClr>
                <a:schemeClr val="tx1">
                  <a:lumMod val="50000"/>
                  <a:lumOff val="50000"/>
                </a:schemeClr>
              </a:buClr>
              <a:buSzPct val="100000"/>
              <a:buFont typeface="Arial" panose="020B0604020202020204" pitchFamily="34" charset="0"/>
              <a:buChar char="●"/>
              <a:defRPr sz="1412" b="1">
                <a:solidFill>
                  <a:schemeClr val="tx1">
                    <a:lumMod val="50000"/>
                    <a:lumOff val="50000"/>
                  </a:schemeClr>
                </a:solidFill>
              </a:defRPr>
            </a:lvl3pPr>
            <a:lvl4pPr>
              <a:defRPr sz="1400" b="1"/>
            </a:lvl4pPr>
            <a:lvl5pPr>
              <a:defRPr sz="1400" b="1"/>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518834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numbered bullets-world ban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64777" y="209143"/>
            <a:ext cx="10811435" cy="434509"/>
          </a:xfrm>
        </p:spPr>
        <p:txBody>
          <a:bodyPr anchor="b" anchorCtr="0"/>
          <a:lstStyle>
            <a:lvl1pPr>
              <a:defRPr sz="2824" b="1">
                <a:solidFill>
                  <a:srgbClr val="002060"/>
                </a:solidFill>
                <a:latin typeface="+mn-lt"/>
              </a:defRPr>
            </a:lvl1pPr>
          </a:lstStyle>
          <a:p>
            <a:r>
              <a:rPr lang="en-US" dirty="0"/>
              <a:t>Slide title: numbered bullet points</a:t>
            </a:r>
          </a:p>
        </p:txBody>
      </p:sp>
      <p:sp>
        <p:nvSpPr>
          <p:cNvPr id="6" name="Text Placeholder 5"/>
          <p:cNvSpPr>
            <a:spLocks noGrp="1"/>
          </p:cNvSpPr>
          <p:nvPr>
            <p:ph type="body" sz="quarter" idx="12" hasCustomPrompt="1"/>
          </p:nvPr>
        </p:nvSpPr>
        <p:spPr>
          <a:xfrm>
            <a:off x="564777" y="592972"/>
            <a:ext cx="10811435" cy="217254"/>
          </a:xfrm>
        </p:spPr>
        <p:txBody>
          <a:bodyPr>
            <a:spAutoFit/>
          </a:bodyPr>
          <a:lstStyle>
            <a:lvl1pPr>
              <a:defRPr sz="1412" b="1" i="0">
                <a:solidFill>
                  <a:srgbClr val="00BEFA"/>
                </a:solidFill>
                <a:latin typeface="Arial" panose="020B0604020202020204" pitchFamily="34" charset="0"/>
                <a:cs typeface="Arial" panose="020B0604020202020204" pitchFamily="34" charset="0"/>
              </a:defRPr>
            </a:lvl1pPr>
          </a:lstStyle>
          <a:p>
            <a:pPr lvl="0"/>
            <a:r>
              <a:rPr lang="en-US" dirty="0"/>
              <a:t>Slide sub-title</a:t>
            </a:r>
          </a:p>
        </p:txBody>
      </p:sp>
      <p:sp>
        <p:nvSpPr>
          <p:cNvPr id="9" name="Text Placeholder 9"/>
          <p:cNvSpPr>
            <a:spLocks noGrp="1"/>
          </p:cNvSpPr>
          <p:nvPr>
            <p:ph type="body" sz="quarter" idx="13"/>
          </p:nvPr>
        </p:nvSpPr>
        <p:spPr>
          <a:xfrm>
            <a:off x="564777" y="1463045"/>
            <a:ext cx="10811435" cy="547661"/>
          </a:xfrm>
        </p:spPr>
        <p:txBody>
          <a:bodyPr lIns="365760">
            <a:spAutoFit/>
          </a:bodyPr>
          <a:lstStyle>
            <a:lvl1pPr marL="0" indent="0">
              <a:buClr>
                <a:schemeClr val="bg1">
                  <a:lumMod val="50000"/>
                </a:schemeClr>
              </a:buClr>
              <a:buSzPct val="90000"/>
              <a:buFont typeface="Arial" panose="020B0604020202020204" pitchFamily="34" charset="0"/>
              <a:buNone/>
              <a:defRPr sz="1412" b="1">
                <a:solidFill>
                  <a:schemeClr val="bg1">
                    <a:lumMod val="50000"/>
                  </a:schemeClr>
                </a:solidFill>
              </a:defRPr>
            </a:lvl1pPr>
            <a:lvl2pPr marL="731540" indent="-274327">
              <a:buClr>
                <a:schemeClr val="accent5">
                  <a:lumMod val="50000"/>
                </a:schemeClr>
              </a:buClr>
              <a:buSzPct val="90000"/>
              <a:buFont typeface="Arial" panose="020B0604020202020204" pitchFamily="34" charset="0"/>
              <a:buChar char="►"/>
              <a:defRPr sz="1412" b="1">
                <a:solidFill>
                  <a:srgbClr val="336699"/>
                </a:solidFill>
              </a:defRPr>
            </a:lvl2pPr>
            <a:lvl3pPr marL="1005866" indent="-274327">
              <a:buClr>
                <a:schemeClr val="bg2">
                  <a:lumMod val="75000"/>
                </a:schemeClr>
              </a:buClr>
              <a:buSzPct val="90000"/>
              <a:buFont typeface="Arial" panose="020B0604020202020204" pitchFamily="34" charset="0"/>
              <a:buChar char="►"/>
              <a:defRPr sz="1600" b="1">
                <a:solidFill>
                  <a:schemeClr val="bg2">
                    <a:lumMod val="75000"/>
                  </a:schemeClr>
                </a:solidFill>
              </a:defRPr>
            </a:lvl3pPr>
            <a:lvl4pPr>
              <a:defRPr sz="1400" b="1"/>
            </a:lvl4pPr>
            <a:lvl5pPr>
              <a:defRPr sz="1400" b="1"/>
            </a:lvl5pPr>
          </a:lstStyle>
          <a:p>
            <a:pPr lvl="0"/>
            <a:r>
              <a:rPr lang="en-US" dirty="0"/>
              <a:t>Edit Master text styles</a:t>
            </a:r>
          </a:p>
          <a:p>
            <a:pPr lvl="1"/>
            <a:endParaRPr lang="en-US" dirty="0"/>
          </a:p>
        </p:txBody>
      </p:sp>
    </p:spTree>
    <p:extLst>
      <p:ext uri="{BB962C8B-B14F-4D97-AF65-F5344CB8AC3E}">
        <p14:creationId xmlns:p14="http://schemas.microsoft.com/office/powerpoint/2010/main" val="2934957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single chart or table-title only-world bank">
    <p:spTree>
      <p:nvGrpSpPr>
        <p:cNvPr id="1" name=""/>
        <p:cNvGrpSpPr/>
        <p:nvPr/>
      </p:nvGrpSpPr>
      <p:grpSpPr>
        <a:xfrm>
          <a:off x="0" y="0"/>
          <a:ext cx="0" cy="0"/>
          <a:chOff x="0" y="0"/>
          <a:chExt cx="0" cy="0"/>
        </a:xfrm>
      </p:grpSpPr>
      <p:sp>
        <p:nvSpPr>
          <p:cNvPr id="3" name="Text Placeholder 5">
            <a:extLst>
              <a:ext uri="{FF2B5EF4-FFF2-40B4-BE49-F238E27FC236}">
                <a16:creationId xmlns:a16="http://schemas.microsoft.com/office/drawing/2014/main" id="{C6C2AD43-F1E4-470F-A476-C2C4F1FC927B}"/>
              </a:ext>
            </a:extLst>
          </p:cNvPr>
          <p:cNvSpPr>
            <a:spLocks noGrp="1"/>
          </p:cNvSpPr>
          <p:nvPr>
            <p:ph type="body" sz="quarter" idx="12" hasCustomPrompt="1"/>
          </p:nvPr>
        </p:nvSpPr>
        <p:spPr>
          <a:xfrm>
            <a:off x="564777" y="622490"/>
            <a:ext cx="10811435" cy="217254"/>
          </a:xfrm>
        </p:spPr>
        <p:txBody>
          <a:bodyPr>
            <a:spAutoFit/>
          </a:bodyPr>
          <a:lstStyle>
            <a:lvl1pPr>
              <a:defRPr sz="1412" b="1" i="0">
                <a:solidFill>
                  <a:srgbClr val="00BEFA"/>
                </a:solidFill>
                <a:latin typeface="Arial" panose="020B0604020202020204" pitchFamily="34" charset="0"/>
                <a:cs typeface="Arial" panose="020B0604020202020204" pitchFamily="34" charset="0"/>
              </a:defRPr>
            </a:lvl1pPr>
          </a:lstStyle>
          <a:p>
            <a:pPr lvl="0"/>
            <a:r>
              <a:rPr lang="en-US" dirty="0"/>
              <a:t>Chart sub-title</a:t>
            </a:r>
          </a:p>
        </p:txBody>
      </p:sp>
      <p:sp>
        <p:nvSpPr>
          <p:cNvPr id="4" name="Title 1">
            <a:extLst>
              <a:ext uri="{FF2B5EF4-FFF2-40B4-BE49-F238E27FC236}">
                <a16:creationId xmlns:a16="http://schemas.microsoft.com/office/drawing/2014/main" id="{CF557448-B80D-4741-953C-3BE61244040E}"/>
              </a:ext>
            </a:extLst>
          </p:cNvPr>
          <p:cNvSpPr>
            <a:spLocks noGrp="1"/>
          </p:cNvSpPr>
          <p:nvPr>
            <p:ph type="title" hasCustomPrompt="1"/>
          </p:nvPr>
        </p:nvSpPr>
        <p:spPr>
          <a:xfrm>
            <a:off x="564777" y="227188"/>
            <a:ext cx="10811435" cy="434509"/>
          </a:xfrm>
        </p:spPr>
        <p:txBody>
          <a:bodyPr/>
          <a:lstStyle>
            <a:lvl1pPr>
              <a:defRPr sz="2824" b="1" baseline="0">
                <a:solidFill>
                  <a:srgbClr val="002060"/>
                </a:solidFill>
                <a:latin typeface="Arial" panose="020B0604020202020204" pitchFamily="34" charset="0"/>
                <a:cs typeface="Arial" panose="020B0604020202020204" pitchFamily="34" charset="0"/>
              </a:defRPr>
            </a:lvl1pPr>
          </a:lstStyle>
          <a:p>
            <a:r>
              <a:rPr lang="en-US" dirty="0"/>
              <a:t>Single chart-title only</a:t>
            </a:r>
          </a:p>
        </p:txBody>
      </p:sp>
    </p:spTree>
    <p:extLst>
      <p:ext uri="{BB962C8B-B14F-4D97-AF65-F5344CB8AC3E}">
        <p14:creationId xmlns:p14="http://schemas.microsoft.com/office/powerpoint/2010/main" val="1467238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single chart or table-with text-world ban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64777" y="227188"/>
            <a:ext cx="10811435" cy="434509"/>
          </a:xfrm>
        </p:spPr>
        <p:txBody>
          <a:bodyPr/>
          <a:lstStyle>
            <a:lvl1pPr>
              <a:defRPr sz="2824" b="1" baseline="0">
                <a:solidFill>
                  <a:srgbClr val="002060"/>
                </a:solidFill>
                <a:latin typeface="Arial" panose="020B0604020202020204" pitchFamily="34" charset="0"/>
                <a:cs typeface="Arial" panose="020B0604020202020204" pitchFamily="34" charset="0"/>
              </a:defRPr>
            </a:lvl1pPr>
          </a:lstStyle>
          <a:p>
            <a:r>
              <a:rPr lang="en-US" dirty="0"/>
              <a:t>Single chart-title and text</a:t>
            </a:r>
          </a:p>
        </p:txBody>
      </p:sp>
      <p:sp>
        <p:nvSpPr>
          <p:cNvPr id="4" name="Text Placeholder 5">
            <a:extLst>
              <a:ext uri="{FF2B5EF4-FFF2-40B4-BE49-F238E27FC236}">
                <a16:creationId xmlns:a16="http://schemas.microsoft.com/office/drawing/2014/main" id="{E956D46E-06A8-4CCF-9B47-678F2125A162}"/>
              </a:ext>
            </a:extLst>
          </p:cNvPr>
          <p:cNvSpPr>
            <a:spLocks noGrp="1"/>
          </p:cNvSpPr>
          <p:nvPr>
            <p:ph type="body" sz="quarter" idx="12" hasCustomPrompt="1"/>
          </p:nvPr>
        </p:nvSpPr>
        <p:spPr>
          <a:xfrm>
            <a:off x="564777" y="632329"/>
            <a:ext cx="10811435" cy="217254"/>
          </a:xfrm>
        </p:spPr>
        <p:txBody>
          <a:bodyPr>
            <a:spAutoFit/>
          </a:bodyPr>
          <a:lstStyle>
            <a:lvl1pPr>
              <a:defRPr sz="1412" b="1" i="0">
                <a:solidFill>
                  <a:srgbClr val="00BEFA"/>
                </a:solidFill>
                <a:latin typeface="Arial" panose="020B0604020202020204" pitchFamily="34" charset="0"/>
                <a:cs typeface="Arial" panose="020B0604020202020204" pitchFamily="34" charset="0"/>
              </a:defRPr>
            </a:lvl1pPr>
          </a:lstStyle>
          <a:p>
            <a:pPr lvl="0"/>
            <a:r>
              <a:rPr lang="en-US" dirty="0"/>
              <a:t>Slide sub-title</a:t>
            </a:r>
          </a:p>
        </p:txBody>
      </p:sp>
      <p:sp>
        <p:nvSpPr>
          <p:cNvPr id="5" name="Text Placeholder 9">
            <a:extLst>
              <a:ext uri="{FF2B5EF4-FFF2-40B4-BE49-F238E27FC236}">
                <a16:creationId xmlns:a16="http://schemas.microsoft.com/office/drawing/2014/main" id="{5B9FAEA7-5DBC-4A9C-B5E4-00EE540BF006}"/>
              </a:ext>
            </a:extLst>
          </p:cNvPr>
          <p:cNvSpPr>
            <a:spLocks noGrp="1"/>
          </p:cNvSpPr>
          <p:nvPr>
            <p:ph type="body" sz="quarter" idx="13"/>
          </p:nvPr>
        </p:nvSpPr>
        <p:spPr>
          <a:xfrm>
            <a:off x="564777" y="1105529"/>
            <a:ext cx="10811435" cy="217254"/>
          </a:xfrm>
        </p:spPr>
        <p:txBody>
          <a:bodyPr>
            <a:spAutoFit/>
          </a:bodyPr>
          <a:lstStyle>
            <a:lvl1pPr marL="274327" indent="-274327">
              <a:buClr>
                <a:schemeClr val="bg1">
                  <a:lumMod val="50000"/>
                </a:schemeClr>
              </a:buClr>
              <a:buSzPct val="100000"/>
              <a:buFont typeface="Arial" panose="020B0604020202020204" pitchFamily="34" charset="0"/>
              <a:buChar char="●"/>
              <a:defRPr sz="1412" b="1">
                <a:solidFill>
                  <a:schemeClr val="bg1">
                    <a:lumMod val="50000"/>
                  </a:schemeClr>
                </a:solidFill>
              </a:defRPr>
            </a:lvl1pPr>
            <a:lvl2pPr marL="731540" indent="-274327">
              <a:buClr>
                <a:schemeClr val="bg2">
                  <a:lumMod val="50000"/>
                </a:schemeClr>
              </a:buClr>
              <a:buSzPct val="90000"/>
              <a:buFont typeface="Arial" panose="020B0604020202020204" pitchFamily="34" charset="0"/>
              <a:buChar char="►"/>
              <a:defRPr sz="1600" b="1">
                <a:solidFill>
                  <a:srgbClr val="336699"/>
                </a:solidFill>
              </a:defRPr>
            </a:lvl2pPr>
            <a:lvl3pPr marL="1005866" indent="-274327">
              <a:buClr>
                <a:schemeClr val="bg2">
                  <a:lumMod val="75000"/>
                </a:schemeClr>
              </a:buClr>
              <a:buSzPct val="90000"/>
              <a:buFont typeface="Arial" panose="020B0604020202020204" pitchFamily="34" charset="0"/>
              <a:buChar char="►"/>
              <a:defRPr sz="1600" b="1">
                <a:solidFill>
                  <a:schemeClr val="bg2">
                    <a:lumMod val="75000"/>
                  </a:schemeClr>
                </a:solidFill>
              </a:defRPr>
            </a:lvl3pPr>
            <a:lvl4pPr>
              <a:defRPr sz="1400" b="1"/>
            </a:lvl4pPr>
            <a:lvl5pPr>
              <a:defRPr sz="1400" b="1"/>
            </a:lvl5pPr>
          </a:lstStyle>
          <a:p>
            <a:pPr lvl="0"/>
            <a:r>
              <a:rPr lang="en-US" dirty="0"/>
              <a:t>Edit Master text styles</a:t>
            </a:r>
          </a:p>
        </p:txBody>
      </p:sp>
    </p:spTree>
    <p:extLst>
      <p:ext uri="{BB962C8B-B14F-4D97-AF65-F5344CB8AC3E}">
        <p14:creationId xmlns:p14="http://schemas.microsoft.com/office/powerpoint/2010/main" val="501075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side-by-side charts-title only-world b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D64A3-66EC-425E-B738-6128AA253A8A}"/>
              </a:ext>
            </a:extLst>
          </p:cNvPr>
          <p:cNvSpPr>
            <a:spLocks noGrp="1"/>
          </p:cNvSpPr>
          <p:nvPr>
            <p:ph type="title" hasCustomPrompt="1"/>
          </p:nvPr>
        </p:nvSpPr>
        <p:spPr>
          <a:xfrm>
            <a:off x="645459" y="274322"/>
            <a:ext cx="10811435" cy="380194"/>
          </a:xfrm>
        </p:spPr>
        <p:txBody>
          <a:bodyPr/>
          <a:lstStyle>
            <a:lvl1pPr>
              <a:defRPr>
                <a:solidFill>
                  <a:srgbClr val="002060"/>
                </a:solidFill>
              </a:defRPr>
            </a:lvl1pPr>
          </a:lstStyle>
          <a:p>
            <a:r>
              <a:rPr lang="en-US" dirty="0"/>
              <a:t>Side-by-side charts slide-title only</a:t>
            </a:r>
          </a:p>
        </p:txBody>
      </p:sp>
      <p:cxnSp>
        <p:nvCxnSpPr>
          <p:cNvPr id="4" name="Straight Connector 3">
            <a:extLst>
              <a:ext uri="{FF2B5EF4-FFF2-40B4-BE49-F238E27FC236}">
                <a16:creationId xmlns:a16="http://schemas.microsoft.com/office/drawing/2014/main" id="{F57E4346-D4D7-4507-9CFA-453EC64E9E9C}"/>
              </a:ext>
            </a:extLst>
          </p:cNvPr>
          <p:cNvCxnSpPr>
            <a:cxnSpLocks/>
          </p:cNvCxnSpPr>
          <p:nvPr userDrawn="1"/>
        </p:nvCxnSpPr>
        <p:spPr bwMode="auto">
          <a:xfrm>
            <a:off x="6096000" y="1828800"/>
            <a:ext cx="0" cy="4572000"/>
          </a:xfrm>
          <a:prstGeom prst="line">
            <a:avLst/>
          </a:prstGeom>
          <a:noFill/>
          <a:ln w="9525" cap="flat" cmpd="sng" algn="ctr">
            <a:solidFill>
              <a:schemeClr val="bg1">
                <a:lumMod val="50000"/>
              </a:schemeClr>
            </a:solidFill>
            <a:prstDash val="solid"/>
            <a:round/>
            <a:headEnd type="none" w="med" len="med"/>
            <a:tailEnd type="none" w="med" len="med"/>
          </a:ln>
          <a:effectLst/>
        </p:spPr>
      </p:cxnSp>
      <p:sp>
        <p:nvSpPr>
          <p:cNvPr id="5" name="Text Placeholder 5">
            <a:extLst>
              <a:ext uri="{FF2B5EF4-FFF2-40B4-BE49-F238E27FC236}">
                <a16:creationId xmlns:a16="http://schemas.microsoft.com/office/drawing/2014/main" id="{6D67E57C-620E-4CDB-8516-F322F9F4A420}"/>
              </a:ext>
            </a:extLst>
          </p:cNvPr>
          <p:cNvSpPr>
            <a:spLocks noGrp="1"/>
          </p:cNvSpPr>
          <p:nvPr>
            <p:ph type="body" sz="quarter" idx="12" hasCustomPrompt="1"/>
          </p:nvPr>
        </p:nvSpPr>
        <p:spPr>
          <a:xfrm>
            <a:off x="645459" y="671685"/>
            <a:ext cx="10811435" cy="217254"/>
          </a:xfrm>
        </p:spPr>
        <p:txBody>
          <a:bodyPr>
            <a:spAutoFit/>
          </a:bodyPr>
          <a:lstStyle>
            <a:lvl1pPr marL="0" indent="0">
              <a:defRPr sz="1412" b="1" i="0">
                <a:solidFill>
                  <a:srgbClr val="00BEFA"/>
                </a:solidFill>
                <a:latin typeface="Arial" panose="020B0604020202020204" pitchFamily="34" charset="0"/>
                <a:cs typeface="Arial" panose="020B0604020202020204" pitchFamily="34" charset="0"/>
              </a:defRPr>
            </a:lvl1pPr>
          </a:lstStyle>
          <a:p>
            <a:pPr lvl="0"/>
            <a:r>
              <a:rPr lang="en-US" dirty="0"/>
              <a:t>Slide sub-title</a:t>
            </a:r>
          </a:p>
        </p:txBody>
      </p:sp>
    </p:spTree>
    <p:extLst>
      <p:ext uri="{BB962C8B-B14F-4D97-AF65-F5344CB8AC3E}">
        <p14:creationId xmlns:p14="http://schemas.microsoft.com/office/powerpoint/2010/main" val="1049055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side-by-side charts-with text-world b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D64A3-66EC-425E-B738-6128AA253A8A}"/>
              </a:ext>
            </a:extLst>
          </p:cNvPr>
          <p:cNvSpPr>
            <a:spLocks noGrp="1"/>
          </p:cNvSpPr>
          <p:nvPr>
            <p:ph type="title" hasCustomPrompt="1"/>
          </p:nvPr>
        </p:nvSpPr>
        <p:spPr/>
        <p:txBody>
          <a:bodyPr/>
          <a:lstStyle>
            <a:lvl1pPr>
              <a:defRPr>
                <a:solidFill>
                  <a:srgbClr val="002060"/>
                </a:solidFill>
              </a:defRPr>
            </a:lvl1pPr>
          </a:lstStyle>
          <a:p>
            <a:r>
              <a:rPr lang="en-US" dirty="0"/>
              <a:t>Side-by-side charts slide: title and text</a:t>
            </a:r>
          </a:p>
        </p:txBody>
      </p:sp>
      <p:cxnSp>
        <p:nvCxnSpPr>
          <p:cNvPr id="4" name="Straight Connector 3">
            <a:extLst>
              <a:ext uri="{FF2B5EF4-FFF2-40B4-BE49-F238E27FC236}">
                <a16:creationId xmlns:a16="http://schemas.microsoft.com/office/drawing/2014/main" id="{F57E4346-D4D7-4507-9CFA-453EC64E9E9C}"/>
              </a:ext>
            </a:extLst>
          </p:cNvPr>
          <p:cNvCxnSpPr>
            <a:cxnSpLocks/>
          </p:cNvCxnSpPr>
          <p:nvPr userDrawn="1"/>
        </p:nvCxnSpPr>
        <p:spPr bwMode="auto">
          <a:xfrm>
            <a:off x="6096000" y="914400"/>
            <a:ext cx="0" cy="5486400"/>
          </a:xfrm>
          <a:prstGeom prst="line">
            <a:avLst/>
          </a:prstGeom>
          <a:noFill/>
          <a:ln w="9525" cap="flat" cmpd="sng" algn="ctr">
            <a:solidFill>
              <a:schemeClr val="bg1">
                <a:lumMod val="50000"/>
              </a:schemeClr>
            </a:solidFill>
            <a:prstDash val="solid"/>
            <a:round/>
            <a:headEnd type="none" w="med" len="med"/>
            <a:tailEnd type="none" w="med" len="med"/>
          </a:ln>
          <a:effectLst/>
        </p:spPr>
      </p:cxnSp>
      <p:sp>
        <p:nvSpPr>
          <p:cNvPr id="6" name="Text Placeholder 9">
            <a:extLst>
              <a:ext uri="{FF2B5EF4-FFF2-40B4-BE49-F238E27FC236}">
                <a16:creationId xmlns:a16="http://schemas.microsoft.com/office/drawing/2014/main" id="{200D5A7C-96AC-40DA-BCEE-B8E41293B32E}"/>
              </a:ext>
            </a:extLst>
          </p:cNvPr>
          <p:cNvSpPr>
            <a:spLocks noGrp="1"/>
          </p:cNvSpPr>
          <p:nvPr>
            <p:ph type="body" sz="quarter" idx="13"/>
          </p:nvPr>
        </p:nvSpPr>
        <p:spPr>
          <a:xfrm>
            <a:off x="564777" y="914405"/>
            <a:ext cx="5325035" cy="217254"/>
          </a:xfrm>
        </p:spPr>
        <p:txBody>
          <a:bodyPr>
            <a:spAutoFit/>
          </a:bodyPr>
          <a:lstStyle>
            <a:lvl1pPr marL="274327" indent="-274327">
              <a:buClr>
                <a:schemeClr val="bg1">
                  <a:lumMod val="50000"/>
                </a:schemeClr>
              </a:buClr>
              <a:buSzPct val="100000"/>
              <a:buFont typeface="Arial" panose="020B0604020202020204" pitchFamily="34" charset="0"/>
              <a:buChar char="●"/>
              <a:defRPr sz="1412" b="1">
                <a:solidFill>
                  <a:schemeClr val="bg1">
                    <a:lumMod val="50000"/>
                  </a:schemeClr>
                </a:solidFill>
              </a:defRPr>
            </a:lvl1pPr>
            <a:lvl2pPr marL="731540" indent="-274327">
              <a:buClr>
                <a:schemeClr val="bg2">
                  <a:lumMod val="50000"/>
                </a:schemeClr>
              </a:buClr>
              <a:buSzPct val="90000"/>
              <a:buFont typeface="Arial" panose="020B0604020202020204" pitchFamily="34" charset="0"/>
              <a:buChar char="►"/>
              <a:defRPr sz="1600" b="1">
                <a:solidFill>
                  <a:srgbClr val="336699"/>
                </a:solidFill>
              </a:defRPr>
            </a:lvl2pPr>
            <a:lvl3pPr marL="1005866" indent="-274327">
              <a:buClr>
                <a:schemeClr val="bg2">
                  <a:lumMod val="75000"/>
                </a:schemeClr>
              </a:buClr>
              <a:buSzPct val="90000"/>
              <a:buFont typeface="Arial" panose="020B0604020202020204" pitchFamily="34" charset="0"/>
              <a:buChar char="►"/>
              <a:defRPr sz="1600" b="1">
                <a:solidFill>
                  <a:schemeClr val="bg2">
                    <a:lumMod val="75000"/>
                  </a:schemeClr>
                </a:solidFill>
              </a:defRPr>
            </a:lvl3pPr>
            <a:lvl4pPr>
              <a:defRPr sz="1400" b="1"/>
            </a:lvl4pPr>
            <a:lvl5pPr>
              <a:defRPr sz="1400" b="1"/>
            </a:lvl5pPr>
          </a:lstStyle>
          <a:p>
            <a:pPr lvl="0"/>
            <a:r>
              <a:rPr lang="en-US" dirty="0"/>
              <a:t>Edit Master text styles</a:t>
            </a:r>
          </a:p>
        </p:txBody>
      </p:sp>
      <p:sp>
        <p:nvSpPr>
          <p:cNvPr id="5" name="Text Placeholder 9">
            <a:extLst>
              <a:ext uri="{FF2B5EF4-FFF2-40B4-BE49-F238E27FC236}">
                <a16:creationId xmlns:a16="http://schemas.microsoft.com/office/drawing/2014/main" id="{A6FCE912-2A41-4C9B-943E-4DB525BEDDBB}"/>
              </a:ext>
            </a:extLst>
          </p:cNvPr>
          <p:cNvSpPr>
            <a:spLocks noGrp="1"/>
          </p:cNvSpPr>
          <p:nvPr>
            <p:ph type="body" sz="quarter" idx="14"/>
          </p:nvPr>
        </p:nvSpPr>
        <p:spPr>
          <a:xfrm>
            <a:off x="6212541" y="914405"/>
            <a:ext cx="5325035" cy="217254"/>
          </a:xfrm>
        </p:spPr>
        <p:txBody>
          <a:bodyPr>
            <a:spAutoFit/>
          </a:bodyPr>
          <a:lstStyle>
            <a:lvl1pPr marL="274327" indent="-274327">
              <a:buClr>
                <a:schemeClr val="bg1">
                  <a:lumMod val="50000"/>
                </a:schemeClr>
              </a:buClr>
              <a:buSzPct val="100000"/>
              <a:buFont typeface="Arial" panose="020B0604020202020204" pitchFamily="34" charset="0"/>
              <a:buChar char="●"/>
              <a:defRPr sz="1412" b="1">
                <a:solidFill>
                  <a:schemeClr val="bg1">
                    <a:lumMod val="50000"/>
                  </a:schemeClr>
                </a:solidFill>
              </a:defRPr>
            </a:lvl1pPr>
            <a:lvl2pPr marL="731540" indent="-274327">
              <a:buClr>
                <a:schemeClr val="bg2">
                  <a:lumMod val="50000"/>
                </a:schemeClr>
              </a:buClr>
              <a:buSzPct val="90000"/>
              <a:buFont typeface="Arial" panose="020B0604020202020204" pitchFamily="34" charset="0"/>
              <a:buChar char="►"/>
              <a:defRPr sz="1600" b="1">
                <a:solidFill>
                  <a:srgbClr val="336699"/>
                </a:solidFill>
              </a:defRPr>
            </a:lvl2pPr>
            <a:lvl3pPr marL="1005866" indent="-274327">
              <a:buClr>
                <a:schemeClr val="bg2">
                  <a:lumMod val="75000"/>
                </a:schemeClr>
              </a:buClr>
              <a:buSzPct val="90000"/>
              <a:buFont typeface="Arial" panose="020B0604020202020204" pitchFamily="34" charset="0"/>
              <a:buChar char="►"/>
              <a:defRPr sz="1600" b="1">
                <a:solidFill>
                  <a:schemeClr val="bg2">
                    <a:lumMod val="75000"/>
                  </a:schemeClr>
                </a:solidFill>
              </a:defRPr>
            </a:lvl3pPr>
            <a:lvl4pPr>
              <a:defRPr sz="1400" b="1"/>
            </a:lvl4pPr>
            <a:lvl5pPr>
              <a:defRPr sz="1400" b="1"/>
            </a:lvl5pPr>
          </a:lstStyle>
          <a:p>
            <a:pPr lvl="0"/>
            <a:r>
              <a:rPr lang="en-US" dirty="0"/>
              <a:t>Edit Master text styles</a:t>
            </a:r>
          </a:p>
        </p:txBody>
      </p:sp>
    </p:spTree>
    <p:extLst>
      <p:ext uri="{BB962C8B-B14F-4D97-AF65-F5344CB8AC3E}">
        <p14:creationId xmlns:p14="http://schemas.microsoft.com/office/powerpoint/2010/main" val="1405041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lide-side-bar text-world b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D64A3-66EC-425E-B738-6128AA253A8A}"/>
              </a:ext>
            </a:extLst>
          </p:cNvPr>
          <p:cNvSpPr>
            <a:spLocks noGrp="1"/>
          </p:cNvSpPr>
          <p:nvPr>
            <p:ph type="title" hasCustomPrompt="1"/>
          </p:nvPr>
        </p:nvSpPr>
        <p:spPr/>
        <p:txBody>
          <a:bodyPr/>
          <a:lstStyle>
            <a:lvl1pPr>
              <a:defRPr>
                <a:solidFill>
                  <a:srgbClr val="002060"/>
                </a:solidFill>
              </a:defRPr>
            </a:lvl1pPr>
          </a:lstStyle>
          <a:p>
            <a:r>
              <a:rPr lang="en-US" dirty="0"/>
              <a:t>Side-bar text slide title</a:t>
            </a:r>
          </a:p>
        </p:txBody>
      </p:sp>
      <p:cxnSp>
        <p:nvCxnSpPr>
          <p:cNvPr id="4" name="Straight Connector 3">
            <a:extLst>
              <a:ext uri="{FF2B5EF4-FFF2-40B4-BE49-F238E27FC236}">
                <a16:creationId xmlns:a16="http://schemas.microsoft.com/office/drawing/2014/main" id="{F57E4346-D4D7-4507-9CFA-453EC64E9E9C}"/>
              </a:ext>
            </a:extLst>
          </p:cNvPr>
          <p:cNvCxnSpPr>
            <a:cxnSpLocks/>
          </p:cNvCxnSpPr>
          <p:nvPr userDrawn="1"/>
        </p:nvCxnSpPr>
        <p:spPr bwMode="auto">
          <a:xfrm>
            <a:off x="3630706" y="914400"/>
            <a:ext cx="0" cy="2468880"/>
          </a:xfrm>
          <a:prstGeom prst="line">
            <a:avLst/>
          </a:prstGeom>
          <a:noFill/>
          <a:ln w="9525" cap="flat" cmpd="sng" algn="ctr">
            <a:solidFill>
              <a:schemeClr val="bg1">
                <a:lumMod val="50000"/>
              </a:schemeClr>
            </a:solidFill>
            <a:prstDash val="solid"/>
            <a:round/>
            <a:headEnd type="none" w="med" len="med"/>
            <a:tailEnd type="none" w="med" len="med"/>
          </a:ln>
          <a:effectLst/>
        </p:spPr>
      </p:cxnSp>
      <p:sp>
        <p:nvSpPr>
          <p:cNvPr id="6" name="Text Placeholder 9">
            <a:extLst>
              <a:ext uri="{FF2B5EF4-FFF2-40B4-BE49-F238E27FC236}">
                <a16:creationId xmlns:a16="http://schemas.microsoft.com/office/drawing/2014/main" id="{200D5A7C-96AC-40DA-BCEE-B8E41293B32E}"/>
              </a:ext>
            </a:extLst>
          </p:cNvPr>
          <p:cNvSpPr>
            <a:spLocks noGrp="1"/>
          </p:cNvSpPr>
          <p:nvPr>
            <p:ph type="body" sz="quarter" idx="13"/>
          </p:nvPr>
        </p:nvSpPr>
        <p:spPr>
          <a:xfrm>
            <a:off x="564776" y="914401"/>
            <a:ext cx="2904565" cy="271568"/>
          </a:xfrm>
        </p:spPr>
        <p:txBody>
          <a:bodyPr>
            <a:spAutoFit/>
          </a:bodyPr>
          <a:lstStyle>
            <a:lvl1pPr marL="0" indent="0">
              <a:buClr>
                <a:schemeClr val="bg1">
                  <a:lumMod val="50000"/>
                </a:schemeClr>
              </a:buClr>
              <a:buSzPct val="90000"/>
              <a:buFont typeface="Arial" panose="020B0604020202020204" pitchFamily="34" charset="0"/>
              <a:buNone/>
              <a:defRPr sz="1765" b="1">
                <a:solidFill>
                  <a:srgbClr val="00BEFA"/>
                </a:solidFill>
              </a:defRPr>
            </a:lvl1pPr>
            <a:lvl2pPr marL="731540" indent="-274327">
              <a:buClr>
                <a:schemeClr val="bg2">
                  <a:lumMod val="50000"/>
                </a:schemeClr>
              </a:buClr>
              <a:buSzPct val="90000"/>
              <a:buFont typeface="Arial" panose="020B0604020202020204" pitchFamily="34" charset="0"/>
              <a:buChar char="►"/>
              <a:defRPr sz="1600" b="1">
                <a:solidFill>
                  <a:srgbClr val="336699"/>
                </a:solidFill>
              </a:defRPr>
            </a:lvl2pPr>
            <a:lvl3pPr marL="1005866" indent="-274327">
              <a:buClr>
                <a:schemeClr val="bg2">
                  <a:lumMod val="75000"/>
                </a:schemeClr>
              </a:buClr>
              <a:buSzPct val="90000"/>
              <a:buFont typeface="Arial" panose="020B0604020202020204" pitchFamily="34" charset="0"/>
              <a:buChar char="►"/>
              <a:defRPr sz="1600" b="1">
                <a:solidFill>
                  <a:schemeClr val="bg2">
                    <a:lumMod val="75000"/>
                  </a:schemeClr>
                </a:solidFill>
              </a:defRPr>
            </a:lvl3pPr>
            <a:lvl4pPr>
              <a:defRPr sz="1400" b="1"/>
            </a:lvl4pPr>
            <a:lvl5pPr>
              <a:defRPr sz="1400" b="1"/>
            </a:lvl5pPr>
          </a:lstStyle>
          <a:p>
            <a:pPr lvl="0"/>
            <a:r>
              <a:rPr lang="en-US" dirty="0"/>
              <a:t>Edit Master text styles</a:t>
            </a:r>
          </a:p>
        </p:txBody>
      </p:sp>
      <p:sp>
        <p:nvSpPr>
          <p:cNvPr id="5" name="Text Placeholder 9">
            <a:extLst>
              <a:ext uri="{FF2B5EF4-FFF2-40B4-BE49-F238E27FC236}">
                <a16:creationId xmlns:a16="http://schemas.microsoft.com/office/drawing/2014/main" id="{A6FCE912-2A41-4C9B-943E-4DB525BEDDBB}"/>
              </a:ext>
            </a:extLst>
          </p:cNvPr>
          <p:cNvSpPr>
            <a:spLocks noGrp="1"/>
          </p:cNvSpPr>
          <p:nvPr>
            <p:ph type="body" sz="quarter" idx="14"/>
          </p:nvPr>
        </p:nvSpPr>
        <p:spPr>
          <a:xfrm>
            <a:off x="3711388" y="914405"/>
            <a:ext cx="7664824" cy="217254"/>
          </a:xfrm>
        </p:spPr>
        <p:txBody>
          <a:bodyPr>
            <a:spAutoFit/>
          </a:bodyPr>
          <a:lstStyle>
            <a:lvl1pPr marL="274327" indent="-274327">
              <a:buClr>
                <a:schemeClr val="bg1">
                  <a:lumMod val="50000"/>
                </a:schemeClr>
              </a:buClr>
              <a:buSzPct val="100000"/>
              <a:buFont typeface="Arial" panose="020B0604020202020204" pitchFamily="34" charset="0"/>
              <a:buChar char="●"/>
              <a:defRPr sz="1412" b="1">
                <a:solidFill>
                  <a:schemeClr val="bg1">
                    <a:lumMod val="50000"/>
                  </a:schemeClr>
                </a:solidFill>
              </a:defRPr>
            </a:lvl1pPr>
            <a:lvl2pPr marL="731540" indent="-274327">
              <a:buClr>
                <a:schemeClr val="bg2">
                  <a:lumMod val="50000"/>
                </a:schemeClr>
              </a:buClr>
              <a:buSzPct val="90000"/>
              <a:buFont typeface="Arial" panose="020B0604020202020204" pitchFamily="34" charset="0"/>
              <a:buChar char="►"/>
              <a:defRPr sz="1600" b="1">
                <a:solidFill>
                  <a:srgbClr val="336699"/>
                </a:solidFill>
              </a:defRPr>
            </a:lvl2pPr>
            <a:lvl3pPr marL="1005866" indent="-274327">
              <a:buClr>
                <a:schemeClr val="bg2">
                  <a:lumMod val="75000"/>
                </a:schemeClr>
              </a:buClr>
              <a:buSzPct val="90000"/>
              <a:buFont typeface="Arial" panose="020B0604020202020204" pitchFamily="34" charset="0"/>
              <a:buChar char="►"/>
              <a:defRPr sz="1600" b="1">
                <a:solidFill>
                  <a:schemeClr val="bg2">
                    <a:lumMod val="75000"/>
                  </a:schemeClr>
                </a:solidFill>
              </a:defRPr>
            </a:lvl3pPr>
            <a:lvl4pPr>
              <a:defRPr sz="1400" b="1"/>
            </a:lvl4pPr>
            <a:lvl5pPr>
              <a:defRPr sz="1400" b="1"/>
            </a:lvl5pPr>
          </a:lstStyle>
          <a:p>
            <a:pPr lvl="0"/>
            <a:r>
              <a:rPr lang="en-US" dirty="0"/>
              <a:t>Edit Master text styles</a:t>
            </a:r>
          </a:p>
        </p:txBody>
      </p:sp>
      <p:cxnSp>
        <p:nvCxnSpPr>
          <p:cNvPr id="8" name="Straight Connector 7">
            <a:extLst>
              <a:ext uri="{FF2B5EF4-FFF2-40B4-BE49-F238E27FC236}">
                <a16:creationId xmlns:a16="http://schemas.microsoft.com/office/drawing/2014/main" id="{9B4FCC70-998E-4A16-8A32-CDB826D1A389}"/>
              </a:ext>
            </a:extLst>
          </p:cNvPr>
          <p:cNvCxnSpPr>
            <a:cxnSpLocks/>
          </p:cNvCxnSpPr>
          <p:nvPr userDrawn="1"/>
        </p:nvCxnSpPr>
        <p:spPr bwMode="auto">
          <a:xfrm>
            <a:off x="3630706" y="3630706"/>
            <a:ext cx="0" cy="2560320"/>
          </a:xfrm>
          <a:prstGeom prst="line">
            <a:avLst/>
          </a:prstGeom>
          <a:noFill/>
          <a:ln w="9525" cap="flat" cmpd="sng" algn="ctr">
            <a:solidFill>
              <a:schemeClr val="bg1">
                <a:lumMod val="50000"/>
              </a:schemeClr>
            </a:solidFill>
            <a:prstDash val="solid"/>
            <a:round/>
            <a:headEnd type="none" w="med" len="med"/>
            <a:tailEnd type="none" w="med" len="med"/>
          </a:ln>
          <a:effectLst/>
        </p:spPr>
      </p:cxnSp>
      <p:sp>
        <p:nvSpPr>
          <p:cNvPr id="9" name="Text Placeholder 9">
            <a:extLst>
              <a:ext uri="{FF2B5EF4-FFF2-40B4-BE49-F238E27FC236}">
                <a16:creationId xmlns:a16="http://schemas.microsoft.com/office/drawing/2014/main" id="{78E500A3-0A20-4366-9483-04CC0E870CA0}"/>
              </a:ext>
            </a:extLst>
          </p:cNvPr>
          <p:cNvSpPr>
            <a:spLocks noGrp="1"/>
          </p:cNvSpPr>
          <p:nvPr>
            <p:ph type="body" sz="quarter" idx="15"/>
          </p:nvPr>
        </p:nvSpPr>
        <p:spPr>
          <a:xfrm>
            <a:off x="564776" y="3630706"/>
            <a:ext cx="2904565" cy="271568"/>
          </a:xfrm>
        </p:spPr>
        <p:txBody>
          <a:bodyPr>
            <a:spAutoFit/>
          </a:bodyPr>
          <a:lstStyle>
            <a:lvl1pPr marL="0" indent="0">
              <a:buClr>
                <a:schemeClr val="bg1">
                  <a:lumMod val="50000"/>
                </a:schemeClr>
              </a:buClr>
              <a:buSzPct val="90000"/>
              <a:buFont typeface="Arial" panose="020B0604020202020204" pitchFamily="34" charset="0"/>
              <a:buNone/>
              <a:defRPr sz="1765" b="1">
                <a:solidFill>
                  <a:srgbClr val="00BBFE"/>
                </a:solidFill>
              </a:defRPr>
            </a:lvl1pPr>
            <a:lvl2pPr marL="731540" indent="-274327">
              <a:buClr>
                <a:schemeClr val="bg2">
                  <a:lumMod val="50000"/>
                </a:schemeClr>
              </a:buClr>
              <a:buSzPct val="90000"/>
              <a:buFont typeface="Arial" panose="020B0604020202020204" pitchFamily="34" charset="0"/>
              <a:buChar char="►"/>
              <a:defRPr sz="1600" b="1">
                <a:solidFill>
                  <a:srgbClr val="336699"/>
                </a:solidFill>
              </a:defRPr>
            </a:lvl2pPr>
            <a:lvl3pPr marL="1005866" indent="-274327">
              <a:buClr>
                <a:schemeClr val="bg2">
                  <a:lumMod val="75000"/>
                </a:schemeClr>
              </a:buClr>
              <a:buSzPct val="90000"/>
              <a:buFont typeface="Arial" panose="020B0604020202020204" pitchFamily="34" charset="0"/>
              <a:buChar char="►"/>
              <a:defRPr sz="1600" b="1">
                <a:solidFill>
                  <a:schemeClr val="bg2">
                    <a:lumMod val="75000"/>
                  </a:schemeClr>
                </a:solidFill>
              </a:defRPr>
            </a:lvl3pPr>
            <a:lvl4pPr>
              <a:defRPr sz="1400" b="1"/>
            </a:lvl4pPr>
            <a:lvl5pPr>
              <a:defRPr sz="1400" b="1"/>
            </a:lvl5pPr>
          </a:lstStyle>
          <a:p>
            <a:pPr lvl="0"/>
            <a:r>
              <a:rPr lang="en-US" dirty="0"/>
              <a:t>Edit Master text styles</a:t>
            </a:r>
          </a:p>
        </p:txBody>
      </p:sp>
      <p:sp>
        <p:nvSpPr>
          <p:cNvPr id="10" name="Text Placeholder 9">
            <a:extLst>
              <a:ext uri="{FF2B5EF4-FFF2-40B4-BE49-F238E27FC236}">
                <a16:creationId xmlns:a16="http://schemas.microsoft.com/office/drawing/2014/main" id="{CE6C41D0-E120-4ED4-98EF-1083D16A1E35}"/>
              </a:ext>
            </a:extLst>
          </p:cNvPr>
          <p:cNvSpPr>
            <a:spLocks noGrp="1"/>
          </p:cNvSpPr>
          <p:nvPr>
            <p:ph type="body" sz="quarter" idx="16"/>
          </p:nvPr>
        </p:nvSpPr>
        <p:spPr>
          <a:xfrm>
            <a:off x="3711388" y="3630706"/>
            <a:ext cx="7664824" cy="217254"/>
          </a:xfrm>
        </p:spPr>
        <p:txBody>
          <a:bodyPr>
            <a:spAutoFit/>
          </a:bodyPr>
          <a:lstStyle>
            <a:lvl1pPr marL="274327" indent="-274327">
              <a:buClr>
                <a:schemeClr val="bg1">
                  <a:lumMod val="50000"/>
                </a:schemeClr>
              </a:buClr>
              <a:buSzPct val="100000"/>
              <a:buFont typeface="Arial" panose="020B0604020202020204" pitchFamily="34" charset="0"/>
              <a:buChar char="●"/>
              <a:defRPr sz="1412" b="1">
                <a:solidFill>
                  <a:schemeClr val="bg1">
                    <a:lumMod val="50000"/>
                  </a:schemeClr>
                </a:solidFill>
              </a:defRPr>
            </a:lvl1pPr>
            <a:lvl2pPr marL="731540" indent="-274327">
              <a:buClr>
                <a:schemeClr val="bg2">
                  <a:lumMod val="50000"/>
                </a:schemeClr>
              </a:buClr>
              <a:buSzPct val="90000"/>
              <a:buFont typeface="Arial" panose="020B0604020202020204" pitchFamily="34" charset="0"/>
              <a:buChar char="►"/>
              <a:defRPr sz="1600" b="1">
                <a:solidFill>
                  <a:srgbClr val="336699"/>
                </a:solidFill>
              </a:defRPr>
            </a:lvl2pPr>
            <a:lvl3pPr marL="1005866" indent="-274327">
              <a:buClr>
                <a:schemeClr val="bg2">
                  <a:lumMod val="75000"/>
                </a:schemeClr>
              </a:buClr>
              <a:buSzPct val="90000"/>
              <a:buFont typeface="Arial" panose="020B0604020202020204" pitchFamily="34" charset="0"/>
              <a:buChar char="►"/>
              <a:defRPr sz="1600" b="1">
                <a:solidFill>
                  <a:schemeClr val="bg2">
                    <a:lumMod val="75000"/>
                  </a:schemeClr>
                </a:solidFill>
              </a:defRPr>
            </a:lvl3pPr>
            <a:lvl4pPr>
              <a:defRPr sz="1400" b="1"/>
            </a:lvl4pPr>
            <a:lvl5pPr>
              <a:defRPr sz="1400" b="1"/>
            </a:lvl5pPr>
          </a:lstStyle>
          <a:p>
            <a:pPr lvl="0"/>
            <a:r>
              <a:rPr lang="en-US" dirty="0"/>
              <a:t>Edit Master text styles</a:t>
            </a:r>
          </a:p>
        </p:txBody>
      </p:sp>
    </p:spTree>
    <p:extLst>
      <p:ext uri="{BB962C8B-B14F-4D97-AF65-F5344CB8AC3E}">
        <p14:creationId xmlns:p14="http://schemas.microsoft.com/office/powerpoint/2010/main" val="3914840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5.emf"/><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oleObject" Target="../embeddings/oleObject1.bin"/><Relationship Id="rId2" Type="http://schemas.openxmlformats.org/officeDocument/2006/relationships/slideLayout" Target="../slideLayouts/slideLayout12.xml"/><Relationship Id="rId16" Type="http://schemas.microsoft.com/office/2007/relationships/hdphoto" Target="../media/hdphoto1.wdp"/><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ags" Target="../tags/tag1.xml"/><Relationship Id="rId5" Type="http://schemas.openxmlformats.org/officeDocument/2006/relationships/slideLayout" Target="../slideLayouts/slideLayout15.xml"/><Relationship Id="rId15" Type="http://schemas.openxmlformats.org/officeDocument/2006/relationships/image" Target="../media/image6.png"/><Relationship Id="rId10" Type="http://schemas.openxmlformats.org/officeDocument/2006/relationships/theme" Target="../theme/theme2.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Rectangle 2"/>
          <p:cNvSpPr>
            <a:spLocks noGrp="1" noChangeArrowheads="1"/>
          </p:cNvSpPr>
          <p:nvPr>
            <p:ph type="title"/>
          </p:nvPr>
        </p:nvSpPr>
        <p:spPr bwMode="auto">
          <a:xfrm>
            <a:off x="564777" y="274322"/>
            <a:ext cx="10811435" cy="380194"/>
          </a:xfrm>
          <a:prstGeom prst="rect">
            <a:avLst/>
          </a:prstGeom>
          <a:noFill/>
          <a:ln w="38100">
            <a:noFill/>
            <a:miter lim="800000"/>
            <a:headEnd/>
            <a:tailEnd/>
          </a:ln>
        </p:spPr>
        <p:txBody>
          <a:bodyPr vert="horz" wrap="square" lIns="0" tIns="0" rIns="0" bIns="0" numCol="1" anchor="t" anchorCtr="0" compatLnSpc="1">
            <a:prstTxWarp prst="textNoShape">
              <a:avLst/>
            </a:prstTxWarp>
            <a:spAutoFit/>
          </a:bodyPr>
          <a:lstStyle/>
          <a:p>
            <a:pPr lvl="0"/>
            <a:r>
              <a:rPr lang="en-US" dirty="0"/>
              <a:t>Slide title</a:t>
            </a:r>
          </a:p>
        </p:txBody>
      </p:sp>
      <p:sp>
        <p:nvSpPr>
          <p:cNvPr id="1027" name="Rectangle 3"/>
          <p:cNvSpPr>
            <a:spLocks noGrp="1" noChangeArrowheads="1"/>
          </p:cNvSpPr>
          <p:nvPr>
            <p:ph type="body" idx="1"/>
          </p:nvPr>
        </p:nvSpPr>
        <p:spPr bwMode="auto">
          <a:xfrm>
            <a:off x="564777" y="1635722"/>
            <a:ext cx="1081143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p:cNvPicPr>
          <p:nvPr userDrawn="1"/>
        </p:nvPicPr>
        <p:blipFill>
          <a:blip r:embed="rId12" cstate="print">
            <a:extLst>
              <a:ext uri="{28A0092B-C50C-407E-A947-70E740481C1C}">
                <a14:useLocalDpi xmlns:a14="http://schemas.microsoft.com/office/drawing/2010/main" val="0"/>
              </a:ext>
            </a:extLst>
          </a:blip>
          <a:stretch>
            <a:fillRect/>
          </a:stretch>
        </p:blipFill>
        <p:spPr>
          <a:xfrm>
            <a:off x="11541162" y="223418"/>
            <a:ext cx="484094" cy="484094"/>
          </a:xfrm>
          <a:prstGeom prst="rect">
            <a:avLst/>
          </a:prstGeom>
        </p:spPr>
      </p:pic>
      <p:sp>
        <p:nvSpPr>
          <p:cNvPr id="10" name="TextBox 9">
            <a:extLst>
              <a:ext uri="{FF2B5EF4-FFF2-40B4-BE49-F238E27FC236}">
                <a16:creationId xmlns:a16="http://schemas.microsoft.com/office/drawing/2014/main" id="{B5448976-7B05-4948-8E4F-B05DE5017174}"/>
              </a:ext>
            </a:extLst>
          </p:cNvPr>
          <p:cNvSpPr txBox="1"/>
          <p:nvPr userDrawn="1"/>
        </p:nvSpPr>
        <p:spPr>
          <a:xfrm>
            <a:off x="11537576" y="6664465"/>
            <a:ext cx="487680" cy="153888"/>
          </a:xfrm>
          <a:prstGeom prst="rect">
            <a:avLst/>
          </a:prstGeom>
          <a:noFill/>
        </p:spPr>
        <p:txBody>
          <a:bodyPr wrap="square" lIns="0" tIns="0" rIns="0" bIns="0" rtlCol="0">
            <a:spAutoFit/>
          </a:bodyPr>
          <a:lstStyle/>
          <a:p>
            <a:pPr algn="r"/>
            <a:fld id="{BA15486F-7412-4677-9486-EA2DE97C614C}" type="slidenum">
              <a:rPr lang="en-US" sz="1000" smtClean="0">
                <a:solidFill>
                  <a:schemeClr val="tx1">
                    <a:lumMod val="50000"/>
                    <a:lumOff val="50000"/>
                  </a:schemeClr>
                </a:solidFill>
                <a:latin typeface="+mj-lt"/>
              </a:rPr>
              <a:pPr algn="r"/>
              <a:t>‹#›</a:t>
            </a:fld>
            <a:endParaRPr lang="en-US" sz="1000" dirty="0">
              <a:solidFill>
                <a:schemeClr val="tx1">
                  <a:lumMod val="50000"/>
                  <a:lumOff val="50000"/>
                </a:schemeClr>
              </a:solidFill>
              <a:latin typeface="+mj-lt"/>
            </a:endParaRPr>
          </a:p>
        </p:txBody>
      </p:sp>
      <p:pic>
        <p:nvPicPr>
          <p:cNvPr id="8" name="Picture 7">
            <a:extLst>
              <a:ext uri="{FF2B5EF4-FFF2-40B4-BE49-F238E27FC236}">
                <a16:creationId xmlns:a16="http://schemas.microsoft.com/office/drawing/2014/main" id="{ADB23506-F597-4FCA-9FA7-1142B9631AFD}"/>
              </a:ext>
            </a:extLst>
          </p:cNvPr>
          <p:cNvPicPr>
            <a:picLocks/>
          </p:cNvPicPr>
          <p:nvPr userDrawn="1"/>
        </p:nvPicPr>
        <p:blipFill>
          <a:blip r:embed="rId13" cstate="print">
            <a:extLst>
              <a:ext uri="{28A0092B-C50C-407E-A947-70E740481C1C}">
                <a14:useLocalDpi xmlns:a14="http://schemas.microsoft.com/office/drawing/2010/main" val="0"/>
              </a:ext>
            </a:extLst>
          </a:blip>
          <a:stretch>
            <a:fillRect/>
          </a:stretch>
        </p:blipFill>
        <p:spPr>
          <a:xfrm>
            <a:off x="161365" y="6467633"/>
            <a:ext cx="322729" cy="322729"/>
          </a:xfrm>
          <a:prstGeom prst="rect">
            <a:avLst/>
          </a:prstGeom>
          <a:noFill/>
        </p:spPr>
      </p:pic>
      <p:sp>
        <p:nvSpPr>
          <p:cNvPr id="2" name="TextBox 1">
            <a:extLst>
              <a:ext uri="{FF2B5EF4-FFF2-40B4-BE49-F238E27FC236}">
                <a16:creationId xmlns:a16="http://schemas.microsoft.com/office/drawing/2014/main" id="{15777AB7-1865-40C1-AC9B-786E25DF2E20}"/>
              </a:ext>
            </a:extLst>
          </p:cNvPr>
          <p:cNvSpPr txBox="1"/>
          <p:nvPr userDrawn="1"/>
        </p:nvSpPr>
        <p:spPr>
          <a:xfrm>
            <a:off x="564777" y="6453352"/>
            <a:ext cx="1613647" cy="108619"/>
          </a:xfrm>
          <a:prstGeom prst="rect">
            <a:avLst/>
          </a:prstGeom>
          <a:noFill/>
        </p:spPr>
        <p:txBody>
          <a:bodyPr wrap="square" lIns="0" tIns="0" rIns="0" bIns="0" rtlCol="0">
            <a:spAutoFit/>
          </a:bodyPr>
          <a:lstStyle/>
          <a:p>
            <a:r>
              <a:rPr lang="en-US" sz="706" spc="62" baseline="0" dirty="0">
                <a:solidFill>
                  <a:srgbClr val="00BEFA"/>
                </a:solidFill>
                <a:latin typeface="Arial" panose="020B0604020202020204" pitchFamily="34" charset="0"/>
                <a:cs typeface="Arial" panose="020B0604020202020204" pitchFamily="34" charset="0"/>
              </a:rPr>
              <a:t>NIGERIA</a:t>
            </a:r>
            <a:endParaRPr lang="en-US" sz="882" spc="0" baseline="0" dirty="0">
              <a:solidFill>
                <a:schemeClr val="tx2"/>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A1F33E58-7DE9-4B4B-8AA7-7BFD582ADE9A}"/>
              </a:ext>
            </a:extLst>
          </p:cNvPr>
          <p:cNvSpPr txBox="1"/>
          <p:nvPr userDrawn="1"/>
        </p:nvSpPr>
        <p:spPr>
          <a:xfrm>
            <a:off x="564777" y="6544684"/>
            <a:ext cx="1613647" cy="149400"/>
          </a:xfrm>
          <a:prstGeom prst="rect">
            <a:avLst/>
          </a:prstGeom>
          <a:noFill/>
        </p:spPr>
        <p:txBody>
          <a:bodyPr wrap="square" lIns="0" tIns="0" rIns="0" bIns="0" rtlCol="0">
            <a:spAutoFit/>
          </a:bodyPr>
          <a:lstStyle/>
          <a:p>
            <a:r>
              <a:rPr lang="en-US" sz="971" spc="62" baseline="0" dirty="0">
                <a:solidFill>
                  <a:srgbClr val="002060"/>
                </a:solidFill>
                <a:latin typeface="Arial" panose="020B0604020202020204" pitchFamily="34" charset="0"/>
                <a:cs typeface="Arial" panose="020B0604020202020204" pitchFamily="34" charset="0"/>
              </a:rPr>
              <a:t>THE WORLD BANK</a:t>
            </a:r>
            <a:endParaRPr lang="en-US" sz="971" spc="0" baseline="0" dirty="0">
              <a:solidFill>
                <a:srgbClr val="002060"/>
              </a:solidFill>
              <a:latin typeface="Arial" panose="020B0604020202020204" pitchFamily="34" charset="0"/>
              <a:cs typeface="Arial" panose="020B0604020202020204" pitchFamily="34" charset="0"/>
            </a:endParaRPr>
          </a:p>
        </p:txBody>
      </p:sp>
      <p:cxnSp>
        <p:nvCxnSpPr>
          <p:cNvPr id="5" name="Straight Connector 4">
            <a:extLst>
              <a:ext uri="{FF2B5EF4-FFF2-40B4-BE49-F238E27FC236}">
                <a16:creationId xmlns:a16="http://schemas.microsoft.com/office/drawing/2014/main" id="{C6A20B05-201B-4314-AEAD-13C500B26B4D}"/>
              </a:ext>
            </a:extLst>
          </p:cNvPr>
          <p:cNvCxnSpPr/>
          <p:nvPr userDrawn="1"/>
        </p:nvCxnSpPr>
        <p:spPr bwMode="auto">
          <a:xfrm>
            <a:off x="564777" y="6405390"/>
            <a:ext cx="11456894" cy="0"/>
          </a:xfrm>
          <a:prstGeom prst="line">
            <a:avLst/>
          </a:prstGeom>
          <a:noFill/>
          <a:ln w="9525" cap="flat" cmpd="sng" algn="ctr">
            <a:solidFill>
              <a:schemeClr val="bg1">
                <a:lumMod val="50000"/>
              </a:schemeClr>
            </a:solidFill>
            <a:prstDash val="solid"/>
            <a:round/>
            <a:headEnd type="none" w="med" len="med"/>
            <a:tailEnd type="none" w="med" len="med"/>
          </a:ln>
          <a:effectLst/>
        </p:spPr>
      </p:cxnSp>
      <p:sp>
        <p:nvSpPr>
          <p:cNvPr id="13" name="TextBox 12">
            <a:extLst>
              <a:ext uri="{FF2B5EF4-FFF2-40B4-BE49-F238E27FC236}">
                <a16:creationId xmlns:a16="http://schemas.microsoft.com/office/drawing/2014/main" id="{4462AC3E-FB16-403F-A4A6-EA5DD5F48B40}"/>
              </a:ext>
            </a:extLst>
          </p:cNvPr>
          <p:cNvSpPr txBox="1"/>
          <p:nvPr userDrawn="1"/>
        </p:nvSpPr>
        <p:spPr>
          <a:xfrm>
            <a:off x="564777" y="6681736"/>
            <a:ext cx="1302652" cy="108619"/>
          </a:xfrm>
          <a:prstGeom prst="rect">
            <a:avLst/>
          </a:prstGeom>
          <a:noFill/>
        </p:spPr>
        <p:txBody>
          <a:bodyPr wrap="square" lIns="0" tIns="0" rIns="0" bIns="0" rtlCol="0">
            <a:spAutoFit/>
          </a:bodyPr>
          <a:lstStyle/>
          <a:p>
            <a:r>
              <a:rPr lang="en-US" sz="706" spc="0" baseline="0" dirty="0">
                <a:solidFill>
                  <a:srgbClr val="00BEFA"/>
                </a:solidFill>
                <a:latin typeface="Arial" panose="020B0604020202020204" pitchFamily="34" charset="0"/>
                <a:cs typeface="Arial" panose="020B0604020202020204" pitchFamily="34" charset="0"/>
              </a:rPr>
              <a:t>IBRD • IDA </a:t>
            </a:r>
            <a:r>
              <a:rPr lang="en-US" sz="706" spc="0" baseline="0" dirty="0">
                <a:solidFill>
                  <a:schemeClr val="tx2"/>
                </a:solidFill>
                <a:latin typeface="Arial" panose="020B0604020202020204" pitchFamily="34" charset="0"/>
                <a:cs typeface="Arial" panose="020B0604020202020204" pitchFamily="34" charset="0"/>
              </a:rPr>
              <a:t>│</a:t>
            </a:r>
            <a:r>
              <a:rPr lang="en-US" sz="441" spc="0" baseline="0" dirty="0">
                <a:solidFill>
                  <a:schemeClr val="tx2"/>
                </a:solidFill>
                <a:latin typeface="Arial" panose="020B0604020202020204" pitchFamily="34" charset="0"/>
                <a:cs typeface="Arial" panose="020B0604020202020204" pitchFamily="34" charset="0"/>
              </a:rPr>
              <a:t>WORLD BANK GROUP</a:t>
            </a:r>
          </a:p>
        </p:txBody>
      </p:sp>
    </p:spTree>
    <p:extLst>
      <p:ext uri="{BB962C8B-B14F-4D97-AF65-F5344CB8AC3E}">
        <p14:creationId xmlns:p14="http://schemas.microsoft.com/office/powerpoint/2010/main" val="8032512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2" r:id="rId10"/>
  </p:sldLayoutIdLst>
  <p:hf hdr="0" ftr="0" dt="0"/>
  <p:txStyles>
    <p:titleStyle>
      <a:lvl1pPr algn="l" rtl="0" eaLnBrk="1" fontAlgn="base" hangingPunct="1">
        <a:spcBef>
          <a:spcPct val="0"/>
        </a:spcBef>
        <a:spcAft>
          <a:spcPct val="0"/>
        </a:spcAft>
        <a:defRPr sz="2471" b="1" cap="none" baseline="0">
          <a:solidFill>
            <a:srgbClr val="002060"/>
          </a:solidFill>
          <a:latin typeface="+mn-lt"/>
          <a:ea typeface="MS PGothic" pitchFamily="34" charset="-128"/>
          <a:cs typeface="+mj-cs"/>
        </a:defRPr>
      </a:lvl1pPr>
      <a:lvl2pPr algn="l" rtl="0" eaLnBrk="1" fontAlgn="base" hangingPunct="1">
        <a:spcBef>
          <a:spcPct val="0"/>
        </a:spcBef>
        <a:spcAft>
          <a:spcPct val="0"/>
        </a:spcAft>
        <a:defRPr sz="2600">
          <a:solidFill>
            <a:schemeClr val="tx1"/>
          </a:solidFill>
          <a:latin typeface="Arial Bold" charset="0"/>
          <a:ea typeface="MS PGothic" pitchFamily="34" charset="-128"/>
        </a:defRPr>
      </a:lvl2pPr>
      <a:lvl3pPr algn="l" rtl="0" eaLnBrk="1" fontAlgn="base" hangingPunct="1">
        <a:spcBef>
          <a:spcPct val="0"/>
        </a:spcBef>
        <a:spcAft>
          <a:spcPct val="0"/>
        </a:spcAft>
        <a:defRPr sz="2600">
          <a:solidFill>
            <a:schemeClr val="tx1"/>
          </a:solidFill>
          <a:latin typeface="Arial Bold" charset="0"/>
          <a:ea typeface="MS PGothic" pitchFamily="34" charset="-128"/>
        </a:defRPr>
      </a:lvl3pPr>
      <a:lvl4pPr algn="l" rtl="0" eaLnBrk="1" fontAlgn="base" hangingPunct="1">
        <a:spcBef>
          <a:spcPct val="0"/>
        </a:spcBef>
        <a:spcAft>
          <a:spcPct val="0"/>
        </a:spcAft>
        <a:defRPr sz="2600">
          <a:solidFill>
            <a:schemeClr val="tx1"/>
          </a:solidFill>
          <a:latin typeface="Arial Bold" charset="0"/>
          <a:ea typeface="MS PGothic" pitchFamily="34" charset="-128"/>
        </a:defRPr>
      </a:lvl4pPr>
      <a:lvl5pPr algn="l" rtl="0" eaLnBrk="1" fontAlgn="base" hangingPunct="1">
        <a:spcBef>
          <a:spcPct val="0"/>
        </a:spcBef>
        <a:spcAft>
          <a:spcPct val="0"/>
        </a:spcAft>
        <a:defRPr sz="2600">
          <a:solidFill>
            <a:schemeClr val="tx1"/>
          </a:solidFill>
          <a:latin typeface="Arial Bold" charset="0"/>
          <a:ea typeface="MS PGothic" pitchFamily="34" charset="-128"/>
        </a:defRPr>
      </a:lvl5pPr>
      <a:lvl6pPr marL="457211" algn="ctr" rtl="0" eaLnBrk="1" fontAlgn="base" hangingPunct="1">
        <a:spcBef>
          <a:spcPct val="0"/>
        </a:spcBef>
        <a:spcAft>
          <a:spcPct val="0"/>
        </a:spcAft>
        <a:defRPr sz="2600" b="1">
          <a:solidFill>
            <a:srgbClr val="014C6D"/>
          </a:solidFill>
          <a:latin typeface="Trebuchet MS" pitchFamily="34" charset="0"/>
        </a:defRPr>
      </a:lvl6pPr>
      <a:lvl7pPr marL="914423" algn="ctr" rtl="0" eaLnBrk="1" fontAlgn="base" hangingPunct="1">
        <a:spcBef>
          <a:spcPct val="0"/>
        </a:spcBef>
        <a:spcAft>
          <a:spcPct val="0"/>
        </a:spcAft>
        <a:defRPr sz="2600" b="1">
          <a:solidFill>
            <a:srgbClr val="014C6D"/>
          </a:solidFill>
          <a:latin typeface="Trebuchet MS" pitchFamily="34" charset="0"/>
        </a:defRPr>
      </a:lvl7pPr>
      <a:lvl8pPr marL="1371635" algn="ctr" rtl="0" eaLnBrk="1" fontAlgn="base" hangingPunct="1">
        <a:spcBef>
          <a:spcPct val="0"/>
        </a:spcBef>
        <a:spcAft>
          <a:spcPct val="0"/>
        </a:spcAft>
        <a:defRPr sz="2600" b="1">
          <a:solidFill>
            <a:srgbClr val="014C6D"/>
          </a:solidFill>
          <a:latin typeface="Trebuchet MS" pitchFamily="34" charset="0"/>
        </a:defRPr>
      </a:lvl8pPr>
      <a:lvl9pPr marL="1828846" algn="ctr" rtl="0" eaLnBrk="1" fontAlgn="base" hangingPunct="1">
        <a:spcBef>
          <a:spcPct val="0"/>
        </a:spcBef>
        <a:spcAft>
          <a:spcPct val="0"/>
        </a:spcAft>
        <a:defRPr sz="2600" b="1">
          <a:solidFill>
            <a:srgbClr val="014C6D"/>
          </a:solidFill>
          <a:latin typeface="Trebuchet MS" pitchFamily="34" charset="0"/>
        </a:defRPr>
      </a:lvl9pPr>
    </p:titleStyle>
    <p:bodyStyle>
      <a:lvl1pPr marL="342909" indent="-342909" algn="l" rtl="0" eaLnBrk="1" fontAlgn="base" hangingPunct="1">
        <a:lnSpc>
          <a:spcPct val="100000"/>
        </a:lnSpc>
        <a:spcBef>
          <a:spcPts val="900"/>
        </a:spcBef>
        <a:spcAft>
          <a:spcPct val="0"/>
        </a:spcAft>
        <a:buClr>
          <a:srgbClr val="00783C"/>
        </a:buClr>
        <a:defRPr>
          <a:solidFill>
            <a:schemeClr val="tx1"/>
          </a:solidFill>
          <a:latin typeface="+mn-lt"/>
          <a:ea typeface="MS PGothic" pitchFamily="34" charset="-128"/>
          <a:cs typeface="+mn-cs"/>
        </a:defRPr>
      </a:lvl1pPr>
      <a:lvl2pPr marL="742969" indent="-285757" algn="l" rtl="0" eaLnBrk="1" fontAlgn="base" hangingPunct="1">
        <a:lnSpc>
          <a:spcPct val="100000"/>
        </a:lnSpc>
        <a:spcBef>
          <a:spcPts val="900"/>
        </a:spcBef>
        <a:spcAft>
          <a:spcPct val="0"/>
        </a:spcAft>
        <a:buClr>
          <a:srgbClr val="00783C"/>
        </a:buClr>
        <a:buFont typeface="Wingdings" pitchFamily="2" charset="2"/>
        <a:defRPr>
          <a:solidFill>
            <a:schemeClr val="tx1"/>
          </a:solidFill>
          <a:latin typeface="+mn-lt"/>
          <a:ea typeface="MS PGothic" pitchFamily="34" charset="-128"/>
        </a:defRPr>
      </a:lvl2pPr>
      <a:lvl3pPr marL="4763" indent="909662" algn="l" rtl="0" eaLnBrk="1" fontAlgn="base" hangingPunct="1">
        <a:lnSpc>
          <a:spcPct val="100000"/>
        </a:lnSpc>
        <a:spcBef>
          <a:spcPts val="900"/>
        </a:spcBef>
        <a:spcAft>
          <a:spcPct val="0"/>
        </a:spcAft>
        <a:buClr>
          <a:srgbClr val="00783C"/>
        </a:buClr>
        <a:defRPr>
          <a:solidFill>
            <a:schemeClr val="tx1"/>
          </a:solidFill>
          <a:latin typeface="+mn-lt"/>
          <a:ea typeface="MS PGothic" pitchFamily="34" charset="-128"/>
        </a:defRPr>
      </a:lvl3pPr>
      <a:lvl4pPr marL="1600241" indent="-228606" algn="l" rtl="0" eaLnBrk="1" fontAlgn="base" hangingPunct="1">
        <a:lnSpc>
          <a:spcPct val="100000"/>
        </a:lnSpc>
        <a:spcBef>
          <a:spcPts val="900"/>
        </a:spcBef>
        <a:spcAft>
          <a:spcPct val="0"/>
        </a:spcAft>
        <a:buClr>
          <a:srgbClr val="00783C"/>
        </a:buClr>
        <a:defRPr>
          <a:solidFill>
            <a:schemeClr val="tx1"/>
          </a:solidFill>
          <a:latin typeface="+mn-lt"/>
          <a:ea typeface="MS PGothic" pitchFamily="34" charset="-128"/>
        </a:defRPr>
      </a:lvl4pPr>
      <a:lvl5pPr marL="2057452" indent="-228606" algn="l" rtl="0" eaLnBrk="1" fontAlgn="base" hangingPunct="1">
        <a:lnSpc>
          <a:spcPct val="100000"/>
        </a:lnSpc>
        <a:spcBef>
          <a:spcPts val="900"/>
        </a:spcBef>
        <a:spcAft>
          <a:spcPct val="0"/>
        </a:spcAft>
        <a:buClr>
          <a:srgbClr val="00783C"/>
        </a:buClr>
        <a:defRPr>
          <a:solidFill>
            <a:schemeClr val="tx1"/>
          </a:solidFill>
          <a:latin typeface="+mn-lt"/>
          <a:ea typeface="MS PGothic" pitchFamily="34" charset="-128"/>
        </a:defRPr>
      </a:lvl5pPr>
      <a:lvl6pPr marL="2514664" indent="-228606" algn="l" rtl="0" eaLnBrk="1" fontAlgn="base" hangingPunct="1">
        <a:spcBef>
          <a:spcPct val="20000"/>
        </a:spcBef>
        <a:spcAft>
          <a:spcPct val="0"/>
        </a:spcAft>
        <a:buClr>
          <a:srgbClr val="00783C"/>
        </a:buClr>
        <a:buChar char="»"/>
        <a:defRPr sz="1600">
          <a:solidFill>
            <a:schemeClr val="tx1"/>
          </a:solidFill>
          <a:latin typeface="+mn-lt"/>
        </a:defRPr>
      </a:lvl6pPr>
      <a:lvl7pPr marL="2971876" indent="-228606" algn="l" rtl="0" eaLnBrk="1" fontAlgn="base" hangingPunct="1">
        <a:spcBef>
          <a:spcPct val="20000"/>
        </a:spcBef>
        <a:spcAft>
          <a:spcPct val="0"/>
        </a:spcAft>
        <a:buClr>
          <a:srgbClr val="00783C"/>
        </a:buClr>
        <a:buChar char="»"/>
        <a:defRPr sz="1600">
          <a:solidFill>
            <a:schemeClr val="tx1"/>
          </a:solidFill>
          <a:latin typeface="+mn-lt"/>
        </a:defRPr>
      </a:lvl7pPr>
      <a:lvl8pPr marL="3429088" indent="-228606" algn="l" rtl="0" eaLnBrk="1" fontAlgn="base" hangingPunct="1">
        <a:spcBef>
          <a:spcPct val="20000"/>
        </a:spcBef>
        <a:spcAft>
          <a:spcPct val="0"/>
        </a:spcAft>
        <a:buClr>
          <a:srgbClr val="00783C"/>
        </a:buClr>
        <a:buChar char="»"/>
        <a:defRPr sz="1600">
          <a:solidFill>
            <a:schemeClr val="tx1"/>
          </a:solidFill>
          <a:latin typeface="+mn-lt"/>
        </a:defRPr>
      </a:lvl8pPr>
      <a:lvl9pPr marL="3886299" indent="-228606" algn="l" rtl="0" eaLnBrk="1" fontAlgn="base" hangingPunct="1">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23" rtl="0" eaLnBrk="1" latinLnBrk="0" hangingPunct="1">
        <a:defRPr sz="1800" kern="1200">
          <a:solidFill>
            <a:schemeClr val="tx1"/>
          </a:solidFill>
          <a:latin typeface="+mn-lt"/>
          <a:ea typeface="+mn-ea"/>
          <a:cs typeface="+mn-cs"/>
        </a:defRPr>
      </a:lvl1pPr>
      <a:lvl2pPr marL="457211" algn="l" defTabSz="914423" rtl="0" eaLnBrk="1" latinLnBrk="0" hangingPunct="1">
        <a:defRPr sz="1800" kern="1200">
          <a:solidFill>
            <a:schemeClr val="tx1"/>
          </a:solidFill>
          <a:latin typeface="+mn-lt"/>
          <a:ea typeface="+mn-ea"/>
          <a:cs typeface="+mn-cs"/>
        </a:defRPr>
      </a:lvl2pPr>
      <a:lvl3pPr marL="914423" algn="l" defTabSz="914423" rtl="0" eaLnBrk="1" latinLnBrk="0" hangingPunct="1">
        <a:defRPr sz="1800" kern="1200">
          <a:solidFill>
            <a:schemeClr val="tx1"/>
          </a:solidFill>
          <a:latin typeface="+mn-lt"/>
          <a:ea typeface="+mn-ea"/>
          <a:cs typeface="+mn-cs"/>
        </a:defRPr>
      </a:lvl3pPr>
      <a:lvl4pPr marL="1371635" algn="l" defTabSz="914423" rtl="0" eaLnBrk="1" latinLnBrk="0" hangingPunct="1">
        <a:defRPr sz="1800" kern="1200">
          <a:solidFill>
            <a:schemeClr val="tx1"/>
          </a:solidFill>
          <a:latin typeface="+mn-lt"/>
          <a:ea typeface="+mn-ea"/>
          <a:cs typeface="+mn-cs"/>
        </a:defRPr>
      </a:lvl4pPr>
      <a:lvl5pPr marL="1828846" algn="l" defTabSz="914423" rtl="0" eaLnBrk="1" latinLnBrk="0" hangingPunct="1">
        <a:defRPr sz="1800" kern="1200">
          <a:solidFill>
            <a:schemeClr val="tx1"/>
          </a:solidFill>
          <a:latin typeface="+mn-lt"/>
          <a:ea typeface="+mn-ea"/>
          <a:cs typeface="+mn-cs"/>
        </a:defRPr>
      </a:lvl5pPr>
      <a:lvl6pPr marL="2286058" algn="l" defTabSz="914423" rtl="0" eaLnBrk="1" latinLnBrk="0" hangingPunct="1">
        <a:defRPr sz="1800" kern="1200">
          <a:solidFill>
            <a:schemeClr val="tx1"/>
          </a:solidFill>
          <a:latin typeface="+mn-lt"/>
          <a:ea typeface="+mn-ea"/>
          <a:cs typeface="+mn-cs"/>
        </a:defRPr>
      </a:lvl6pPr>
      <a:lvl7pPr marL="2743270" algn="l" defTabSz="914423" rtl="0" eaLnBrk="1" latinLnBrk="0" hangingPunct="1">
        <a:defRPr sz="1800" kern="1200">
          <a:solidFill>
            <a:schemeClr val="tx1"/>
          </a:solidFill>
          <a:latin typeface="+mn-lt"/>
          <a:ea typeface="+mn-ea"/>
          <a:cs typeface="+mn-cs"/>
        </a:defRPr>
      </a:lvl7pPr>
      <a:lvl8pPr marL="3200481" algn="l" defTabSz="914423" rtl="0" eaLnBrk="1" latinLnBrk="0" hangingPunct="1">
        <a:defRPr sz="1800" kern="1200">
          <a:solidFill>
            <a:schemeClr val="tx1"/>
          </a:solidFill>
          <a:latin typeface="+mn-lt"/>
          <a:ea typeface="+mn-ea"/>
          <a:cs typeface="+mn-cs"/>
        </a:defRPr>
      </a:lvl8pPr>
      <a:lvl9pPr marL="3657694" algn="l" defTabSz="91442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64CD0584-BE88-4369-80F1-950A0470FE17}"/>
              </a:ext>
            </a:extLst>
          </p:cNvPr>
          <p:cNvGraphicFramePr>
            <a:graphicFrameLocks noChangeAspect="1"/>
          </p:cNvGraphicFramePr>
          <p:nvPr userDrawn="1">
            <p:custDataLst>
              <p:tags r:id="rId11"/>
            </p:custDataLst>
            <p:extLst>
              <p:ext uri="{D42A27DB-BD31-4B8C-83A1-F6EECF244321}">
                <p14:modId xmlns:p14="http://schemas.microsoft.com/office/powerpoint/2010/main" val="3529302331"/>
              </p:ext>
            </p:extLst>
          </p:nvPr>
        </p:nvGraphicFramePr>
        <p:xfrm>
          <a:off x="1401" y="1401"/>
          <a:ext cx="1401" cy="1401"/>
        </p:xfrm>
        <a:graphic>
          <a:graphicData uri="http://schemas.openxmlformats.org/presentationml/2006/ole">
            <mc:AlternateContent xmlns:mc="http://schemas.openxmlformats.org/markup-compatibility/2006">
              <mc:Choice xmlns:v="urn:schemas-microsoft-com:vml" Requires="v">
                <p:oleObj name="think-cell Slide" r:id="rId12" imgW="408" imgH="408" progId="TCLayout.ActiveDocument.1">
                  <p:embed/>
                </p:oleObj>
              </mc:Choice>
              <mc:Fallback>
                <p:oleObj name="think-cell Slide" r:id="rId12" imgW="408" imgH="408" progId="TCLayout.ActiveDocument.1">
                  <p:embed/>
                  <p:pic>
                    <p:nvPicPr>
                      <p:cNvPr id="4" name="Object 3" hidden="1">
                        <a:extLst>
                          <a:ext uri="{FF2B5EF4-FFF2-40B4-BE49-F238E27FC236}">
                            <a16:creationId xmlns:a16="http://schemas.microsoft.com/office/drawing/2014/main" id="{64CD0584-BE88-4369-80F1-950A0470FE17}"/>
                          </a:ext>
                        </a:extLst>
                      </p:cNvPr>
                      <p:cNvPicPr/>
                      <p:nvPr/>
                    </p:nvPicPr>
                    <p:blipFill>
                      <a:blip r:embed="rId13"/>
                      <a:stretch>
                        <a:fillRect/>
                      </a:stretch>
                    </p:blipFill>
                    <p:spPr>
                      <a:xfrm>
                        <a:off x="1401" y="1401"/>
                        <a:ext cx="1401" cy="1401"/>
                      </a:xfrm>
                      <a:prstGeom prst="rect">
                        <a:avLst/>
                      </a:prstGeom>
                    </p:spPr>
                  </p:pic>
                </p:oleObj>
              </mc:Fallback>
            </mc:AlternateContent>
          </a:graphicData>
        </a:graphic>
      </p:graphicFrame>
      <p:sp>
        <p:nvSpPr>
          <p:cNvPr id="1032" name="Rectangle 2"/>
          <p:cNvSpPr>
            <a:spLocks noGrp="1" noChangeArrowheads="1"/>
          </p:cNvSpPr>
          <p:nvPr>
            <p:ph type="title"/>
          </p:nvPr>
        </p:nvSpPr>
        <p:spPr bwMode="auto">
          <a:xfrm>
            <a:off x="564777" y="274322"/>
            <a:ext cx="10811435" cy="380194"/>
          </a:xfrm>
          <a:prstGeom prst="rect">
            <a:avLst/>
          </a:prstGeom>
          <a:noFill/>
          <a:ln w="38100">
            <a:noFill/>
            <a:miter lim="800000"/>
            <a:headEnd/>
            <a:tailEnd/>
          </a:ln>
        </p:spPr>
        <p:txBody>
          <a:bodyPr vert="horz" wrap="square" lIns="0" tIns="0" rIns="0" bIns="0" numCol="1" anchor="t" anchorCtr="0" compatLnSpc="1">
            <a:prstTxWarp prst="textNoShape">
              <a:avLst/>
            </a:prstTxWarp>
            <a:spAutoFit/>
          </a:bodyPr>
          <a:lstStyle/>
          <a:p>
            <a:pPr lvl="0"/>
            <a:r>
              <a:rPr lang="en-US" dirty="0"/>
              <a:t>Slide title</a:t>
            </a:r>
          </a:p>
        </p:txBody>
      </p:sp>
      <p:sp>
        <p:nvSpPr>
          <p:cNvPr id="1027" name="Rectangle 3"/>
          <p:cNvSpPr>
            <a:spLocks noGrp="1" noChangeArrowheads="1"/>
          </p:cNvSpPr>
          <p:nvPr>
            <p:ph type="body" idx="1"/>
          </p:nvPr>
        </p:nvSpPr>
        <p:spPr bwMode="auto">
          <a:xfrm>
            <a:off x="564777" y="1635722"/>
            <a:ext cx="1081143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p:cNvPicPr>
          <p:nvPr userDrawn="1"/>
        </p:nvPicPr>
        <p:blipFill>
          <a:blip r:embed="rId14" cstate="print">
            <a:extLst>
              <a:ext uri="{28A0092B-C50C-407E-A947-70E740481C1C}">
                <a14:useLocalDpi xmlns:a14="http://schemas.microsoft.com/office/drawing/2010/main" val="0"/>
              </a:ext>
            </a:extLst>
          </a:blip>
          <a:stretch>
            <a:fillRect/>
          </a:stretch>
        </p:blipFill>
        <p:spPr>
          <a:xfrm>
            <a:off x="11541162" y="223418"/>
            <a:ext cx="484094" cy="484094"/>
          </a:xfrm>
          <a:prstGeom prst="rect">
            <a:avLst/>
          </a:prstGeom>
        </p:spPr>
      </p:pic>
      <p:sp>
        <p:nvSpPr>
          <p:cNvPr id="10" name="TextBox 9">
            <a:extLst>
              <a:ext uri="{FF2B5EF4-FFF2-40B4-BE49-F238E27FC236}">
                <a16:creationId xmlns:a16="http://schemas.microsoft.com/office/drawing/2014/main" id="{B5448976-7B05-4948-8E4F-B05DE5017174}"/>
              </a:ext>
            </a:extLst>
          </p:cNvPr>
          <p:cNvSpPr txBox="1"/>
          <p:nvPr userDrawn="1"/>
        </p:nvSpPr>
        <p:spPr>
          <a:xfrm>
            <a:off x="11537576" y="6664465"/>
            <a:ext cx="487680" cy="153888"/>
          </a:xfrm>
          <a:prstGeom prst="rect">
            <a:avLst/>
          </a:prstGeom>
          <a:noFill/>
        </p:spPr>
        <p:txBody>
          <a:bodyPr wrap="square" lIns="0" tIns="0" rIns="0" bIns="0" rtlCol="0">
            <a:spAutoFit/>
          </a:bodyPr>
          <a:lstStyle/>
          <a:p>
            <a:pPr algn="r"/>
            <a:fld id="{BA15486F-7412-4677-9486-EA2DE97C614C}" type="slidenum">
              <a:rPr lang="en-US" sz="1000" smtClean="0">
                <a:solidFill>
                  <a:schemeClr val="tx1">
                    <a:lumMod val="50000"/>
                    <a:lumOff val="50000"/>
                  </a:schemeClr>
                </a:solidFill>
                <a:latin typeface="+mj-lt"/>
              </a:rPr>
              <a:pPr algn="r"/>
              <a:t>‹#›</a:t>
            </a:fld>
            <a:endParaRPr lang="en-US" sz="1000" dirty="0">
              <a:solidFill>
                <a:schemeClr val="tx1">
                  <a:lumMod val="50000"/>
                  <a:lumOff val="50000"/>
                </a:schemeClr>
              </a:solidFill>
              <a:latin typeface="+mj-lt"/>
            </a:endParaRPr>
          </a:p>
        </p:txBody>
      </p:sp>
      <p:cxnSp>
        <p:nvCxnSpPr>
          <p:cNvPr id="5" name="Straight Connector 4">
            <a:extLst>
              <a:ext uri="{FF2B5EF4-FFF2-40B4-BE49-F238E27FC236}">
                <a16:creationId xmlns:a16="http://schemas.microsoft.com/office/drawing/2014/main" id="{C6A20B05-201B-4314-AEAD-13C500B26B4D}"/>
              </a:ext>
            </a:extLst>
          </p:cNvPr>
          <p:cNvCxnSpPr/>
          <p:nvPr userDrawn="1"/>
        </p:nvCxnSpPr>
        <p:spPr bwMode="auto">
          <a:xfrm>
            <a:off x="564777" y="6405390"/>
            <a:ext cx="11456894" cy="0"/>
          </a:xfrm>
          <a:prstGeom prst="line">
            <a:avLst/>
          </a:prstGeom>
          <a:noFill/>
          <a:ln w="9525" cap="flat" cmpd="sng" algn="ctr">
            <a:solidFill>
              <a:schemeClr val="bg1">
                <a:lumMod val="50000"/>
              </a:schemeClr>
            </a:solidFill>
            <a:prstDash val="solid"/>
            <a:round/>
            <a:headEnd type="none" w="med" len="med"/>
            <a:tailEnd type="none" w="med" len="med"/>
          </a:ln>
          <a:effectLst/>
        </p:spPr>
      </p:cxnSp>
      <p:grpSp>
        <p:nvGrpSpPr>
          <p:cNvPr id="3" name="Group 2">
            <a:extLst>
              <a:ext uri="{FF2B5EF4-FFF2-40B4-BE49-F238E27FC236}">
                <a16:creationId xmlns:a16="http://schemas.microsoft.com/office/drawing/2014/main" id="{7A16B00F-45EE-4F80-9F4D-D51957078585}"/>
              </a:ext>
            </a:extLst>
          </p:cNvPr>
          <p:cNvGrpSpPr/>
          <p:nvPr userDrawn="1"/>
        </p:nvGrpSpPr>
        <p:grpSpPr>
          <a:xfrm>
            <a:off x="284630" y="6435720"/>
            <a:ext cx="2097741" cy="371716"/>
            <a:chOff x="2468880" y="7293816"/>
            <a:chExt cx="2377440" cy="421278"/>
          </a:xfrm>
        </p:grpSpPr>
        <p:pic>
          <p:nvPicPr>
            <p:cNvPr id="11" name="Picture 10" descr="A close up of a logo&#10;&#10;Description automatically generated">
              <a:extLst>
                <a:ext uri="{FF2B5EF4-FFF2-40B4-BE49-F238E27FC236}">
                  <a16:creationId xmlns:a16="http://schemas.microsoft.com/office/drawing/2014/main" id="{474804F4-53C6-4270-AC21-91877E2E660F}"/>
                </a:ext>
              </a:extLst>
            </p:cNvPr>
            <p:cNvPicPr>
              <a:picLocks noChangeAspect="1"/>
            </p:cNvPicPr>
            <p:nvPr userDrawn="1"/>
          </p:nvPicPr>
          <p:blipFill>
            <a:blip r:embed="rId15" cstate="print">
              <a:alphaModFix/>
              <a:extLst>
                <a:ext uri="{BEBA8EAE-BF5A-486C-A8C5-ECC9F3942E4B}">
                  <a14:imgProps xmlns:a14="http://schemas.microsoft.com/office/drawing/2010/main">
                    <a14:imgLayer r:embed="rId16">
                      <a14:imgEffect>
                        <a14:saturation sat="138000"/>
                      </a14:imgEffect>
                    </a14:imgLayer>
                  </a14:imgProps>
                </a:ext>
                <a:ext uri="{28A0092B-C50C-407E-A947-70E740481C1C}">
                  <a14:useLocalDpi xmlns:a14="http://schemas.microsoft.com/office/drawing/2010/main" val="0"/>
                </a:ext>
              </a:extLst>
            </a:blip>
            <a:stretch>
              <a:fillRect/>
            </a:stretch>
          </p:blipFill>
          <p:spPr>
            <a:xfrm>
              <a:off x="2468880" y="7403028"/>
              <a:ext cx="2377440" cy="312066"/>
            </a:xfrm>
            <a:prstGeom prst="rect">
              <a:avLst/>
            </a:prstGeom>
          </p:spPr>
        </p:pic>
        <p:sp>
          <p:nvSpPr>
            <p:cNvPr id="14" name="TextBox 13">
              <a:extLst>
                <a:ext uri="{FF2B5EF4-FFF2-40B4-BE49-F238E27FC236}">
                  <a16:creationId xmlns:a16="http://schemas.microsoft.com/office/drawing/2014/main" id="{CE249A75-846D-4578-B9F5-78336262379C}"/>
                </a:ext>
              </a:extLst>
            </p:cNvPr>
            <p:cNvSpPr txBox="1"/>
            <p:nvPr userDrawn="1"/>
          </p:nvSpPr>
          <p:spPr>
            <a:xfrm>
              <a:off x="2821341" y="7293816"/>
              <a:ext cx="1828800" cy="123101"/>
            </a:xfrm>
            <a:prstGeom prst="rect">
              <a:avLst/>
            </a:prstGeom>
            <a:noFill/>
          </p:spPr>
          <p:txBody>
            <a:bodyPr wrap="square" lIns="0" tIns="0" rIns="0" bIns="0" rtlCol="0">
              <a:spAutoFit/>
            </a:bodyPr>
            <a:lstStyle/>
            <a:p>
              <a:r>
                <a:rPr lang="en-US" sz="706" spc="62" baseline="0" dirty="0">
                  <a:solidFill>
                    <a:srgbClr val="00BEFA"/>
                  </a:solidFill>
                  <a:latin typeface="Arial" panose="020B0604020202020204" pitchFamily="34" charset="0"/>
                  <a:cs typeface="Arial" panose="020B0604020202020204" pitchFamily="34" charset="0"/>
                </a:rPr>
                <a:t>NIGERIA</a:t>
              </a:r>
              <a:endParaRPr lang="en-US" sz="882" spc="0" baseline="0" dirty="0">
                <a:solidFill>
                  <a:schemeClr val="tx2"/>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6120018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ftr="0" dt="0"/>
  <p:txStyles>
    <p:titleStyle>
      <a:lvl1pPr algn="l" rtl="0" eaLnBrk="1" fontAlgn="base" hangingPunct="1">
        <a:spcBef>
          <a:spcPct val="0"/>
        </a:spcBef>
        <a:spcAft>
          <a:spcPct val="0"/>
        </a:spcAft>
        <a:defRPr sz="2471" cap="none" baseline="0">
          <a:solidFill>
            <a:srgbClr val="002060"/>
          </a:solidFill>
          <a:latin typeface="+mj-lt"/>
          <a:ea typeface="MS PGothic" pitchFamily="34" charset="-128"/>
          <a:cs typeface="+mj-cs"/>
        </a:defRPr>
      </a:lvl1pPr>
      <a:lvl2pPr algn="l" rtl="0" eaLnBrk="1" fontAlgn="base" hangingPunct="1">
        <a:spcBef>
          <a:spcPct val="0"/>
        </a:spcBef>
        <a:spcAft>
          <a:spcPct val="0"/>
        </a:spcAft>
        <a:defRPr sz="2600">
          <a:solidFill>
            <a:schemeClr val="tx1"/>
          </a:solidFill>
          <a:latin typeface="Arial Bold" charset="0"/>
          <a:ea typeface="MS PGothic" pitchFamily="34" charset="-128"/>
        </a:defRPr>
      </a:lvl2pPr>
      <a:lvl3pPr algn="l" rtl="0" eaLnBrk="1" fontAlgn="base" hangingPunct="1">
        <a:spcBef>
          <a:spcPct val="0"/>
        </a:spcBef>
        <a:spcAft>
          <a:spcPct val="0"/>
        </a:spcAft>
        <a:defRPr sz="2600">
          <a:solidFill>
            <a:schemeClr val="tx1"/>
          </a:solidFill>
          <a:latin typeface="Arial Bold" charset="0"/>
          <a:ea typeface="MS PGothic" pitchFamily="34" charset="-128"/>
        </a:defRPr>
      </a:lvl3pPr>
      <a:lvl4pPr algn="l" rtl="0" eaLnBrk="1" fontAlgn="base" hangingPunct="1">
        <a:spcBef>
          <a:spcPct val="0"/>
        </a:spcBef>
        <a:spcAft>
          <a:spcPct val="0"/>
        </a:spcAft>
        <a:defRPr sz="2600">
          <a:solidFill>
            <a:schemeClr val="tx1"/>
          </a:solidFill>
          <a:latin typeface="Arial Bold" charset="0"/>
          <a:ea typeface="MS PGothic" pitchFamily="34" charset="-128"/>
        </a:defRPr>
      </a:lvl4pPr>
      <a:lvl5pPr algn="l" rtl="0" eaLnBrk="1" fontAlgn="base" hangingPunct="1">
        <a:spcBef>
          <a:spcPct val="0"/>
        </a:spcBef>
        <a:spcAft>
          <a:spcPct val="0"/>
        </a:spcAft>
        <a:defRPr sz="2600">
          <a:solidFill>
            <a:schemeClr val="tx1"/>
          </a:solidFill>
          <a:latin typeface="Arial Bold" charset="0"/>
          <a:ea typeface="MS PGothic" pitchFamily="34" charset="-128"/>
        </a:defRPr>
      </a:lvl5pPr>
      <a:lvl6pPr marL="457211" algn="ctr" rtl="0" eaLnBrk="1" fontAlgn="base" hangingPunct="1">
        <a:spcBef>
          <a:spcPct val="0"/>
        </a:spcBef>
        <a:spcAft>
          <a:spcPct val="0"/>
        </a:spcAft>
        <a:defRPr sz="2600" b="1">
          <a:solidFill>
            <a:srgbClr val="014C6D"/>
          </a:solidFill>
          <a:latin typeface="Trebuchet MS" pitchFamily="34" charset="0"/>
        </a:defRPr>
      </a:lvl6pPr>
      <a:lvl7pPr marL="914423" algn="ctr" rtl="0" eaLnBrk="1" fontAlgn="base" hangingPunct="1">
        <a:spcBef>
          <a:spcPct val="0"/>
        </a:spcBef>
        <a:spcAft>
          <a:spcPct val="0"/>
        </a:spcAft>
        <a:defRPr sz="2600" b="1">
          <a:solidFill>
            <a:srgbClr val="014C6D"/>
          </a:solidFill>
          <a:latin typeface="Trebuchet MS" pitchFamily="34" charset="0"/>
        </a:defRPr>
      </a:lvl7pPr>
      <a:lvl8pPr marL="1371635" algn="ctr" rtl="0" eaLnBrk="1" fontAlgn="base" hangingPunct="1">
        <a:spcBef>
          <a:spcPct val="0"/>
        </a:spcBef>
        <a:spcAft>
          <a:spcPct val="0"/>
        </a:spcAft>
        <a:defRPr sz="2600" b="1">
          <a:solidFill>
            <a:srgbClr val="014C6D"/>
          </a:solidFill>
          <a:latin typeface="Trebuchet MS" pitchFamily="34" charset="0"/>
        </a:defRPr>
      </a:lvl8pPr>
      <a:lvl9pPr marL="1828846" algn="ctr" rtl="0" eaLnBrk="1" fontAlgn="base" hangingPunct="1">
        <a:spcBef>
          <a:spcPct val="0"/>
        </a:spcBef>
        <a:spcAft>
          <a:spcPct val="0"/>
        </a:spcAft>
        <a:defRPr sz="2600" b="1">
          <a:solidFill>
            <a:srgbClr val="014C6D"/>
          </a:solidFill>
          <a:latin typeface="Trebuchet MS" pitchFamily="34" charset="0"/>
        </a:defRPr>
      </a:lvl9pPr>
    </p:titleStyle>
    <p:bodyStyle>
      <a:lvl1pPr marL="342909" indent="-342909" algn="l" rtl="0" eaLnBrk="1" fontAlgn="base" hangingPunct="1">
        <a:lnSpc>
          <a:spcPct val="100000"/>
        </a:lnSpc>
        <a:spcBef>
          <a:spcPts val="900"/>
        </a:spcBef>
        <a:spcAft>
          <a:spcPct val="0"/>
        </a:spcAft>
        <a:buClr>
          <a:srgbClr val="00783C"/>
        </a:buClr>
        <a:defRPr>
          <a:solidFill>
            <a:schemeClr val="tx1"/>
          </a:solidFill>
          <a:latin typeface="+mn-lt"/>
          <a:ea typeface="MS PGothic" pitchFamily="34" charset="-128"/>
          <a:cs typeface="+mn-cs"/>
        </a:defRPr>
      </a:lvl1pPr>
      <a:lvl2pPr marL="742969" indent="-285757" algn="l" rtl="0" eaLnBrk="1" fontAlgn="base" hangingPunct="1">
        <a:lnSpc>
          <a:spcPct val="100000"/>
        </a:lnSpc>
        <a:spcBef>
          <a:spcPts val="900"/>
        </a:spcBef>
        <a:spcAft>
          <a:spcPct val="0"/>
        </a:spcAft>
        <a:buClr>
          <a:srgbClr val="00783C"/>
        </a:buClr>
        <a:buFont typeface="Wingdings" pitchFamily="2" charset="2"/>
        <a:defRPr>
          <a:solidFill>
            <a:schemeClr val="tx1"/>
          </a:solidFill>
          <a:latin typeface="+mn-lt"/>
          <a:ea typeface="MS PGothic" pitchFamily="34" charset="-128"/>
        </a:defRPr>
      </a:lvl2pPr>
      <a:lvl3pPr marL="4763" indent="909662" algn="l" rtl="0" eaLnBrk="1" fontAlgn="base" hangingPunct="1">
        <a:lnSpc>
          <a:spcPct val="100000"/>
        </a:lnSpc>
        <a:spcBef>
          <a:spcPts val="900"/>
        </a:spcBef>
        <a:spcAft>
          <a:spcPct val="0"/>
        </a:spcAft>
        <a:buClr>
          <a:srgbClr val="00783C"/>
        </a:buClr>
        <a:defRPr>
          <a:solidFill>
            <a:schemeClr val="tx1"/>
          </a:solidFill>
          <a:latin typeface="+mn-lt"/>
          <a:ea typeface="MS PGothic" pitchFamily="34" charset="-128"/>
        </a:defRPr>
      </a:lvl3pPr>
      <a:lvl4pPr marL="1600241" indent="-228606" algn="l" rtl="0" eaLnBrk="1" fontAlgn="base" hangingPunct="1">
        <a:lnSpc>
          <a:spcPct val="100000"/>
        </a:lnSpc>
        <a:spcBef>
          <a:spcPts val="900"/>
        </a:spcBef>
        <a:spcAft>
          <a:spcPct val="0"/>
        </a:spcAft>
        <a:buClr>
          <a:srgbClr val="00783C"/>
        </a:buClr>
        <a:defRPr>
          <a:solidFill>
            <a:schemeClr val="tx1"/>
          </a:solidFill>
          <a:latin typeface="+mn-lt"/>
          <a:ea typeface="MS PGothic" pitchFamily="34" charset="-128"/>
        </a:defRPr>
      </a:lvl4pPr>
      <a:lvl5pPr marL="2057452" indent="-228606" algn="l" rtl="0" eaLnBrk="1" fontAlgn="base" hangingPunct="1">
        <a:lnSpc>
          <a:spcPct val="100000"/>
        </a:lnSpc>
        <a:spcBef>
          <a:spcPts val="900"/>
        </a:spcBef>
        <a:spcAft>
          <a:spcPct val="0"/>
        </a:spcAft>
        <a:buClr>
          <a:srgbClr val="00783C"/>
        </a:buClr>
        <a:defRPr>
          <a:solidFill>
            <a:schemeClr val="tx1"/>
          </a:solidFill>
          <a:latin typeface="+mn-lt"/>
          <a:ea typeface="MS PGothic" pitchFamily="34" charset="-128"/>
        </a:defRPr>
      </a:lvl5pPr>
      <a:lvl6pPr marL="2514664" indent="-228606" algn="l" rtl="0" eaLnBrk="1" fontAlgn="base" hangingPunct="1">
        <a:spcBef>
          <a:spcPct val="20000"/>
        </a:spcBef>
        <a:spcAft>
          <a:spcPct val="0"/>
        </a:spcAft>
        <a:buClr>
          <a:srgbClr val="00783C"/>
        </a:buClr>
        <a:buChar char="»"/>
        <a:defRPr sz="1600">
          <a:solidFill>
            <a:schemeClr val="tx1"/>
          </a:solidFill>
          <a:latin typeface="+mn-lt"/>
        </a:defRPr>
      </a:lvl6pPr>
      <a:lvl7pPr marL="2971876" indent="-228606" algn="l" rtl="0" eaLnBrk="1" fontAlgn="base" hangingPunct="1">
        <a:spcBef>
          <a:spcPct val="20000"/>
        </a:spcBef>
        <a:spcAft>
          <a:spcPct val="0"/>
        </a:spcAft>
        <a:buClr>
          <a:srgbClr val="00783C"/>
        </a:buClr>
        <a:buChar char="»"/>
        <a:defRPr sz="1600">
          <a:solidFill>
            <a:schemeClr val="tx1"/>
          </a:solidFill>
          <a:latin typeface="+mn-lt"/>
        </a:defRPr>
      </a:lvl7pPr>
      <a:lvl8pPr marL="3429088" indent="-228606" algn="l" rtl="0" eaLnBrk="1" fontAlgn="base" hangingPunct="1">
        <a:spcBef>
          <a:spcPct val="20000"/>
        </a:spcBef>
        <a:spcAft>
          <a:spcPct val="0"/>
        </a:spcAft>
        <a:buClr>
          <a:srgbClr val="00783C"/>
        </a:buClr>
        <a:buChar char="»"/>
        <a:defRPr sz="1600">
          <a:solidFill>
            <a:schemeClr val="tx1"/>
          </a:solidFill>
          <a:latin typeface="+mn-lt"/>
        </a:defRPr>
      </a:lvl8pPr>
      <a:lvl9pPr marL="3886299" indent="-228606" algn="l" rtl="0" eaLnBrk="1" fontAlgn="base" hangingPunct="1">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23" rtl="0" eaLnBrk="1" latinLnBrk="0" hangingPunct="1">
        <a:defRPr sz="1800" kern="1200">
          <a:solidFill>
            <a:schemeClr val="tx1"/>
          </a:solidFill>
          <a:latin typeface="+mn-lt"/>
          <a:ea typeface="+mn-ea"/>
          <a:cs typeface="+mn-cs"/>
        </a:defRPr>
      </a:lvl1pPr>
      <a:lvl2pPr marL="457211" algn="l" defTabSz="914423" rtl="0" eaLnBrk="1" latinLnBrk="0" hangingPunct="1">
        <a:defRPr sz="1800" kern="1200">
          <a:solidFill>
            <a:schemeClr val="tx1"/>
          </a:solidFill>
          <a:latin typeface="+mn-lt"/>
          <a:ea typeface="+mn-ea"/>
          <a:cs typeface="+mn-cs"/>
        </a:defRPr>
      </a:lvl2pPr>
      <a:lvl3pPr marL="914423" algn="l" defTabSz="914423" rtl="0" eaLnBrk="1" latinLnBrk="0" hangingPunct="1">
        <a:defRPr sz="1800" kern="1200">
          <a:solidFill>
            <a:schemeClr val="tx1"/>
          </a:solidFill>
          <a:latin typeface="+mn-lt"/>
          <a:ea typeface="+mn-ea"/>
          <a:cs typeface="+mn-cs"/>
        </a:defRPr>
      </a:lvl3pPr>
      <a:lvl4pPr marL="1371635" algn="l" defTabSz="914423" rtl="0" eaLnBrk="1" latinLnBrk="0" hangingPunct="1">
        <a:defRPr sz="1800" kern="1200">
          <a:solidFill>
            <a:schemeClr val="tx1"/>
          </a:solidFill>
          <a:latin typeface="+mn-lt"/>
          <a:ea typeface="+mn-ea"/>
          <a:cs typeface="+mn-cs"/>
        </a:defRPr>
      </a:lvl4pPr>
      <a:lvl5pPr marL="1828846" algn="l" defTabSz="914423" rtl="0" eaLnBrk="1" latinLnBrk="0" hangingPunct="1">
        <a:defRPr sz="1800" kern="1200">
          <a:solidFill>
            <a:schemeClr val="tx1"/>
          </a:solidFill>
          <a:latin typeface="+mn-lt"/>
          <a:ea typeface="+mn-ea"/>
          <a:cs typeface="+mn-cs"/>
        </a:defRPr>
      </a:lvl5pPr>
      <a:lvl6pPr marL="2286058" algn="l" defTabSz="914423" rtl="0" eaLnBrk="1" latinLnBrk="0" hangingPunct="1">
        <a:defRPr sz="1800" kern="1200">
          <a:solidFill>
            <a:schemeClr val="tx1"/>
          </a:solidFill>
          <a:latin typeface="+mn-lt"/>
          <a:ea typeface="+mn-ea"/>
          <a:cs typeface="+mn-cs"/>
        </a:defRPr>
      </a:lvl6pPr>
      <a:lvl7pPr marL="2743270" algn="l" defTabSz="914423" rtl="0" eaLnBrk="1" latinLnBrk="0" hangingPunct="1">
        <a:defRPr sz="1800" kern="1200">
          <a:solidFill>
            <a:schemeClr val="tx1"/>
          </a:solidFill>
          <a:latin typeface="+mn-lt"/>
          <a:ea typeface="+mn-ea"/>
          <a:cs typeface="+mn-cs"/>
        </a:defRPr>
      </a:lvl7pPr>
      <a:lvl8pPr marL="3200481" algn="l" defTabSz="914423" rtl="0" eaLnBrk="1" latinLnBrk="0" hangingPunct="1">
        <a:defRPr sz="1800" kern="1200">
          <a:solidFill>
            <a:schemeClr val="tx1"/>
          </a:solidFill>
          <a:latin typeface="+mn-lt"/>
          <a:ea typeface="+mn-ea"/>
          <a:cs typeface="+mn-cs"/>
        </a:defRPr>
      </a:lvl8pPr>
      <a:lvl9pPr marL="3657694" algn="l" defTabSz="91442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DFF1E-12C4-411C-99A7-884FFBB8BD3D}"/>
              </a:ext>
            </a:extLst>
          </p:cNvPr>
          <p:cNvSpPr>
            <a:spLocks noGrp="1"/>
          </p:cNvSpPr>
          <p:nvPr>
            <p:ph type="ctrTitle"/>
          </p:nvPr>
        </p:nvSpPr>
        <p:spPr>
          <a:xfrm>
            <a:off x="785420" y="1042290"/>
            <a:ext cx="10431219" cy="869212"/>
          </a:xfrm>
        </p:spPr>
        <p:txBody>
          <a:bodyPr/>
          <a:lstStyle/>
          <a:p>
            <a:pPr algn="ctr"/>
            <a:r>
              <a:rPr lang="en-US" spc="132" dirty="0">
                <a:solidFill>
                  <a:schemeClr val="bg1">
                    <a:lumMod val="75000"/>
                  </a:schemeClr>
                </a:solidFill>
              </a:rPr>
              <a:t>Brief overview of World Bank Group and its Operations in Nigeria</a:t>
            </a:r>
          </a:p>
        </p:txBody>
      </p:sp>
      <p:sp>
        <p:nvSpPr>
          <p:cNvPr id="3" name="Subtitle 2">
            <a:extLst>
              <a:ext uri="{FF2B5EF4-FFF2-40B4-BE49-F238E27FC236}">
                <a16:creationId xmlns:a16="http://schemas.microsoft.com/office/drawing/2014/main" id="{BFA4714D-F598-4620-ACB6-7BCD5B25FCEB}"/>
              </a:ext>
            </a:extLst>
          </p:cNvPr>
          <p:cNvSpPr>
            <a:spLocks noGrp="1"/>
          </p:cNvSpPr>
          <p:nvPr>
            <p:ph type="subTitle" idx="1"/>
          </p:nvPr>
        </p:nvSpPr>
        <p:spPr>
          <a:xfrm>
            <a:off x="5809129" y="5625673"/>
            <a:ext cx="5486400" cy="325881"/>
          </a:xfrm>
        </p:spPr>
        <p:txBody>
          <a:bodyPr/>
          <a:lstStyle/>
          <a:p>
            <a:endParaRPr lang="en-US" dirty="0"/>
          </a:p>
        </p:txBody>
      </p:sp>
      <p:sp>
        <p:nvSpPr>
          <p:cNvPr id="6" name="Text Placeholder 5">
            <a:extLst>
              <a:ext uri="{FF2B5EF4-FFF2-40B4-BE49-F238E27FC236}">
                <a16:creationId xmlns:a16="http://schemas.microsoft.com/office/drawing/2014/main" id="{54A19ED4-07D8-4028-A672-5EC6BCB35E0F}"/>
              </a:ext>
            </a:extLst>
          </p:cNvPr>
          <p:cNvSpPr>
            <a:spLocks noGrp="1"/>
          </p:cNvSpPr>
          <p:nvPr>
            <p:ph type="body" sz="quarter" idx="12"/>
          </p:nvPr>
        </p:nvSpPr>
        <p:spPr>
          <a:xfrm>
            <a:off x="9444371" y="2475285"/>
            <a:ext cx="2420472" cy="325923"/>
          </a:xfrm>
        </p:spPr>
        <p:txBody>
          <a:bodyPr/>
          <a:lstStyle/>
          <a:p>
            <a:r>
              <a:rPr lang="en-US" sz="2118" dirty="0">
                <a:solidFill>
                  <a:schemeClr val="tx1">
                    <a:lumMod val="50000"/>
                    <a:lumOff val="50000"/>
                  </a:schemeClr>
                </a:solidFill>
              </a:rPr>
              <a:t>September 3, 2021</a:t>
            </a:r>
          </a:p>
        </p:txBody>
      </p:sp>
      <p:sp>
        <p:nvSpPr>
          <p:cNvPr id="7" name="Text Placeholder 6">
            <a:extLst>
              <a:ext uri="{FF2B5EF4-FFF2-40B4-BE49-F238E27FC236}">
                <a16:creationId xmlns:a16="http://schemas.microsoft.com/office/drawing/2014/main" id="{7D11215B-9143-44E2-93AD-B754CAC197A3}"/>
              </a:ext>
            </a:extLst>
          </p:cNvPr>
          <p:cNvSpPr>
            <a:spLocks noGrp="1"/>
          </p:cNvSpPr>
          <p:nvPr>
            <p:ph type="body" sz="quarter" idx="13"/>
          </p:nvPr>
        </p:nvSpPr>
        <p:spPr>
          <a:xfrm>
            <a:off x="5809129" y="5982419"/>
            <a:ext cx="5486400" cy="246165"/>
          </a:xfrm>
        </p:spPr>
        <p:txBody>
          <a:bodyPr/>
          <a:lstStyle/>
          <a:p>
            <a:endParaRPr lang="en-US" dirty="0"/>
          </a:p>
        </p:txBody>
      </p:sp>
      <p:pic>
        <p:nvPicPr>
          <p:cNvPr id="22" name="Picture 21" descr="A close up of a logo&#10;&#10;Description automatically generated">
            <a:extLst>
              <a:ext uri="{FF2B5EF4-FFF2-40B4-BE49-F238E27FC236}">
                <a16:creationId xmlns:a16="http://schemas.microsoft.com/office/drawing/2014/main" id="{1700FF9C-12D4-438C-98C0-7330DAFA9202}"/>
              </a:ext>
            </a:extLst>
          </p:cNvPr>
          <p:cNvPicPr>
            <a:picLocks noChangeAspect="1"/>
          </p:cNvPicPr>
          <p:nvPr/>
        </p:nvPicPr>
        <p:blipFill>
          <a:blip r:embed="rId2" cstate="print">
            <a:alphaModFix/>
            <a:extLst>
              <a:ext uri="{BEBA8EAE-BF5A-486C-A8C5-ECC9F3942E4B}">
                <a14:imgProps xmlns:a14="http://schemas.microsoft.com/office/drawing/2010/main">
                  <a14:imgLayer r:embed="rId3">
                    <a14:imgEffect>
                      <a14:saturation sat="138000"/>
                    </a14:imgEffect>
                  </a14:imgLayer>
                </a14:imgProps>
              </a:ext>
              <a:ext uri="{28A0092B-C50C-407E-A947-70E740481C1C}">
                <a14:useLocalDpi xmlns:a14="http://schemas.microsoft.com/office/drawing/2010/main" val="0"/>
              </a:ext>
            </a:extLst>
          </a:blip>
          <a:stretch>
            <a:fillRect/>
          </a:stretch>
        </p:blipFill>
        <p:spPr>
          <a:xfrm>
            <a:off x="8805903" y="6319745"/>
            <a:ext cx="3227294" cy="423618"/>
          </a:xfrm>
          <a:prstGeom prst="rect">
            <a:avLst/>
          </a:prstGeom>
        </p:spPr>
      </p:pic>
      <p:sp>
        <p:nvSpPr>
          <p:cNvPr id="10" name="Text Placeholder 9">
            <a:extLst>
              <a:ext uri="{FF2B5EF4-FFF2-40B4-BE49-F238E27FC236}">
                <a16:creationId xmlns:a16="http://schemas.microsoft.com/office/drawing/2014/main" id="{FDD04662-2CD8-4036-8C6B-308833B6FD40}"/>
              </a:ext>
            </a:extLst>
          </p:cNvPr>
          <p:cNvSpPr>
            <a:spLocks noGrp="1"/>
          </p:cNvSpPr>
          <p:nvPr>
            <p:ph type="body" sz="quarter" idx="10"/>
          </p:nvPr>
        </p:nvSpPr>
        <p:spPr>
          <a:xfrm>
            <a:off x="5355772" y="3840483"/>
            <a:ext cx="6297748" cy="977768"/>
          </a:xfrm>
        </p:spPr>
        <p:txBody>
          <a:bodyPr/>
          <a:lstStyle/>
          <a:p>
            <a:r>
              <a:rPr lang="en-US" dirty="0"/>
              <a:t>Presented at the Commissioners of Health Forum Meeting in Abuja: September 3, 2021</a:t>
            </a:r>
          </a:p>
        </p:txBody>
      </p:sp>
    </p:spTree>
    <p:extLst>
      <p:ext uri="{BB962C8B-B14F-4D97-AF65-F5344CB8AC3E}">
        <p14:creationId xmlns:p14="http://schemas.microsoft.com/office/powerpoint/2010/main" val="4106380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B4EBABD-A88C-44BB-8D61-B6D2AD64FB2E}"/>
              </a:ext>
            </a:extLst>
          </p:cNvPr>
          <p:cNvSpPr>
            <a:spLocks noGrp="1"/>
          </p:cNvSpPr>
          <p:nvPr>
            <p:ph type="body" sz="quarter" idx="12"/>
          </p:nvPr>
        </p:nvSpPr>
        <p:spPr>
          <a:xfrm>
            <a:off x="564778" y="883920"/>
            <a:ext cx="10702662" cy="4824398"/>
          </a:xfrm>
        </p:spPr>
        <p:txBody>
          <a:bodyPr/>
          <a:lstStyle/>
          <a:p>
            <a:pPr>
              <a:buFont typeface="Arial" panose="020B0604020202020204" pitchFamily="34" charset="0"/>
              <a:buChar char="•"/>
            </a:pPr>
            <a:r>
              <a:rPr lang="en-US" sz="2000" b="1" i="0" u="none" strike="noStrike" baseline="0" dirty="0">
                <a:solidFill>
                  <a:schemeClr val="accent5">
                    <a:lumMod val="75000"/>
                  </a:schemeClr>
                </a:solidFill>
                <a:latin typeface="+mn-lt"/>
              </a:rPr>
              <a:t>Development Policy Financing (DPF)</a:t>
            </a:r>
          </a:p>
          <a:p>
            <a:pPr lvl="1">
              <a:buFont typeface="Arial" panose="020B0604020202020204" pitchFamily="34" charset="0"/>
              <a:buChar char="•"/>
            </a:pPr>
            <a:r>
              <a:rPr lang="en-US" b="0" i="0" u="none" strike="noStrike" baseline="0" dirty="0">
                <a:solidFill>
                  <a:schemeClr val="tx1"/>
                </a:solidFill>
              </a:rPr>
              <a:t>This instrument helps a member country address actual or anticipated development financing requirements that have domestic or external origins. It supports a member country’s program of policy and institutional actions that promote growth and sustainable poverty reduction and can be provided in the form of IBRD loans, IDA credits and grants, and policy-based guarantees.</a:t>
            </a:r>
            <a:endParaRPr lang="en-US" b="1" i="0" u="none" strike="noStrike" baseline="0" dirty="0">
              <a:solidFill>
                <a:schemeClr val="tx1"/>
              </a:solidFill>
            </a:endParaRPr>
          </a:p>
          <a:p>
            <a:pPr>
              <a:buFont typeface="Arial" panose="020B0604020202020204" pitchFamily="34" charset="0"/>
              <a:buChar char="•"/>
            </a:pPr>
            <a:r>
              <a:rPr lang="en-US" sz="2000" b="1" i="0" u="none" strike="noStrike" baseline="0" dirty="0">
                <a:solidFill>
                  <a:schemeClr val="accent5">
                    <a:lumMod val="75000"/>
                  </a:schemeClr>
                </a:solidFill>
                <a:latin typeface="+mn-lt"/>
              </a:rPr>
              <a:t>Investment Project Financing (IPF)</a:t>
            </a:r>
          </a:p>
          <a:p>
            <a:pPr lvl="1">
              <a:buFont typeface="Arial" panose="020B0604020202020204" pitchFamily="34" charset="0"/>
              <a:buChar char="•"/>
            </a:pPr>
            <a:r>
              <a:rPr lang="en-US" b="0" i="0" u="none" strike="noStrike" baseline="0" dirty="0">
                <a:solidFill>
                  <a:schemeClr val="tx1"/>
                </a:solidFill>
              </a:rPr>
              <a:t>IPF provides financing through IBRD Loans, IDA Credits and Grants for a wide range of activities aimed at creating the physical and social infrastructure necessary to reduce poverty and create sustainable development.</a:t>
            </a:r>
            <a:endParaRPr lang="en-US" b="1" i="0" u="none" strike="noStrike" baseline="0" dirty="0">
              <a:solidFill>
                <a:schemeClr val="tx1"/>
              </a:solidFill>
            </a:endParaRPr>
          </a:p>
          <a:p>
            <a:pPr>
              <a:buFont typeface="Arial" panose="020B0604020202020204" pitchFamily="34" charset="0"/>
              <a:buChar char="•"/>
            </a:pPr>
            <a:r>
              <a:rPr lang="en-US" sz="2000" b="1" i="0" u="none" strike="noStrike" baseline="0" dirty="0">
                <a:solidFill>
                  <a:schemeClr val="accent5">
                    <a:lumMod val="75000"/>
                  </a:schemeClr>
                </a:solidFill>
                <a:latin typeface="+mn-lt"/>
              </a:rPr>
              <a:t>Program for Results Financing (</a:t>
            </a:r>
            <a:r>
              <a:rPr lang="en-US" sz="2000" b="1" i="0" u="none" strike="noStrike" baseline="0" dirty="0" err="1">
                <a:solidFill>
                  <a:schemeClr val="accent5">
                    <a:lumMod val="75000"/>
                  </a:schemeClr>
                </a:solidFill>
                <a:latin typeface="+mn-lt"/>
              </a:rPr>
              <a:t>PforR</a:t>
            </a:r>
            <a:r>
              <a:rPr lang="en-US" sz="2000" b="1" i="0" u="none" strike="noStrike" baseline="0" dirty="0">
                <a:solidFill>
                  <a:schemeClr val="accent5">
                    <a:lumMod val="75000"/>
                  </a:schemeClr>
                </a:solidFill>
                <a:latin typeface="+mn-lt"/>
              </a:rPr>
              <a:t>)</a:t>
            </a:r>
          </a:p>
          <a:p>
            <a:pPr lvl="1">
              <a:buFont typeface="Arial" panose="020B0604020202020204" pitchFamily="34" charset="0"/>
              <a:buChar char="•"/>
            </a:pPr>
            <a:r>
              <a:rPr lang="en-US" dirty="0" err="1"/>
              <a:t>PforR</a:t>
            </a:r>
            <a:r>
              <a:rPr lang="en-US" i="0" u="none" strike="noStrike" baseline="0" dirty="0">
                <a:solidFill>
                  <a:schemeClr val="tx1"/>
                </a:solidFill>
              </a:rPr>
              <a:t> provides financing to government programs or sub-programs and disburses upon achievement of program results. It is an instrument that helps governments improve the efficiency of their programs of expenditures and achieve lasting results by strengthening institutions and building capacity. It also provides an opportunity to improve coordination among development partners in government programs.</a:t>
            </a:r>
          </a:p>
        </p:txBody>
      </p:sp>
      <p:sp>
        <p:nvSpPr>
          <p:cNvPr id="3" name="Title 2">
            <a:extLst>
              <a:ext uri="{FF2B5EF4-FFF2-40B4-BE49-F238E27FC236}">
                <a16:creationId xmlns:a16="http://schemas.microsoft.com/office/drawing/2014/main" id="{46CE5941-EEB1-4533-BFFE-BCE56F89D375}"/>
              </a:ext>
            </a:extLst>
          </p:cNvPr>
          <p:cNvSpPr>
            <a:spLocks noGrp="1"/>
          </p:cNvSpPr>
          <p:nvPr>
            <p:ph type="title"/>
          </p:nvPr>
        </p:nvSpPr>
        <p:spPr/>
        <p:txBody>
          <a:bodyPr/>
          <a:lstStyle/>
          <a:p>
            <a:r>
              <a:rPr lang="en-US" dirty="0"/>
              <a:t>WBG Financing Instruments</a:t>
            </a:r>
          </a:p>
        </p:txBody>
      </p:sp>
    </p:spTree>
    <p:extLst>
      <p:ext uri="{BB962C8B-B14F-4D97-AF65-F5344CB8AC3E}">
        <p14:creationId xmlns:p14="http://schemas.microsoft.com/office/powerpoint/2010/main" val="2512326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B4EBABD-A88C-44BB-8D61-B6D2AD64FB2E}"/>
              </a:ext>
            </a:extLst>
          </p:cNvPr>
          <p:cNvSpPr>
            <a:spLocks noGrp="1"/>
          </p:cNvSpPr>
          <p:nvPr>
            <p:ph type="body" sz="quarter" idx="12"/>
          </p:nvPr>
        </p:nvSpPr>
        <p:spPr>
          <a:xfrm>
            <a:off x="564778" y="883920"/>
            <a:ext cx="10702662" cy="307777"/>
          </a:xfrm>
        </p:spPr>
        <p:txBody>
          <a:bodyPr/>
          <a:lstStyle/>
          <a:p>
            <a:pPr marL="0" indent="0"/>
            <a:r>
              <a:rPr lang="en-US" sz="2000" b="0" dirty="0">
                <a:solidFill>
                  <a:schemeClr val="tx1"/>
                </a:solidFill>
                <a:latin typeface="+mn-lt"/>
              </a:rPr>
              <a:t>A typical WB Project Circle</a:t>
            </a:r>
            <a:endParaRPr lang="en-US" sz="2000" b="0" i="0" u="none" strike="noStrike" baseline="0" dirty="0">
              <a:solidFill>
                <a:schemeClr val="tx1"/>
              </a:solidFill>
              <a:latin typeface="+mn-lt"/>
            </a:endParaRPr>
          </a:p>
        </p:txBody>
      </p:sp>
      <p:sp>
        <p:nvSpPr>
          <p:cNvPr id="3" name="Title 2">
            <a:extLst>
              <a:ext uri="{FF2B5EF4-FFF2-40B4-BE49-F238E27FC236}">
                <a16:creationId xmlns:a16="http://schemas.microsoft.com/office/drawing/2014/main" id="{46CE5941-EEB1-4533-BFFE-BCE56F89D375}"/>
              </a:ext>
            </a:extLst>
          </p:cNvPr>
          <p:cNvSpPr>
            <a:spLocks noGrp="1"/>
          </p:cNvSpPr>
          <p:nvPr>
            <p:ph type="title"/>
          </p:nvPr>
        </p:nvSpPr>
        <p:spPr/>
        <p:txBody>
          <a:bodyPr/>
          <a:lstStyle/>
          <a:p>
            <a:r>
              <a:rPr lang="en-US" dirty="0"/>
              <a:t>WBG Project Circle</a:t>
            </a:r>
          </a:p>
        </p:txBody>
      </p:sp>
      <p:pic>
        <p:nvPicPr>
          <p:cNvPr id="5" name="Picture 4">
            <a:extLst>
              <a:ext uri="{FF2B5EF4-FFF2-40B4-BE49-F238E27FC236}">
                <a16:creationId xmlns:a16="http://schemas.microsoft.com/office/drawing/2014/main" id="{AB928A27-5729-4FA7-90D5-859BFF0D6D8D}"/>
              </a:ext>
            </a:extLst>
          </p:cNvPr>
          <p:cNvPicPr>
            <a:picLocks noChangeAspect="1"/>
          </p:cNvPicPr>
          <p:nvPr/>
        </p:nvPicPr>
        <p:blipFill>
          <a:blip r:embed="rId2"/>
          <a:stretch>
            <a:fillRect/>
          </a:stretch>
        </p:blipFill>
        <p:spPr>
          <a:xfrm>
            <a:off x="1804337" y="1219242"/>
            <a:ext cx="8921635" cy="4419515"/>
          </a:xfrm>
          <a:prstGeom prst="rect">
            <a:avLst/>
          </a:prstGeom>
        </p:spPr>
      </p:pic>
    </p:spTree>
    <p:extLst>
      <p:ext uri="{BB962C8B-B14F-4D97-AF65-F5344CB8AC3E}">
        <p14:creationId xmlns:p14="http://schemas.microsoft.com/office/powerpoint/2010/main" val="2385037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A6C0E5C1-D880-48AD-BEF4-BDAADF9F2DC9}"/>
              </a:ext>
            </a:extLst>
          </p:cNvPr>
          <p:cNvSpPr>
            <a:spLocks noGrp="1"/>
          </p:cNvSpPr>
          <p:nvPr>
            <p:ph type="body" sz="quarter" idx="11"/>
          </p:nvPr>
        </p:nvSpPr>
        <p:spPr>
          <a:xfrm>
            <a:off x="2312891" y="2546626"/>
            <a:ext cx="7968225" cy="984885"/>
          </a:xfrm>
        </p:spPr>
        <p:txBody>
          <a:bodyPr/>
          <a:lstStyle/>
          <a:p>
            <a:r>
              <a:rPr lang="en-US" sz="3200" dirty="0">
                <a:effectLst/>
                <a:latin typeface="Calibri" panose="020F0502020204030204" pitchFamily="34" charset="0"/>
                <a:ea typeface="Calibri" panose="020F0502020204030204" pitchFamily="34" charset="0"/>
                <a:cs typeface="Calibri" panose="020F0502020204030204" pitchFamily="34" charset="0"/>
              </a:rPr>
              <a:t>WBG Nigeria 2020- 2025 Country Partnership Framework (CPF)</a:t>
            </a:r>
            <a:endParaRPr lang="en-US" dirty="0"/>
          </a:p>
        </p:txBody>
      </p:sp>
    </p:spTree>
    <p:extLst>
      <p:ext uri="{BB962C8B-B14F-4D97-AF65-F5344CB8AC3E}">
        <p14:creationId xmlns:p14="http://schemas.microsoft.com/office/powerpoint/2010/main" val="2153340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B4EBABD-A88C-44BB-8D61-B6D2AD64FB2E}"/>
              </a:ext>
            </a:extLst>
          </p:cNvPr>
          <p:cNvSpPr>
            <a:spLocks noGrp="1"/>
          </p:cNvSpPr>
          <p:nvPr>
            <p:ph type="body" sz="quarter" idx="12"/>
          </p:nvPr>
        </p:nvSpPr>
        <p:spPr>
          <a:xfrm>
            <a:off x="564778" y="883920"/>
            <a:ext cx="10702662" cy="5156861"/>
          </a:xfrm>
        </p:spPr>
        <p:txBody>
          <a:bodyPr/>
          <a:lstStyle/>
          <a:p>
            <a:pPr marL="0" marR="0">
              <a:lnSpc>
                <a:spcPct val="107000"/>
              </a:lnSpc>
              <a:spcBef>
                <a:spcPts val="0"/>
              </a:spcBef>
              <a:spcAft>
                <a:spcPts val="0"/>
              </a:spcAft>
            </a:pPr>
            <a:r>
              <a:rPr lang="en-US" sz="2000" dirty="0">
                <a:solidFill>
                  <a:schemeClr val="accent5">
                    <a:lumMod val="75000"/>
                  </a:schemeClr>
                </a:solidFill>
                <a:effectLst/>
                <a:latin typeface="+mn-lt"/>
                <a:ea typeface="Calibri" panose="020F0502020204030204" pitchFamily="34" charset="0"/>
                <a:cs typeface="Calibri" panose="020F0502020204030204" pitchFamily="34" charset="0"/>
              </a:rPr>
              <a:t>The CPF has four pillars and 11 core objectives:</a:t>
            </a:r>
            <a:endParaRPr lang="en-US" sz="2000" dirty="0">
              <a:solidFill>
                <a:schemeClr val="accent5">
                  <a:lumMod val="75000"/>
                </a:schemeClr>
              </a:solidFill>
              <a:effectLst/>
              <a:latin typeface="+mn-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solidFill>
                  <a:schemeClr val="accent5">
                    <a:lumMod val="75000"/>
                  </a:schemeClr>
                </a:solidFill>
                <a:effectLst/>
                <a:latin typeface="+mn-lt"/>
                <a:ea typeface="Calibri" panose="020F0502020204030204" pitchFamily="34" charset="0"/>
                <a:cs typeface="Calibri" panose="020F0502020204030204" pitchFamily="34" charset="0"/>
              </a:rPr>
              <a:t>Strengthening the foundations of the public sector</a:t>
            </a:r>
            <a:endParaRPr lang="en-US" sz="2000" dirty="0">
              <a:solidFill>
                <a:schemeClr val="accent5">
                  <a:lumMod val="75000"/>
                </a:schemeClr>
              </a:solidFill>
              <a:effectLst/>
              <a:latin typeface="+mn-lt"/>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effectLst/>
                <a:ea typeface="Calibri" panose="020F0502020204030204" pitchFamily="34" charset="0"/>
                <a:cs typeface="Calibri" panose="020F0502020204030204" pitchFamily="34" charset="0"/>
              </a:rPr>
              <a:t>1 Increase domestic revenue mobilization, improve the quality of public expenditures and strengthen debt management</a:t>
            </a:r>
            <a:endParaRPr lang="en-US"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solidFill>
                  <a:schemeClr val="accent5">
                    <a:lumMod val="75000"/>
                  </a:schemeClr>
                </a:solidFill>
                <a:effectLst/>
                <a:latin typeface="+mn-lt"/>
                <a:ea typeface="Calibri" panose="020F0502020204030204" pitchFamily="34" charset="0"/>
                <a:cs typeface="Calibri" panose="020F0502020204030204" pitchFamily="34" charset="0"/>
              </a:rPr>
              <a:t>Investing in human capital</a:t>
            </a:r>
            <a:endParaRPr lang="en-US" sz="2000" dirty="0">
              <a:solidFill>
                <a:schemeClr val="accent5">
                  <a:lumMod val="75000"/>
                </a:schemeClr>
              </a:solidFill>
              <a:effectLst/>
              <a:latin typeface="+mn-lt"/>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effectLst/>
                <a:ea typeface="Calibri" panose="020F0502020204030204" pitchFamily="34" charset="0"/>
                <a:cs typeface="Calibri" panose="020F0502020204030204" pitchFamily="34" charset="0"/>
              </a:rPr>
              <a:t>2 Increase access to and quality of basic education</a:t>
            </a:r>
            <a:endParaRPr lang="en-US" dirty="0">
              <a:effectLst/>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b="1" dirty="0">
                <a:effectLst/>
                <a:highlight>
                  <a:srgbClr val="FFFF00"/>
                </a:highlight>
                <a:ea typeface="Calibri" panose="020F0502020204030204" pitchFamily="34" charset="0"/>
                <a:cs typeface="Calibri" panose="020F0502020204030204" pitchFamily="34" charset="0"/>
              </a:rPr>
              <a:t>3 Improve primary healthcare</a:t>
            </a:r>
            <a:endParaRPr lang="en-US" dirty="0">
              <a:effectLst/>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effectLst/>
                <a:ea typeface="Calibri" panose="020F0502020204030204" pitchFamily="34" charset="0"/>
                <a:cs typeface="Calibri" panose="020F0502020204030204" pitchFamily="34" charset="0"/>
              </a:rPr>
              <a:t>4 Increase access to basic water and sanitation services</a:t>
            </a:r>
            <a:endParaRPr lang="en-US" dirty="0">
              <a:effectLst/>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effectLst/>
                <a:ea typeface="Calibri" panose="020F0502020204030204" pitchFamily="34" charset="0"/>
                <a:cs typeface="Calibri" panose="020F0502020204030204" pitchFamily="34" charset="0"/>
              </a:rPr>
              <a:t>5 Increase the coverage and effectiveness of social assistance programs</a:t>
            </a:r>
            <a:endParaRPr lang="en-US" dirty="0">
              <a:effectLst/>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effectLst/>
                <a:ea typeface="Calibri" panose="020F0502020204030204" pitchFamily="34" charset="0"/>
                <a:cs typeface="Calibri" panose="020F0502020204030204" pitchFamily="34" charset="0"/>
              </a:rPr>
              <a:t>6 Empower women and girls by increasing their human capital and economic opportunities</a:t>
            </a:r>
            <a:endParaRPr lang="en-US"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solidFill>
                  <a:schemeClr val="accent5">
                    <a:lumMod val="75000"/>
                  </a:schemeClr>
                </a:solidFill>
                <a:effectLst/>
                <a:latin typeface="+mn-lt"/>
                <a:ea typeface="Calibri" panose="020F0502020204030204" pitchFamily="34" charset="0"/>
                <a:cs typeface="Calibri" panose="020F0502020204030204" pitchFamily="34" charset="0"/>
              </a:rPr>
              <a:t>Promoting jobs and economic transformation and diversification</a:t>
            </a:r>
            <a:endParaRPr lang="en-US" sz="2000" dirty="0">
              <a:solidFill>
                <a:schemeClr val="accent5">
                  <a:lumMod val="75000"/>
                </a:schemeClr>
              </a:solidFill>
              <a:effectLst/>
              <a:latin typeface="+mn-lt"/>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effectLst/>
                <a:ea typeface="Calibri" panose="020F0502020204030204" pitchFamily="34" charset="0"/>
                <a:cs typeface="Calibri" panose="020F0502020204030204" pitchFamily="34" charset="0"/>
              </a:rPr>
              <a:t>7 Promote financial deepening and inclusion </a:t>
            </a:r>
            <a:endParaRPr lang="en-US" dirty="0">
              <a:effectLst/>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effectLst/>
                <a:ea typeface="Calibri" panose="020F0502020204030204" pitchFamily="34" charset="0"/>
                <a:cs typeface="Calibri" panose="020F0502020204030204" pitchFamily="34" charset="0"/>
              </a:rPr>
              <a:t>8 Increase access to reliable and sustainable power for households and firms</a:t>
            </a:r>
            <a:endParaRPr lang="en-US" dirty="0">
              <a:effectLst/>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effectLst/>
                <a:ea typeface="Calibri" panose="020F0502020204030204" pitchFamily="34" charset="0"/>
                <a:cs typeface="Calibri" panose="020F0502020204030204" pitchFamily="34" charset="0"/>
              </a:rPr>
              <a:t>9 Develop digital infrastructure, platforms and skills</a:t>
            </a:r>
            <a:endParaRPr lang="en-US"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solidFill>
                  <a:schemeClr val="accent5">
                    <a:lumMod val="75000"/>
                  </a:schemeClr>
                </a:solidFill>
                <a:effectLst/>
                <a:latin typeface="+mn-lt"/>
                <a:ea typeface="Calibri" panose="020F0502020204030204" pitchFamily="34" charset="0"/>
                <a:cs typeface="Calibri" panose="020F0502020204030204" pitchFamily="34" charset="0"/>
              </a:rPr>
              <a:t>Enhancing resilience</a:t>
            </a:r>
            <a:endParaRPr lang="en-US" sz="2000" dirty="0">
              <a:solidFill>
                <a:schemeClr val="accent5">
                  <a:lumMod val="75000"/>
                </a:schemeClr>
              </a:solidFill>
              <a:effectLst/>
              <a:latin typeface="+mn-lt"/>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effectLst/>
                <a:ea typeface="Calibri" panose="020F0502020204030204" pitchFamily="34" charset="0"/>
                <a:cs typeface="Calibri" panose="020F0502020204030204" pitchFamily="34" charset="0"/>
              </a:rPr>
              <a:t>10 Enhance climatic resilience</a:t>
            </a:r>
            <a:endParaRPr lang="en-US" dirty="0">
              <a:effectLst/>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effectLst/>
                <a:ea typeface="Calibri" panose="020F0502020204030204" pitchFamily="34" charset="0"/>
                <a:cs typeface="Calibri" panose="020F0502020204030204" pitchFamily="34" charset="0"/>
              </a:rPr>
              <a:t>11 Reduce fragility in the Northeast and other areas affected by</a:t>
            </a:r>
            <a:r>
              <a:rPr lang="en-US" dirty="0">
                <a:ea typeface="Calibri" panose="020F0502020204030204" pitchFamily="34" charset="0"/>
                <a:cs typeface="Times New Roman" panose="02020603050405020304" pitchFamily="18" charset="0"/>
              </a:rPr>
              <a:t> </a:t>
            </a:r>
            <a:r>
              <a:rPr lang="en-US" dirty="0">
                <a:effectLst/>
                <a:ea typeface="Calibri" panose="020F0502020204030204" pitchFamily="34" charset="0"/>
                <a:cs typeface="Calibri" panose="020F0502020204030204" pitchFamily="34" charset="0"/>
              </a:rPr>
              <a:t>conflict</a:t>
            </a:r>
            <a:endParaRPr lang="en-US" dirty="0">
              <a:effectLst/>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46CE5941-EEB1-4533-BFFE-BCE56F89D375}"/>
              </a:ext>
            </a:extLst>
          </p:cNvPr>
          <p:cNvSpPr>
            <a:spLocks noGrp="1"/>
          </p:cNvSpPr>
          <p:nvPr>
            <p:ph type="title"/>
          </p:nvPr>
        </p:nvSpPr>
        <p:spPr>
          <a:xfrm>
            <a:off x="564777" y="227188"/>
            <a:ext cx="10811435" cy="492443"/>
          </a:xfrm>
        </p:spPr>
        <p:txBody>
          <a:bodyPr/>
          <a:lstStyle/>
          <a:p>
            <a:r>
              <a:rPr lang="en-US" sz="3200" dirty="0">
                <a:effectLst/>
                <a:latin typeface="Calibri" panose="020F0502020204030204" pitchFamily="34" charset="0"/>
                <a:ea typeface="Calibri" panose="020F0502020204030204" pitchFamily="34" charset="0"/>
                <a:cs typeface="Calibri" panose="020F0502020204030204" pitchFamily="34" charset="0"/>
              </a:rPr>
              <a:t>WBG Nigeria 2020- 2025 Country Partnership Framework (CPF)</a:t>
            </a:r>
            <a:endParaRPr lang="en-US" dirty="0"/>
          </a:p>
        </p:txBody>
      </p:sp>
    </p:spTree>
    <p:extLst>
      <p:ext uri="{BB962C8B-B14F-4D97-AF65-F5344CB8AC3E}">
        <p14:creationId xmlns:p14="http://schemas.microsoft.com/office/powerpoint/2010/main" val="3503973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B4EBABD-A88C-44BB-8D61-B6D2AD64FB2E}"/>
              </a:ext>
            </a:extLst>
          </p:cNvPr>
          <p:cNvSpPr>
            <a:spLocks noGrp="1"/>
          </p:cNvSpPr>
          <p:nvPr>
            <p:ph type="body" sz="quarter" idx="12"/>
          </p:nvPr>
        </p:nvSpPr>
        <p:spPr>
          <a:xfrm>
            <a:off x="564778" y="883920"/>
            <a:ext cx="10702662" cy="3675045"/>
          </a:xfrm>
        </p:spPr>
        <p:txBody>
          <a:bodyPr/>
          <a:lstStyle/>
          <a:p>
            <a:pPr marL="342900" marR="0" lvl="0" indent="-342900">
              <a:lnSpc>
                <a:spcPct val="107000"/>
              </a:lnSpc>
              <a:spcBef>
                <a:spcPts val="0"/>
              </a:spcBef>
              <a:spcAft>
                <a:spcPts val="0"/>
              </a:spcAft>
              <a:buFont typeface="+mj-lt"/>
              <a:buAutoNum type="arabicPeriod"/>
            </a:pPr>
            <a:r>
              <a:rPr lang="en-US" sz="2000" dirty="0">
                <a:solidFill>
                  <a:schemeClr val="accent5">
                    <a:lumMod val="75000"/>
                  </a:schemeClr>
                </a:solidFill>
                <a:effectLst/>
                <a:latin typeface="+mn-lt"/>
                <a:ea typeface="Calibri" panose="020F0502020204030204" pitchFamily="34" charset="0"/>
                <a:cs typeface="Calibri" panose="020F0502020204030204" pitchFamily="34" charset="0"/>
              </a:rPr>
              <a:t>Reduction in maternal and under five mortality rates</a:t>
            </a:r>
          </a:p>
          <a:p>
            <a:pPr marL="742950" marR="0" lvl="1" indent="-285750">
              <a:lnSpc>
                <a:spcPct val="107000"/>
              </a:lnSpc>
              <a:spcBef>
                <a:spcPts val="0"/>
              </a:spcBef>
              <a:spcAft>
                <a:spcPts val="0"/>
              </a:spcAft>
              <a:buFont typeface="+mj-lt"/>
              <a:buAutoNum type="alphaLcPeriod"/>
            </a:pPr>
            <a:r>
              <a:rPr lang="en-US" dirty="0">
                <a:effectLst/>
                <a:ea typeface="Calibri" panose="020F0502020204030204" pitchFamily="34" charset="0"/>
                <a:cs typeface="Calibri" panose="020F0502020204030204" pitchFamily="34" charset="0"/>
              </a:rPr>
              <a:t>Increase in </a:t>
            </a:r>
            <a:r>
              <a:rPr lang="en-US" dirty="0" err="1">
                <a:effectLst/>
                <a:ea typeface="Calibri" panose="020F0502020204030204" pitchFamily="34" charset="0"/>
                <a:cs typeface="Calibri" panose="020F0502020204030204" pitchFamily="34" charset="0"/>
              </a:rPr>
              <a:t>immunisation</a:t>
            </a:r>
            <a:r>
              <a:rPr lang="en-US" dirty="0">
                <a:effectLst/>
                <a:ea typeface="Calibri" panose="020F0502020204030204" pitchFamily="34" charset="0"/>
                <a:cs typeface="Calibri" panose="020F0502020204030204" pitchFamily="34" charset="0"/>
              </a:rPr>
              <a:t> coverage in Nigeria monitored by the percentage of children 12–23 months old vaccinated with third dose of Pentavalent vaccine disaggregated spatially)</a:t>
            </a:r>
          </a:p>
          <a:p>
            <a:pPr marL="742950" marR="0" lvl="1" indent="-285750">
              <a:lnSpc>
                <a:spcPct val="107000"/>
              </a:lnSpc>
              <a:spcBef>
                <a:spcPts val="0"/>
              </a:spcBef>
              <a:spcAft>
                <a:spcPts val="0"/>
              </a:spcAft>
              <a:buFont typeface="+mj-lt"/>
              <a:buAutoNum type="alphaLcPeriod"/>
            </a:pPr>
            <a:r>
              <a:rPr lang="en-US" dirty="0">
                <a:effectLst/>
                <a:ea typeface="Calibri" panose="020F0502020204030204" pitchFamily="34" charset="0"/>
                <a:cs typeface="Calibri" panose="020F0502020204030204" pitchFamily="34" charset="0"/>
              </a:rPr>
              <a:t>Improved nutrition monitored by Percentage of children 6-59 months old who receive Zn and ORS as treatment for diarrhea in selected states (disaggregated spatially)</a:t>
            </a:r>
          </a:p>
          <a:p>
            <a:pPr marL="342900" marR="0" lvl="0" indent="-342900">
              <a:lnSpc>
                <a:spcPct val="107000"/>
              </a:lnSpc>
              <a:spcBef>
                <a:spcPts val="0"/>
              </a:spcBef>
              <a:spcAft>
                <a:spcPts val="0"/>
              </a:spcAft>
              <a:buFont typeface="+mj-lt"/>
              <a:buAutoNum type="arabicPeriod"/>
            </a:pPr>
            <a:r>
              <a:rPr lang="en-US" sz="2000" dirty="0">
                <a:solidFill>
                  <a:schemeClr val="accent5">
                    <a:lumMod val="75000"/>
                  </a:schemeClr>
                </a:solidFill>
                <a:effectLst/>
                <a:latin typeface="+mn-lt"/>
                <a:ea typeface="Calibri" panose="020F0502020204030204" pitchFamily="34" charset="0"/>
                <a:cs typeface="Calibri" panose="020F0502020204030204" pitchFamily="34" charset="0"/>
              </a:rPr>
              <a:t>Committed to supporting the implementation of the BHCPF by working with relevant Government partners at National and State levels to ensure continued annual release of BHCPF from the consolidated revenue fund of the Federal Government</a:t>
            </a:r>
          </a:p>
          <a:p>
            <a:pPr marL="742950" marR="0" lvl="1" indent="-285750">
              <a:lnSpc>
                <a:spcPct val="107000"/>
              </a:lnSpc>
              <a:spcBef>
                <a:spcPts val="0"/>
              </a:spcBef>
              <a:spcAft>
                <a:spcPts val="0"/>
              </a:spcAft>
              <a:buFont typeface="+mj-lt"/>
              <a:buAutoNum type="alphaLcPeriod"/>
            </a:pPr>
            <a:r>
              <a:rPr lang="en-US" dirty="0">
                <a:effectLst/>
                <a:ea typeface="Calibri" panose="020F0502020204030204" pitchFamily="34" charset="0"/>
                <a:cs typeface="Calibri" panose="020F0502020204030204" pitchFamily="34" charset="0"/>
              </a:rPr>
              <a:t>Sustained and increased number of wards with at least one PHC receiving funds through the NPHCDA gateway</a:t>
            </a:r>
          </a:p>
          <a:p>
            <a:pPr marL="742950" marR="0" lvl="1" indent="-285750">
              <a:lnSpc>
                <a:spcPct val="107000"/>
              </a:lnSpc>
              <a:spcBef>
                <a:spcPts val="0"/>
              </a:spcBef>
              <a:spcAft>
                <a:spcPts val="0"/>
              </a:spcAft>
              <a:buFont typeface="+mj-lt"/>
              <a:buAutoNum type="alphaLcPeriod"/>
            </a:pPr>
            <a:r>
              <a:rPr lang="en-US" dirty="0">
                <a:effectLst/>
                <a:ea typeface="Calibri" panose="020F0502020204030204" pitchFamily="34" charset="0"/>
                <a:cs typeface="Calibri" panose="020F0502020204030204" pitchFamily="34" charset="0"/>
              </a:rPr>
              <a:t>Sustained and increased number of private and public health facilities receiving funds through the NHIS gateway</a:t>
            </a:r>
          </a:p>
        </p:txBody>
      </p:sp>
      <p:sp>
        <p:nvSpPr>
          <p:cNvPr id="3" name="Title 2">
            <a:extLst>
              <a:ext uri="{FF2B5EF4-FFF2-40B4-BE49-F238E27FC236}">
                <a16:creationId xmlns:a16="http://schemas.microsoft.com/office/drawing/2014/main" id="{46CE5941-EEB1-4533-BFFE-BCE56F89D375}"/>
              </a:ext>
            </a:extLst>
          </p:cNvPr>
          <p:cNvSpPr>
            <a:spLocks noGrp="1"/>
          </p:cNvSpPr>
          <p:nvPr>
            <p:ph type="title"/>
          </p:nvPr>
        </p:nvSpPr>
        <p:spPr>
          <a:xfrm>
            <a:off x="564777" y="227188"/>
            <a:ext cx="10811435" cy="492443"/>
          </a:xfrm>
        </p:spPr>
        <p:txBody>
          <a:bodyPr/>
          <a:lstStyle/>
          <a:p>
            <a:r>
              <a:rPr lang="en-US" sz="3200" dirty="0">
                <a:effectLst/>
                <a:latin typeface="Calibri" panose="020F0502020204030204" pitchFamily="34" charset="0"/>
                <a:ea typeface="Calibri" panose="020F0502020204030204" pitchFamily="34" charset="0"/>
                <a:cs typeface="Calibri" panose="020F0502020204030204" pitchFamily="34" charset="0"/>
              </a:rPr>
              <a:t>WB Nigeria 2020- 2025 CPF</a:t>
            </a:r>
            <a:r>
              <a:rPr lang="en-US" sz="3200" dirty="0">
                <a:latin typeface="Calibri" panose="020F0502020204030204" pitchFamily="34" charset="0"/>
                <a:ea typeface="Calibri" panose="020F0502020204030204" pitchFamily="34" charset="0"/>
                <a:cs typeface="Calibri" panose="020F0502020204030204" pitchFamily="34" charset="0"/>
              </a:rPr>
              <a:t> PHC Objectives</a:t>
            </a:r>
            <a:endParaRPr lang="en-US" dirty="0"/>
          </a:p>
        </p:txBody>
      </p:sp>
    </p:spTree>
    <p:extLst>
      <p:ext uri="{BB962C8B-B14F-4D97-AF65-F5344CB8AC3E}">
        <p14:creationId xmlns:p14="http://schemas.microsoft.com/office/powerpoint/2010/main" val="1311176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769DD06-9500-494D-8418-422D183C3C89}"/>
              </a:ext>
            </a:extLst>
          </p:cNvPr>
          <p:cNvSpPr/>
          <p:nvPr/>
        </p:nvSpPr>
        <p:spPr>
          <a:xfrm>
            <a:off x="835478" y="1177040"/>
            <a:ext cx="10515598" cy="914400"/>
          </a:xfrm>
          <a:prstGeom prst="roundRect">
            <a:avLst/>
          </a:prstGeom>
          <a:solidFill>
            <a:schemeClr val="accent1">
              <a:lumMod val="20000"/>
              <a:lumOff val="80000"/>
            </a:schemeClr>
          </a:solidFill>
          <a:effectLst>
            <a:innerShdw blurRad="114300">
              <a:prstClr val="black"/>
            </a:innerShdw>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000" b="1" dirty="0">
                <a:solidFill>
                  <a:schemeClr val="tx1"/>
                </a:solidFill>
              </a:rPr>
              <a:t>Smarter Money and More Money for PHC with additional focused investments in priority programs </a:t>
            </a:r>
          </a:p>
        </p:txBody>
      </p:sp>
      <p:sp>
        <p:nvSpPr>
          <p:cNvPr id="6" name="Rectangle: Rounded Corners 5">
            <a:extLst>
              <a:ext uri="{FF2B5EF4-FFF2-40B4-BE49-F238E27FC236}">
                <a16:creationId xmlns:a16="http://schemas.microsoft.com/office/drawing/2014/main" id="{D160CC05-FFD7-4E3B-AF26-CC6099602D35}"/>
              </a:ext>
            </a:extLst>
          </p:cNvPr>
          <p:cNvSpPr/>
          <p:nvPr/>
        </p:nvSpPr>
        <p:spPr>
          <a:xfrm>
            <a:off x="7693478" y="2293492"/>
            <a:ext cx="3660318" cy="731520"/>
          </a:xfrm>
          <a:prstGeom prst="roundRect">
            <a:avLst/>
          </a:prstGeom>
          <a:solidFill>
            <a:schemeClr val="accent6">
              <a:lumMod val="20000"/>
              <a:lumOff val="80000"/>
            </a:schemeClr>
          </a:solidFill>
          <a:effectLst>
            <a:glow rad="139700">
              <a:schemeClr val="accent6">
                <a:satMod val="175000"/>
                <a:alpha val="40000"/>
              </a:schemeClr>
            </a:glo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solidFill>
                  <a:schemeClr val="tx1"/>
                </a:solidFill>
              </a:rPr>
              <a:t>Nigeria Child Health IMPACT/MPA</a:t>
            </a:r>
          </a:p>
        </p:txBody>
      </p:sp>
      <p:sp>
        <p:nvSpPr>
          <p:cNvPr id="7" name="Rectangle: Rounded Corners 6">
            <a:extLst>
              <a:ext uri="{FF2B5EF4-FFF2-40B4-BE49-F238E27FC236}">
                <a16:creationId xmlns:a16="http://schemas.microsoft.com/office/drawing/2014/main" id="{13B37D1D-679A-4DD1-A0FC-15D3C295F25C}"/>
              </a:ext>
            </a:extLst>
          </p:cNvPr>
          <p:cNvSpPr/>
          <p:nvPr/>
        </p:nvSpPr>
        <p:spPr>
          <a:xfrm>
            <a:off x="838199" y="2298829"/>
            <a:ext cx="1921328" cy="731520"/>
          </a:xfrm>
          <a:prstGeom prst="roundRect">
            <a:avLst/>
          </a:prstGeom>
          <a:solidFill>
            <a:schemeClr val="accent6">
              <a:lumMod val="20000"/>
              <a:lumOff val="80000"/>
            </a:schemeClr>
          </a:solidFill>
          <a:effectLst>
            <a:glow rad="139700">
              <a:schemeClr val="accent6">
                <a:satMod val="175000"/>
                <a:alpha val="40000"/>
              </a:schemeClr>
            </a:glo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solidFill>
                  <a:schemeClr val="tx1"/>
                </a:solidFill>
              </a:rPr>
              <a:t>BHCPF Launch (Huwe)</a:t>
            </a:r>
          </a:p>
        </p:txBody>
      </p:sp>
      <p:sp>
        <p:nvSpPr>
          <p:cNvPr id="8" name="Rectangle: Rounded Corners 7">
            <a:extLst>
              <a:ext uri="{FF2B5EF4-FFF2-40B4-BE49-F238E27FC236}">
                <a16:creationId xmlns:a16="http://schemas.microsoft.com/office/drawing/2014/main" id="{E7327040-EF82-466F-B088-079F415C5061}"/>
              </a:ext>
            </a:extLst>
          </p:cNvPr>
          <p:cNvSpPr/>
          <p:nvPr/>
        </p:nvSpPr>
        <p:spPr>
          <a:xfrm>
            <a:off x="2860221" y="2298829"/>
            <a:ext cx="3311977" cy="731520"/>
          </a:xfrm>
          <a:prstGeom prst="roundRect">
            <a:avLst/>
          </a:prstGeom>
          <a:solidFill>
            <a:schemeClr val="accent6">
              <a:lumMod val="20000"/>
              <a:lumOff val="80000"/>
            </a:schemeClr>
          </a:solidFill>
          <a:effectLst>
            <a:glow rad="139700">
              <a:schemeClr val="accent6">
                <a:satMod val="175000"/>
                <a:alpha val="40000"/>
              </a:schemeClr>
            </a:glo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solidFill>
                  <a:schemeClr val="tx1"/>
                </a:solidFill>
              </a:rPr>
              <a:t>Accelerated Nutrition Results in Nigeria (</a:t>
            </a:r>
            <a:r>
              <a:rPr lang="en-US" dirty="0" err="1">
                <a:solidFill>
                  <a:schemeClr val="tx1"/>
                </a:solidFill>
              </a:rPr>
              <a:t>ANRiN</a:t>
            </a:r>
            <a:r>
              <a:rPr lang="en-US" dirty="0">
                <a:solidFill>
                  <a:schemeClr val="tx1"/>
                </a:solidFill>
              </a:rPr>
              <a:t>)</a:t>
            </a:r>
          </a:p>
        </p:txBody>
      </p:sp>
      <p:sp>
        <p:nvSpPr>
          <p:cNvPr id="9" name="Rectangle: Rounded Corners 8">
            <a:extLst>
              <a:ext uri="{FF2B5EF4-FFF2-40B4-BE49-F238E27FC236}">
                <a16:creationId xmlns:a16="http://schemas.microsoft.com/office/drawing/2014/main" id="{9B2619A2-0CC9-4C7D-B079-4503F4FE815A}"/>
              </a:ext>
            </a:extLst>
          </p:cNvPr>
          <p:cNvSpPr/>
          <p:nvPr/>
        </p:nvSpPr>
        <p:spPr>
          <a:xfrm>
            <a:off x="6272892" y="2298829"/>
            <a:ext cx="1319892" cy="731520"/>
          </a:xfrm>
          <a:prstGeom prst="roundRect">
            <a:avLst/>
          </a:prstGeom>
          <a:solidFill>
            <a:schemeClr val="accent6">
              <a:lumMod val="20000"/>
              <a:lumOff val="80000"/>
            </a:schemeClr>
          </a:solidFill>
          <a:effectLst>
            <a:glow rad="139700">
              <a:schemeClr val="accent6">
                <a:satMod val="175000"/>
                <a:alpha val="40000"/>
              </a:schemeClr>
            </a:glo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solidFill>
                  <a:schemeClr val="tx1"/>
                </a:solidFill>
              </a:rPr>
              <a:t>REDISSE/ </a:t>
            </a:r>
            <a:r>
              <a:rPr lang="en-US" dirty="0" err="1">
                <a:solidFill>
                  <a:schemeClr val="tx1"/>
                </a:solidFill>
              </a:rPr>
              <a:t>CoPREP</a:t>
            </a:r>
            <a:endParaRPr lang="en-US" dirty="0">
              <a:solidFill>
                <a:schemeClr val="tx1"/>
              </a:solidFill>
            </a:endParaRPr>
          </a:p>
        </p:txBody>
      </p:sp>
      <p:sp>
        <p:nvSpPr>
          <p:cNvPr id="10" name="Rectangle: Rounded Corners 9">
            <a:extLst>
              <a:ext uri="{FF2B5EF4-FFF2-40B4-BE49-F238E27FC236}">
                <a16:creationId xmlns:a16="http://schemas.microsoft.com/office/drawing/2014/main" id="{4C4C0CF1-E2DA-465C-87B0-69D927C877C1}"/>
              </a:ext>
            </a:extLst>
          </p:cNvPr>
          <p:cNvSpPr/>
          <p:nvPr/>
        </p:nvSpPr>
        <p:spPr>
          <a:xfrm>
            <a:off x="838199" y="3152095"/>
            <a:ext cx="10515600" cy="457200"/>
          </a:xfrm>
          <a:prstGeom prst="roundRect">
            <a:avLst/>
          </a:prstGeom>
          <a:solidFill>
            <a:schemeClr val="accent6">
              <a:lumMod val="20000"/>
              <a:lumOff val="80000"/>
            </a:schemeClr>
          </a:solidFill>
          <a:effectLst>
            <a:glow rad="101600">
              <a:schemeClr val="accent6">
                <a:satMod val="175000"/>
                <a:alpha val="40000"/>
              </a:schemeClr>
            </a:glow>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Programmatic Engagement on Health Financing, Nutrition and Demographic Dividend</a:t>
            </a:r>
          </a:p>
        </p:txBody>
      </p:sp>
      <p:sp>
        <p:nvSpPr>
          <p:cNvPr id="13" name="Rectangle: Rounded Corners 12">
            <a:extLst>
              <a:ext uri="{FF2B5EF4-FFF2-40B4-BE49-F238E27FC236}">
                <a16:creationId xmlns:a16="http://schemas.microsoft.com/office/drawing/2014/main" id="{56467E15-4D98-4630-9F16-5830AB18068E}"/>
              </a:ext>
            </a:extLst>
          </p:cNvPr>
          <p:cNvSpPr/>
          <p:nvPr/>
        </p:nvSpPr>
        <p:spPr>
          <a:xfrm>
            <a:off x="838199" y="3837220"/>
            <a:ext cx="10515598" cy="914400"/>
          </a:xfrm>
          <a:prstGeom prst="roundRect">
            <a:avLst/>
          </a:prstGeom>
          <a:solidFill>
            <a:schemeClr val="accent5">
              <a:lumMod val="20000"/>
              <a:lumOff val="80000"/>
            </a:schemeClr>
          </a:solidFill>
          <a:effectLst>
            <a:innerShdw blurRad="114300">
              <a:prstClr val="black"/>
            </a:innerShdw>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US" b="1" dirty="0">
                <a:solidFill>
                  <a:schemeClr val="accent5">
                    <a:lumMod val="50000"/>
                  </a:schemeClr>
                </a:solidFill>
              </a:rPr>
              <a:t>Cross-sectoral collaborations with Education, Social Protection, Water, Social Development, Governance, Macro,  and Energy Sectors</a:t>
            </a:r>
          </a:p>
        </p:txBody>
      </p:sp>
      <p:sp>
        <p:nvSpPr>
          <p:cNvPr id="14" name="Rectangle: Rounded Corners 13">
            <a:extLst>
              <a:ext uri="{FF2B5EF4-FFF2-40B4-BE49-F238E27FC236}">
                <a16:creationId xmlns:a16="http://schemas.microsoft.com/office/drawing/2014/main" id="{4FD41A01-6000-4029-961A-050DB2268172}"/>
              </a:ext>
            </a:extLst>
          </p:cNvPr>
          <p:cNvSpPr/>
          <p:nvPr/>
        </p:nvSpPr>
        <p:spPr>
          <a:xfrm>
            <a:off x="394482" y="4840184"/>
            <a:ext cx="3230454" cy="731520"/>
          </a:xfrm>
          <a:prstGeom prst="roundRect">
            <a:avLst/>
          </a:prstGeom>
          <a:solidFill>
            <a:schemeClr val="accent5">
              <a:lumMod val="20000"/>
              <a:lumOff val="80000"/>
            </a:schemeClr>
          </a:solidFill>
          <a:effectLst>
            <a:glow rad="139700">
              <a:schemeClr val="accent5">
                <a:satMod val="175000"/>
                <a:alpha val="40000"/>
              </a:schemeClr>
            </a:glo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solidFill>
                  <a:schemeClr val="tx1"/>
                </a:solidFill>
              </a:rPr>
              <a:t>Adolescent Girls Initiative for Learning and Empowerment (AGILE)</a:t>
            </a:r>
          </a:p>
        </p:txBody>
      </p:sp>
      <p:sp>
        <p:nvSpPr>
          <p:cNvPr id="15" name="Title 1">
            <a:extLst>
              <a:ext uri="{FF2B5EF4-FFF2-40B4-BE49-F238E27FC236}">
                <a16:creationId xmlns:a16="http://schemas.microsoft.com/office/drawing/2014/main" id="{A91CEF2A-B5C3-4F28-935E-6B258E186894}"/>
              </a:ext>
            </a:extLst>
          </p:cNvPr>
          <p:cNvSpPr txBox="1">
            <a:spLocks/>
          </p:cNvSpPr>
          <p:nvPr/>
        </p:nvSpPr>
        <p:spPr>
          <a:xfrm>
            <a:off x="838196" y="287919"/>
            <a:ext cx="10515600" cy="6611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base">
              <a:spcAft>
                <a:spcPct val="0"/>
              </a:spcAft>
            </a:pPr>
            <a:r>
              <a:rPr lang="en-US" sz="3200" b="1" dirty="0">
                <a:solidFill>
                  <a:srgbClr val="002060"/>
                </a:solidFill>
                <a:latin typeface="Calibri" panose="020F0502020204030204" pitchFamily="34" charset="0"/>
                <a:ea typeface="MS PGothic" pitchFamily="34" charset="-128"/>
                <a:cs typeface="Calibri" panose="020F0502020204030204" pitchFamily="34" charset="0"/>
              </a:rPr>
              <a:t>Improving PHC service delivery: From Innovations to Action</a:t>
            </a:r>
          </a:p>
        </p:txBody>
      </p:sp>
      <p:sp>
        <p:nvSpPr>
          <p:cNvPr id="18" name="Rectangle: Rounded Corners 17">
            <a:extLst>
              <a:ext uri="{FF2B5EF4-FFF2-40B4-BE49-F238E27FC236}">
                <a16:creationId xmlns:a16="http://schemas.microsoft.com/office/drawing/2014/main" id="{88CD9785-B179-4BCC-B173-C3A2FB4FCB20}"/>
              </a:ext>
            </a:extLst>
          </p:cNvPr>
          <p:cNvSpPr/>
          <p:nvPr/>
        </p:nvSpPr>
        <p:spPr>
          <a:xfrm>
            <a:off x="3735993" y="4855917"/>
            <a:ext cx="1992088" cy="731520"/>
          </a:xfrm>
          <a:prstGeom prst="roundRect">
            <a:avLst/>
          </a:prstGeom>
          <a:solidFill>
            <a:schemeClr val="accent5">
              <a:lumMod val="20000"/>
              <a:lumOff val="80000"/>
            </a:schemeClr>
          </a:solidFill>
          <a:effectLst>
            <a:glow rad="139700">
              <a:schemeClr val="accent5">
                <a:satMod val="175000"/>
                <a:alpha val="40000"/>
              </a:schemeClr>
            </a:glo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solidFill>
                  <a:schemeClr val="tx1"/>
                </a:solidFill>
              </a:rPr>
              <a:t>Electrification of Health Facilities</a:t>
            </a:r>
          </a:p>
        </p:txBody>
      </p:sp>
      <p:sp>
        <p:nvSpPr>
          <p:cNvPr id="19" name="Rectangle: Rounded Corners 18">
            <a:extLst>
              <a:ext uri="{FF2B5EF4-FFF2-40B4-BE49-F238E27FC236}">
                <a16:creationId xmlns:a16="http://schemas.microsoft.com/office/drawing/2014/main" id="{8C351679-9AAC-44B4-97C6-1FF4DC4FDE88}"/>
              </a:ext>
            </a:extLst>
          </p:cNvPr>
          <p:cNvSpPr/>
          <p:nvPr/>
        </p:nvSpPr>
        <p:spPr>
          <a:xfrm>
            <a:off x="8090804" y="5723014"/>
            <a:ext cx="3260272" cy="457200"/>
          </a:xfrm>
          <a:prstGeom prst="roundRect">
            <a:avLst/>
          </a:prstGeom>
          <a:solidFill>
            <a:schemeClr val="accent5">
              <a:lumMod val="20000"/>
              <a:lumOff val="80000"/>
            </a:schemeClr>
          </a:solidFill>
          <a:effectLst>
            <a:glow rad="139700">
              <a:schemeClr val="accent5">
                <a:satMod val="175000"/>
                <a:alpha val="40000"/>
              </a:schemeClr>
            </a:glo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solidFill>
                  <a:schemeClr val="tx1"/>
                </a:solidFill>
              </a:rPr>
              <a:t>WASH for rural areas &amp; HFs</a:t>
            </a:r>
          </a:p>
        </p:txBody>
      </p:sp>
      <p:sp>
        <p:nvSpPr>
          <p:cNvPr id="20" name="Rectangle: Rounded Corners 19">
            <a:extLst>
              <a:ext uri="{FF2B5EF4-FFF2-40B4-BE49-F238E27FC236}">
                <a16:creationId xmlns:a16="http://schemas.microsoft.com/office/drawing/2014/main" id="{14254785-4756-42E7-BB0B-C5DC247D5EE6}"/>
              </a:ext>
            </a:extLst>
          </p:cNvPr>
          <p:cNvSpPr/>
          <p:nvPr/>
        </p:nvSpPr>
        <p:spPr>
          <a:xfrm>
            <a:off x="838199" y="5723014"/>
            <a:ext cx="6955971" cy="457200"/>
          </a:xfrm>
          <a:prstGeom prst="roundRect">
            <a:avLst/>
          </a:prstGeom>
          <a:solidFill>
            <a:schemeClr val="accent5">
              <a:lumMod val="20000"/>
              <a:lumOff val="80000"/>
            </a:schemeClr>
          </a:solidFill>
          <a:effectLst>
            <a:glow rad="139700">
              <a:schemeClr val="accent5">
                <a:satMod val="175000"/>
                <a:alpha val="40000"/>
              </a:schemeClr>
            </a:glo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solidFill>
                  <a:schemeClr val="tx1"/>
                </a:solidFill>
              </a:rPr>
              <a:t>Programmatic Engagement on Women’s and Girls Empowerment</a:t>
            </a:r>
          </a:p>
        </p:txBody>
      </p:sp>
      <p:sp>
        <p:nvSpPr>
          <p:cNvPr id="21" name="Rectangle: Rounded Corners 20">
            <a:extLst>
              <a:ext uri="{FF2B5EF4-FFF2-40B4-BE49-F238E27FC236}">
                <a16:creationId xmlns:a16="http://schemas.microsoft.com/office/drawing/2014/main" id="{A0C2CF44-C37E-4303-BEB0-D7B42DC04A05}"/>
              </a:ext>
            </a:extLst>
          </p:cNvPr>
          <p:cNvSpPr/>
          <p:nvPr/>
        </p:nvSpPr>
        <p:spPr>
          <a:xfrm>
            <a:off x="5923597" y="4877689"/>
            <a:ext cx="2175364" cy="731520"/>
          </a:xfrm>
          <a:prstGeom prst="roundRect">
            <a:avLst/>
          </a:prstGeom>
          <a:solidFill>
            <a:schemeClr val="accent5">
              <a:lumMod val="20000"/>
              <a:lumOff val="80000"/>
            </a:schemeClr>
          </a:solidFill>
          <a:effectLst>
            <a:glow rad="139700">
              <a:schemeClr val="accent5">
                <a:satMod val="175000"/>
                <a:alpha val="40000"/>
              </a:schemeClr>
            </a:glo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solidFill>
                  <a:schemeClr val="tx1"/>
                </a:solidFill>
              </a:rPr>
              <a:t>National Social Safety Nets Project (NSSP)</a:t>
            </a:r>
          </a:p>
        </p:txBody>
      </p:sp>
      <p:sp>
        <p:nvSpPr>
          <p:cNvPr id="17" name="Rectangle: Rounded Corners 16">
            <a:extLst>
              <a:ext uri="{FF2B5EF4-FFF2-40B4-BE49-F238E27FC236}">
                <a16:creationId xmlns:a16="http://schemas.microsoft.com/office/drawing/2014/main" id="{3B2DAC83-B523-464E-9F8A-FF72E7203679}"/>
              </a:ext>
            </a:extLst>
          </p:cNvPr>
          <p:cNvSpPr/>
          <p:nvPr/>
        </p:nvSpPr>
        <p:spPr>
          <a:xfrm>
            <a:off x="8260413" y="4880738"/>
            <a:ext cx="1992088" cy="731520"/>
          </a:xfrm>
          <a:prstGeom prst="roundRect">
            <a:avLst/>
          </a:prstGeom>
          <a:solidFill>
            <a:schemeClr val="accent5">
              <a:lumMod val="20000"/>
              <a:lumOff val="80000"/>
            </a:schemeClr>
          </a:solidFill>
          <a:effectLst>
            <a:glow rad="139700">
              <a:schemeClr val="accent5">
                <a:satMod val="175000"/>
                <a:alpha val="40000"/>
              </a:schemeClr>
            </a:glo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solidFill>
                  <a:schemeClr val="tx1"/>
                </a:solidFill>
              </a:rPr>
              <a:t>Basic Service Delivery ASA</a:t>
            </a:r>
          </a:p>
        </p:txBody>
      </p:sp>
      <p:sp>
        <p:nvSpPr>
          <p:cNvPr id="22" name="Rectangle: Rounded Corners 21">
            <a:extLst>
              <a:ext uri="{FF2B5EF4-FFF2-40B4-BE49-F238E27FC236}">
                <a16:creationId xmlns:a16="http://schemas.microsoft.com/office/drawing/2014/main" id="{B54CEBE7-3261-4365-A3A1-F159BEA33161}"/>
              </a:ext>
            </a:extLst>
          </p:cNvPr>
          <p:cNvSpPr/>
          <p:nvPr/>
        </p:nvSpPr>
        <p:spPr>
          <a:xfrm>
            <a:off x="10408711" y="4860541"/>
            <a:ext cx="1511133" cy="731520"/>
          </a:xfrm>
          <a:prstGeom prst="roundRect">
            <a:avLst/>
          </a:prstGeom>
          <a:solidFill>
            <a:schemeClr val="accent5">
              <a:lumMod val="20000"/>
              <a:lumOff val="80000"/>
            </a:schemeClr>
          </a:solidFill>
          <a:effectLst>
            <a:glow rad="139700">
              <a:schemeClr val="accent5">
                <a:satMod val="175000"/>
                <a:alpha val="40000"/>
              </a:schemeClr>
            </a:glo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solidFill>
                  <a:schemeClr val="tx1"/>
                </a:solidFill>
              </a:rPr>
              <a:t>Public Expenditure       </a:t>
            </a:r>
            <a:r>
              <a:rPr lang="en-US" dirty="0" err="1">
                <a:solidFill>
                  <a:schemeClr val="tx1"/>
                </a:solidFill>
              </a:rPr>
              <a:t>Reveiw</a:t>
            </a:r>
            <a:endParaRPr lang="en-US" dirty="0">
              <a:solidFill>
                <a:schemeClr val="tx1"/>
              </a:solidFill>
            </a:endParaRPr>
          </a:p>
        </p:txBody>
      </p:sp>
    </p:spTree>
    <p:extLst>
      <p:ext uri="{BB962C8B-B14F-4D97-AF65-F5344CB8AC3E}">
        <p14:creationId xmlns:p14="http://schemas.microsoft.com/office/powerpoint/2010/main" val="2645770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B1D9E9A-23C7-4C48-9828-FAE9DF315EB4}"/>
              </a:ext>
            </a:extLst>
          </p:cNvPr>
          <p:cNvSpPr>
            <a:spLocks noGrp="1"/>
          </p:cNvSpPr>
          <p:nvPr>
            <p:ph type="body" sz="quarter" idx="11"/>
          </p:nvPr>
        </p:nvSpPr>
        <p:spPr>
          <a:xfrm>
            <a:off x="1987771" y="2837380"/>
            <a:ext cx="7968225" cy="984885"/>
          </a:xfrm>
        </p:spPr>
        <p:txBody>
          <a:bodyPr/>
          <a:lstStyle/>
          <a:p>
            <a:r>
              <a:rPr lang="en-US" sz="3200" spc="132" dirty="0">
                <a:solidFill>
                  <a:schemeClr val="bg1">
                    <a:lumMod val="75000"/>
                  </a:schemeClr>
                </a:solidFill>
              </a:rPr>
              <a:t>Nigeria WBG and State Level engagements</a:t>
            </a:r>
            <a:endParaRPr lang="en-US" sz="3200" dirty="0"/>
          </a:p>
        </p:txBody>
      </p:sp>
    </p:spTree>
    <p:extLst>
      <p:ext uri="{BB962C8B-B14F-4D97-AF65-F5344CB8AC3E}">
        <p14:creationId xmlns:p14="http://schemas.microsoft.com/office/powerpoint/2010/main" val="3665354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B4EBABD-A88C-44BB-8D61-B6D2AD64FB2E}"/>
              </a:ext>
            </a:extLst>
          </p:cNvPr>
          <p:cNvSpPr>
            <a:spLocks noGrp="1"/>
          </p:cNvSpPr>
          <p:nvPr>
            <p:ph type="body" sz="quarter" idx="12"/>
          </p:nvPr>
        </p:nvSpPr>
        <p:spPr>
          <a:xfrm>
            <a:off x="564777" y="1229360"/>
            <a:ext cx="10702662" cy="5084354"/>
          </a:xfrm>
        </p:spPr>
        <p:txBody>
          <a:bodyPr/>
          <a:lstStyle/>
          <a:p>
            <a:pPr marL="342900" marR="0" lvl="0" indent="-342900">
              <a:lnSpc>
                <a:spcPct val="107000"/>
              </a:lnSpc>
              <a:spcBef>
                <a:spcPts val="0"/>
              </a:spcBef>
              <a:spcAft>
                <a:spcPts val="0"/>
              </a:spcAft>
              <a:buFont typeface="Symbol" panose="05050102010706020507" pitchFamily="18" charset="2"/>
              <a:buChar char=""/>
            </a:pPr>
            <a:r>
              <a:rPr lang="en-US" sz="2000" b="0" u="none" strike="noStrike" baseline="0" dirty="0">
                <a:solidFill>
                  <a:schemeClr val="tx1"/>
                </a:solidFill>
                <a:latin typeface="+mn-lt"/>
                <a:cs typeface="Calibri" panose="020F0502020204030204" pitchFamily="34" charset="0"/>
              </a:rPr>
              <a:t>Currently, around 70 percent of IDA financing in Nigeria is implemented at the level </a:t>
            </a:r>
          </a:p>
          <a:p>
            <a:pPr marL="342900" marR="0" lvl="0" indent="-342900">
              <a:lnSpc>
                <a:spcPct val="107000"/>
              </a:lnSpc>
              <a:spcBef>
                <a:spcPts val="0"/>
              </a:spcBef>
              <a:spcAft>
                <a:spcPts val="0"/>
              </a:spcAft>
              <a:buFont typeface="Symbol" panose="05050102010706020507" pitchFamily="18" charset="2"/>
              <a:buChar char=""/>
            </a:pPr>
            <a:r>
              <a:rPr lang="en-US" sz="2000" b="0" u="none" strike="noStrike" baseline="0" dirty="0">
                <a:solidFill>
                  <a:schemeClr val="tx1"/>
                </a:solidFill>
                <a:latin typeface="+mn-lt"/>
                <a:cs typeface="Calibri" panose="020F0502020204030204" pitchFamily="34" charset="0"/>
              </a:rPr>
              <a:t>Moving forward: Conditions for inclusion of </a:t>
            </a:r>
            <a:r>
              <a:rPr lang="en-US" sz="2000" b="0" dirty="0">
                <a:solidFill>
                  <a:schemeClr val="tx1"/>
                </a:solidFill>
                <a:latin typeface="+mn-lt"/>
                <a:cs typeface="Calibri" panose="020F0502020204030204" pitchFamily="34" charset="0"/>
              </a:rPr>
              <a:t>a state in a WB project</a:t>
            </a:r>
          </a:p>
          <a:p>
            <a:pPr marL="742960" lvl="1" indent="-342900">
              <a:lnSpc>
                <a:spcPct val="107000"/>
              </a:lnSpc>
              <a:spcBef>
                <a:spcPts val="0"/>
              </a:spcBef>
              <a:spcAft>
                <a:spcPts val="0"/>
              </a:spcAft>
              <a:buFont typeface="Symbol" panose="05050102010706020507" pitchFamily="18" charset="2"/>
              <a:buChar char=""/>
            </a:pPr>
            <a:r>
              <a:rPr lang="en-US" b="0" u="none" strike="noStrike" baseline="0" dirty="0">
                <a:solidFill>
                  <a:schemeClr val="tx1"/>
                </a:solidFill>
                <a:cs typeface="Calibri" panose="020F0502020204030204" pitchFamily="34" charset="0"/>
              </a:rPr>
              <a:t>A common agreement between the Ministry of Finance and the Executive Governors on a set of transparent eligibility criteria</a:t>
            </a:r>
            <a:r>
              <a:rPr lang="en-US" dirty="0">
                <a:cs typeface="Calibri" panose="020F0502020204030204" pitchFamily="34" charset="0"/>
              </a:rPr>
              <a:t>. </a:t>
            </a:r>
            <a:r>
              <a:rPr lang="en-US" b="0" u="none" strike="noStrike" baseline="0" dirty="0">
                <a:solidFill>
                  <a:schemeClr val="tx1"/>
                </a:solidFill>
                <a:cs typeface="Calibri" panose="020F0502020204030204" pitchFamily="34" charset="0"/>
              </a:rPr>
              <a:t>States will only be included in a project if the state’s participation would contribute to a meaningful improvement of that development indicator </a:t>
            </a:r>
          </a:p>
          <a:p>
            <a:pPr marL="742960" lvl="1" indent="-342900">
              <a:lnSpc>
                <a:spcPct val="107000"/>
              </a:lnSpc>
              <a:spcBef>
                <a:spcPts val="0"/>
              </a:spcBef>
              <a:spcAft>
                <a:spcPts val="0"/>
              </a:spcAft>
              <a:buFont typeface="Symbol" panose="05050102010706020507" pitchFamily="18" charset="2"/>
              <a:buChar char=""/>
            </a:pPr>
            <a:r>
              <a:rPr lang="en-US" dirty="0">
                <a:cs typeface="Calibri" panose="020F0502020204030204" pitchFamily="34" charset="0"/>
              </a:rPr>
              <a:t>D</a:t>
            </a:r>
            <a:r>
              <a:rPr lang="en-US" b="0" u="none" strike="noStrike" baseline="0" dirty="0">
                <a:solidFill>
                  <a:schemeClr val="tx1"/>
                </a:solidFill>
                <a:cs typeface="Calibri" panose="020F0502020204030204" pitchFamily="34" charset="0"/>
              </a:rPr>
              <a:t>emonstrated commitment to reform by that state and demonstration of ongoing commitment throughout the life of a project. These include:</a:t>
            </a:r>
          </a:p>
          <a:p>
            <a:pPr marL="1600232" lvl="3" indent="-342900">
              <a:lnSpc>
                <a:spcPct val="107000"/>
              </a:lnSpc>
              <a:spcBef>
                <a:spcPts val="0"/>
              </a:spcBef>
              <a:spcAft>
                <a:spcPts val="0"/>
              </a:spcAft>
              <a:buFont typeface="Symbol" panose="05050102010706020507" pitchFamily="18" charset="2"/>
              <a:buChar char=""/>
            </a:pPr>
            <a:r>
              <a:rPr lang="en-US" sz="1600" dirty="0">
                <a:cs typeface="Calibri" panose="020F0502020204030204" pitchFamily="34" charset="0"/>
              </a:rPr>
              <a:t>M</a:t>
            </a:r>
            <a:r>
              <a:rPr lang="en-US" sz="1600" b="0" u="none" strike="noStrike" baseline="0" dirty="0">
                <a:solidFill>
                  <a:schemeClr val="tx1"/>
                </a:solidFill>
                <a:cs typeface="Calibri" panose="020F0502020204030204" pitchFamily="34" charset="0"/>
              </a:rPr>
              <a:t>eeting minimum performance criteria, </a:t>
            </a:r>
          </a:p>
          <a:p>
            <a:pPr marL="1600232" lvl="3" indent="-342900">
              <a:lnSpc>
                <a:spcPct val="107000"/>
              </a:lnSpc>
              <a:spcBef>
                <a:spcPts val="0"/>
              </a:spcBef>
              <a:spcAft>
                <a:spcPts val="0"/>
              </a:spcAft>
              <a:buFont typeface="Symbol" panose="05050102010706020507" pitchFamily="18" charset="2"/>
              <a:buChar char=""/>
            </a:pPr>
            <a:r>
              <a:rPr lang="en-US" sz="1600" dirty="0">
                <a:cs typeface="Calibri" panose="020F0502020204030204" pitchFamily="34" charset="0"/>
              </a:rPr>
              <a:t>A</a:t>
            </a:r>
            <a:r>
              <a:rPr lang="en-US" sz="1600" b="0" u="none" strike="noStrike" baseline="0" dirty="0">
                <a:solidFill>
                  <a:schemeClr val="tx1"/>
                </a:solidFill>
                <a:cs typeface="Calibri" panose="020F0502020204030204" pitchFamily="34" charset="0"/>
              </a:rPr>
              <a:t>dopting state legislation needed to establish an enabling environment for reform, </a:t>
            </a:r>
          </a:p>
          <a:p>
            <a:pPr marL="1600232" lvl="3" indent="-342900">
              <a:lnSpc>
                <a:spcPct val="107000"/>
              </a:lnSpc>
              <a:spcBef>
                <a:spcPts val="0"/>
              </a:spcBef>
              <a:spcAft>
                <a:spcPts val="0"/>
              </a:spcAft>
              <a:buFont typeface="Symbol" panose="05050102010706020507" pitchFamily="18" charset="2"/>
              <a:buChar char=""/>
            </a:pPr>
            <a:r>
              <a:rPr lang="en-US" sz="1600" dirty="0">
                <a:cs typeface="Calibri" panose="020F0502020204030204" pitchFamily="34" charset="0"/>
              </a:rPr>
              <a:t>E</a:t>
            </a:r>
            <a:r>
              <a:rPr lang="en-US" sz="1600" b="0" u="none" strike="noStrike" baseline="0" dirty="0">
                <a:solidFill>
                  <a:schemeClr val="tx1"/>
                </a:solidFill>
                <a:cs typeface="Calibri" panose="020F0502020204030204" pitchFamily="34" charset="0"/>
              </a:rPr>
              <a:t>stablishing the appropriate institutional framework to implement a reform program</a:t>
            </a:r>
          </a:p>
          <a:p>
            <a:pPr marL="342900" indent="-342900">
              <a:lnSpc>
                <a:spcPct val="107000"/>
              </a:lnSpc>
              <a:spcBef>
                <a:spcPts val="0"/>
              </a:spcBef>
              <a:spcAft>
                <a:spcPts val="0"/>
              </a:spcAft>
              <a:buFont typeface="Symbol" panose="05050102010706020507" pitchFamily="18" charset="2"/>
              <a:buChar char=""/>
            </a:pPr>
            <a:r>
              <a:rPr lang="en-US" sz="2000" b="0" dirty="0">
                <a:solidFill>
                  <a:schemeClr val="tx1"/>
                </a:solidFill>
                <a:latin typeface="+mn-lt"/>
                <a:cs typeface="Calibri" panose="020F0502020204030204" pitchFamily="34" charset="0"/>
              </a:rPr>
              <a:t>The design of multi-state operations will pay close attention to ensuring conditions for mutual accountability of Federal and state governments—</a:t>
            </a:r>
          </a:p>
          <a:p>
            <a:pPr marL="742960" lvl="1" indent="-342900">
              <a:lnSpc>
                <a:spcPct val="107000"/>
              </a:lnSpc>
              <a:spcBef>
                <a:spcPts val="0"/>
              </a:spcBef>
              <a:spcAft>
                <a:spcPts val="0"/>
              </a:spcAft>
              <a:buFont typeface="Symbol" panose="05050102010706020507" pitchFamily="18" charset="2"/>
              <a:buChar char=""/>
            </a:pPr>
            <a:r>
              <a:rPr lang="en-US" dirty="0">
                <a:cs typeface="Calibri" panose="020F0502020204030204" pitchFamily="34" charset="0"/>
              </a:rPr>
              <a:t>Federal government for providing the enabling environment and a more level playing field for states, and </a:t>
            </a:r>
          </a:p>
          <a:p>
            <a:pPr marL="742960" lvl="1" indent="-342900">
              <a:lnSpc>
                <a:spcPct val="107000"/>
              </a:lnSpc>
              <a:spcBef>
                <a:spcPts val="0"/>
              </a:spcBef>
              <a:spcAft>
                <a:spcPts val="0"/>
              </a:spcAft>
              <a:buFont typeface="Symbol" panose="05050102010706020507" pitchFamily="18" charset="2"/>
              <a:buChar char=""/>
            </a:pPr>
            <a:r>
              <a:rPr lang="en-US" dirty="0">
                <a:cs typeface="Calibri" panose="020F0502020204030204" pitchFamily="34" charset="0"/>
              </a:rPr>
              <a:t>states for delivering on the results to which they have committed through their participation in the project.</a:t>
            </a:r>
          </a:p>
        </p:txBody>
      </p:sp>
      <p:sp>
        <p:nvSpPr>
          <p:cNvPr id="3" name="Title 2">
            <a:extLst>
              <a:ext uri="{FF2B5EF4-FFF2-40B4-BE49-F238E27FC236}">
                <a16:creationId xmlns:a16="http://schemas.microsoft.com/office/drawing/2014/main" id="{46CE5941-EEB1-4533-BFFE-BCE56F89D375}"/>
              </a:ext>
            </a:extLst>
          </p:cNvPr>
          <p:cNvSpPr>
            <a:spLocks noGrp="1"/>
          </p:cNvSpPr>
          <p:nvPr>
            <p:ph type="title"/>
          </p:nvPr>
        </p:nvSpPr>
        <p:spPr>
          <a:xfrm>
            <a:off x="564777" y="227188"/>
            <a:ext cx="10811435" cy="492443"/>
          </a:xfrm>
        </p:spPr>
        <p:txBody>
          <a:bodyPr/>
          <a:lstStyle/>
          <a:p>
            <a:r>
              <a:rPr lang="en-US" sz="3200" dirty="0">
                <a:latin typeface="Calibri" panose="020F0502020204030204" pitchFamily="34" charset="0"/>
                <a:cs typeface="Calibri" panose="020F0502020204030204" pitchFamily="34" charset="0"/>
              </a:rPr>
              <a:t>WBG and Sub National Governments in Nigeria</a:t>
            </a:r>
          </a:p>
        </p:txBody>
      </p:sp>
    </p:spTree>
    <p:extLst>
      <p:ext uri="{BB962C8B-B14F-4D97-AF65-F5344CB8AC3E}">
        <p14:creationId xmlns:p14="http://schemas.microsoft.com/office/powerpoint/2010/main" val="1986414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B4EBABD-A88C-44BB-8D61-B6D2AD64FB2E}"/>
              </a:ext>
            </a:extLst>
          </p:cNvPr>
          <p:cNvSpPr>
            <a:spLocks noGrp="1"/>
          </p:cNvSpPr>
          <p:nvPr>
            <p:ph type="body" sz="quarter" idx="12"/>
          </p:nvPr>
        </p:nvSpPr>
        <p:spPr>
          <a:xfrm>
            <a:off x="564777" y="1402080"/>
            <a:ext cx="10702662" cy="3763146"/>
          </a:xfrm>
        </p:spPr>
        <p:txBody>
          <a:bodyPr/>
          <a:lstStyle/>
          <a:p>
            <a:pPr marL="342890" indent="-342900">
              <a:lnSpc>
                <a:spcPct val="107000"/>
              </a:lnSpc>
              <a:spcBef>
                <a:spcPts val="0"/>
              </a:spcBef>
              <a:spcAft>
                <a:spcPts val="0"/>
              </a:spcAft>
              <a:buFont typeface="Symbol" panose="05050102010706020507" pitchFamily="18" charset="2"/>
              <a:buChar char=""/>
            </a:pPr>
            <a:r>
              <a:rPr lang="en-US" sz="2000" b="0" dirty="0">
                <a:solidFill>
                  <a:schemeClr val="tx1"/>
                </a:solidFill>
                <a:latin typeface="+mn-lt"/>
                <a:cs typeface="Calibri" panose="020F0502020204030204" pitchFamily="34" charset="0"/>
              </a:rPr>
              <a:t>The real impact of our work depends on whether the reforms introduced with WBG support endure beyond the end of lending operations and ASA/advisory. </a:t>
            </a:r>
          </a:p>
          <a:p>
            <a:pPr marL="342890" indent="-342900">
              <a:lnSpc>
                <a:spcPct val="107000"/>
              </a:lnSpc>
              <a:spcBef>
                <a:spcPts val="0"/>
              </a:spcBef>
              <a:spcAft>
                <a:spcPts val="0"/>
              </a:spcAft>
              <a:buFont typeface="Symbol" panose="05050102010706020507" pitchFamily="18" charset="2"/>
              <a:buChar char=""/>
            </a:pPr>
            <a:r>
              <a:rPr lang="en-US" sz="2000" b="0" dirty="0">
                <a:solidFill>
                  <a:schemeClr val="tx1"/>
                </a:solidFill>
                <a:latin typeface="+mn-lt"/>
                <a:cs typeface="Calibri" panose="020F0502020204030204" pitchFamily="34" charset="0"/>
              </a:rPr>
              <a:t>In selecting and designing each engagement, we will look carefully at the prospects for both fiscal and institutional sustainability.</a:t>
            </a:r>
          </a:p>
          <a:p>
            <a:pPr marL="342890" indent="-342900">
              <a:lnSpc>
                <a:spcPct val="107000"/>
              </a:lnSpc>
              <a:spcBef>
                <a:spcPts val="0"/>
              </a:spcBef>
              <a:spcAft>
                <a:spcPts val="0"/>
              </a:spcAft>
              <a:buFont typeface="Symbol" panose="05050102010706020507" pitchFamily="18" charset="2"/>
              <a:buChar char=""/>
            </a:pPr>
            <a:r>
              <a:rPr lang="en-US" sz="2000" b="0" dirty="0">
                <a:solidFill>
                  <a:schemeClr val="tx1"/>
                </a:solidFill>
                <a:latin typeface="+mn-lt"/>
                <a:cs typeface="Calibri" panose="020F0502020204030204" pitchFamily="34" charset="0"/>
              </a:rPr>
              <a:t>To ensure fiscal sustainability we will look at:</a:t>
            </a:r>
          </a:p>
          <a:p>
            <a:pPr marL="742950" lvl="1" indent="-342900">
              <a:lnSpc>
                <a:spcPct val="107000"/>
              </a:lnSpc>
              <a:spcBef>
                <a:spcPts val="0"/>
              </a:spcBef>
              <a:spcAft>
                <a:spcPts val="0"/>
              </a:spcAft>
              <a:buFont typeface="Symbol" panose="05050102010706020507" pitchFamily="18" charset="2"/>
              <a:buChar char=""/>
            </a:pPr>
            <a:r>
              <a:rPr lang="en-US" dirty="0">
                <a:cs typeface="Calibri" panose="020F0502020204030204" pitchFamily="34" charset="0"/>
              </a:rPr>
              <a:t>W</a:t>
            </a:r>
            <a:r>
              <a:rPr lang="en-US" b="0" dirty="0">
                <a:solidFill>
                  <a:schemeClr val="tx1"/>
                </a:solidFill>
                <a:cs typeface="Calibri" panose="020F0502020204030204" pitchFamily="34" charset="0"/>
              </a:rPr>
              <a:t>hether there is high-level political commitment to a reform which is likely to sustain beyond the life of the intervention, </a:t>
            </a:r>
          </a:p>
          <a:p>
            <a:pPr marL="742950" lvl="1" indent="-342900">
              <a:lnSpc>
                <a:spcPct val="107000"/>
              </a:lnSpc>
              <a:spcBef>
                <a:spcPts val="0"/>
              </a:spcBef>
              <a:spcAft>
                <a:spcPts val="0"/>
              </a:spcAft>
              <a:buFont typeface="Symbol" panose="05050102010706020507" pitchFamily="18" charset="2"/>
              <a:buChar char=""/>
            </a:pPr>
            <a:r>
              <a:rPr lang="en-US" dirty="0">
                <a:cs typeface="Calibri" panose="020F0502020204030204" pitchFamily="34" charset="0"/>
              </a:rPr>
              <a:t>H</a:t>
            </a:r>
            <a:r>
              <a:rPr lang="en-US" b="0" dirty="0">
                <a:solidFill>
                  <a:schemeClr val="tx1"/>
                </a:solidFill>
                <a:cs typeface="Calibri" panose="020F0502020204030204" pitchFamily="34" charset="0"/>
              </a:rPr>
              <a:t>ow it is proposed to secure funding for the intervention when WBG financing ends, and </a:t>
            </a:r>
          </a:p>
          <a:p>
            <a:pPr marL="742950" lvl="1" indent="-342900">
              <a:lnSpc>
                <a:spcPct val="107000"/>
              </a:lnSpc>
              <a:spcBef>
                <a:spcPts val="0"/>
              </a:spcBef>
              <a:spcAft>
                <a:spcPts val="0"/>
              </a:spcAft>
              <a:buFont typeface="Symbol" panose="05050102010706020507" pitchFamily="18" charset="2"/>
              <a:buChar char=""/>
            </a:pPr>
            <a:r>
              <a:rPr lang="en-US" dirty="0">
                <a:cs typeface="Calibri" panose="020F0502020204030204" pitchFamily="34" charset="0"/>
              </a:rPr>
              <a:t>T</a:t>
            </a:r>
            <a:r>
              <a:rPr lang="en-US" b="0" dirty="0">
                <a:solidFill>
                  <a:schemeClr val="tx1"/>
                </a:solidFill>
                <a:cs typeface="Calibri" panose="020F0502020204030204" pitchFamily="34" charset="0"/>
              </a:rPr>
              <a:t>he robustness of Federal-state policy engagements which will be needed to sustain the reform trajectory. </a:t>
            </a:r>
          </a:p>
          <a:p>
            <a:pPr marL="342890" indent="-342900">
              <a:lnSpc>
                <a:spcPct val="107000"/>
              </a:lnSpc>
              <a:spcBef>
                <a:spcPts val="0"/>
              </a:spcBef>
              <a:spcAft>
                <a:spcPts val="0"/>
              </a:spcAft>
              <a:buFont typeface="Symbol" panose="05050102010706020507" pitchFamily="18" charset="2"/>
              <a:buChar char=""/>
            </a:pPr>
            <a:r>
              <a:rPr lang="en-US" sz="2000" b="0" dirty="0">
                <a:solidFill>
                  <a:schemeClr val="tx1"/>
                </a:solidFill>
                <a:latin typeface="+mn-lt"/>
                <a:cs typeface="Calibri" panose="020F0502020204030204" pitchFamily="34" charset="0"/>
              </a:rPr>
              <a:t>To ensure institutional sustainability, we will seek to ensure that institutional arrangements to support the intervention are properly embedded in government structures.</a:t>
            </a:r>
          </a:p>
        </p:txBody>
      </p:sp>
      <p:sp>
        <p:nvSpPr>
          <p:cNvPr id="3" name="Title 2">
            <a:extLst>
              <a:ext uri="{FF2B5EF4-FFF2-40B4-BE49-F238E27FC236}">
                <a16:creationId xmlns:a16="http://schemas.microsoft.com/office/drawing/2014/main" id="{46CE5941-EEB1-4533-BFFE-BCE56F89D375}"/>
              </a:ext>
            </a:extLst>
          </p:cNvPr>
          <p:cNvSpPr>
            <a:spLocks noGrp="1"/>
          </p:cNvSpPr>
          <p:nvPr>
            <p:ph type="title"/>
          </p:nvPr>
        </p:nvSpPr>
        <p:spPr>
          <a:xfrm>
            <a:off x="564777" y="227188"/>
            <a:ext cx="10811435" cy="492443"/>
          </a:xfrm>
        </p:spPr>
        <p:txBody>
          <a:bodyPr/>
          <a:lstStyle/>
          <a:p>
            <a:r>
              <a:rPr lang="en-US" sz="3200" b="1" dirty="0">
                <a:effectLst/>
                <a:latin typeface="Calibri" panose="020F0502020204030204" pitchFamily="34" charset="0"/>
                <a:ea typeface="Calibri" panose="020F0502020204030204" pitchFamily="34" charset="0"/>
                <a:cs typeface="Calibri" panose="020F0502020204030204" pitchFamily="34" charset="0"/>
              </a:rPr>
              <a:t>Fiscal and institutional sustainability</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0608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6CE5941-EEB1-4533-BFFE-BCE56F89D375}"/>
              </a:ext>
            </a:extLst>
          </p:cNvPr>
          <p:cNvSpPr>
            <a:spLocks noGrp="1"/>
          </p:cNvSpPr>
          <p:nvPr>
            <p:ph type="title"/>
          </p:nvPr>
        </p:nvSpPr>
        <p:spPr>
          <a:xfrm>
            <a:off x="564777" y="227188"/>
            <a:ext cx="10811435" cy="492443"/>
          </a:xfrm>
        </p:spPr>
        <p:txBody>
          <a:bodyPr/>
          <a:lstStyle/>
          <a:p>
            <a:r>
              <a:rPr lang="en-US" sz="3200" b="1" dirty="0">
                <a:effectLst/>
                <a:latin typeface="Calibri" panose="020F0502020204030204" pitchFamily="34" charset="0"/>
                <a:ea typeface="Calibri" panose="020F0502020204030204" pitchFamily="34" charset="0"/>
                <a:cs typeface="Calibri" panose="020F0502020204030204" pitchFamily="34" charset="0"/>
              </a:rPr>
              <a:t>Contacts</a:t>
            </a:r>
            <a:endParaRPr lang="en-US" sz="3200" dirty="0">
              <a:latin typeface="Calibri" panose="020F0502020204030204" pitchFamily="34" charset="0"/>
              <a:cs typeface="Calibri" panose="020F0502020204030204" pitchFamily="34" charset="0"/>
            </a:endParaRPr>
          </a:p>
        </p:txBody>
      </p:sp>
      <p:graphicFrame>
        <p:nvGraphicFramePr>
          <p:cNvPr id="4" name="Table 4">
            <a:extLst>
              <a:ext uri="{FF2B5EF4-FFF2-40B4-BE49-F238E27FC236}">
                <a16:creationId xmlns:a16="http://schemas.microsoft.com/office/drawing/2014/main" id="{5A882A06-DEFA-4AA9-99AE-09FFCF612710}"/>
              </a:ext>
            </a:extLst>
          </p:cNvPr>
          <p:cNvGraphicFramePr>
            <a:graphicFrameLocks noGrp="1"/>
          </p:cNvGraphicFramePr>
          <p:nvPr>
            <p:extLst>
              <p:ext uri="{D42A27DB-BD31-4B8C-83A1-F6EECF244321}">
                <p14:modId xmlns:p14="http://schemas.microsoft.com/office/powerpoint/2010/main" val="981761851"/>
              </p:ext>
            </p:extLst>
          </p:nvPr>
        </p:nvGraphicFramePr>
        <p:xfrm>
          <a:off x="1092749" y="1195286"/>
          <a:ext cx="10283463" cy="4018555"/>
        </p:xfrm>
        <a:graphic>
          <a:graphicData uri="http://schemas.openxmlformats.org/drawingml/2006/table">
            <a:tbl>
              <a:tblPr firstRow="1" bandRow="1">
                <a:tableStyleId>{5C22544A-7EE6-4342-B048-85BDC9FD1C3A}</a:tableStyleId>
              </a:tblPr>
              <a:tblGrid>
                <a:gridCol w="718589">
                  <a:extLst>
                    <a:ext uri="{9D8B030D-6E8A-4147-A177-3AD203B41FA5}">
                      <a16:colId xmlns:a16="http://schemas.microsoft.com/office/drawing/2014/main" val="302777200"/>
                    </a:ext>
                  </a:extLst>
                </a:gridCol>
                <a:gridCol w="3434542">
                  <a:extLst>
                    <a:ext uri="{9D8B030D-6E8A-4147-A177-3AD203B41FA5}">
                      <a16:colId xmlns:a16="http://schemas.microsoft.com/office/drawing/2014/main" val="747959236"/>
                    </a:ext>
                  </a:extLst>
                </a:gridCol>
                <a:gridCol w="2747632">
                  <a:extLst>
                    <a:ext uri="{9D8B030D-6E8A-4147-A177-3AD203B41FA5}">
                      <a16:colId xmlns:a16="http://schemas.microsoft.com/office/drawing/2014/main" val="43151863"/>
                    </a:ext>
                  </a:extLst>
                </a:gridCol>
                <a:gridCol w="3382700">
                  <a:extLst>
                    <a:ext uri="{9D8B030D-6E8A-4147-A177-3AD203B41FA5}">
                      <a16:colId xmlns:a16="http://schemas.microsoft.com/office/drawing/2014/main" val="3401431787"/>
                    </a:ext>
                  </a:extLst>
                </a:gridCol>
              </a:tblGrid>
              <a:tr h="364687">
                <a:tc>
                  <a:txBody>
                    <a:bodyPr/>
                    <a:lstStyle/>
                    <a:p>
                      <a:r>
                        <a:rPr lang="en-US" sz="2000" dirty="0"/>
                        <a:t>S/N</a:t>
                      </a:r>
                    </a:p>
                  </a:txBody>
                  <a:tcPr/>
                </a:tc>
                <a:tc>
                  <a:txBody>
                    <a:bodyPr/>
                    <a:lstStyle/>
                    <a:p>
                      <a:r>
                        <a:rPr lang="en-US" sz="2000" dirty="0"/>
                        <a:t>Name</a:t>
                      </a:r>
                    </a:p>
                  </a:txBody>
                  <a:tcPr/>
                </a:tc>
                <a:tc>
                  <a:txBody>
                    <a:bodyPr/>
                    <a:lstStyle/>
                    <a:p>
                      <a:endParaRPr lang="en-US" sz="2000" dirty="0"/>
                    </a:p>
                  </a:txBody>
                  <a:tcPr/>
                </a:tc>
                <a:tc>
                  <a:txBody>
                    <a:bodyPr/>
                    <a:lstStyle/>
                    <a:p>
                      <a:r>
                        <a:rPr lang="en-US" sz="2000" dirty="0"/>
                        <a:t>Email Address</a:t>
                      </a:r>
                    </a:p>
                  </a:txBody>
                  <a:tcPr/>
                </a:tc>
                <a:extLst>
                  <a:ext uri="{0D108BD9-81ED-4DB2-BD59-A6C34878D82A}">
                    <a16:rowId xmlns:a16="http://schemas.microsoft.com/office/drawing/2014/main" val="3621252573"/>
                  </a:ext>
                </a:extLst>
              </a:tr>
              <a:tr h="645215">
                <a:tc>
                  <a:txBody>
                    <a:bodyPr/>
                    <a:lstStyle/>
                    <a:p>
                      <a:r>
                        <a:rPr lang="en-US" sz="2000" dirty="0"/>
                        <a:t>1</a:t>
                      </a:r>
                    </a:p>
                  </a:txBody>
                  <a:tcPr/>
                </a:tc>
                <a:tc>
                  <a:txBody>
                    <a:bodyPr/>
                    <a:lstStyle/>
                    <a:p>
                      <a:r>
                        <a:rPr lang="en-US" sz="2000" dirty="0"/>
                        <a:t>Magnus Lindelow</a:t>
                      </a:r>
                    </a:p>
                  </a:txBody>
                  <a:tcPr/>
                </a:tc>
                <a:tc>
                  <a:txBody>
                    <a:bodyPr/>
                    <a:lstStyle/>
                    <a:p>
                      <a:r>
                        <a:rPr lang="en-US" sz="2000" dirty="0"/>
                        <a:t>Practice Manager</a:t>
                      </a:r>
                    </a:p>
                  </a:txBody>
                  <a:tcPr/>
                </a:tc>
                <a:tc>
                  <a:txBody>
                    <a:bodyPr/>
                    <a:lstStyle/>
                    <a:p>
                      <a:r>
                        <a:rPr lang="en-US" sz="2000" dirty="0"/>
                        <a:t>mlindelow@worldbank.org</a:t>
                      </a:r>
                    </a:p>
                  </a:txBody>
                  <a:tcPr/>
                </a:tc>
                <a:extLst>
                  <a:ext uri="{0D108BD9-81ED-4DB2-BD59-A6C34878D82A}">
                    <a16:rowId xmlns:a16="http://schemas.microsoft.com/office/drawing/2014/main" val="432633504"/>
                  </a:ext>
                </a:extLst>
              </a:tr>
              <a:tr h="364687">
                <a:tc>
                  <a:txBody>
                    <a:bodyPr/>
                    <a:lstStyle/>
                    <a:p>
                      <a:r>
                        <a:rPr lang="en-US" sz="2000" dirty="0"/>
                        <a:t>2</a:t>
                      </a:r>
                    </a:p>
                  </a:txBody>
                  <a:tcPr/>
                </a:tc>
                <a:tc>
                  <a:txBody>
                    <a:bodyPr/>
                    <a:lstStyle/>
                    <a:p>
                      <a:r>
                        <a:rPr lang="en-US" sz="2000" dirty="0"/>
                        <a:t>Tekabe Ayalew Belay</a:t>
                      </a:r>
                    </a:p>
                  </a:txBody>
                  <a:tcPr/>
                </a:tc>
                <a:tc>
                  <a:txBody>
                    <a:bodyPr/>
                    <a:lstStyle/>
                    <a:p>
                      <a:r>
                        <a:rPr lang="en-US" sz="2000" dirty="0"/>
                        <a:t>HD Practice Lead</a:t>
                      </a:r>
                    </a:p>
                  </a:txBody>
                  <a:tcPr/>
                </a:tc>
                <a:tc>
                  <a:txBody>
                    <a:bodyPr/>
                    <a:lstStyle/>
                    <a:p>
                      <a:r>
                        <a:rPr lang="en-US" sz="2000" dirty="0"/>
                        <a:t>tbelay@worldbank.org</a:t>
                      </a:r>
                    </a:p>
                  </a:txBody>
                  <a:tcPr/>
                </a:tc>
                <a:extLst>
                  <a:ext uri="{0D108BD9-81ED-4DB2-BD59-A6C34878D82A}">
                    <a16:rowId xmlns:a16="http://schemas.microsoft.com/office/drawing/2014/main" val="389347429"/>
                  </a:ext>
                </a:extLst>
              </a:tr>
              <a:tr h="645215">
                <a:tc>
                  <a:txBody>
                    <a:bodyPr/>
                    <a:lstStyle/>
                    <a:p>
                      <a:r>
                        <a:rPr lang="en-US" sz="2000" dirty="0"/>
                        <a:t>3</a:t>
                      </a:r>
                    </a:p>
                  </a:txBody>
                  <a:tcPr/>
                </a:tc>
                <a:tc>
                  <a:txBody>
                    <a:bodyPr/>
                    <a:lstStyle/>
                    <a:p>
                      <a:r>
                        <a:rPr lang="en-US" sz="2000" dirty="0"/>
                        <a:t>Olumide Olaolu Okunola</a:t>
                      </a:r>
                    </a:p>
                  </a:txBody>
                  <a:tcPr/>
                </a:tc>
                <a:tc>
                  <a:txBody>
                    <a:bodyPr/>
                    <a:lstStyle/>
                    <a:p>
                      <a:r>
                        <a:rPr lang="en-US" sz="2000" dirty="0"/>
                        <a:t>Sn Health Specialist</a:t>
                      </a:r>
                    </a:p>
                  </a:txBody>
                  <a:tcPr/>
                </a:tc>
                <a:tc>
                  <a:txBody>
                    <a:bodyPr/>
                    <a:lstStyle/>
                    <a:p>
                      <a:r>
                        <a:rPr lang="en-US" sz="2000" dirty="0"/>
                        <a:t>ookunola@ifc.org</a:t>
                      </a:r>
                    </a:p>
                  </a:txBody>
                  <a:tcPr/>
                </a:tc>
                <a:extLst>
                  <a:ext uri="{0D108BD9-81ED-4DB2-BD59-A6C34878D82A}">
                    <a16:rowId xmlns:a16="http://schemas.microsoft.com/office/drawing/2014/main" val="3862009189"/>
                  </a:ext>
                </a:extLst>
              </a:tr>
              <a:tr h="645215">
                <a:tc>
                  <a:txBody>
                    <a:bodyPr/>
                    <a:lstStyle/>
                    <a:p>
                      <a:r>
                        <a:rPr lang="en-US" sz="2000" dirty="0"/>
                        <a:t>4</a:t>
                      </a:r>
                    </a:p>
                  </a:txBody>
                  <a:tcPr/>
                </a:tc>
                <a:tc>
                  <a:txBody>
                    <a:bodyPr/>
                    <a:lstStyle/>
                    <a:p>
                      <a:r>
                        <a:rPr lang="en-US" sz="2000" dirty="0"/>
                        <a:t>Onoriode Ezire</a:t>
                      </a:r>
                    </a:p>
                  </a:txBody>
                  <a:tcPr/>
                </a:tc>
                <a:tc>
                  <a:txBody>
                    <a:bodyPr/>
                    <a:lstStyle/>
                    <a:p>
                      <a:r>
                        <a:rPr lang="en-US" sz="2000" dirty="0"/>
                        <a:t>Sn. Health Specialist </a:t>
                      </a:r>
                    </a:p>
                  </a:txBody>
                  <a:tcPr/>
                </a:tc>
                <a:tc>
                  <a:txBody>
                    <a:bodyPr/>
                    <a:lstStyle/>
                    <a:p>
                      <a:r>
                        <a:rPr lang="en-US" sz="2000" dirty="0"/>
                        <a:t>Oezire@worldbank.org</a:t>
                      </a:r>
                    </a:p>
                  </a:txBody>
                  <a:tcPr/>
                </a:tc>
                <a:extLst>
                  <a:ext uri="{0D108BD9-81ED-4DB2-BD59-A6C34878D82A}">
                    <a16:rowId xmlns:a16="http://schemas.microsoft.com/office/drawing/2014/main" val="2875625876"/>
                  </a:ext>
                </a:extLst>
              </a:tr>
              <a:tr h="645215">
                <a:tc>
                  <a:txBody>
                    <a:bodyPr/>
                    <a:lstStyle/>
                    <a:p>
                      <a:r>
                        <a:rPr lang="en-US" sz="2000" dirty="0"/>
                        <a:t>5</a:t>
                      </a:r>
                    </a:p>
                  </a:txBody>
                  <a:tcPr/>
                </a:tc>
                <a:tc>
                  <a:txBody>
                    <a:bodyPr/>
                    <a:lstStyle/>
                    <a:p>
                      <a:r>
                        <a:rPr lang="en-US" sz="2000" dirty="0"/>
                        <a:t>Ayodeji Gafar Ajiboye</a:t>
                      </a:r>
                    </a:p>
                  </a:txBody>
                  <a:tcPr/>
                </a:tc>
                <a:tc>
                  <a:txBody>
                    <a:bodyPr/>
                    <a:lstStyle/>
                    <a:p>
                      <a:r>
                        <a:rPr lang="en-US" sz="2000" dirty="0"/>
                        <a:t>Sn. Economist Health</a:t>
                      </a:r>
                    </a:p>
                  </a:txBody>
                  <a:tcPr/>
                </a:tc>
                <a:tc>
                  <a:txBody>
                    <a:bodyPr/>
                    <a:lstStyle/>
                    <a:p>
                      <a:r>
                        <a:rPr lang="en-US" sz="2000" dirty="0"/>
                        <a:t>aajiboye@worldbank.org</a:t>
                      </a:r>
                    </a:p>
                  </a:txBody>
                  <a:tcPr/>
                </a:tc>
                <a:extLst>
                  <a:ext uri="{0D108BD9-81ED-4DB2-BD59-A6C34878D82A}">
                    <a16:rowId xmlns:a16="http://schemas.microsoft.com/office/drawing/2014/main" val="719483698"/>
                  </a:ext>
                </a:extLst>
              </a:tr>
              <a:tr h="645215">
                <a:tc>
                  <a:txBody>
                    <a:bodyPr/>
                    <a:lstStyle/>
                    <a:p>
                      <a:r>
                        <a:rPr lang="en-US" sz="2000" dirty="0"/>
                        <a:t>6</a:t>
                      </a:r>
                    </a:p>
                  </a:txBody>
                  <a:tcPr/>
                </a:tc>
                <a:tc>
                  <a:txBody>
                    <a:bodyPr/>
                    <a:lstStyle/>
                    <a:p>
                      <a:r>
                        <a:rPr lang="en-US" sz="2000" dirty="0"/>
                        <a:t>Ritgak Asabe Sarah Dimka</a:t>
                      </a:r>
                    </a:p>
                  </a:txBody>
                  <a:tcPr/>
                </a:tc>
                <a:tc>
                  <a:txBody>
                    <a:bodyPr/>
                    <a:lstStyle/>
                    <a:p>
                      <a:r>
                        <a:rPr lang="en-US" sz="2000" dirty="0"/>
                        <a:t>Sn. Health Specialist</a:t>
                      </a:r>
                    </a:p>
                  </a:txBody>
                  <a:tcPr/>
                </a:tc>
                <a:tc>
                  <a:txBody>
                    <a:bodyPr/>
                    <a:lstStyle/>
                    <a:p>
                      <a:r>
                        <a:rPr lang="en-US" sz="2000" dirty="0"/>
                        <a:t>rdimka@worldbank.org</a:t>
                      </a:r>
                    </a:p>
                  </a:txBody>
                  <a:tcPr/>
                </a:tc>
                <a:extLst>
                  <a:ext uri="{0D108BD9-81ED-4DB2-BD59-A6C34878D82A}">
                    <a16:rowId xmlns:a16="http://schemas.microsoft.com/office/drawing/2014/main" val="2483850078"/>
                  </a:ext>
                </a:extLst>
              </a:tr>
            </a:tbl>
          </a:graphicData>
        </a:graphic>
      </p:graphicFrame>
    </p:spTree>
    <p:extLst>
      <p:ext uri="{BB962C8B-B14F-4D97-AF65-F5344CB8AC3E}">
        <p14:creationId xmlns:p14="http://schemas.microsoft.com/office/powerpoint/2010/main" val="4177053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42C7910-6D59-4899-B572-2B7FBE0303CA}"/>
              </a:ext>
            </a:extLst>
          </p:cNvPr>
          <p:cNvSpPr>
            <a:spLocks noGrp="1"/>
          </p:cNvSpPr>
          <p:nvPr>
            <p:ph type="title"/>
          </p:nvPr>
        </p:nvSpPr>
        <p:spPr/>
        <p:txBody>
          <a:bodyPr/>
          <a:lstStyle/>
          <a:p>
            <a:r>
              <a:rPr lang="en-US" dirty="0"/>
              <a:t>Presentation Outline</a:t>
            </a:r>
          </a:p>
        </p:txBody>
      </p:sp>
      <p:sp>
        <p:nvSpPr>
          <p:cNvPr id="4" name="TextBox 3">
            <a:extLst>
              <a:ext uri="{FF2B5EF4-FFF2-40B4-BE49-F238E27FC236}">
                <a16:creationId xmlns:a16="http://schemas.microsoft.com/office/drawing/2014/main" id="{D366E885-29BB-4BF0-8E47-5E16207F1FD3}"/>
              </a:ext>
            </a:extLst>
          </p:cNvPr>
          <p:cNvSpPr txBox="1"/>
          <p:nvPr/>
        </p:nvSpPr>
        <p:spPr>
          <a:xfrm>
            <a:off x="564777" y="1300480"/>
            <a:ext cx="11048103" cy="1200329"/>
          </a:xfrm>
          <a:prstGeom prst="rect">
            <a:avLst/>
          </a:prstGeom>
          <a:noFill/>
        </p:spPr>
        <p:txBody>
          <a:bodyPr wrap="square" rtlCol="0">
            <a:spAutoFit/>
          </a:bodyPr>
          <a:lstStyle/>
          <a:p>
            <a:pPr marL="285750" indent="-285750">
              <a:buFont typeface="Arial" panose="020B0604020202020204" pitchFamily="34" charset="0"/>
              <a:buChar char="•"/>
            </a:pPr>
            <a:r>
              <a:rPr lang="en-US" dirty="0"/>
              <a:t>Brief about the World Bank Group</a:t>
            </a:r>
          </a:p>
          <a:p>
            <a:pPr marL="285750" indent="-285750">
              <a:buFont typeface="Arial" panose="020B0604020202020204" pitchFamily="34" charset="0"/>
              <a:buChar char="•"/>
            </a:pPr>
            <a:r>
              <a:rPr lang="en-US" dirty="0"/>
              <a:t>WBG Nigeria CPF</a:t>
            </a:r>
          </a:p>
          <a:p>
            <a:pPr marL="285750" indent="-285750">
              <a:buFont typeface="Arial" panose="020B0604020202020204" pitchFamily="34" charset="0"/>
              <a:buChar char="•"/>
            </a:pPr>
            <a:r>
              <a:rPr lang="en-US" dirty="0"/>
              <a:t>WBG and State level engagements</a:t>
            </a:r>
          </a:p>
          <a:p>
            <a:pPr marL="285750" indent="-285750">
              <a:buFont typeface="Arial" panose="020B0604020202020204" pitchFamily="34" charset="0"/>
              <a:buChar char="•"/>
            </a:pPr>
            <a:r>
              <a:rPr lang="en-US" dirty="0"/>
              <a:t>General Discussions and Q&amp;As</a:t>
            </a:r>
          </a:p>
        </p:txBody>
      </p:sp>
    </p:spTree>
    <p:extLst>
      <p:ext uri="{BB962C8B-B14F-4D97-AF65-F5344CB8AC3E}">
        <p14:creationId xmlns:p14="http://schemas.microsoft.com/office/powerpoint/2010/main" val="39860774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DB36D9C-DAAD-4057-A754-961016F79DE4}"/>
              </a:ext>
            </a:extLst>
          </p:cNvPr>
          <p:cNvSpPr>
            <a:spLocks noGrp="1"/>
          </p:cNvSpPr>
          <p:nvPr>
            <p:ph type="body" sz="quarter" idx="12"/>
          </p:nvPr>
        </p:nvSpPr>
        <p:spPr/>
        <p:txBody>
          <a:bodyPr/>
          <a:lstStyle/>
          <a:p>
            <a:r>
              <a:rPr lang="en-US" dirty="0"/>
              <a:t>General Discussions, Questions and Answers</a:t>
            </a:r>
          </a:p>
        </p:txBody>
      </p:sp>
    </p:spTree>
    <p:extLst>
      <p:ext uri="{BB962C8B-B14F-4D97-AF65-F5344CB8AC3E}">
        <p14:creationId xmlns:p14="http://schemas.microsoft.com/office/powerpoint/2010/main" val="2113141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DB36D9C-DAAD-4057-A754-961016F79DE4}"/>
              </a:ext>
            </a:extLst>
          </p:cNvPr>
          <p:cNvSpPr>
            <a:spLocks noGrp="1"/>
          </p:cNvSpPr>
          <p:nvPr>
            <p:ph type="body" sz="quarter" idx="12"/>
          </p:nvPr>
        </p:nvSpPr>
        <p:spPr/>
        <p:txBody>
          <a:bodyPr/>
          <a:lstStyle/>
          <a:p>
            <a:r>
              <a:rPr lang="en-US" dirty="0"/>
              <a:t>Brief about the World Bank Group</a:t>
            </a:r>
          </a:p>
        </p:txBody>
      </p:sp>
    </p:spTree>
    <p:extLst>
      <p:ext uri="{BB962C8B-B14F-4D97-AF65-F5344CB8AC3E}">
        <p14:creationId xmlns:p14="http://schemas.microsoft.com/office/powerpoint/2010/main" val="1163827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B4EBABD-A88C-44BB-8D61-B6D2AD64FB2E}"/>
              </a:ext>
            </a:extLst>
          </p:cNvPr>
          <p:cNvSpPr>
            <a:spLocks noGrp="1"/>
          </p:cNvSpPr>
          <p:nvPr>
            <p:ph type="body" sz="quarter" idx="12"/>
          </p:nvPr>
        </p:nvSpPr>
        <p:spPr>
          <a:xfrm>
            <a:off x="564778" y="883920"/>
            <a:ext cx="10702662" cy="2577629"/>
          </a:xfrm>
        </p:spPr>
        <p:txBody>
          <a:bodyPr/>
          <a:lstStyle/>
          <a:p>
            <a:pPr algn="l">
              <a:buFont typeface="Arial" panose="020B0604020202020204" pitchFamily="34" charset="0"/>
              <a:buChar char="•"/>
            </a:pPr>
            <a:r>
              <a:rPr lang="en-US" sz="2000" b="0" dirty="0">
                <a:solidFill>
                  <a:schemeClr val="tx1"/>
                </a:solidFill>
                <a:latin typeface="+mn-lt"/>
              </a:rPr>
              <a:t>The World Bank Group refers to five affiliated development institutions operating as One Group—</a:t>
            </a:r>
          </a:p>
          <a:p>
            <a:pPr lvl="1">
              <a:buFont typeface="Arial" panose="020B0604020202020204" pitchFamily="34" charset="0"/>
              <a:buChar char="•"/>
            </a:pPr>
            <a:r>
              <a:rPr lang="en-US" dirty="0"/>
              <a:t>T</a:t>
            </a:r>
            <a:r>
              <a:rPr lang="en-US" b="0" i="0" u="none" strike="noStrike" baseline="0" dirty="0"/>
              <a:t>he International Bank for Reconstruction and Development</a:t>
            </a:r>
            <a:r>
              <a:rPr lang="en-US" dirty="0"/>
              <a:t> </a:t>
            </a:r>
            <a:r>
              <a:rPr lang="en-US" dirty="0">
                <a:solidFill>
                  <a:schemeClr val="accent5">
                    <a:lumMod val="75000"/>
                  </a:schemeClr>
                </a:solidFill>
              </a:rPr>
              <a:t>(IBRD)</a:t>
            </a:r>
            <a:endParaRPr lang="en-US" b="0" i="0" u="none" strike="noStrike" baseline="0" dirty="0">
              <a:solidFill>
                <a:schemeClr val="accent5">
                  <a:lumMod val="75000"/>
                </a:schemeClr>
              </a:solidFill>
            </a:endParaRPr>
          </a:p>
          <a:p>
            <a:pPr lvl="1">
              <a:buFont typeface="Arial" panose="020B0604020202020204" pitchFamily="34" charset="0"/>
              <a:buChar char="•"/>
            </a:pPr>
            <a:r>
              <a:rPr lang="en-US" dirty="0"/>
              <a:t>T</a:t>
            </a:r>
            <a:r>
              <a:rPr lang="en-US" b="0" i="0" u="none" strike="noStrike" baseline="0" dirty="0"/>
              <a:t>he International Development Association</a:t>
            </a:r>
            <a:r>
              <a:rPr lang="en-US" dirty="0"/>
              <a:t> </a:t>
            </a:r>
            <a:r>
              <a:rPr lang="en-US" dirty="0">
                <a:solidFill>
                  <a:schemeClr val="accent5">
                    <a:lumMod val="75000"/>
                  </a:schemeClr>
                </a:solidFill>
              </a:rPr>
              <a:t>(IDA)</a:t>
            </a:r>
            <a:endParaRPr lang="en-US" b="0" i="0" u="none" strike="noStrike" baseline="0" dirty="0">
              <a:solidFill>
                <a:schemeClr val="accent5">
                  <a:lumMod val="75000"/>
                </a:schemeClr>
              </a:solidFill>
            </a:endParaRPr>
          </a:p>
          <a:p>
            <a:pPr lvl="1">
              <a:buFont typeface="Arial" panose="020B0604020202020204" pitchFamily="34" charset="0"/>
              <a:buChar char="•"/>
            </a:pPr>
            <a:r>
              <a:rPr lang="en-US" dirty="0"/>
              <a:t>T</a:t>
            </a:r>
            <a:r>
              <a:rPr lang="en-US" b="0" i="0" u="none" strike="noStrike" baseline="0" dirty="0"/>
              <a:t>he International Finance Corporation</a:t>
            </a:r>
            <a:r>
              <a:rPr lang="en-US" dirty="0"/>
              <a:t> </a:t>
            </a:r>
            <a:r>
              <a:rPr lang="en-US" dirty="0">
                <a:solidFill>
                  <a:schemeClr val="accent5">
                    <a:lumMod val="75000"/>
                  </a:schemeClr>
                </a:solidFill>
              </a:rPr>
              <a:t>(IFC)</a:t>
            </a:r>
          </a:p>
          <a:p>
            <a:pPr lvl="1">
              <a:buFont typeface="Arial" panose="020B0604020202020204" pitchFamily="34" charset="0"/>
              <a:buChar char="•"/>
            </a:pPr>
            <a:r>
              <a:rPr lang="en-US" b="0" i="0" u="none" strike="noStrike" baseline="0" dirty="0"/>
              <a:t>The Multilateral Investment Guarantee Agency </a:t>
            </a:r>
            <a:r>
              <a:rPr lang="en-US" b="0" i="0" u="none" strike="noStrike" baseline="0" dirty="0">
                <a:solidFill>
                  <a:schemeClr val="accent5">
                    <a:lumMod val="75000"/>
                  </a:schemeClr>
                </a:solidFill>
              </a:rPr>
              <a:t>(MICA), </a:t>
            </a:r>
            <a:r>
              <a:rPr lang="en-US" b="0" i="0" u="none" strike="noStrike" baseline="0" dirty="0"/>
              <a:t>and </a:t>
            </a:r>
          </a:p>
          <a:p>
            <a:pPr lvl="1">
              <a:buFont typeface="Arial" panose="020B0604020202020204" pitchFamily="34" charset="0"/>
              <a:buChar char="•"/>
            </a:pPr>
            <a:r>
              <a:rPr lang="en-US" dirty="0"/>
              <a:t>T</a:t>
            </a:r>
            <a:r>
              <a:rPr lang="en-US" b="0" i="0" u="none" strike="noStrike" baseline="0" dirty="0"/>
              <a:t>he International Centre for Settlement of Investment Disputes </a:t>
            </a:r>
            <a:r>
              <a:rPr lang="en-US" b="0" i="0" u="none" strike="noStrike" baseline="0" dirty="0">
                <a:solidFill>
                  <a:schemeClr val="accent5">
                    <a:lumMod val="75000"/>
                  </a:schemeClr>
                </a:solidFill>
              </a:rPr>
              <a:t>(ICSID). </a:t>
            </a:r>
          </a:p>
        </p:txBody>
      </p:sp>
      <p:sp>
        <p:nvSpPr>
          <p:cNvPr id="3" name="Title 2">
            <a:extLst>
              <a:ext uri="{FF2B5EF4-FFF2-40B4-BE49-F238E27FC236}">
                <a16:creationId xmlns:a16="http://schemas.microsoft.com/office/drawing/2014/main" id="{46CE5941-EEB1-4533-BFFE-BCE56F89D375}"/>
              </a:ext>
            </a:extLst>
          </p:cNvPr>
          <p:cNvSpPr>
            <a:spLocks noGrp="1"/>
          </p:cNvSpPr>
          <p:nvPr>
            <p:ph type="title"/>
          </p:nvPr>
        </p:nvSpPr>
        <p:spPr/>
        <p:txBody>
          <a:bodyPr/>
          <a:lstStyle/>
          <a:p>
            <a:r>
              <a:rPr lang="en-US" dirty="0"/>
              <a:t>The World Bank Group (WBG)</a:t>
            </a:r>
          </a:p>
        </p:txBody>
      </p:sp>
    </p:spTree>
    <p:extLst>
      <p:ext uri="{BB962C8B-B14F-4D97-AF65-F5344CB8AC3E}">
        <p14:creationId xmlns:p14="http://schemas.microsoft.com/office/powerpoint/2010/main" val="4276857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B4EBABD-A88C-44BB-8D61-B6D2AD64FB2E}"/>
              </a:ext>
            </a:extLst>
          </p:cNvPr>
          <p:cNvSpPr>
            <a:spLocks noGrp="1"/>
          </p:cNvSpPr>
          <p:nvPr>
            <p:ph type="body" sz="quarter" idx="12"/>
          </p:nvPr>
        </p:nvSpPr>
        <p:spPr>
          <a:xfrm>
            <a:off x="564778" y="883920"/>
            <a:ext cx="10702662" cy="2616101"/>
          </a:xfrm>
        </p:spPr>
        <p:txBody>
          <a:bodyPr/>
          <a:lstStyle/>
          <a:p>
            <a:pPr>
              <a:buFont typeface="Arial" panose="020B0604020202020204" pitchFamily="34" charset="0"/>
              <a:buChar char="•"/>
            </a:pPr>
            <a:r>
              <a:rPr lang="en-US" sz="2000" b="0" dirty="0">
                <a:solidFill>
                  <a:schemeClr val="tx1"/>
                </a:solidFill>
                <a:latin typeface="+mn-lt"/>
              </a:rPr>
              <a:t>The World Bank Group, operating as One Group, aims to work with the public and private sectors in partnership to </a:t>
            </a:r>
            <a:r>
              <a:rPr lang="en-US" sz="2000" u="sng" dirty="0">
                <a:solidFill>
                  <a:schemeClr val="accent5">
                    <a:lumMod val="75000"/>
                  </a:schemeClr>
                </a:solidFill>
                <a:latin typeface="+mn-lt"/>
              </a:rPr>
              <a:t>end extreme poverty </a:t>
            </a:r>
            <a:r>
              <a:rPr lang="en-US" sz="2000" b="0" dirty="0">
                <a:solidFill>
                  <a:schemeClr val="tx1"/>
                </a:solidFill>
                <a:latin typeface="+mn-lt"/>
              </a:rPr>
              <a:t>and boost </a:t>
            </a:r>
            <a:r>
              <a:rPr lang="en-US" sz="2000" u="sng" dirty="0">
                <a:solidFill>
                  <a:schemeClr val="accent5">
                    <a:lumMod val="75000"/>
                  </a:schemeClr>
                </a:solidFill>
                <a:latin typeface="+mn-lt"/>
              </a:rPr>
              <a:t>shared prosperity </a:t>
            </a:r>
            <a:r>
              <a:rPr lang="en-US" sz="2000" b="0" dirty="0">
                <a:solidFill>
                  <a:schemeClr val="tx1"/>
                </a:solidFill>
                <a:latin typeface="+mn-lt"/>
              </a:rPr>
              <a:t>sustainably through various actions.</a:t>
            </a:r>
          </a:p>
          <a:p>
            <a:pPr>
              <a:buFont typeface="Arial" panose="020B0604020202020204" pitchFamily="34" charset="0"/>
              <a:buChar char="•"/>
            </a:pPr>
            <a:r>
              <a:rPr lang="en-US" sz="2000" b="0" dirty="0">
                <a:solidFill>
                  <a:schemeClr val="tx1"/>
                </a:solidFill>
                <a:latin typeface="+mn-lt"/>
              </a:rPr>
              <a:t>These actions include:</a:t>
            </a:r>
          </a:p>
          <a:p>
            <a:pPr lvl="1">
              <a:buFont typeface="Arial" panose="020B0604020202020204" pitchFamily="34" charset="0"/>
              <a:buChar char="•"/>
            </a:pPr>
            <a:r>
              <a:rPr lang="en-US" b="0" dirty="0">
                <a:solidFill>
                  <a:schemeClr val="tx1"/>
                </a:solidFill>
              </a:rPr>
              <a:t>Contributing to the global development agenda through dialogue and action.</a:t>
            </a:r>
          </a:p>
          <a:p>
            <a:pPr lvl="1">
              <a:buFont typeface="Arial" panose="020B0604020202020204" pitchFamily="34" charset="0"/>
              <a:buChar char="•"/>
            </a:pPr>
            <a:r>
              <a:rPr lang="en-US" b="0" dirty="0">
                <a:solidFill>
                  <a:schemeClr val="tx1"/>
                </a:solidFill>
              </a:rPr>
              <a:t>Supporting clients in delivering customized development solutions</a:t>
            </a:r>
          </a:p>
          <a:p>
            <a:pPr lvl="1">
              <a:buFont typeface="Arial" panose="020B0604020202020204" pitchFamily="34" charset="0"/>
              <a:buChar char="•"/>
            </a:pPr>
            <a:r>
              <a:rPr lang="en-US" b="0" dirty="0">
                <a:solidFill>
                  <a:schemeClr val="tx1"/>
                </a:solidFill>
              </a:rPr>
              <a:t>Undertaking transformational engagements, scaling up successful programs and projects.</a:t>
            </a:r>
          </a:p>
        </p:txBody>
      </p:sp>
      <p:sp>
        <p:nvSpPr>
          <p:cNvPr id="3" name="Title 2">
            <a:extLst>
              <a:ext uri="{FF2B5EF4-FFF2-40B4-BE49-F238E27FC236}">
                <a16:creationId xmlns:a16="http://schemas.microsoft.com/office/drawing/2014/main" id="{46CE5941-EEB1-4533-BFFE-BCE56F89D375}"/>
              </a:ext>
            </a:extLst>
          </p:cNvPr>
          <p:cNvSpPr>
            <a:spLocks noGrp="1"/>
          </p:cNvSpPr>
          <p:nvPr>
            <p:ph type="title"/>
          </p:nvPr>
        </p:nvSpPr>
        <p:spPr/>
        <p:txBody>
          <a:bodyPr/>
          <a:lstStyle/>
          <a:p>
            <a:r>
              <a:rPr lang="en-US" dirty="0"/>
              <a:t>The World Bank Group Twine Goals</a:t>
            </a:r>
          </a:p>
        </p:txBody>
      </p:sp>
    </p:spTree>
    <p:extLst>
      <p:ext uri="{BB962C8B-B14F-4D97-AF65-F5344CB8AC3E}">
        <p14:creationId xmlns:p14="http://schemas.microsoft.com/office/powerpoint/2010/main" val="358360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B4EBABD-A88C-44BB-8D61-B6D2AD64FB2E}"/>
              </a:ext>
            </a:extLst>
          </p:cNvPr>
          <p:cNvSpPr>
            <a:spLocks noGrp="1"/>
          </p:cNvSpPr>
          <p:nvPr>
            <p:ph type="body" sz="quarter" idx="12"/>
          </p:nvPr>
        </p:nvSpPr>
        <p:spPr>
          <a:xfrm>
            <a:off x="652913" y="1886455"/>
            <a:ext cx="10702662" cy="2693045"/>
          </a:xfrm>
        </p:spPr>
        <p:txBody>
          <a:bodyPr/>
          <a:lstStyle/>
          <a:p>
            <a:pPr>
              <a:buFont typeface="Arial" panose="020B0604020202020204" pitchFamily="34" charset="0"/>
              <a:buChar char="•"/>
            </a:pPr>
            <a:r>
              <a:rPr lang="en-US" sz="2000" dirty="0">
                <a:solidFill>
                  <a:schemeClr val="accent5">
                    <a:lumMod val="75000"/>
                  </a:schemeClr>
                </a:solidFill>
                <a:latin typeface="+mn-lt"/>
              </a:rPr>
              <a:t>Finance: </a:t>
            </a:r>
            <a:r>
              <a:rPr lang="en-US" sz="2000" b="0" dirty="0">
                <a:solidFill>
                  <a:schemeClr val="tx1"/>
                </a:solidFill>
                <a:latin typeface="+mn-lt"/>
              </a:rPr>
              <a:t>A broad suite of competitively priced financial instruments for both the public and private sector.</a:t>
            </a:r>
          </a:p>
          <a:p>
            <a:pPr>
              <a:buFont typeface="Arial" panose="020B0604020202020204" pitchFamily="34" charset="0"/>
              <a:buChar char="•"/>
            </a:pPr>
            <a:r>
              <a:rPr lang="en-US" sz="2000" dirty="0">
                <a:solidFill>
                  <a:schemeClr val="accent5">
                    <a:lumMod val="75000"/>
                  </a:schemeClr>
                </a:solidFill>
                <a:latin typeface="+mn-lt"/>
              </a:rPr>
              <a:t>Knowledge: </a:t>
            </a:r>
            <a:r>
              <a:rPr lang="en-US" sz="2000" b="0" dirty="0">
                <a:solidFill>
                  <a:schemeClr val="tx1"/>
                </a:solidFill>
                <a:latin typeface="+mn-lt"/>
              </a:rPr>
              <a:t>The accumulated and curated development data, research, and experience of what works and what does not work made available to the country clients, whether produced by the WBG or others.</a:t>
            </a:r>
          </a:p>
          <a:p>
            <a:pPr>
              <a:buFont typeface="Arial" panose="020B0604020202020204" pitchFamily="34" charset="0"/>
              <a:buChar char="•"/>
            </a:pPr>
            <a:r>
              <a:rPr lang="en-US" sz="2000" dirty="0">
                <a:solidFill>
                  <a:schemeClr val="accent5">
                    <a:lumMod val="75000"/>
                  </a:schemeClr>
                </a:solidFill>
                <a:latin typeface="+mn-lt"/>
              </a:rPr>
              <a:t>Partnership: </a:t>
            </a:r>
            <a:r>
              <a:rPr lang="en-US" sz="2000" b="0" dirty="0">
                <a:solidFill>
                  <a:schemeClr val="tx1"/>
                </a:solidFill>
                <a:latin typeface="+mn-lt"/>
              </a:rPr>
              <a:t>The ability of the WBG to bring together large groups of actors to work and act together to tackle development issues that are beyond the capacity of any single actor to affect or resolve.</a:t>
            </a:r>
          </a:p>
        </p:txBody>
      </p:sp>
      <p:sp>
        <p:nvSpPr>
          <p:cNvPr id="3" name="Title 2">
            <a:extLst>
              <a:ext uri="{FF2B5EF4-FFF2-40B4-BE49-F238E27FC236}">
                <a16:creationId xmlns:a16="http://schemas.microsoft.com/office/drawing/2014/main" id="{46CE5941-EEB1-4533-BFFE-BCE56F89D375}"/>
              </a:ext>
            </a:extLst>
          </p:cNvPr>
          <p:cNvSpPr>
            <a:spLocks noGrp="1"/>
          </p:cNvSpPr>
          <p:nvPr>
            <p:ph type="title"/>
          </p:nvPr>
        </p:nvSpPr>
        <p:spPr/>
        <p:txBody>
          <a:bodyPr/>
          <a:lstStyle/>
          <a:p>
            <a:r>
              <a:rPr lang="en-US" dirty="0"/>
              <a:t>What the Bank Offers Countries</a:t>
            </a:r>
          </a:p>
        </p:txBody>
      </p:sp>
    </p:spTree>
    <p:extLst>
      <p:ext uri="{BB962C8B-B14F-4D97-AF65-F5344CB8AC3E}">
        <p14:creationId xmlns:p14="http://schemas.microsoft.com/office/powerpoint/2010/main" val="294793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B4EBABD-A88C-44BB-8D61-B6D2AD64FB2E}"/>
              </a:ext>
            </a:extLst>
          </p:cNvPr>
          <p:cNvSpPr>
            <a:spLocks noGrp="1"/>
          </p:cNvSpPr>
          <p:nvPr>
            <p:ph type="body" sz="quarter" idx="12"/>
          </p:nvPr>
        </p:nvSpPr>
        <p:spPr>
          <a:xfrm>
            <a:off x="564778" y="883920"/>
            <a:ext cx="10702662" cy="4685898"/>
          </a:xfrm>
        </p:spPr>
        <p:txBody>
          <a:bodyPr/>
          <a:lstStyle/>
          <a:p>
            <a:pPr algn="l">
              <a:buFont typeface="Arial" panose="020B0604020202020204" pitchFamily="34" charset="0"/>
              <a:buChar char="•"/>
            </a:pPr>
            <a:r>
              <a:rPr lang="en-US" sz="2000" b="0" i="0" u="none" strike="noStrike" baseline="0" dirty="0">
                <a:solidFill>
                  <a:schemeClr val="tx1"/>
                </a:solidFill>
                <a:latin typeface="+mn-lt"/>
              </a:rPr>
              <a:t>The Country Engagement Process is:</a:t>
            </a:r>
            <a:endParaRPr lang="en-US" sz="2000" i="0" u="none" strike="noStrike" baseline="0" dirty="0">
              <a:solidFill>
                <a:schemeClr val="tx1"/>
              </a:solidFill>
              <a:latin typeface="+mn-lt"/>
            </a:endParaRPr>
          </a:p>
          <a:p>
            <a:pPr lvl="1">
              <a:buFont typeface="Arial" panose="020B0604020202020204" pitchFamily="34" charset="0"/>
              <a:buChar char="•"/>
            </a:pPr>
            <a:r>
              <a:rPr lang="en-US" b="1" dirty="0">
                <a:solidFill>
                  <a:schemeClr val="accent5">
                    <a:lumMod val="75000"/>
                  </a:schemeClr>
                </a:solidFill>
              </a:rPr>
              <a:t>Client Driven: </a:t>
            </a:r>
            <a:r>
              <a:rPr lang="en-US" b="0" i="0" u="none" strike="noStrike" baseline="0" dirty="0"/>
              <a:t>The approach begins with the member country’s development goals, as set out in its own strategy, although the WBG engagement approach should also encourage the country to view priorities through the prism of the Twin Goals.</a:t>
            </a:r>
          </a:p>
          <a:p>
            <a:pPr marL="457212" lvl="1" indent="0"/>
            <a:endParaRPr lang="en-US" b="0" i="0" u="none" strike="noStrike" baseline="0" dirty="0"/>
          </a:p>
          <a:p>
            <a:pPr lvl="1">
              <a:buFont typeface="Arial" panose="020B0604020202020204" pitchFamily="34" charset="0"/>
              <a:buChar char="•"/>
            </a:pPr>
            <a:r>
              <a:rPr lang="en-US" b="1" i="0" u="none" strike="noStrike" baseline="0" dirty="0">
                <a:solidFill>
                  <a:schemeClr val="accent5">
                    <a:lumMod val="75000"/>
                  </a:schemeClr>
                </a:solidFill>
              </a:rPr>
              <a:t>Support Member country’s efforts: </a:t>
            </a:r>
            <a:r>
              <a:rPr lang="en-US" b="0" i="0" u="none" strike="noStrike" baseline="0" dirty="0"/>
              <a:t>Supports a member country’s efforts to end extreme poverty and boost shared prosperity in a sustainable manner</a:t>
            </a:r>
          </a:p>
          <a:p>
            <a:pPr marL="457212" lvl="1" indent="0"/>
            <a:endParaRPr lang="en-US" b="0" i="0" u="none" strike="noStrike" baseline="0" dirty="0"/>
          </a:p>
          <a:p>
            <a:pPr lvl="1">
              <a:buFont typeface="Arial" panose="020B0604020202020204" pitchFamily="34" charset="0"/>
              <a:buChar char="•"/>
            </a:pPr>
            <a:r>
              <a:rPr lang="en-US" b="1" dirty="0">
                <a:solidFill>
                  <a:schemeClr val="accent5">
                    <a:lumMod val="75000"/>
                  </a:schemeClr>
                </a:solidFill>
              </a:rPr>
              <a:t>Evidence driven: </a:t>
            </a:r>
            <a:r>
              <a:rPr lang="en-US" b="0" i="0" u="none" strike="noStrike" baseline="0" dirty="0"/>
              <a:t>Draws on empirical evidence and data to assess constraints a country must address and opportunities it can embrace to speed progress toward ending extreme poverty. Promotes shared prosperity in ways that are environmentally, socially, and fiscally sustainable.</a:t>
            </a:r>
          </a:p>
          <a:p>
            <a:pPr marL="457212" lvl="1" indent="0"/>
            <a:endParaRPr lang="en-US" i="0" u="none" strike="noStrike" baseline="0" dirty="0"/>
          </a:p>
          <a:p>
            <a:pPr lvl="1">
              <a:buFont typeface="Arial" panose="020B0604020202020204" pitchFamily="34" charset="0"/>
              <a:buChar char="•"/>
            </a:pPr>
            <a:r>
              <a:rPr lang="en-US" b="1" i="0" u="none" strike="noStrike" baseline="0" dirty="0">
                <a:solidFill>
                  <a:schemeClr val="accent5">
                    <a:lumMod val="75000"/>
                  </a:schemeClr>
                </a:solidFill>
              </a:rPr>
              <a:t>Flexible: </a:t>
            </a:r>
            <a:r>
              <a:rPr lang="en-US" b="0" i="0" u="none" strike="noStrike" baseline="0" dirty="0"/>
              <a:t>The approach can accommodate all types of client countries, including low income, medium-income, and conflict-affected.</a:t>
            </a:r>
          </a:p>
        </p:txBody>
      </p:sp>
      <p:sp>
        <p:nvSpPr>
          <p:cNvPr id="3" name="Title 2">
            <a:extLst>
              <a:ext uri="{FF2B5EF4-FFF2-40B4-BE49-F238E27FC236}">
                <a16:creationId xmlns:a16="http://schemas.microsoft.com/office/drawing/2014/main" id="{46CE5941-EEB1-4533-BFFE-BCE56F89D375}"/>
              </a:ext>
            </a:extLst>
          </p:cNvPr>
          <p:cNvSpPr>
            <a:spLocks noGrp="1"/>
          </p:cNvSpPr>
          <p:nvPr>
            <p:ph type="title"/>
          </p:nvPr>
        </p:nvSpPr>
        <p:spPr/>
        <p:txBody>
          <a:bodyPr/>
          <a:lstStyle/>
          <a:p>
            <a:r>
              <a:rPr lang="en-US" dirty="0"/>
              <a:t>WBG Country Engagement Process</a:t>
            </a:r>
          </a:p>
        </p:txBody>
      </p:sp>
    </p:spTree>
    <p:extLst>
      <p:ext uri="{BB962C8B-B14F-4D97-AF65-F5344CB8AC3E}">
        <p14:creationId xmlns:p14="http://schemas.microsoft.com/office/powerpoint/2010/main" val="3200711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B4EBABD-A88C-44BB-8D61-B6D2AD64FB2E}"/>
              </a:ext>
            </a:extLst>
          </p:cNvPr>
          <p:cNvSpPr>
            <a:spLocks noGrp="1"/>
          </p:cNvSpPr>
          <p:nvPr>
            <p:ph type="body" sz="quarter" idx="12"/>
          </p:nvPr>
        </p:nvSpPr>
        <p:spPr>
          <a:xfrm>
            <a:off x="564778" y="1463040"/>
            <a:ext cx="10702662" cy="4716676"/>
          </a:xfrm>
        </p:spPr>
        <p:txBody>
          <a:bodyPr/>
          <a:lstStyle/>
          <a:p>
            <a:pPr>
              <a:buFont typeface="Arial" panose="020B0604020202020204" pitchFamily="34" charset="0"/>
              <a:buChar char="•"/>
            </a:pPr>
            <a:r>
              <a:rPr lang="en-US" sz="2000" i="0" u="none" strike="noStrike" baseline="0" dirty="0">
                <a:solidFill>
                  <a:srgbClr val="0081C2"/>
                </a:solidFill>
                <a:latin typeface="+mn-lt"/>
              </a:rPr>
              <a:t>The Systematic Country Diagnostic</a:t>
            </a:r>
          </a:p>
          <a:p>
            <a:pPr lvl="1">
              <a:buFont typeface="Arial" panose="020B0604020202020204" pitchFamily="34" charset="0"/>
              <a:buChar char="•"/>
            </a:pPr>
            <a:r>
              <a:rPr lang="en-US" b="0" i="0" u="none" strike="noStrike" baseline="0" dirty="0">
                <a:solidFill>
                  <a:srgbClr val="000000"/>
                </a:solidFill>
              </a:rPr>
              <a:t>Presents a systematic analytical assessment of the key constraints a country has to address, as well as the opportunities it can embrace to accelerate progress toward the Twin Goals.</a:t>
            </a:r>
          </a:p>
          <a:p>
            <a:pPr lvl="1">
              <a:buFont typeface="Arial" panose="020B0604020202020204" pitchFamily="34" charset="0"/>
              <a:buChar char="•"/>
            </a:pPr>
            <a:r>
              <a:rPr lang="en-US" b="0" i="0" u="none" strike="noStrike" baseline="0" dirty="0">
                <a:solidFill>
                  <a:srgbClr val="000000"/>
                </a:solidFill>
              </a:rPr>
              <a:t>Is a diagnostic exercise conducted by World Bank Group in consultation with national authorities and other stakeholders such as research institutes and universities.</a:t>
            </a:r>
          </a:p>
          <a:p>
            <a:pPr lvl="1">
              <a:buFont typeface="Arial" panose="020B0604020202020204" pitchFamily="34" charset="0"/>
              <a:buChar char="•"/>
            </a:pPr>
            <a:r>
              <a:rPr lang="en-US" b="0" i="0" u="none" strike="noStrike" baseline="0" dirty="0">
                <a:solidFill>
                  <a:srgbClr val="000000"/>
                </a:solidFill>
              </a:rPr>
              <a:t>Informs the strategic dialogue between World Bank Group and its clients about priority areas for World Bank Group engagement.</a:t>
            </a:r>
          </a:p>
          <a:p>
            <a:pPr>
              <a:buFont typeface="Arial" panose="020B0604020202020204" pitchFamily="34" charset="0"/>
              <a:buChar char="•"/>
            </a:pPr>
            <a:r>
              <a:rPr lang="en-US" sz="2000" dirty="0">
                <a:solidFill>
                  <a:srgbClr val="0081C2"/>
                </a:solidFill>
                <a:latin typeface="+mn-lt"/>
              </a:rPr>
              <a:t>Country Partnership Framework</a:t>
            </a:r>
          </a:p>
          <a:p>
            <a:pPr lvl="1">
              <a:buFont typeface="Arial" panose="020B0604020202020204" pitchFamily="34" charset="0"/>
              <a:buChar char="•"/>
            </a:pPr>
            <a:r>
              <a:rPr lang="en-US" b="0" i="0" u="none" strike="noStrike" baseline="0" dirty="0">
                <a:solidFill>
                  <a:srgbClr val="000000"/>
                </a:solidFill>
              </a:rPr>
              <a:t>Acts as a central tool for management to: Identify the specific objectives that the World Bank Group will help the client country achieve in pursuit of the Twin Goals.</a:t>
            </a:r>
          </a:p>
          <a:p>
            <a:pPr lvl="1">
              <a:buFont typeface="Arial" panose="020B0604020202020204" pitchFamily="34" charset="0"/>
              <a:buChar char="•"/>
            </a:pPr>
            <a:r>
              <a:rPr lang="en-US" b="0" i="0" u="none" strike="noStrike" baseline="0" dirty="0">
                <a:solidFill>
                  <a:srgbClr val="000000"/>
                </a:solidFill>
              </a:rPr>
              <a:t>Lay out a method for selecting a four to six-year program of financing, knowledge, and partnership activities.</a:t>
            </a:r>
          </a:p>
          <a:p>
            <a:pPr lvl="1">
              <a:buFont typeface="Arial" panose="020B0604020202020204" pitchFamily="34" charset="0"/>
              <a:buChar char="•"/>
            </a:pPr>
            <a:r>
              <a:rPr lang="en-US" b="0" i="0" u="none" strike="noStrike" baseline="0" dirty="0">
                <a:solidFill>
                  <a:srgbClr val="000000"/>
                </a:solidFill>
              </a:rPr>
              <a:t>It is prepared by the World Bank Group in consultation with the government and all major stakeholders, including the private sector and civil society.</a:t>
            </a:r>
          </a:p>
        </p:txBody>
      </p:sp>
      <p:sp>
        <p:nvSpPr>
          <p:cNvPr id="3" name="Title 2">
            <a:extLst>
              <a:ext uri="{FF2B5EF4-FFF2-40B4-BE49-F238E27FC236}">
                <a16:creationId xmlns:a16="http://schemas.microsoft.com/office/drawing/2014/main" id="{46CE5941-EEB1-4533-BFFE-BCE56F89D375}"/>
              </a:ext>
            </a:extLst>
          </p:cNvPr>
          <p:cNvSpPr>
            <a:spLocks noGrp="1"/>
          </p:cNvSpPr>
          <p:nvPr>
            <p:ph type="title"/>
          </p:nvPr>
        </p:nvSpPr>
        <p:spPr/>
        <p:txBody>
          <a:bodyPr/>
          <a:lstStyle/>
          <a:p>
            <a:r>
              <a:rPr lang="en-US" dirty="0"/>
              <a:t>WBG Country Engagement Instruments 1</a:t>
            </a:r>
          </a:p>
        </p:txBody>
      </p:sp>
      <p:pic>
        <p:nvPicPr>
          <p:cNvPr id="5" name="Picture 4">
            <a:extLst>
              <a:ext uri="{FF2B5EF4-FFF2-40B4-BE49-F238E27FC236}">
                <a16:creationId xmlns:a16="http://schemas.microsoft.com/office/drawing/2014/main" id="{86CB1697-E359-4072-BEA9-2EE849F6B4F6}"/>
              </a:ext>
            </a:extLst>
          </p:cNvPr>
          <p:cNvPicPr>
            <a:picLocks noChangeAspect="1"/>
          </p:cNvPicPr>
          <p:nvPr/>
        </p:nvPicPr>
        <p:blipFill rotWithShape="1">
          <a:blip r:embed="rId2"/>
          <a:srcRect t="14363" b="14986"/>
          <a:stretch/>
        </p:blipFill>
        <p:spPr>
          <a:xfrm>
            <a:off x="657569" y="741680"/>
            <a:ext cx="6523953" cy="670560"/>
          </a:xfrm>
          <a:prstGeom prst="rect">
            <a:avLst/>
          </a:prstGeom>
        </p:spPr>
      </p:pic>
    </p:spTree>
    <p:extLst>
      <p:ext uri="{BB962C8B-B14F-4D97-AF65-F5344CB8AC3E}">
        <p14:creationId xmlns:p14="http://schemas.microsoft.com/office/powerpoint/2010/main" val="3877710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B4EBABD-A88C-44BB-8D61-B6D2AD64FB2E}"/>
              </a:ext>
            </a:extLst>
          </p:cNvPr>
          <p:cNvSpPr>
            <a:spLocks noGrp="1"/>
          </p:cNvSpPr>
          <p:nvPr>
            <p:ph type="body" sz="quarter" idx="12"/>
          </p:nvPr>
        </p:nvSpPr>
        <p:spPr>
          <a:xfrm>
            <a:off x="564778" y="1310640"/>
            <a:ext cx="10702662" cy="4470455"/>
          </a:xfrm>
        </p:spPr>
        <p:txBody>
          <a:bodyPr/>
          <a:lstStyle/>
          <a:p>
            <a:pPr>
              <a:buFont typeface="Arial" panose="020B0604020202020204" pitchFamily="34" charset="0"/>
              <a:buChar char="•"/>
            </a:pPr>
            <a:r>
              <a:rPr lang="en-US" sz="2000" i="0" u="none" strike="noStrike" baseline="0" dirty="0">
                <a:solidFill>
                  <a:srgbClr val="0081C2"/>
                </a:solidFill>
                <a:latin typeface="+mn-lt"/>
              </a:rPr>
              <a:t>The Performance &amp; Learning Review</a:t>
            </a:r>
          </a:p>
          <a:p>
            <a:pPr lvl="1">
              <a:buFont typeface="Arial" panose="020B0604020202020204" pitchFamily="34" charset="0"/>
              <a:buChar char="•"/>
            </a:pPr>
            <a:r>
              <a:rPr lang="en-US" b="0" i="0" u="none" strike="noStrike" baseline="0" dirty="0">
                <a:solidFill>
                  <a:srgbClr val="000000"/>
                </a:solidFill>
              </a:rPr>
              <a:t>Briefly summarizes progress in implementing the CPF program and reviews the continuing relevance of the strategy at the midpoint of a CPF’s life.</a:t>
            </a:r>
          </a:p>
          <a:p>
            <a:pPr lvl="1">
              <a:buFont typeface="Arial" panose="020B0604020202020204" pitchFamily="34" charset="0"/>
              <a:buChar char="•"/>
            </a:pPr>
            <a:r>
              <a:rPr lang="en-US" b="0" i="0" u="none" strike="noStrike" baseline="0" dirty="0">
                <a:solidFill>
                  <a:srgbClr val="000000"/>
                </a:solidFill>
              </a:rPr>
              <a:t>Focuses on key country developments since the issuance of the CPF, draws on lessons learned to introduce midcourse adjustments, updates the results framework, and extends the CPF period as necessary.</a:t>
            </a:r>
            <a:endParaRPr lang="en-US" i="0" u="none" strike="noStrike" baseline="0" dirty="0"/>
          </a:p>
          <a:p>
            <a:pPr marL="0" indent="0" algn="l"/>
            <a:endParaRPr lang="en-US" sz="1800" b="0" i="0" u="none" strike="noStrike" baseline="0" dirty="0">
              <a:solidFill>
                <a:srgbClr val="0081C2"/>
              </a:solidFill>
              <a:latin typeface="+mn-lt"/>
            </a:endParaRPr>
          </a:p>
          <a:p>
            <a:pPr>
              <a:buFont typeface="Arial" panose="020B0604020202020204" pitchFamily="34" charset="0"/>
              <a:buChar char="•"/>
            </a:pPr>
            <a:r>
              <a:rPr lang="en-US" sz="2000" dirty="0">
                <a:solidFill>
                  <a:srgbClr val="0081C2"/>
                </a:solidFill>
                <a:latin typeface="+mn-lt"/>
              </a:rPr>
              <a:t>A Completion &amp; Learning Review</a:t>
            </a:r>
          </a:p>
          <a:p>
            <a:pPr lvl="1">
              <a:buFont typeface="Arial" panose="020B0604020202020204" pitchFamily="34" charset="0"/>
              <a:buChar char="•"/>
            </a:pPr>
            <a:r>
              <a:rPr lang="en-US" b="0" i="0" u="none" strike="noStrike" baseline="0" dirty="0">
                <a:solidFill>
                  <a:srgbClr val="000000"/>
                </a:solidFill>
              </a:rPr>
              <a:t>Assesses CPF and World Bank Group program performance using the Results Framework set out in the most recent PLR.</a:t>
            </a:r>
          </a:p>
          <a:p>
            <a:pPr lvl="1">
              <a:buFont typeface="Arial" panose="020B0604020202020204" pitchFamily="34" charset="0"/>
              <a:buChar char="•"/>
            </a:pPr>
            <a:r>
              <a:rPr lang="en-US" b="0" i="0" u="none" strike="noStrike" baseline="0" dirty="0">
                <a:solidFill>
                  <a:srgbClr val="000000"/>
                </a:solidFill>
              </a:rPr>
              <a:t>Is drafted at the end of the CPF period by the World Bank Group in consultation with the country.</a:t>
            </a:r>
          </a:p>
          <a:p>
            <a:pPr lvl="1">
              <a:buFont typeface="Arial" panose="020B0604020202020204" pitchFamily="34" charset="0"/>
              <a:buChar char="•"/>
            </a:pPr>
            <a:r>
              <a:rPr lang="en-US" b="0" i="0" u="none" strike="noStrike" baseline="0" dirty="0">
                <a:solidFill>
                  <a:srgbClr val="000000"/>
                </a:solidFill>
              </a:rPr>
              <a:t>As a self-assessment, serves to enhance the World Bank Group’s knowledge to increase development effectiveness and as a tool for accountability.</a:t>
            </a:r>
          </a:p>
        </p:txBody>
      </p:sp>
      <p:sp>
        <p:nvSpPr>
          <p:cNvPr id="3" name="Title 2">
            <a:extLst>
              <a:ext uri="{FF2B5EF4-FFF2-40B4-BE49-F238E27FC236}">
                <a16:creationId xmlns:a16="http://schemas.microsoft.com/office/drawing/2014/main" id="{46CE5941-EEB1-4533-BFFE-BCE56F89D375}"/>
              </a:ext>
            </a:extLst>
          </p:cNvPr>
          <p:cNvSpPr>
            <a:spLocks noGrp="1"/>
          </p:cNvSpPr>
          <p:nvPr>
            <p:ph type="title"/>
          </p:nvPr>
        </p:nvSpPr>
        <p:spPr>
          <a:xfrm>
            <a:off x="564777" y="227188"/>
            <a:ext cx="10811435" cy="434606"/>
          </a:xfrm>
        </p:spPr>
        <p:txBody>
          <a:bodyPr/>
          <a:lstStyle/>
          <a:p>
            <a:r>
              <a:rPr lang="en-US" dirty="0"/>
              <a:t>WBG Country Engagement Instruments 2</a:t>
            </a:r>
          </a:p>
        </p:txBody>
      </p:sp>
    </p:spTree>
    <p:extLst>
      <p:ext uri="{BB962C8B-B14F-4D97-AF65-F5344CB8AC3E}">
        <p14:creationId xmlns:p14="http://schemas.microsoft.com/office/powerpoint/2010/main" val="37442060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afghanistan-brande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fghanistan-brande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602</TotalTime>
  <Words>1943</Words>
  <Application>Microsoft Office PowerPoint</Application>
  <PresentationFormat>Widescreen</PresentationFormat>
  <Paragraphs>157</Paragraphs>
  <Slides>20</Slides>
  <Notes>1</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20</vt:i4>
      </vt:variant>
    </vt:vector>
  </HeadingPairs>
  <TitlesOfParts>
    <vt:vector size="31" baseType="lpstr">
      <vt:lpstr>Arial</vt:lpstr>
      <vt:lpstr>Arial Bold</vt:lpstr>
      <vt:lpstr>Calibri</vt:lpstr>
      <vt:lpstr>Courier New</vt:lpstr>
      <vt:lpstr>Symbol</vt:lpstr>
      <vt:lpstr>Times New Roman</vt:lpstr>
      <vt:lpstr>Trebuchet MS</vt:lpstr>
      <vt:lpstr>Wingdings</vt:lpstr>
      <vt:lpstr>afghanistan-branded</vt:lpstr>
      <vt:lpstr>1_afghanistan-branded</vt:lpstr>
      <vt:lpstr>think-cell Slide</vt:lpstr>
      <vt:lpstr>Brief overview of World Bank Group and its Operations in Nigeria</vt:lpstr>
      <vt:lpstr>Presentation Outline</vt:lpstr>
      <vt:lpstr>PowerPoint Presentation</vt:lpstr>
      <vt:lpstr>The World Bank Group (WBG)</vt:lpstr>
      <vt:lpstr>The World Bank Group Twine Goals</vt:lpstr>
      <vt:lpstr>What the Bank Offers Countries</vt:lpstr>
      <vt:lpstr>WBG Country Engagement Process</vt:lpstr>
      <vt:lpstr>WBG Country Engagement Instruments 1</vt:lpstr>
      <vt:lpstr>WBG Country Engagement Instruments 2</vt:lpstr>
      <vt:lpstr>WBG Financing Instruments</vt:lpstr>
      <vt:lpstr>WBG Project Circle</vt:lpstr>
      <vt:lpstr>PowerPoint Presentation</vt:lpstr>
      <vt:lpstr>WBG Nigeria 2020- 2025 Country Partnership Framework (CPF)</vt:lpstr>
      <vt:lpstr>WB Nigeria 2020- 2025 CPF PHC Objectives</vt:lpstr>
      <vt:lpstr>PowerPoint Presentation</vt:lpstr>
      <vt:lpstr>PowerPoint Presentation</vt:lpstr>
      <vt:lpstr>WBG and Sub National Governments in Nigeria</vt:lpstr>
      <vt:lpstr>Fiscal and institutional sustainability</vt:lpstr>
      <vt:lpstr>Contacts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REIMAGINING PRIMARY HEALTHCARE IN NIGERIA</dc:title>
  <dc:creator>Olumide Olaolu Okunola</dc:creator>
  <cp:lastModifiedBy>Onoriode Ezire</cp:lastModifiedBy>
  <cp:revision>14</cp:revision>
  <dcterms:created xsi:type="dcterms:W3CDTF">2021-07-26T14:20:44Z</dcterms:created>
  <dcterms:modified xsi:type="dcterms:W3CDTF">2021-09-03T08:12:54Z</dcterms:modified>
</cp:coreProperties>
</file>