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12"/>
  </p:notesMasterIdLst>
  <p:sldIdLst>
    <p:sldId id="479" r:id="rId3"/>
    <p:sldId id="580" r:id="rId4"/>
    <p:sldId id="3526" r:id="rId5"/>
    <p:sldId id="3511" r:id="rId6"/>
    <p:sldId id="3527" r:id="rId7"/>
    <p:sldId id="257" r:id="rId8"/>
    <p:sldId id="570" r:id="rId9"/>
    <p:sldId id="566" r:id="rId10"/>
    <p:sldId id="5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173" autoAdjust="0"/>
  </p:normalViewPr>
  <p:slideViewPr>
    <p:cSldViewPr snapToGrid="0">
      <p:cViewPr varScale="1">
        <p:scale>
          <a:sx n="61" d="100"/>
          <a:sy n="61" d="100"/>
        </p:scale>
        <p:origin x="8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B4E59-AF1A-4320-A171-380667B8FED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ADA51-0A8D-42AF-99D8-3886F6699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70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2027, Government and Stakeholders at national and sub-national levels will have increased capacity to sustain quality, efficient and resilient primary health care systems in development and humanitarian settings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ABD79-EBC1-43A6-A69B-A214D10759E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111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make high quality PHC services accessible and affordable to women/girls and children . This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 be achieved by strengthening the primary health care service delivery platform through improved leadership, oversight,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management, and delivery of essential health services at the sub-national level and thereby influencing improvement in overall health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outcomes. Building on the momentum of the Seattle Declaration, there is an opportunity to rapidly accelerate progress, with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renewed political commitment to improve PHC delivery, under the leadership of Nigeria’s 36 Executive Governors. Leadership and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governance are critical to improving health outcomes, and governors play an important role in the political oversight for all socioeconomic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sectors at the state level.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challenge states to do better, the PHC Leadership Challenge Fund will recognize the work of Nigeria’s Executive Governors and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State teams whose states demonstrate a dramatic impact in building strong resilient PHC systems. This will also give an opportunity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innovative interventions to be recognized and scaled up including peer learning and exchange.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PHC Leadership Challenge Award would result in direct and residual benefits, such as: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Motivate Governors to increase investments towards actualization of Seattle Declaration and full implementation of Primary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Health Care Under One Roof (PHCUOR) strategy, with a particular focus on Governors leading in closing the gender gaps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barriers relevant to their States.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Contribute to building strong, equitable, protective, sustainable PHC systems through improving human resources,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addressing both the critical shortages, maldistribution, performance management, gender and other inequities, with a focus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gender equitable representation at all levels of the health system, and improving capacities at sub national levels through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skills enhancement and continued stakeholder engagement that deliver a gender response and age sensitive Minimum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Services Package (MSP) of PHC.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Generate and increase access to accurate and timely PHC performance data linked to health outcomes for decision making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accountability through training, oversight as well as instituting reward and sanctions mechanisms.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Strengthen the institutional capacity of the Secretariat (NGF) and capacities to provide technical support (NPHCDA) to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 accountability and transparency on data for program and financials linked with improving performance management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state and LGA and PHC levels.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Strengthen effective partnerships at federal and state levels towards improving evidence-based PHC service delivery and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overall health outcomes.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ADA51-0A8D-42AF-99D8-3886F66992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90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Performance and results tracking</a:t>
            </a:r>
          </a:p>
          <a:p>
            <a:r>
              <a:rPr lang="en-US" dirty="0"/>
              <a:t>The project will develop a performance measurement framework, including </a:t>
            </a:r>
            <a:r>
              <a:rPr lang="en-US" b="1" dirty="0"/>
              <a:t>sex and gender disaggregated data</a:t>
            </a:r>
            <a:r>
              <a:rPr lang="en-US" dirty="0"/>
              <a:t>, for</a:t>
            </a:r>
          </a:p>
          <a:p>
            <a:r>
              <a:rPr lang="en-US" b="1" dirty="0"/>
              <a:t>tracking, managing, and reporting implementation of the Challenge</a:t>
            </a:r>
            <a:r>
              <a:rPr lang="en-US" dirty="0"/>
              <a:t>. The indicator domains will address the key areas</a:t>
            </a:r>
          </a:p>
          <a:p>
            <a:r>
              <a:rPr lang="en-US" dirty="0"/>
              <a:t>of the of the </a:t>
            </a:r>
            <a:r>
              <a:rPr lang="en-US" b="1" dirty="0"/>
              <a:t>Seattle commitments</a:t>
            </a:r>
            <a:r>
              <a:rPr lang="en-US" dirty="0"/>
              <a:t>: governance and leadership; social accountability; service delivery; financing; and</a:t>
            </a:r>
          </a:p>
          <a:p>
            <a:r>
              <a:rPr lang="en-US" dirty="0"/>
              <a:t>performance. They will be selected on the five MAMMS principles of </a:t>
            </a:r>
            <a:r>
              <a:rPr lang="en-US" b="1" dirty="0"/>
              <a:t>meaningfulness, availability, movability,</a:t>
            </a:r>
          </a:p>
          <a:p>
            <a:r>
              <a:rPr lang="en-US" b="1" dirty="0"/>
              <a:t>measurability and simplicity</a:t>
            </a:r>
            <a:r>
              <a:rPr lang="en-US" dirty="0"/>
              <a:t>. The performance framework will be developed during the first </a:t>
            </a:r>
            <a:r>
              <a:rPr lang="en-US" b="1" dirty="0"/>
              <a:t>6 months </a:t>
            </a:r>
            <a:r>
              <a:rPr lang="en-US" dirty="0"/>
              <a:t>of the</a:t>
            </a:r>
          </a:p>
          <a:p>
            <a:r>
              <a:rPr lang="en-US" dirty="0" err="1"/>
              <a:t>programme</a:t>
            </a:r>
            <a:r>
              <a:rPr lang="en-US" dirty="0"/>
              <a:t> and will </a:t>
            </a:r>
            <a:r>
              <a:rPr lang="en-US" b="1" dirty="0"/>
              <a:t>leverage on yearly national targets </a:t>
            </a:r>
            <a:r>
              <a:rPr lang="en-US" dirty="0"/>
              <a:t>set in sectoral policy reference documents for Health and</a:t>
            </a:r>
          </a:p>
          <a:p>
            <a:r>
              <a:rPr lang="en-US" dirty="0"/>
              <a:t>Nutrition outcome indicators as per the monitoring table in Section D for the whole duration of the </a:t>
            </a:r>
            <a:r>
              <a:rPr lang="en-US" dirty="0" err="1"/>
              <a:t>programme</a:t>
            </a:r>
            <a:r>
              <a:rPr lang="en-US" dirty="0"/>
              <a:t>. If</a:t>
            </a:r>
          </a:p>
          <a:p>
            <a:r>
              <a:rPr lang="en-US" b="1" dirty="0"/>
              <a:t>progressive yearly national targets for specific outcome indicators are not currently available, the technical lead of</a:t>
            </a:r>
          </a:p>
          <a:p>
            <a:r>
              <a:rPr lang="en-US" b="1" dirty="0"/>
              <a:t>the project will facilitate the setting of such targets working closely with NPHCDA and DPRS </a:t>
            </a:r>
            <a:r>
              <a:rPr lang="en-US" dirty="0"/>
              <a:t>based on the most</a:t>
            </a:r>
          </a:p>
          <a:p>
            <a:r>
              <a:rPr lang="en-US" dirty="0"/>
              <a:t>robust and updated data. The performance framework will also </a:t>
            </a:r>
            <a:r>
              <a:rPr lang="en-US" b="1" dirty="0"/>
              <a:t>address PHC output indicators demonstrated to lead</a:t>
            </a:r>
          </a:p>
          <a:p>
            <a:r>
              <a:rPr lang="en-US" b="1" dirty="0"/>
              <a:t>to the improvement of </a:t>
            </a:r>
            <a:r>
              <a:rPr lang="en-US" b="1" dirty="0" err="1"/>
              <a:t>programme</a:t>
            </a:r>
            <a:r>
              <a:rPr lang="en-US" b="1" dirty="0"/>
              <a:t> outcomes</a:t>
            </a:r>
            <a:r>
              <a:rPr lang="en-US" dirty="0"/>
              <a:t>, as well as assess impact and success. The performance framework</a:t>
            </a:r>
          </a:p>
          <a:p>
            <a:r>
              <a:rPr lang="en-US" dirty="0"/>
              <a:t>will be </a:t>
            </a:r>
            <a:r>
              <a:rPr lang="en-US" b="1" dirty="0"/>
              <a:t>clear, results oriented, easy to understand and track </a:t>
            </a:r>
            <a:r>
              <a:rPr lang="en-US" dirty="0"/>
              <a:t>– including the </a:t>
            </a:r>
            <a:r>
              <a:rPr lang="en-US" b="1" dirty="0"/>
              <a:t>sources of data</a:t>
            </a:r>
            <a:r>
              <a:rPr lang="en-US" dirty="0"/>
              <a:t>. By leveraging on data</a:t>
            </a:r>
          </a:p>
          <a:p>
            <a:r>
              <a:rPr lang="en-US" dirty="0"/>
              <a:t>as the backbone of the performance framework for </a:t>
            </a:r>
            <a:r>
              <a:rPr lang="en-US" dirty="0" err="1"/>
              <a:t>programme</a:t>
            </a:r>
            <a:r>
              <a:rPr lang="en-US" dirty="0"/>
              <a:t> implementation, data quality, accuracy and its use</a:t>
            </a:r>
          </a:p>
          <a:p>
            <a:r>
              <a:rPr lang="en-US" dirty="0"/>
              <a:t>for maximizing impact become an integral part of this proposal which will require synergic efforts to address the</a:t>
            </a:r>
          </a:p>
          <a:p>
            <a:r>
              <a:rPr lang="en-US" dirty="0"/>
              <a:t>challenges that current HMIS are facing in Nigeria, including DHIS2, at several levels. The NGF’s Meta-dashboard</a:t>
            </a:r>
          </a:p>
          <a:p>
            <a:r>
              <a:rPr lang="en-US" dirty="0"/>
              <a:t>currently under development and supported through ongoing NGF data grant, will also be reviewed for linkages with</a:t>
            </a:r>
          </a:p>
          <a:p>
            <a:r>
              <a:rPr lang="en-US" dirty="0"/>
              <a:t>the overall performance tracking. The program specific score cards linked with DHIS 2, namely RMNCAHN, routine</a:t>
            </a:r>
          </a:p>
          <a:p>
            <a:r>
              <a:rPr lang="en-US" dirty="0"/>
              <a:t>immunization, etc. to also be aligned so as to link PHC performance to health outcome results including</a:t>
            </a:r>
          </a:p>
          <a:p>
            <a:r>
              <a:rPr lang="en-US" dirty="0"/>
              <a:t>improvements in service delivery, access, coverage and quality and ultimately to impact towards understanding the</a:t>
            </a:r>
          </a:p>
          <a:p>
            <a:r>
              <a:rPr lang="en-US" dirty="0"/>
              <a:t>progress for sustainable and resilient PHC systems. There will be specific focus towards areas like reproductive</a:t>
            </a:r>
          </a:p>
          <a:p>
            <a:r>
              <a:rPr lang="en-US" dirty="0"/>
              <a:t>health including family planning, maternal and newborn health, child and adolescent health that face wide disparities</a:t>
            </a:r>
          </a:p>
          <a:p>
            <a:r>
              <a:rPr lang="en-US" dirty="0"/>
              <a:t>across and within States specifically with an equity lens and ensuring that averages do not mask the reality of</a:t>
            </a:r>
          </a:p>
          <a:p>
            <a:r>
              <a:rPr lang="en-US" dirty="0"/>
              <a:t>inequities for the most vulnerable and hard to reach populations.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3ADA51-0A8D-42AF-99D8-3886F66992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98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D3D1E-41F5-4BDD-A82B-789366D05B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03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7D628-6124-2644-9003-DD6004445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63D490-6B91-9B40-93B6-D7052D24B4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70F12-22B9-294A-ACED-C6692B05A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2178A-0A86-6F4F-81F1-10BEFF720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E43B7-AFD2-084A-9FE3-3A0E37085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55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8EBB9-1EBC-A843-92DC-A11891628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AC682F-70A4-6145-B6EA-112C483E14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78C9C-A6C8-0446-8CE8-0C25F89D5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11B79-CB7A-EE4C-B854-2361FAD72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4011A-4F33-C448-9F4E-761564DE0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88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45B7B8-0D28-4948-8C5F-22B51BAB98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A06234-D908-D943-8188-D68D7F3EA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26481-D06C-C042-8066-E768EC73C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EBB75-4DB9-0F41-AB63-1275877FD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8D92B-3F31-8C44-8E7B-3E219027E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03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mb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800" baseline="0">
                <a:latin typeface="Univers LT Std 55 Roman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the best image you have.</a:t>
            </a:r>
          </a:p>
        </p:txBody>
      </p:sp>
    </p:spTree>
    <p:extLst>
      <p:ext uri="{BB962C8B-B14F-4D97-AF65-F5344CB8AC3E}">
        <p14:creationId xmlns:p14="http://schemas.microsoft.com/office/powerpoint/2010/main" val="2154650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rgbClr val="00B0F0"/>
          </a:solidFill>
        </p:spPr>
        <p:txBody>
          <a:bodyPr/>
          <a:lstStyle>
            <a:lvl1pPr>
              <a:defRPr sz="1800" baseline="0">
                <a:latin typeface="Univers LT Std 55 Roman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541370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891316" y="587829"/>
            <a:ext cx="3164115" cy="2769325"/>
          </a:xfrm>
          <a:solidFill>
            <a:srgbClr val="00B0F0"/>
          </a:solidFill>
        </p:spPr>
        <p:txBody>
          <a:bodyPr/>
          <a:lstStyle>
            <a:lvl1pPr>
              <a:defRPr sz="1800" baseline="0">
                <a:latin typeface="Univers LT Std 55 Roman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picture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8244116" y="587829"/>
            <a:ext cx="3164115" cy="2769325"/>
          </a:xfrm>
          <a:solidFill>
            <a:srgbClr val="00B0F0"/>
          </a:solidFill>
        </p:spPr>
        <p:txBody>
          <a:bodyPr/>
          <a:lstStyle>
            <a:lvl1pPr>
              <a:defRPr sz="1800" baseline="0">
                <a:latin typeface="Univers LT Std 55 Roman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picture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8244116" y="3513909"/>
            <a:ext cx="3164115" cy="2769325"/>
          </a:xfrm>
          <a:solidFill>
            <a:srgbClr val="00B0F0"/>
          </a:solidFill>
        </p:spPr>
        <p:txBody>
          <a:bodyPr/>
          <a:lstStyle>
            <a:lvl1pPr>
              <a:defRPr sz="1800" baseline="0">
                <a:latin typeface="Univers LT Std 55 Roman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picture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891316" y="3513909"/>
            <a:ext cx="3164115" cy="2769325"/>
          </a:xfrm>
          <a:solidFill>
            <a:srgbClr val="00B0F0"/>
          </a:solidFill>
        </p:spPr>
        <p:txBody>
          <a:bodyPr/>
          <a:lstStyle>
            <a:lvl1pPr>
              <a:defRPr sz="1800" baseline="0">
                <a:latin typeface="Univers LT Std 55 Roman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454622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for 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47705" y="1901826"/>
            <a:ext cx="5295900" cy="3856039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1"/>
          <p:cNvSpPr>
            <a:spLocks noGrp="1"/>
          </p:cNvSpPr>
          <p:nvPr>
            <p:ph type="pic" sz="quarter" idx="10" hasCustomPrompt="1"/>
          </p:nvPr>
        </p:nvSpPr>
        <p:spPr>
          <a:xfrm>
            <a:off x="660403" y="1902186"/>
            <a:ext cx="5286309" cy="3856064"/>
          </a:xfrm>
          <a:solidFill>
            <a:schemeClr val="bg2"/>
          </a:solidFill>
          <a:ln>
            <a:noFill/>
          </a:ln>
        </p:spPr>
        <p:txBody>
          <a:bodyPr>
            <a:normAutofit/>
          </a:bodyPr>
          <a:lstStyle>
            <a:lvl1pPr>
              <a:defRPr sz="132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Maps, Graphs, Diagrams, pie charts etc.</a:t>
            </a:r>
          </a:p>
        </p:txBody>
      </p:sp>
      <p:sp>
        <p:nvSpPr>
          <p:cNvPr id="12" name="Picture Placeholder 1"/>
          <p:cNvSpPr>
            <a:spLocks noGrp="1"/>
          </p:cNvSpPr>
          <p:nvPr>
            <p:ph type="pic" sz="quarter" idx="12" hasCustomPrompt="1"/>
          </p:nvPr>
        </p:nvSpPr>
        <p:spPr>
          <a:xfrm>
            <a:off x="6203952" y="1902186"/>
            <a:ext cx="5286309" cy="3856064"/>
          </a:xfrm>
          <a:solidFill>
            <a:schemeClr val="bg2"/>
          </a:solidFill>
          <a:ln>
            <a:noFill/>
          </a:ln>
        </p:spPr>
        <p:txBody>
          <a:bodyPr>
            <a:normAutofit/>
          </a:bodyPr>
          <a:lstStyle>
            <a:lvl1pPr>
              <a:defRPr sz="132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Maps, Graphs, Diagrams, pie charts etc.</a:t>
            </a:r>
          </a:p>
        </p:txBody>
      </p:sp>
    </p:spTree>
    <p:extLst>
      <p:ext uri="{BB962C8B-B14F-4D97-AF65-F5344CB8AC3E}">
        <p14:creationId xmlns:p14="http://schemas.microsoft.com/office/powerpoint/2010/main" val="2539036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mb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 baseline="0">
                <a:latin typeface="Univers LT Std 55 Roman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the best image you have.</a:t>
            </a:r>
          </a:p>
        </p:txBody>
      </p:sp>
    </p:spTree>
    <p:extLst>
      <p:ext uri="{BB962C8B-B14F-4D97-AF65-F5344CB8AC3E}">
        <p14:creationId xmlns:p14="http://schemas.microsoft.com/office/powerpoint/2010/main" val="2702717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oome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762005" y="1643063"/>
            <a:ext cx="10629900" cy="3986212"/>
          </a:xfrm>
          <a:solidFill>
            <a:schemeClr val="bg2"/>
          </a:solidFill>
        </p:spPr>
        <p:txBody>
          <a:bodyPr>
            <a:normAutofit/>
          </a:bodyPr>
          <a:lstStyle>
            <a:lvl1pPr marL="205740" indent="-205740" algn="l">
              <a:defRPr sz="1320" baseline="0">
                <a:latin typeface="Univers LT Std 55 Roman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You can place a zoomed in view of your map here or place a graph. This slide is optional. </a:t>
            </a:r>
            <a:br>
              <a:rPr lang="en-US"/>
            </a:br>
            <a:r>
              <a:rPr lang="en-US"/>
              <a:t>Whatever best fits your requirement.</a:t>
            </a:r>
          </a:p>
        </p:txBody>
      </p:sp>
    </p:spTree>
    <p:extLst>
      <p:ext uri="{BB962C8B-B14F-4D97-AF65-F5344CB8AC3E}">
        <p14:creationId xmlns:p14="http://schemas.microsoft.com/office/powerpoint/2010/main" val="1964370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657225"/>
            <a:ext cx="4622800" cy="2600326"/>
          </a:xfrm>
          <a:solidFill>
            <a:schemeClr val="bg2"/>
          </a:solidFill>
        </p:spPr>
        <p:txBody>
          <a:bodyPr/>
          <a:lstStyle>
            <a:lvl1pPr marL="274313" marR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latin typeface="Univers LT Std 55 Roman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picture</a:t>
            </a:r>
          </a:p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7569200" y="3743324"/>
            <a:ext cx="4622800" cy="2600326"/>
          </a:xfrm>
          <a:solidFill>
            <a:schemeClr val="bg2"/>
          </a:solidFill>
        </p:spPr>
        <p:txBody>
          <a:bodyPr/>
          <a:lstStyle>
            <a:lvl1pPr marL="274313" marR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latin typeface="Univers LT Std 55 Roman" charset="0"/>
              </a:defRPr>
            </a:lvl1pPr>
          </a:lstStyle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picture</a:t>
            </a:r>
          </a:p>
          <a:p>
            <a:pPr marL="274313" marR="0" lvl="0" indent="-274313" algn="l" defTabSz="1097252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158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36396-92C8-4E8A-8A07-EBCE1B08D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6A413E-04D1-45C6-AD8B-79E246F176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93621-CE08-4F83-8879-4B9CF3518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94D1-A247-47B2-A67F-66407E65C4F9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FD201-E0EA-4FB4-9656-EE8F39BDD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0217D-F8E5-4695-A5A7-9EDA35A1D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F086-747F-410E-8ACD-451295A9C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28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B3F31-B936-6040-84F5-4981DFE38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9735D-4037-6B41-AEEA-4188A5950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7704F-73F5-4542-8B69-2B5C6EB04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A8280-11ED-C248-BB95-4C09DD47D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7FD09-12BF-0446-BC73-68CE403C9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67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D0E60-DF13-49F8-BC97-AB46A0E8D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339C7-D908-46C8-951A-587C49ED3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3E848-7CE3-48FF-BFEC-08E011FA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94D1-A247-47B2-A67F-66407E65C4F9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B6081-F55E-4FF3-A8F4-87B8867C3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76D1C-D6B9-4BF6-A5A4-988330152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F086-747F-410E-8ACD-451295A9C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38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9A626-1A63-457C-A645-FC4FAAFDE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5AF32F-C12B-42FD-AB8B-7B4B6B725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B7469-1171-47A3-A97A-936DC004B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94D1-A247-47B2-A67F-66407E65C4F9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9CB29-6AE6-47AA-BC37-E860C602A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C55AE-DDCE-4672-9B47-16908E2DA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F086-747F-410E-8ACD-451295A9C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3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73A70-1FB5-4DF6-9A3E-222771F81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8014E-B64D-4FFA-B252-6A25393C2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FB09BB-7E3A-4C91-936F-C8D0E53C37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257C4F-3821-49C8-A4B7-E9FE0FB2C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94D1-A247-47B2-A67F-66407E65C4F9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3DE9C-85AF-4CC5-A275-9216C5862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8E88C1-FBFF-4817-BF0D-3BCF7F5CC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F086-747F-410E-8ACD-451295A9C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098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696E5-3E1F-4AD5-B724-FE9B9E70D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7690C1-75E6-4820-9A2E-5B4513CEB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78F0B2-6893-43E2-9A03-E0D0FCF815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BCB87E-37A5-40AD-B37A-28DC4C58E8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B1E98F-68A1-4AFE-81F0-40CEE7E548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AA52A2-88DF-4921-85C0-E0B8F2A34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94D1-A247-47B2-A67F-66407E65C4F9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7AE8BA-5205-4FAD-847E-4DF14C1D5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3BE9F2-19EC-4065-9D40-D1656D920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F086-747F-410E-8ACD-451295A9C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74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5B554-31C1-47AF-850F-D593E4E1F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575B82-4AAD-45F5-8A99-A322A0120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94D1-A247-47B2-A67F-66407E65C4F9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E62C4F-EC20-4369-938D-3FC03F45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18B32F-9396-4E4A-AF29-13F84E94B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F086-747F-410E-8ACD-451295A9C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831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6A444E-0495-4428-9AEF-78E387A57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94D1-A247-47B2-A67F-66407E65C4F9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7A299C-6E6A-455A-976B-1E074644A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C02628-212D-4086-8927-1752D9669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F086-747F-410E-8ACD-451295A9C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375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AA866-8713-410C-B284-A4160F03E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1A665-7831-406E-A37E-C52FB9AF6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E47248-6F42-4857-967C-7786A59B6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3D3786-CFB4-4319-83F1-6DA3FE85C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94D1-A247-47B2-A67F-66407E65C4F9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E38141-A3B0-4A0B-BC9F-A6F407DD1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D12815-74D2-47C0-9798-C756F210B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F086-747F-410E-8ACD-451295A9C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439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BCA97-F2F9-4FA4-B155-7BB17E59F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3EB917-4895-4D6B-BDB9-C8931889D6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DCA381-D6CC-4806-93AA-3AA67F0F6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11D32A-9263-401A-9309-521FE2E98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94D1-A247-47B2-A67F-66407E65C4F9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040726-0F6F-4856-B687-304E68F00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5C1C1B-852B-42A5-A09B-373EC847D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F086-747F-410E-8ACD-451295A9C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438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CB0B9-F565-4FCF-8121-D1D58583B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356602-1D7B-4BD6-9CD5-78553BED79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C1CE5-43FB-4B95-B1A9-179992113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94D1-A247-47B2-A67F-66407E65C4F9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29A87-64AE-427E-B189-56EA50E8F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32DE0-DF65-47B6-A280-BABDEF297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F086-747F-410E-8ACD-451295A9C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552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3C136C-BA06-4D08-ABC2-C2A72DE704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CD71D6-4A16-4662-84B4-3C130FA486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F3E65-D54A-4D6D-832F-28E30894D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94D1-A247-47B2-A67F-66407E65C4F9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C0605-F5EB-43C9-AA60-B8C877889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0C137-F8D0-40A8-9EA6-BA10324BE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BF086-747F-410E-8ACD-451295A9C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07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99920-A82B-A747-94CC-C56694710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9C267-18EC-7348-9E53-162AECE29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82D47-8DD0-9749-AE7F-F78675B7E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C3ED1-66C3-F641-A83F-53F8F92E8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8B1FB-3FDB-434F-97EF-F2193F7DC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2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51B27-F6FF-5145-A6F7-250145D83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C22D2-DE54-3D49-AD9D-590C98B38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A29FB-5194-F944-B216-A10B938644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E2F98-F074-FE4F-B9AF-31026DF3C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8D92DB-94CF-574C-AD06-814A62FCB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CC8FCB-0329-4042-B4B8-A87BC2F20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37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D06E7-226F-5B42-980F-6E829A8A8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E955A-67B2-AE41-91EC-BB0604862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D3F5DE-A460-EC48-B430-2303B5DF6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38184F-EA39-B340-8A97-6AF3C3A2A5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6B354A-D771-B446-8A4F-8AEE7FC44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803E13-9CC7-8248-B54B-8C8D2A2F5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DCEDB4-E80F-6D48-BC70-4D6FE08F0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728259-A89B-0A48-80EB-4A5A677E6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73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D7AA4-8527-CA4A-9556-ED5AD991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296265-E4EC-994F-B9C5-6967FDFA6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10E688-3679-4B44-97C3-3649853C0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BC71AD-904E-864A-952B-D00DAEBCF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6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65BB43-3BDD-6345-A88A-EBD8280FC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B624E1-661D-E949-AF27-8D3B0BF8C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144AF7-7549-BD4F-AE35-94929A237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77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E0E8D-1609-C04B-97CC-7F396A671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D726A-2033-DF44-A305-D3373F21E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045EAE-E5DA-AF46-8BEA-FA318BFDD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4EDA2A-2D64-074F-9C89-EC711B6A3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C25C44-DB81-104D-8FC5-A14920D9F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9F1100-A173-6449-AE5F-FE172AB82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5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3E8F4-C8D9-884D-8C47-14E7A812C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C1EE65-A0DD-4D45-A524-90BD7F487F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094230-4975-5E4B-A3A0-73FBFC1B2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D0042A-A447-7844-8902-E49A293D2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B745-DF8B-0242-92E7-F0980AB518CD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FFC29C-AB84-B747-956B-B2B78750F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550B8A-8CA8-6D4E-8A18-E8775DE12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35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604B8D-4240-F147-8F34-E6AF9C9F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7BB91-26D7-3D47-A398-6F6006791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274D3-6492-1A42-8101-BFE2093D0D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7B745-DF8B-0242-92E7-F0980AB518CD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B9E42-48C8-1145-A3AB-6F4CBFA584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91B4C-9CD1-C14D-8ACD-E823177C0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B71CF-2512-DC4F-80BD-DF39A63C0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237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E04868-DD05-467D-B6BB-092602EBE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B05EF-16A2-4825-8B6D-702CE1EE3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394EF-CFC0-4A32-AD85-FD17E7CAF1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994D1-A247-47B2-A67F-66407E65C4F9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4AB8F-D089-4A58-AE93-04DD507E9E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4A3DF-75F8-4E9D-BFCB-9B633C9743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BF086-747F-410E-8ACD-451295A9C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47AB3B0-5559-2D4E-AE02-2489BAD67F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931" y="-1"/>
            <a:ext cx="12208931" cy="6858001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F33ED5A-D77B-E849-B4BF-4DAC46D18B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914237"/>
              </p:ext>
            </p:extLst>
          </p:nvPr>
        </p:nvGraphicFramePr>
        <p:xfrm>
          <a:off x="152401" y="873062"/>
          <a:ext cx="5438774" cy="5285552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5438774">
                  <a:extLst>
                    <a:ext uri="{9D8B030D-6E8A-4147-A177-3AD203B41FA5}">
                      <a16:colId xmlns:a16="http://schemas.microsoft.com/office/drawing/2014/main" val="1922222833"/>
                    </a:ext>
                  </a:extLst>
                </a:gridCol>
              </a:tblGrid>
              <a:tr h="31933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u="none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UNICEF Health Systems Strengthening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0116532"/>
                  </a:ext>
                </a:extLst>
              </a:tr>
              <a:tr h="6973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0153049"/>
                  </a:ext>
                </a:extLst>
              </a:tr>
              <a:tr h="6973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UNICEF Nigeria Country Office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481144"/>
                  </a:ext>
                </a:extLst>
              </a:tr>
              <a:tr h="6973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864644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54A1D89-B910-7849-B64A-8765B6EDB5A8}"/>
              </a:ext>
            </a:extLst>
          </p:cNvPr>
          <p:cNvSpPr txBox="1"/>
          <p:nvPr/>
        </p:nvSpPr>
        <p:spPr>
          <a:xfrm rot="16200000">
            <a:off x="11049000" y="4853726"/>
            <a:ext cx="1905000" cy="22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UNICEF/UN0123456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E08B9C-E17C-5B45-999A-4A133389A6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3578" y="293"/>
            <a:ext cx="164592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365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>
            <a:extLst>
              <a:ext uri="{FF2B5EF4-FFF2-40B4-BE49-F238E27FC236}">
                <a16:creationId xmlns:a16="http://schemas.microsoft.com/office/drawing/2014/main" id="{F25DA293-4D7A-47D4-9C80-ADD986F2ED2E}"/>
              </a:ext>
            </a:extLst>
          </p:cNvPr>
          <p:cNvGrpSpPr/>
          <p:nvPr/>
        </p:nvGrpSpPr>
        <p:grpSpPr>
          <a:xfrm>
            <a:off x="2133435" y="146156"/>
            <a:ext cx="7925129" cy="6565688"/>
            <a:chOff x="3122078" y="0"/>
            <a:chExt cx="7925129" cy="656568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196F2EA-1ABC-45F4-87E2-C0F82474B089}"/>
                </a:ext>
              </a:extLst>
            </p:cNvPr>
            <p:cNvGrpSpPr/>
            <p:nvPr/>
          </p:nvGrpSpPr>
          <p:grpSpPr>
            <a:xfrm>
              <a:off x="3122078" y="0"/>
              <a:ext cx="7925129" cy="6565688"/>
              <a:chOff x="4763009" y="1307761"/>
              <a:chExt cx="5578475" cy="4470401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0446DE40-CA75-4CAB-B038-875CF5049853}"/>
                  </a:ext>
                </a:extLst>
              </p:cNvPr>
              <p:cNvGrpSpPr/>
              <p:nvPr/>
            </p:nvGrpSpPr>
            <p:grpSpPr>
              <a:xfrm>
                <a:off x="4763009" y="1307761"/>
                <a:ext cx="5578475" cy="4470401"/>
                <a:chOff x="3335338" y="1003300"/>
                <a:chExt cx="5578475" cy="4470401"/>
              </a:xfrm>
            </p:grpSpPr>
            <p:sp>
              <p:nvSpPr>
                <p:cNvPr id="42" name="Freeform 8">
                  <a:extLst>
                    <a:ext uri="{FF2B5EF4-FFF2-40B4-BE49-F238E27FC236}">
                      <a16:creationId xmlns:a16="http://schemas.microsoft.com/office/drawing/2014/main" id="{7188185B-79E4-4214-A612-5ABE48D88A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4113" y="1081088"/>
                  <a:ext cx="1409700" cy="1711325"/>
                </a:xfrm>
                <a:custGeom>
                  <a:avLst/>
                  <a:gdLst/>
                  <a:ahLst/>
                  <a:cxnLst>
                    <a:cxn ang="0">
                      <a:pos x="872" y="449"/>
                    </a:cxn>
                    <a:cxn ang="0">
                      <a:pos x="852" y="431"/>
                    </a:cxn>
                    <a:cxn ang="0">
                      <a:pos x="844" y="419"/>
                    </a:cxn>
                    <a:cxn ang="0">
                      <a:pos x="834" y="403"/>
                    </a:cxn>
                    <a:cxn ang="0">
                      <a:pos x="744" y="389"/>
                    </a:cxn>
                    <a:cxn ang="0">
                      <a:pos x="744" y="365"/>
                    </a:cxn>
                    <a:cxn ang="0">
                      <a:pos x="496" y="1"/>
                    </a:cxn>
                    <a:cxn ang="0">
                      <a:pos x="475" y="25"/>
                    </a:cxn>
                    <a:cxn ang="0">
                      <a:pos x="474" y="35"/>
                    </a:cxn>
                    <a:cxn ang="0">
                      <a:pos x="467" y="41"/>
                    </a:cxn>
                    <a:cxn ang="0">
                      <a:pos x="443" y="56"/>
                    </a:cxn>
                    <a:cxn ang="0">
                      <a:pos x="440" y="49"/>
                    </a:cxn>
                    <a:cxn ang="0">
                      <a:pos x="425" y="54"/>
                    </a:cxn>
                    <a:cxn ang="0">
                      <a:pos x="407" y="51"/>
                    </a:cxn>
                    <a:cxn ang="0">
                      <a:pos x="361" y="69"/>
                    </a:cxn>
                    <a:cxn ang="0">
                      <a:pos x="357" y="70"/>
                    </a:cxn>
                    <a:cxn ang="0">
                      <a:pos x="348" y="87"/>
                    </a:cxn>
                    <a:cxn ang="0">
                      <a:pos x="344" y="90"/>
                    </a:cxn>
                    <a:cxn ang="0">
                      <a:pos x="342" y="99"/>
                    </a:cxn>
                    <a:cxn ang="0">
                      <a:pos x="334" y="96"/>
                    </a:cxn>
                    <a:cxn ang="0">
                      <a:pos x="318" y="115"/>
                    </a:cxn>
                    <a:cxn ang="0">
                      <a:pos x="299" y="125"/>
                    </a:cxn>
                    <a:cxn ang="0">
                      <a:pos x="289" y="125"/>
                    </a:cxn>
                    <a:cxn ang="0">
                      <a:pos x="281" y="128"/>
                    </a:cxn>
                    <a:cxn ang="0">
                      <a:pos x="268" y="154"/>
                    </a:cxn>
                    <a:cxn ang="0">
                      <a:pos x="254" y="168"/>
                    </a:cxn>
                    <a:cxn ang="0">
                      <a:pos x="240" y="190"/>
                    </a:cxn>
                    <a:cxn ang="0">
                      <a:pos x="213" y="242"/>
                    </a:cxn>
                    <a:cxn ang="0">
                      <a:pos x="242" y="323"/>
                    </a:cxn>
                    <a:cxn ang="0">
                      <a:pos x="196" y="542"/>
                    </a:cxn>
                    <a:cxn ang="0">
                      <a:pos x="193" y="602"/>
                    </a:cxn>
                    <a:cxn ang="0">
                      <a:pos x="191" y="673"/>
                    </a:cxn>
                    <a:cxn ang="0">
                      <a:pos x="164" y="762"/>
                    </a:cxn>
                    <a:cxn ang="0">
                      <a:pos x="47" y="860"/>
                    </a:cxn>
                    <a:cxn ang="0">
                      <a:pos x="19" y="914"/>
                    </a:cxn>
                    <a:cxn ang="0">
                      <a:pos x="15" y="1011"/>
                    </a:cxn>
                    <a:cxn ang="0">
                      <a:pos x="91" y="1075"/>
                    </a:cxn>
                    <a:cxn ang="0">
                      <a:pos x="244" y="994"/>
                    </a:cxn>
                    <a:cxn ang="0">
                      <a:pos x="308" y="957"/>
                    </a:cxn>
                    <a:cxn ang="0">
                      <a:pos x="402" y="921"/>
                    </a:cxn>
                    <a:cxn ang="0">
                      <a:pos x="490" y="951"/>
                    </a:cxn>
                    <a:cxn ang="0">
                      <a:pos x="523" y="815"/>
                    </a:cxn>
                    <a:cxn ang="0">
                      <a:pos x="559" y="822"/>
                    </a:cxn>
                    <a:cxn ang="0">
                      <a:pos x="620" y="791"/>
                    </a:cxn>
                    <a:cxn ang="0">
                      <a:pos x="648" y="759"/>
                    </a:cxn>
                    <a:cxn ang="0">
                      <a:pos x="695" y="715"/>
                    </a:cxn>
                    <a:cxn ang="0">
                      <a:pos x="746" y="723"/>
                    </a:cxn>
                    <a:cxn ang="0">
                      <a:pos x="773" y="707"/>
                    </a:cxn>
                    <a:cxn ang="0">
                      <a:pos x="839" y="662"/>
                    </a:cxn>
                    <a:cxn ang="0">
                      <a:pos x="872" y="637"/>
                    </a:cxn>
                    <a:cxn ang="0">
                      <a:pos x="871" y="606"/>
                    </a:cxn>
                    <a:cxn ang="0">
                      <a:pos x="855" y="594"/>
                    </a:cxn>
                    <a:cxn ang="0">
                      <a:pos x="863" y="571"/>
                    </a:cxn>
                    <a:cxn ang="0">
                      <a:pos x="875" y="515"/>
                    </a:cxn>
                    <a:cxn ang="0">
                      <a:pos x="873" y="487"/>
                    </a:cxn>
                    <a:cxn ang="0">
                      <a:pos x="888" y="453"/>
                    </a:cxn>
                  </a:cxnLst>
                  <a:rect l="0" t="0" r="r" b="b"/>
                  <a:pathLst>
                    <a:path w="888" h="1078">
                      <a:moveTo>
                        <a:pt x="887" y="450"/>
                      </a:moveTo>
                      <a:lnTo>
                        <a:pt x="886" y="447"/>
                      </a:lnTo>
                      <a:lnTo>
                        <a:pt x="880" y="446"/>
                      </a:lnTo>
                      <a:lnTo>
                        <a:pt x="876" y="448"/>
                      </a:lnTo>
                      <a:lnTo>
                        <a:pt x="872" y="449"/>
                      </a:lnTo>
                      <a:lnTo>
                        <a:pt x="871" y="448"/>
                      </a:lnTo>
                      <a:lnTo>
                        <a:pt x="869" y="442"/>
                      </a:lnTo>
                      <a:lnTo>
                        <a:pt x="864" y="438"/>
                      </a:lnTo>
                      <a:lnTo>
                        <a:pt x="858" y="435"/>
                      </a:lnTo>
                      <a:lnTo>
                        <a:pt x="852" y="431"/>
                      </a:lnTo>
                      <a:lnTo>
                        <a:pt x="855" y="429"/>
                      </a:lnTo>
                      <a:lnTo>
                        <a:pt x="856" y="429"/>
                      </a:lnTo>
                      <a:lnTo>
                        <a:pt x="856" y="427"/>
                      </a:lnTo>
                      <a:lnTo>
                        <a:pt x="853" y="425"/>
                      </a:lnTo>
                      <a:lnTo>
                        <a:pt x="844" y="419"/>
                      </a:lnTo>
                      <a:lnTo>
                        <a:pt x="842" y="417"/>
                      </a:lnTo>
                      <a:lnTo>
                        <a:pt x="842" y="414"/>
                      </a:lnTo>
                      <a:lnTo>
                        <a:pt x="843" y="410"/>
                      </a:lnTo>
                      <a:lnTo>
                        <a:pt x="842" y="407"/>
                      </a:lnTo>
                      <a:lnTo>
                        <a:pt x="834" y="403"/>
                      </a:lnTo>
                      <a:lnTo>
                        <a:pt x="815" y="398"/>
                      </a:lnTo>
                      <a:lnTo>
                        <a:pt x="755" y="397"/>
                      </a:lnTo>
                      <a:lnTo>
                        <a:pt x="751" y="396"/>
                      </a:lnTo>
                      <a:lnTo>
                        <a:pt x="747" y="393"/>
                      </a:lnTo>
                      <a:lnTo>
                        <a:pt x="744" y="389"/>
                      </a:lnTo>
                      <a:lnTo>
                        <a:pt x="744" y="385"/>
                      </a:lnTo>
                      <a:lnTo>
                        <a:pt x="746" y="377"/>
                      </a:lnTo>
                      <a:lnTo>
                        <a:pt x="746" y="371"/>
                      </a:lnTo>
                      <a:lnTo>
                        <a:pt x="744" y="366"/>
                      </a:lnTo>
                      <a:lnTo>
                        <a:pt x="744" y="365"/>
                      </a:lnTo>
                      <a:lnTo>
                        <a:pt x="743" y="342"/>
                      </a:lnTo>
                      <a:lnTo>
                        <a:pt x="710" y="187"/>
                      </a:lnTo>
                      <a:lnTo>
                        <a:pt x="577" y="3"/>
                      </a:lnTo>
                      <a:lnTo>
                        <a:pt x="504" y="0"/>
                      </a:lnTo>
                      <a:lnTo>
                        <a:pt x="496" y="1"/>
                      </a:lnTo>
                      <a:lnTo>
                        <a:pt x="493" y="3"/>
                      </a:lnTo>
                      <a:lnTo>
                        <a:pt x="493" y="8"/>
                      </a:lnTo>
                      <a:lnTo>
                        <a:pt x="488" y="12"/>
                      </a:lnTo>
                      <a:lnTo>
                        <a:pt x="477" y="22"/>
                      </a:lnTo>
                      <a:lnTo>
                        <a:pt x="475" y="25"/>
                      </a:lnTo>
                      <a:lnTo>
                        <a:pt x="473" y="28"/>
                      </a:lnTo>
                      <a:lnTo>
                        <a:pt x="473" y="29"/>
                      </a:lnTo>
                      <a:lnTo>
                        <a:pt x="475" y="31"/>
                      </a:lnTo>
                      <a:lnTo>
                        <a:pt x="475" y="33"/>
                      </a:lnTo>
                      <a:lnTo>
                        <a:pt x="474" y="35"/>
                      </a:lnTo>
                      <a:lnTo>
                        <a:pt x="472" y="36"/>
                      </a:lnTo>
                      <a:lnTo>
                        <a:pt x="470" y="35"/>
                      </a:lnTo>
                      <a:lnTo>
                        <a:pt x="469" y="36"/>
                      </a:lnTo>
                      <a:lnTo>
                        <a:pt x="466" y="40"/>
                      </a:lnTo>
                      <a:lnTo>
                        <a:pt x="467" y="41"/>
                      </a:lnTo>
                      <a:lnTo>
                        <a:pt x="471" y="42"/>
                      </a:lnTo>
                      <a:lnTo>
                        <a:pt x="466" y="49"/>
                      </a:lnTo>
                      <a:lnTo>
                        <a:pt x="459" y="51"/>
                      </a:lnTo>
                      <a:lnTo>
                        <a:pt x="451" y="53"/>
                      </a:lnTo>
                      <a:lnTo>
                        <a:pt x="443" y="56"/>
                      </a:lnTo>
                      <a:lnTo>
                        <a:pt x="444" y="54"/>
                      </a:lnTo>
                      <a:lnTo>
                        <a:pt x="444" y="51"/>
                      </a:lnTo>
                      <a:lnTo>
                        <a:pt x="444" y="48"/>
                      </a:lnTo>
                      <a:lnTo>
                        <a:pt x="441" y="48"/>
                      </a:lnTo>
                      <a:lnTo>
                        <a:pt x="440" y="49"/>
                      </a:lnTo>
                      <a:lnTo>
                        <a:pt x="437" y="54"/>
                      </a:lnTo>
                      <a:lnTo>
                        <a:pt x="435" y="53"/>
                      </a:lnTo>
                      <a:lnTo>
                        <a:pt x="435" y="52"/>
                      </a:lnTo>
                      <a:lnTo>
                        <a:pt x="430" y="54"/>
                      </a:lnTo>
                      <a:lnTo>
                        <a:pt x="425" y="54"/>
                      </a:lnTo>
                      <a:lnTo>
                        <a:pt x="421" y="52"/>
                      </a:lnTo>
                      <a:lnTo>
                        <a:pt x="423" y="50"/>
                      </a:lnTo>
                      <a:lnTo>
                        <a:pt x="423" y="48"/>
                      </a:lnTo>
                      <a:lnTo>
                        <a:pt x="415" y="48"/>
                      </a:lnTo>
                      <a:lnTo>
                        <a:pt x="407" y="51"/>
                      </a:lnTo>
                      <a:lnTo>
                        <a:pt x="381" y="64"/>
                      </a:lnTo>
                      <a:lnTo>
                        <a:pt x="373" y="66"/>
                      </a:lnTo>
                      <a:lnTo>
                        <a:pt x="365" y="64"/>
                      </a:lnTo>
                      <a:lnTo>
                        <a:pt x="364" y="69"/>
                      </a:lnTo>
                      <a:lnTo>
                        <a:pt x="361" y="69"/>
                      </a:lnTo>
                      <a:lnTo>
                        <a:pt x="357" y="67"/>
                      </a:lnTo>
                      <a:lnTo>
                        <a:pt x="352" y="66"/>
                      </a:lnTo>
                      <a:lnTo>
                        <a:pt x="352" y="68"/>
                      </a:lnTo>
                      <a:lnTo>
                        <a:pt x="355" y="69"/>
                      </a:lnTo>
                      <a:lnTo>
                        <a:pt x="357" y="70"/>
                      </a:lnTo>
                      <a:lnTo>
                        <a:pt x="359" y="72"/>
                      </a:lnTo>
                      <a:lnTo>
                        <a:pt x="361" y="74"/>
                      </a:lnTo>
                      <a:lnTo>
                        <a:pt x="357" y="77"/>
                      </a:lnTo>
                      <a:lnTo>
                        <a:pt x="349" y="86"/>
                      </a:lnTo>
                      <a:lnTo>
                        <a:pt x="348" y="87"/>
                      </a:lnTo>
                      <a:lnTo>
                        <a:pt x="349" y="89"/>
                      </a:lnTo>
                      <a:lnTo>
                        <a:pt x="349" y="90"/>
                      </a:lnTo>
                      <a:lnTo>
                        <a:pt x="348" y="90"/>
                      </a:lnTo>
                      <a:lnTo>
                        <a:pt x="345" y="90"/>
                      </a:lnTo>
                      <a:lnTo>
                        <a:pt x="344" y="90"/>
                      </a:lnTo>
                      <a:lnTo>
                        <a:pt x="343" y="91"/>
                      </a:lnTo>
                      <a:lnTo>
                        <a:pt x="339" y="92"/>
                      </a:lnTo>
                      <a:lnTo>
                        <a:pt x="338" y="93"/>
                      </a:lnTo>
                      <a:lnTo>
                        <a:pt x="340" y="97"/>
                      </a:lnTo>
                      <a:lnTo>
                        <a:pt x="342" y="99"/>
                      </a:lnTo>
                      <a:lnTo>
                        <a:pt x="342" y="100"/>
                      </a:lnTo>
                      <a:lnTo>
                        <a:pt x="338" y="100"/>
                      </a:lnTo>
                      <a:lnTo>
                        <a:pt x="337" y="99"/>
                      </a:lnTo>
                      <a:lnTo>
                        <a:pt x="335" y="97"/>
                      </a:lnTo>
                      <a:lnTo>
                        <a:pt x="334" y="96"/>
                      </a:lnTo>
                      <a:lnTo>
                        <a:pt x="333" y="97"/>
                      </a:lnTo>
                      <a:lnTo>
                        <a:pt x="332" y="97"/>
                      </a:lnTo>
                      <a:lnTo>
                        <a:pt x="330" y="102"/>
                      </a:lnTo>
                      <a:lnTo>
                        <a:pt x="323" y="111"/>
                      </a:lnTo>
                      <a:lnTo>
                        <a:pt x="318" y="115"/>
                      </a:lnTo>
                      <a:lnTo>
                        <a:pt x="311" y="116"/>
                      </a:lnTo>
                      <a:lnTo>
                        <a:pt x="308" y="118"/>
                      </a:lnTo>
                      <a:lnTo>
                        <a:pt x="306" y="125"/>
                      </a:lnTo>
                      <a:lnTo>
                        <a:pt x="303" y="126"/>
                      </a:lnTo>
                      <a:lnTo>
                        <a:pt x="299" y="125"/>
                      </a:lnTo>
                      <a:lnTo>
                        <a:pt x="296" y="123"/>
                      </a:lnTo>
                      <a:lnTo>
                        <a:pt x="293" y="121"/>
                      </a:lnTo>
                      <a:lnTo>
                        <a:pt x="290" y="118"/>
                      </a:lnTo>
                      <a:lnTo>
                        <a:pt x="290" y="123"/>
                      </a:lnTo>
                      <a:lnTo>
                        <a:pt x="289" y="125"/>
                      </a:lnTo>
                      <a:lnTo>
                        <a:pt x="287" y="127"/>
                      </a:lnTo>
                      <a:lnTo>
                        <a:pt x="285" y="128"/>
                      </a:lnTo>
                      <a:lnTo>
                        <a:pt x="283" y="129"/>
                      </a:lnTo>
                      <a:lnTo>
                        <a:pt x="282" y="127"/>
                      </a:lnTo>
                      <a:lnTo>
                        <a:pt x="281" y="128"/>
                      </a:lnTo>
                      <a:lnTo>
                        <a:pt x="270" y="138"/>
                      </a:lnTo>
                      <a:lnTo>
                        <a:pt x="269" y="143"/>
                      </a:lnTo>
                      <a:lnTo>
                        <a:pt x="265" y="148"/>
                      </a:lnTo>
                      <a:lnTo>
                        <a:pt x="263" y="153"/>
                      </a:lnTo>
                      <a:lnTo>
                        <a:pt x="268" y="154"/>
                      </a:lnTo>
                      <a:lnTo>
                        <a:pt x="266" y="161"/>
                      </a:lnTo>
                      <a:lnTo>
                        <a:pt x="264" y="164"/>
                      </a:lnTo>
                      <a:lnTo>
                        <a:pt x="262" y="167"/>
                      </a:lnTo>
                      <a:lnTo>
                        <a:pt x="260" y="167"/>
                      </a:lnTo>
                      <a:lnTo>
                        <a:pt x="254" y="168"/>
                      </a:lnTo>
                      <a:lnTo>
                        <a:pt x="253" y="170"/>
                      </a:lnTo>
                      <a:lnTo>
                        <a:pt x="251" y="185"/>
                      </a:lnTo>
                      <a:lnTo>
                        <a:pt x="249" y="189"/>
                      </a:lnTo>
                      <a:lnTo>
                        <a:pt x="245" y="191"/>
                      </a:lnTo>
                      <a:lnTo>
                        <a:pt x="240" y="190"/>
                      </a:lnTo>
                      <a:lnTo>
                        <a:pt x="235" y="188"/>
                      </a:lnTo>
                      <a:lnTo>
                        <a:pt x="228" y="187"/>
                      </a:lnTo>
                      <a:lnTo>
                        <a:pt x="220" y="186"/>
                      </a:lnTo>
                      <a:lnTo>
                        <a:pt x="220" y="187"/>
                      </a:lnTo>
                      <a:lnTo>
                        <a:pt x="213" y="242"/>
                      </a:lnTo>
                      <a:lnTo>
                        <a:pt x="218" y="261"/>
                      </a:lnTo>
                      <a:lnTo>
                        <a:pt x="231" y="275"/>
                      </a:lnTo>
                      <a:lnTo>
                        <a:pt x="247" y="287"/>
                      </a:lnTo>
                      <a:lnTo>
                        <a:pt x="249" y="305"/>
                      </a:lnTo>
                      <a:lnTo>
                        <a:pt x="242" y="323"/>
                      </a:lnTo>
                      <a:lnTo>
                        <a:pt x="229" y="340"/>
                      </a:lnTo>
                      <a:lnTo>
                        <a:pt x="197" y="370"/>
                      </a:lnTo>
                      <a:lnTo>
                        <a:pt x="203" y="414"/>
                      </a:lnTo>
                      <a:lnTo>
                        <a:pt x="189" y="513"/>
                      </a:lnTo>
                      <a:lnTo>
                        <a:pt x="196" y="542"/>
                      </a:lnTo>
                      <a:lnTo>
                        <a:pt x="195" y="555"/>
                      </a:lnTo>
                      <a:lnTo>
                        <a:pt x="177" y="589"/>
                      </a:lnTo>
                      <a:lnTo>
                        <a:pt x="175" y="601"/>
                      </a:lnTo>
                      <a:lnTo>
                        <a:pt x="183" y="603"/>
                      </a:lnTo>
                      <a:lnTo>
                        <a:pt x="193" y="602"/>
                      </a:lnTo>
                      <a:lnTo>
                        <a:pt x="205" y="606"/>
                      </a:lnTo>
                      <a:lnTo>
                        <a:pt x="214" y="615"/>
                      </a:lnTo>
                      <a:lnTo>
                        <a:pt x="219" y="626"/>
                      </a:lnTo>
                      <a:lnTo>
                        <a:pt x="220" y="637"/>
                      </a:lnTo>
                      <a:lnTo>
                        <a:pt x="191" y="673"/>
                      </a:lnTo>
                      <a:lnTo>
                        <a:pt x="179" y="694"/>
                      </a:lnTo>
                      <a:lnTo>
                        <a:pt x="171" y="703"/>
                      </a:lnTo>
                      <a:lnTo>
                        <a:pt x="164" y="712"/>
                      </a:lnTo>
                      <a:lnTo>
                        <a:pt x="163" y="737"/>
                      </a:lnTo>
                      <a:lnTo>
                        <a:pt x="164" y="762"/>
                      </a:lnTo>
                      <a:lnTo>
                        <a:pt x="155" y="782"/>
                      </a:lnTo>
                      <a:lnTo>
                        <a:pt x="137" y="795"/>
                      </a:lnTo>
                      <a:lnTo>
                        <a:pt x="68" y="818"/>
                      </a:lnTo>
                      <a:lnTo>
                        <a:pt x="51" y="836"/>
                      </a:lnTo>
                      <a:lnTo>
                        <a:pt x="47" y="860"/>
                      </a:lnTo>
                      <a:lnTo>
                        <a:pt x="49" y="884"/>
                      </a:lnTo>
                      <a:lnTo>
                        <a:pt x="46" y="895"/>
                      </a:lnTo>
                      <a:lnTo>
                        <a:pt x="39" y="904"/>
                      </a:lnTo>
                      <a:lnTo>
                        <a:pt x="30" y="911"/>
                      </a:lnTo>
                      <a:lnTo>
                        <a:pt x="19" y="914"/>
                      </a:lnTo>
                      <a:lnTo>
                        <a:pt x="22" y="939"/>
                      </a:lnTo>
                      <a:lnTo>
                        <a:pt x="1" y="974"/>
                      </a:lnTo>
                      <a:lnTo>
                        <a:pt x="0" y="987"/>
                      </a:lnTo>
                      <a:lnTo>
                        <a:pt x="6" y="1000"/>
                      </a:lnTo>
                      <a:lnTo>
                        <a:pt x="15" y="1011"/>
                      </a:lnTo>
                      <a:lnTo>
                        <a:pt x="26" y="1018"/>
                      </a:lnTo>
                      <a:lnTo>
                        <a:pt x="39" y="1023"/>
                      </a:lnTo>
                      <a:lnTo>
                        <a:pt x="50" y="1030"/>
                      </a:lnTo>
                      <a:lnTo>
                        <a:pt x="69" y="1062"/>
                      </a:lnTo>
                      <a:lnTo>
                        <a:pt x="91" y="1075"/>
                      </a:lnTo>
                      <a:lnTo>
                        <a:pt x="138" y="1078"/>
                      </a:lnTo>
                      <a:lnTo>
                        <a:pt x="175" y="1052"/>
                      </a:lnTo>
                      <a:lnTo>
                        <a:pt x="205" y="1013"/>
                      </a:lnTo>
                      <a:lnTo>
                        <a:pt x="222" y="999"/>
                      </a:lnTo>
                      <a:lnTo>
                        <a:pt x="244" y="994"/>
                      </a:lnTo>
                      <a:lnTo>
                        <a:pt x="266" y="992"/>
                      </a:lnTo>
                      <a:lnTo>
                        <a:pt x="288" y="982"/>
                      </a:lnTo>
                      <a:lnTo>
                        <a:pt x="296" y="973"/>
                      </a:lnTo>
                      <a:lnTo>
                        <a:pt x="301" y="963"/>
                      </a:lnTo>
                      <a:lnTo>
                        <a:pt x="308" y="957"/>
                      </a:lnTo>
                      <a:lnTo>
                        <a:pt x="319" y="957"/>
                      </a:lnTo>
                      <a:lnTo>
                        <a:pt x="336" y="941"/>
                      </a:lnTo>
                      <a:lnTo>
                        <a:pt x="352" y="923"/>
                      </a:lnTo>
                      <a:lnTo>
                        <a:pt x="376" y="918"/>
                      </a:lnTo>
                      <a:lnTo>
                        <a:pt x="402" y="921"/>
                      </a:lnTo>
                      <a:lnTo>
                        <a:pt x="422" y="929"/>
                      </a:lnTo>
                      <a:lnTo>
                        <a:pt x="438" y="944"/>
                      </a:lnTo>
                      <a:lnTo>
                        <a:pt x="455" y="955"/>
                      </a:lnTo>
                      <a:lnTo>
                        <a:pt x="475" y="959"/>
                      </a:lnTo>
                      <a:lnTo>
                        <a:pt x="490" y="951"/>
                      </a:lnTo>
                      <a:lnTo>
                        <a:pt x="500" y="912"/>
                      </a:lnTo>
                      <a:lnTo>
                        <a:pt x="516" y="872"/>
                      </a:lnTo>
                      <a:lnTo>
                        <a:pt x="520" y="852"/>
                      </a:lnTo>
                      <a:lnTo>
                        <a:pt x="520" y="832"/>
                      </a:lnTo>
                      <a:lnTo>
                        <a:pt x="523" y="815"/>
                      </a:lnTo>
                      <a:lnTo>
                        <a:pt x="533" y="814"/>
                      </a:lnTo>
                      <a:lnTo>
                        <a:pt x="537" y="814"/>
                      </a:lnTo>
                      <a:lnTo>
                        <a:pt x="540" y="817"/>
                      </a:lnTo>
                      <a:lnTo>
                        <a:pt x="550" y="820"/>
                      </a:lnTo>
                      <a:lnTo>
                        <a:pt x="559" y="822"/>
                      </a:lnTo>
                      <a:lnTo>
                        <a:pt x="602" y="812"/>
                      </a:lnTo>
                      <a:lnTo>
                        <a:pt x="619" y="812"/>
                      </a:lnTo>
                      <a:lnTo>
                        <a:pt x="621" y="807"/>
                      </a:lnTo>
                      <a:lnTo>
                        <a:pt x="619" y="797"/>
                      </a:lnTo>
                      <a:lnTo>
                        <a:pt x="620" y="791"/>
                      </a:lnTo>
                      <a:lnTo>
                        <a:pt x="624" y="786"/>
                      </a:lnTo>
                      <a:lnTo>
                        <a:pt x="628" y="782"/>
                      </a:lnTo>
                      <a:lnTo>
                        <a:pt x="640" y="775"/>
                      </a:lnTo>
                      <a:lnTo>
                        <a:pt x="643" y="771"/>
                      </a:lnTo>
                      <a:lnTo>
                        <a:pt x="648" y="759"/>
                      </a:lnTo>
                      <a:lnTo>
                        <a:pt x="655" y="747"/>
                      </a:lnTo>
                      <a:lnTo>
                        <a:pt x="665" y="735"/>
                      </a:lnTo>
                      <a:lnTo>
                        <a:pt x="676" y="723"/>
                      </a:lnTo>
                      <a:lnTo>
                        <a:pt x="687" y="715"/>
                      </a:lnTo>
                      <a:lnTo>
                        <a:pt x="695" y="715"/>
                      </a:lnTo>
                      <a:lnTo>
                        <a:pt x="707" y="718"/>
                      </a:lnTo>
                      <a:lnTo>
                        <a:pt x="727" y="726"/>
                      </a:lnTo>
                      <a:lnTo>
                        <a:pt x="733" y="727"/>
                      </a:lnTo>
                      <a:lnTo>
                        <a:pt x="740" y="726"/>
                      </a:lnTo>
                      <a:lnTo>
                        <a:pt x="746" y="723"/>
                      </a:lnTo>
                      <a:lnTo>
                        <a:pt x="751" y="719"/>
                      </a:lnTo>
                      <a:lnTo>
                        <a:pt x="759" y="710"/>
                      </a:lnTo>
                      <a:lnTo>
                        <a:pt x="763" y="709"/>
                      </a:lnTo>
                      <a:lnTo>
                        <a:pt x="771" y="708"/>
                      </a:lnTo>
                      <a:lnTo>
                        <a:pt x="773" y="707"/>
                      </a:lnTo>
                      <a:lnTo>
                        <a:pt x="799" y="683"/>
                      </a:lnTo>
                      <a:lnTo>
                        <a:pt x="805" y="680"/>
                      </a:lnTo>
                      <a:lnTo>
                        <a:pt x="822" y="675"/>
                      </a:lnTo>
                      <a:lnTo>
                        <a:pt x="829" y="671"/>
                      </a:lnTo>
                      <a:lnTo>
                        <a:pt x="839" y="662"/>
                      </a:lnTo>
                      <a:lnTo>
                        <a:pt x="845" y="658"/>
                      </a:lnTo>
                      <a:lnTo>
                        <a:pt x="861" y="653"/>
                      </a:lnTo>
                      <a:lnTo>
                        <a:pt x="865" y="650"/>
                      </a:lnTo>
                      <a:lnTo>
                        <a:pt x="869" y="645"/>
                      </a:lnTo>
                      <a:lnTo>
                        <a:pt x="872" y="637"/>
                      </a:lnTo>
                      <a:lnTo>
                        <a:pt x="875" y="630"/>
                      </a:lnTo>
                      <a:lnTo>
                        <a:pt x="875" y="624"/>
                      </a:lnTo>
                      <a:lnTo>
                        <a:pt x="875" y="617"/>
                      </a:lnTo>
                      <a:lnTo>
                        <a:pt x="874" y="611"/>
                      </a:lnTo>
                      <a:lnTo>
                        <a:pt x="871" y="606"/>
                      </a:lnTo>
                      <a:lnTo>
                        <a:pt x="866" y="601"/>
                      </a:lnTo>
                      <a:lnTo>
                        <a:pt x="863" y="597"/>
                      </a:lnTo>
                      <a:lnTo>
                        <a:pt x="862" y="595"/>
                      </a:lnTo>
                      <a:lnTo>
                        <a:pt x="860" y="594"/>
                      </a:lnTo>
                      <a:lnTo>
                        <a:pt x="855" y="594"/>
                      </a:lnTo>
                      <a:lnTo>
                        <a:pt x="853" y="593"/>
                      </a:lnTo>
                      <a:lnTo>
                        <a:pt x="851" y="590"/>
                      </a:lnTo>
                      <a:lnTo>
                        <a:pt x="850" y="587"/>
                      </a:lnTo>
                      <a:lnTo>
                        <a:pt x="852" y="585"/>
                      </a:lnTo>
                      <a:lnTo>
                        <a:pt x="863" y="571"/>
                      </a:lnTo>
                      <a:lnTo>
                        <a:pt x="865" y="566"/>
                      </a:lnTo>
                      <a:lnTo>
                        <a:pt x="871" y="536"/>
                      </a:lnTo>
                      <a:lnTo>
                        <a:pt x="874" y="527"/>
                      </a:lnTo>
                      <a:lnTo>
                        <a:pt x="875" y="517"/>
                      </a:lnTo>
                      <a:lnTo>
                        <a:pt x="875" y="515"/>
                      </a:lnTo>
                      <a:lnTo>
                        <a:pt x="875" y="511"/>
                      </a:lnTo>
                      <a:lnTo>
                        <a:pt x="869" y="499"/>
                      </a:lnTo>
                      <a:lnTo>
                        <a:pt x="869" y="493"/>
                      </a:lnTo>
                      <a:lnTo>
                        <a:pt x="874" y="490"/>
                      </a:lnTo>
                      <a:lnTo>
                        <a:pt x="873" y="487"/>
                      </a:lnTo>
                      <a:lnTo>
                        <a:pt x="878" y="465"/>
                      </a:lnTo>
                      <a:lnTo>
                        <a:pt x="880" y="462"/>
                      </a:lnTo>
                      <a:lnTo>
                        <a:pt x="881" y="460"/>
                      </a:lnTo>
                      <a:lnTo>
                        <a:pt x="882" y="459"/>
                      </a:lnTo>
                      <a:lnTo>
                        <a:pt x="888" y="453"/>
                      </a:lnTo>
                      <a:lnTo>
                        <a:pt x="887" y="450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solidFill>
                    <a:schemeClr val="bg1"/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o-RO" sz="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" name="Freeform 9">
                  <a:extLst>
                    <a:ext uri="{FF2B5EF4-FFF2-40B4-BE49-F238E27FC236}">
                      <a16:creationId xmlns:a16="http://schemas.microsoft.com/office/drawing/2014/main" id="{82F00334-1B75-48D9-96BB-C2BC542A39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24488" y="4659313"/>
                  <a:ext cx="369888" cy="560388"/>
                </a:xfrm>
                <a:custGeom>
                  <a:avLst/>
                  <a:gdLst/>
                  <a:ahLst/>
                  <a:cxnLst>
                    <a:cxn ang="0">
                      <a:pos x="198" y="93"/>
                    </a:cxn>
                    <a:cxn ang="0">
                      <a:pos x="214" y="111"/>
                    </a:cxn>
                    <a:cxn ang="0">
                      <a:pos x="218" y="158"/>
                    </a:cxn>
                    <a:cxn ang="0">
                      <a:pos x="229" y="195"/>
                    </a:cxn>
                    <a:cxn ang="0">
                      <a:pos x="200" y="181"/>
                    </a:cxn>
                    <a:cxn ang="0">
                      <a:pos x="173" y="156"/>
                    </a:cxn>
                    <a:cxn ang="0">
                      <a:pos x="148" y="144"/>
                    </a:cxn>
                    <a:cxn ang="0">
                      <a:pos x="142" y="170"/>
                    </a:cxn>
                    <a:cxn ang="0">
                      <a:pos x="134" y="190"/>
                    </a:cxn>
                    <a:cxn ang="0">
                      <a:pos x="144" y="198"/>
                    </a:cxn>
                    <a:cxn ang="0">
                      <a:pos x="134" y="209"/>
                    </a:cxn>
                    <a:cxn ang="0">
                      <a:pos x="106" y="210"/>
                    </a:cxn>
                    <a:cxn ang="0">
                      <a:pos x="108" y="222"/>
                    </a:cxn>
                    <a:cxn ang="0">
                      <a:pos x="105" y="245"/>
                    </a:cxn>
                    <a:cxn ang="0">
                      <a:pos x="106" y="271"/>
                    </a:cxn>
                    <a:cxn ang="0">
                      <a:pos x="94" y="294"/>
                    </a:cxn>
                    <a:cxn ang="0">
                      <a:pos x="92" y="319"/>
                    </a:cxn>
                    <a:cxn ang="0">
                      <a:pos x="89" y="329"/>
                    </a:cxn>
                    <a:cxn ang="0">
                      <a:pos x="97" y="353"/>
                    </a:cxn>
                    <a:cxn ang="0">
                      <a:pos x="62" y="339"/>
                    </a:cxn>
                    <a:cxn ang="0">
                      <a:pos x="40" y="335"/>
                    </a:cxn>
                    <a:cxn ang="0">
                      <a:pos x="4" y="336"/>
                    </a:cxn>
                    <a:cxn ang="0">
                      <a:pos x="30" y="267"/>
                    </a:cxn>
                    <a:cxn ang="0">
                      <a:pos x="26" y="242"/>
                    </a:cxn>
                    <a:cxn ang="0">
                      <a:pos x="58" y="168"/>
                    </a:cxn>
                    <a:cxn ang="0">
                      <a:pos x="64" y="153"/>
                    </a:cxn>
                    <a:cxn ang="0">
                      <a:pos x="70" y="140"/>
                    </a:cxn>
                    <a:cxn ang="0">
                      <a:pos x="69" y="124"/>
                    </a:cxn>
                    <a:cxn ang="0">
                      <a:pos x="67" y="109"/>
                    </a:cxn>
                    <a:cxn ang="0">
                      <a:pos x="66" y="99"/>
                    </a:cxn>
                    <a:cxn ang="0">
                      <a:pos x="66" y="53"/>
                    </a:cxn>
                    <a:cxn ang="0">
                      <a:pos x="46" y="41"/>
                    </a:cxn>
                    <a:cxn ang="0">
                      <a:pos x="25" y="28"/>
                    </a:cxn>
                    <a:cxn ang="0">
                      <a:pos x="58" y="0"/>
                    </a:cxn>
                    <a:cxn ang="0">
                      <a:pos x="61" y="3"/>
                    </a:cxn>
                    <a:cxn ang="0">
                      <a:pos x="89" y="0"/>
                    </a:cxn>
                    <a:cxn ang="0">
                      <a:pos x="109" y="32"/>
                    </a:cxn>
                    <a:cxn ang="0">
                      <a:pos x="124" y="59"/>
                    </a:cxn>
                    <a:cxn ang="0">
                      <a:pos x="182" y="67"/>
                    </a:cxn>
                    <a:cxn ang="0">
                      <a:pos x="189" y="86"/>
                    </a:cxn>
                  </a:cxnLst>
                  <a:rect l="0" t="0" r="r" b="b"/>
                  <a:pathLst>
                    <a:path w="233" h="353">
                      <a:moveTo>
                        <a:pt x="189" y="86"/>
                      </a:moveTo>
                      <a:lnTo>
                        <a:pt x="198" y="93"/>
                      </a:lnTo>
                      <a:lnTo>
                        <a:pt x="209" y="97"/>
                      </a:lnTo>
                      <a:lnTo>
                        <a:pt x="214" y="111"/>
                      </a:lnTo>
                      <a:lnTo>
                        <a:pt x="212" y="127"/>
                      </a:lnTo>
                      <a:lnTo>
                        <a:pt x="218" y="158"/>
                      </a:lnTo>
                      <a:lnTo>
                        <a:pt x="233" y="185"/>
                      </a:lnTo>
                      <a:lnTo>
                        <a:pt x="229" y="195"/>
                      </a:lnTo>
                      <a:lnTo>
                        <a:pt x="215" y="193"/>
                      </a:lnTo>
                      <a:lnTo>
                        <a:pt x="200" y="181"/>
                      </a:lnTo>
                      <a:lnTo>
                        <a:pt x="183" y="172"/>
                      </a:lnTo>
                      <a:lnTo>
                        <a:pt x="173" y="156"/>
                      </a:lnTo>
                      <a:lnTo>
                        <a:pt x="159" y="146"/>
                      </a:lnTo>
                      <a:lnTo>
                        <a:pt x="148" y="144"/>
                      </a:lnTo>
                      <a:lnTo>
                        <a:pt x="140" y="150"/>
                      </a:lnTo>
                      <a:lnTo>
                        <a:pt x="142" y="170"/>
                      </a:lnTo>
                      <a:lnTo>
                        <a:pt x="134" y="186"/>
                      </a:lnTo>
                      <a:lnTo>
                        <a:pt x="134" y="190"/>
                      </a:lnTo>
                      <a:lnTo>
                        <a:pt x="141" y="192"/>
                      </a:lnTo>
                      <a:lnTo>
                        <a:pt x="144" y="198"/>
                      </a:lnTo>
                      <a:lnTo>
                        <a:pt x="142" y="203"/>
                      </a:lnTo>
                      <a:lnTo>
                        <a:pt x="134" y="209"/>
                      </a:lnTo>
                      <a:lnTo>
                        <a:pt x="119" y="207"/>
                      </a:lnTo>
                      <a:lnTo>
                        <a:pt x="106" y="210"/>
                      </a:lnTo>
                      <a:lnTo>
                        <a:pt x="105" y="216"/>
                      </a:lnTo>
                      <a:lnTo>
                        <a:pt x="108" y="222"/>
                      </a:lnTo>
                      <a:lnTo>
                        <a:pt x="109" y="226"/>
                      </a:lnTo>
                      <a:lnTo>
                        <a:pt x="105" y="245"/>
                      </a:lnTo>
                      <a:lnTo>
                        <a:pt x="104" y="257"/>
                      </a:lnTo>
                      <a:lnTo>
                        <a:pt x="106" y="271"/>
                      </a:lnTo>
                      <a:lnTo>
                        <a:pt x="104" y="284"/>
                      </a:lnTo>
                      <a:lnTo>
                        <a:pt x="94" y="294"/>
                      </a:lnTo>
                      <a:lnTo>
                        <a:pt x="88" y="304"/>
                      </a:lnTo>
                      <a:lnTo>
                        <a:pt x="92" y="319"/>
                      </a:lnTo>
                      <a:lnTo>
                        <a:pt x="90" y="324"/>
                      </a:lnTo>
                      <a:lnTo>
                        <a:pt x="89" y="329"/>
                      </a:lnTo>
                      <a:lnTo>
                        <a:pt x="95" y="340"/>
                      </a:lnTo>
                      <a:lnTo>
                        <a:pt x="97" y="353"/>
                      </a:lnTo>
                      <a:lnTo>
                        <a:pt x="78" y="339"/>
                      </a:lnTo>
                      <a:lnTo>
                        <a:pt x="62" y="339"/>
                      </a:lnTo>
                      <a:lnTo>
                        <a:pt x="51" y="335"/>
                      </a:lnTo>
                      <a:lnTo>
                        <a:pt x="40" y="335"/>
                      </a:lnTo>
                      <a:lnTo>
                        <a:pt x="16" y="340"/>
                      </a:lnTo>
                      <a:lnTo>
                        <a:pt x="4" y="336"/>
                      </a:lnTo>
                      <a:lnTo>
                        <a:pt x="0" y="313"/>
                      </a:lnTo>
                      <a:lnTo>
                        <a:pt x="30" y="267"/>
                      </a:lnTo>
                      <a:lnTo>
                        <a:pt x="31" y="253"/>
                      </a:lnTo>
                      <a:lnTo>
                        <a:pt x="26" y="242"/>
                      </a:lnTo>
                      <a:lnTo>
                        <a:pt x="47" y="181"/>
                      </a:lnTo>
                      <a:lnTo>
                        <a:pt x="58" y="168"/>
                      </a:lnTo>
                      <a:lnTo>
                        <a:pt x="62" y="161"/>
                      </a:lnTo>
                      <a:lnTo>
                        <a:pt x="64" y="153"/>
                      </a:lnTo>
                      <a:lnTo>
                        <a:pt x="68" y="147"/>
                      </a:lnTo>
                      <a:lnTo>
                        <a:pt x="70" y="140"/>
                      </a:lnTo>
                      <a:lnTo>
                        <a:pt x="70" y="132"/>
                      </a:lnTo>
                      <a:lnTo>
                        <a:pt x="69" y="124"/>
                      </a:lnTo>
                      <a:lnTo>
                        <a:pt x="69" y="116"/>
                      </a:lnTo>
                      <a:lnTo>
                        <a:pt x="67" y="109"/>
                      </a:lnTo>
                      <a:lnTo>
                        <a:pt x="64" y="103"/>
                      </a:lnTo>
                      <a:lnTo>
                        <a:pt x="66" y="99"/>
                      </a:lnTo>
                      <a:lnTo>
                        <a:pt x="69" y="86"/>
                      </a:lnTo>
                      <a:lnTo>
                        <a:pt x="66" y="53"/>
                      </a:lnTo>
                      <a:lnTo>
                        <a:pt x="54" y="43"/>
                      </a:lnTo>
                      <a:lnTo>
                        <a:pt x="46" y="41"/>
                      </a:lnTo>
                      <a:lnTo>
                        <a:pt x="31" y="33"/>
                      </a:lnTo>
                      <a:lnTo>
                        <a:pt x="25" y="28"/>
                      </a:lnTo>
                      <a:lnTo>
                        <a:pt x="39" y="11"/>
                      </a:lnTo>
                      <a:lnTo>
                        <a:pt x="58" y="0"/>
                      </a:lnTo>
                      <a:lnTo>
                        <a:pt x="60" y="2"/>
                      </a:lnTo>
                      <a:lnTo>
                        <a:pt x="61" y="3"/>
                      </a:lnTo>
                      <a:lnTo>
                        <a:pt x="75" y="0"/>
                      </a:lnTo>
                      <a:lnTo>
                        <a:pt x="89" y="0"/>
                      </a:lnTo>
                      <a:lnTo>
                        <a:pt x="108" y="14"/>
                      </a:lnTo>
                      <a:lnTo>
                        <a:pt x="109" y="32"/>
                      </a:lnTo>
                      <a:lnTo>
                        <a:pt x="106" y="50"/>
                      </a:lnTo>
                      <a:lnTo>
                        <a:pt x="124" y="59"/>
                      </a:lnTo>
                      <a:lnTo>
                        <a:pt x="166" y="60"/>
                      </a:lnTo>
                      <a:lnTo>
                        <a:pt x="182" y="67"/>
                      </a:lnTo>
                      <a:lnTo>
                        <a:pt x="184" y="77"/>
                      </a:lnTo>
                      <a:lnTo>
                        <a:pt x="189" y="86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12700">
                  <a:solidFill>
                    <a:schemeClr val="bg1"/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o-RO" sz="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" name="Freeform 10">
                  <a:extLst>
                    <a:ext uri="{FF2B5EF4-FFF2-40B4-BE49-F238E27FC236}">
                      <a16:creationId xmlns:a16="http://schemas.microsoft.com/office/drawing/2014/main" id="{2A83881D-7376-4623-BCF1-0C8A528AA0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64188" y="4887913"/>
                  <a:ext cx="414338" cy="479425"/>
                </a:xfrm>
                <a:custGeom>
                  <a:avLst/>
                  <a:gdLst/>
                  <a:ahLst/>
                  <a:cxnLst>
                    <a:cxn ang="0">
                      <a:pos x="241" y="218"/>
                    </a:cxn>
                    <a:cxn ang="0">
                      <a:pos x="246" y="220"/>
                    </a:cxn>
                    <a:cxn ang="0">
                      <a:pos x="254" y="238"/>
                    </a:cxn>
                    <a:cxn ang="0">
                      <a:pos x="251" y="246"/>
                    </a:cxn>
                    <a:cxn ang="0">
                      <a:pos x="251" y="253"/>
                    </a:cxn>
                    <a:cxn ang="0">
                      <a:pos x="257" y="256"/>
                    </a:cxn>
                    <a:cxn ang="0">
                      <a:pos x="261" y="265"/>
                    </a:cxn>
                    <a:cxn ang="0">
                      <a:pos x="251" y="272"/>
                    </a:cxn>
                    <a:cxn ang="0">
                      <a:pos x="244" y="286"/>
                    </a:cxn>
                    <a:cxn ang="0">
                      <a:pos x="238" y="288"/>
                    </a:cxn>
                    <a:cxn ang="0">
                      <a:pos x="209" y="286"/>
                    </a:cxn>
                    <a:cxn ang="0">
                      <a:pos x="171" y="284"/>
                    </a:cxn>
                    <a:cxn ang="0">
                      <a:pos x="157" y="289"/>
                    </a:cxn>
                    <a:cxn ang="0">
                      <a:pos x="138" y="290"/>
                    </a:cxn>
                    <a:cxn ang="0">
                      <a:pos x="85" y="294"/>
                    </a:cxn>
                    <a:cxn ang="0">
                      <a:pos x="78" y="295"/>
                    </a:cxn>
                    <a:cxn ang="0">
                      <a:pos x="79" y="298"/>
                    </a:cxn>
                    <a:cxn ang="0">
                      <a:pos x="86" y="300"/>
                    </a:cxn>
                    <a:cxn ang="0">
                      <a:pos x="70" y="302"/>
                    </a:cxn>
                    <a:cxn ang="0">
                      <a:pos x="58" y="297"/>
                    </a:cxn>
                    <a:cxn ang="0">
                      <a:pos x="28" y="294"/>
                    </a:cxn>
                    <a:cxn ang="0">
                      <a:pos x="29" y="292"/>
                    </a:cxn>
                    <a:cxn ang="0">
                      <a:pos x="32" y="290"/>
                    </a:cxn>
                    <a:cxn ang="0">
                      <a:pos x="24" y="289"/>
                    </a:cxn>
                    <a:cxn ang="0">
                      <a:pos x="22" y="286"/>
                    </a:cxn>
                    <a:cxn ang="0">
                      <a:pos x="24" y="283"/>
                    </a:cxn>
                    <a:cxn ang="0">
                      <a:pos x="28" y="278"/>
                    </a:cxn>
                    <a:cxn ang="0">
                      <a:pos x="22" y="270"/>
                    </a:cxn>
                    <a:cxn ang="0">
                      <a:pos x="24" y="266"/>
                    </a:cxn>
                    <a:cxn ang="0">
                      <a:pos x="20" y="253"/>
                    </a:cxn>
                    <a:cxn ang="0">
                      <a:pos x="24" y="240"/>
                    </a:cxn>
                    <a:cxn ang="0">
                      <a:pos x="21" y="235"/>
                    </a:cxn>
                    <a:cxn ang="0">
                      <a:pos x="13" y="216"/>
                    </a:cxn>
                    <a:cxn ang="0">
                      <a:pos x="7" y="196"/>
                    </a:cxn>
                    <a:cxn ang="0">
                      <a:pos x="2" y="180"/>
                    </a:cxn>
                    <a:cxn ang="0">
                      <a:pos x="0" y="160"/>
                    </a:cxn>
                    <a:cxn ang="0">
                      <a:pos x="16" y="140"/>
                    </a:cxn>
                    <a:cxn ang="0">
                      <a:pos x="16" y="113"/>
                    </a:cxn>
                    <a:cxn ang="0">
                      <a:pos x="21" y="82"/>
                    </a:cxn>
                    <a:cxn ang="0">
                      <a:pos x="17" y="72"/>
                    </a:cxn>
                    <a:cxn ang="0">
                      <a:pos x="31" y="63"/>
                    </a:cxn>
                    <a:cxn ang="0">
                      <a:pos x="54" y="59"/>
                    </a:cxn>
                    <a:cxn ang="0">
                      <a:pos x="53" y="48"/>
                    </a:cxn>
                    <a:cxn ang="0">
                      <a:pos x="46" y="42"/>
                    </a:cxn>
                    <a:cxn ang="0">
                      <a:pos x="52" y="6"/>
                    </a:cxn>
                    <a:cxn ang="0">
                      <a:pos x="71" y="2"/>
                    </a:cxn>
                    <a:cxn ang="0">
                      <a:pos x="95" y="28"/>
                    </a:cxn>
                    <a:cxn ang="0">
                      <a:pos x="127" y="49"/>
                    </a:cxn>
                    <a:cxn ang="0">
                      <a:pos x="124" y="70"/>
                    </a:cxn>
                    <a:cxn ang="0">
                      <a:pos x="133" y="79"/>
                    </a:cxn>
                    <a:cxn ang="0">
                      <a:pos x="158" y="79"/>
                    </a:cxn>
                    <a:cxn ang="0">
                      <a:pos x="175" y="92"/>
                    </a:cxn>
                    <a:cxn ang="0">
                      <a:pos x="177" y="144"/>
                    </a:cxn>
                    <a:cxn ang="0">
                      <a:pos x="195" y="174"/>
                    </a:cxn>
                  </a:cxnLst>
                  <a:rect l="0" t="0" r="r" b="b"/>
                  <a:pathLst>
                    <a:path w="261" h="302">
                      <a:moveTo>
                        <a:pt x="229" y="210"/>
                      </a:moveTo>
                      <a:lnTo>
                        <a:pt x="241" y="218"/>
                      </a:lnTo>
                      <a:lnTo>
                        <a:pt x="244" y="219"/>
                      </a:lnTo>
                      <a:lnTo>
                        <a:pt x="246" y="220"/>
                      </a:lnTo>
                      <a:lnTo>
                        <a:pt x="250" y="233"/>
                      </a:lnTo>
                      <a:lnTo>
                        <a:pt x="254" y="238"/>
                      </a:lnTo>
                      <a:lnTo>
                        <a:pt x="253" y="239"/>
                      </a:lnTo>
                      <a:lnTo>
                        <a:pt x="251" y="246"/>
                      </a:lnTo>
                      <a:lnTo>
                        <a:pt x="250" y="249"/>
                      </a:lnTo>
                      <a:lnTo>
                        <a:pt x="251" y="253"/>
                      </a:lnTo>
                      <a:lnTo>
                        <a:pt x="254" y="255"/>
                      </a:lnTo>
                      <a:lnTo>
                        <a:pt x="257" y="256"/>
                      </a:lnTo>
                      <a:lnTo>
                        <a:pt x="260" y="258"/>
                      </a:lnTo>
                      <a:lnTo>
                        <a:pt x="261" y="265"/>
                      </a:lnTo>
                      <a:lnTo>
                        <a:pt x="256" y="269"/>
                      </a:lnTo>
                      <a:lnTo>
                        <a:pt x="251" y="272"/>
                      </a:lnTo>
                      <a:lnTo>
                        <a:pt x="248" y="277"/>
                      </a:lnTo>
                      <a:lnTo>
                        <a:pt x="244" y="286"/>
                      </a:lnTo>
                      <a:lnTo>
                        <a:pt x="241" y="287"/>
                      </a:lnTo>
                      <a:lnTo>
                        <a:pt x="238" y="288"/>
                      </a:lnTo>
                      <a:lnTo>
                        <a:pt x="225" y="288"/>
                      </a:lnTo>
                      <a:lnTo>
                        <a:pt x="209" y="286"/>
                      </a:lnTo>
                      <a:lnTo>
                        <a:pt x="183" y="286"/>
                      </a:lnTo>
                      <a:lnTo>
                        <a:pt x="171" y="284"/>
                      </a:lnTo>
                      <a:lnTo>
                        <a:pt x="166" y="284"/>
                      </a:lnTo>
                      <a:lnTo>
                        <a:pt x="157" y="289"/>
                      </a:lnTo>
                      <a:lnTo>
                        <a:pt x="151" y="290"/>
                      </a:lnTo>
                      <a:lnTo>
                        <a:pt x="138" y="290"/>
                      </a:lnTo>
                      <a:lnTo>
                        <a:pt x="88" y="296"/>
                      </a:lnTo>
                      <a:lnTo>
                        <a:pt x="85" y="294"/>
                      </a:lnTo>
                      <a:lnTo>
                        <a:pt x="82" y="294"/>
                      </a:lnTo>
                      <a:lnTo>
                        <a:pt x="78" y="295"/>
                      </a:lnTo>
                      <a:lnTo>
                        <a:pt x="76" y="298"/>
                      </a:lnTo>
                      <a:lnTo>
                        <a:pt x="79" y="298"/>
                      </a:lnTo>
                      <a:lnTo>
                        <a:pt x="84" y="299"/>
                      </a:lnTo>
                      <a:lnTo>
                        <a:pt x="86" y="300"/>
                      </a:lnTo>
                      <a:lnTo>
                        <a:pt x="80" y="302"/>
                      </a:lnTo>
                      <a:lnTo>
                        <a:pt x="70" y="302"/>
                      </a:lnTo>
                      <a:lnTo>
                        <a:pt x="62" y="301"/>
                      </a:lnTo>
                      <a:lnTo>
                        <a:pt x="58" y="297"/>
                      </a:lnTo>
                      <a:lnTo>
                        <a:pt x="54" y="296"/>
                      </a:lnTo>
                      <a:lnTo>
                        <a:pt x="28" y="294"/>
                      </a:lnTo>
                      <a:lnTo>
                        <a:pt x="28" y="293"/>
                      </a:lnTo>
                      <a:lnTo>
                        <a:pt x="29" y="292"/>
                      </a:lnTo>
                      <a:lnTo>
                        <a:pt x="30" y="291"/>
                      </a:lnTo>
                      <a:lnTo>
                        <a:pt x="32" y="290"/>
                      </a:lnTo>
                      <a:lnTo>
                        <a:pt x="28" y="289"/>
                      </a:lnTo>
                      <a:lnTo>
                        <a:pt x="24" y="289"/>
                      </a:lnTo>
                      <a:lnTo>
                        <a:pt x="22" y="289"/>
                      </a:lnTo>
                      <a:lnTo>
                        <a:pt x="22" y="286"/>
                      </a:lnTo>
                      <a:lnTo>
                        <a:pt x="22" y="284"/>
                      </a:lnTo>
                      <a:lnTo>
                        <a:pt x="24" y="283"/>
                      </a:lnTo>
                      <a:lnTo>
                        <a:pt x="26" y="281"/>
                      </a:lnTo>
                      <a:lnTo>
                        <a:pt x="28" y="278"/>
                      </a:lnTo>
                      <a:lnTo>
                        <a:pt x="27" y="277"/>
                      </a:lnTo>
                      <a:lnTo>
                        <a:pt x="22" y="270"/>
                      </a:lnTo>
                      <a:lnTo>
                        <a:pt x="22" y="269"/>
                      </a:lnTo>
                      <a:lnTo>
                        <a:pt x="24" y="266"/>
                      </a:lnTo>
                      <a:lnTo>
                        <a:pt x="19" y="261"/>
                      </a:lnTo>
                      <a:lnTo>
                        <a:pt x="20" y="253"/>
                      </a:lnTo>
                      <a:lnTo>
                        <a:pt x="26" y="240"/>
                      </a:lnTo>
                      <a:lnTo>
                        <a:pt x="24" y="240"/>
                      </a:lnTo>
                      <a:lnTo>
                        <a:pt x="20" y="242"/>
                      </a:lnTo>
                      <a:lnTo>
                        <a:pt x="21" y="235"/>
                      </a:lnTo>
                      <a:lnTo>
                        <a:pt x="18" y="224"/>
                      </a:lnTo>
                      <a:lnTo>
                        <a:pt x="13" y="216"/>
                      </a:lnTo>
                      <a:lnTo>
                        <a:pt x="9" y="209"/>
                      </a:lnTo>
                      <a:lnTo>
                        <a:pt x="7" y="196"/>
                      </a:lnTo>
                      <a:lnTo>
                        <a:pt x="1" y="185"/>
                      </a:lnTo>
                      <a:lnTo>
                        <a:pt x="2" y="180"/>
                      </a:lnTo>
                      <a:lnTo>
                        <a:pt x="4" y="175"/>
                      </a:lnTo>
                      <a:lnTo>
                        <a:pt x="0" y="160"/>
                      </a:lnTo>
                      <a:lnTo>
                        <a:pt x="6" y="150"/>
                      </a:lnTo>
                      <a:lnTo>
                        <a:pt x="16" y="140"/>
                      </a:lnTo>
                      <a:lnTo>
                        <a:pt x="18" y="127"/>
                      </a:lnTo>
                      <a:lnTo>
                        <a:pt x="16" y="113"/>
                      </a:lnTo>
                      <a:lnTo>
                        <a:pt x="17" y="101"/>
                      </a:lnTo>
                      <a:lnTo>
                        <a:pt x="21" y="82"/>
                      </a:lnTo>
                      <a:lnTo>
                        <a:pt x="20" y="78"/>
                      </a:lnTo>
                      <a:lnTo>
                        <a:pt x="17" y="72"/>
                      </a:lnTo>
                      <a:lnTo>
                        <a:pt x="18" y="66"/>
                      </a:lnTo>
                      <a:lnTo>
                        <a:pt x="31" y="63"/>
                      </a:lnTo>
                      <a:lnTo>
                        <a:pt x="46" y="65"/>
                      </a:lnTo>
                      <a:lnTo>
                        <a:pt x="54" y="59"/>
                      </a:lnTo>
                      <a:lnTo>
                        <a:pt x="56" y="54"/>
                      </a:lnTo>
                      <a:lnTo>
                        <a:pt x="53" y="48"/>
                      </a:lnTo>
                      <a:lnTo>
                        <a:pt x="46" y="46"/>
                      </a:lnTo>
                      <a:lnTo>
                        <a:pt x="46" y="42"/>
                      </a:lnTo>
                      <a:lnTo>
                        <a:pt x="54" y="26"/>
                      </a:lnTo>
                      <a:lnTo>
                        <a:pt x="52" y="6"/>
                      </a:lnTo>
                      <a:lnTo>
                        <a:pt x="60" y="0"/>
                      </a:lnTo>
                      <a:lnTo>
                        <a:pt x="71" y="2"/>
                      </a:lnTo>
                      <a:lnTo>
                        <a:pt x="85" y="12"/>
                      </a:lnTo>
                      <a:lnTo>
                        <a:pt x="95" y="28"/>
                      </a:lnTo>
                      <a:lnTo>
                        <a:pt x="112" y="37"/>
                      </a:lnTo>
                      <a:lnTo>
                        <a:pt x="127" y="49"/>
                      </a:lnTo>
                      <a:lnTo>
                        <a:pt x="119" y="58"/>
                      </a:lnTo>
                      <a:lnTo>
                        <a:pt x="124" y="70"/>
                      </a:lnTo>
                      <a:lnTo>
                        <a:pt x="127" y="76"/>
                      </a:lnTo>
                      <a:lnTo>
                        <a:pt x="133" y="79"/>
                      </a:lnTo>
                      <a:lnTo>
                        <a:pt x="150" y="78"/>
                      </a:lnTo>
                      <a:lnTo>
                        <a:pt x="158" y="79"/>
                      </a:lnTo>
                      <a:lnTo>
                        <a:pt x="170" y="87"/>
                      </a:lnTo>
                      <a:lnTo>
                        <a:pt x="175" y="92"/>
                      </a:lnTo>
                      <a:lnTo>
                        <a:pt x="173" y="128"/>
                      </a:lnTo>
                      <a:lnTo>
                        <a:pt x="177" y="144"/>
                      </a:lnTo>
                      <a:lnTo>
                        <a:pt x="184" y="159"/>
                      </a:lnTo>
                      <a:lnTo>
                        <a:pt x="195" y="174"/>
                      </a:lnTo>
                      <a:lnTo>
                        <a:pt x="229" y="210"/>
                      </a:lnTo>
                      <a:close/>
                    </a:path>
                  </a:pathLst>
                </a:custGeom>
                <a:solidFill>
                  <a:srgbClr val="70AD47"/>
                </a:solidFill>
                <a:ln w="12700">
                  <a:solidFill>
                    <a:schemeClr val="bg1"/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o-RO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" name="Freeform 11">
                  <a:extLst>
                    <a:ext uri="{FF2B5EF4-FFF2-40B4-BE49-F238E27FC236}">
                      <a16:creationId xmlns:a16="http://schemas.microsoft.com/office/drawing/2014/main" id="{38CAED78-2CC0-4476-8F8E-D66005D2DD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73663" y="4703763"/>
                  <a:ext cx="361950" cy="344488"/>
                </a:xfrm>
                <a:custGeom>
                  <a:avLst/>
                  <a:gdLst/>
                  <a:ahLst/>
                  <a:cxnLst>
                    <a:cxn ang="0">
                      <a:pos x="216" y="140"/>
                    </a:cxn>
                    <a:cxn ang="0">
                      <a:pos x="205" y="153"/>
                    </a:cxn>
                    <a:cxn ang="0">
                      <a:pos x="184" y="214"/>
                    </a:cxn>
                    <a:cxn ang="0">
                      <a:pos x="175" y="216"/>
                    </a:cxn>
                    <a:cxn ang="0">
                      <a:pos x="166" y="217"/>
                    </a:cxn>
                    <a:cxn ang="0">
                      <a:pos x="150" y="213"/>
                    </a:cxn>
                    <a:cxn ang="0">
                      <a:pos x="113" y="217"/>
                    </a:cxn>
                    <a:cxn ang="0">
                      <a:pos x="72" y="214"/>
                    </a:cxn>
                    <a:cxn ang="0">
                      <a:pos x="41" y="194"/>
                    </a:cxn>
                    <a:cxn ang="0">
                      <a:pos x="38" y="191"/>
                    </a:cxn>
                    <a:cxn ang="0">
                      <a:pos x="32" y="186"/>
                    </a:cxn>
                    <a:cxn ang="0">
                      <a:pos x="29" y="182"/>
                    </a:cxn>
                    <a:cxn ang="0">
                      <a:pos x="28" y="172"/>
                    </a:cxn>
                    <a:cxn ang="0">
                      <a:pos x="33" y="163"/>
                    </a:cxn>
                    <a:cxn ang="0">
                      <a:pos x="35" y="142"/>
                    </a:cxn>
                    <a:cxn ang="0">
                      <a:pos x="23" y="129"/>
                    </a:cxn>
                    <a:cxn ang="0">
                      <a:pos x="12" y="132"/>
                    </a:cxn>
                    <a:cxn ang="0">
                      <a:pos x="2" y="131"/>
                    </a:cxn>
                    <a:cxn ang="0">
                      <a:pos x="0" y="124"/>
                    </a:cxn>
                    <a:cxn ang="0">
                      <a:pos x="9" y="78"/>
                    </a:cxn>
                    <a:cxn ang="0">
                      <a:pos x="12" y="68"/>
                    </a:cxn>
                    <a:cxn ang="0">
                      <a:pos x="32" y="52"/>
                    </a:cxn>
                    <a:cxn ang="0">
                      <a:pos x="55" y="46"/>
                    </a:cxn>
                    <a:cxn ang="0">
                      <a:pos x="68" y="52"/>
                    </a:cxn>
                    <a:cxn ang="0">
                      <a:pos x="79" y="48"/>
                    </a:cxn>
                    <a:cxn ang="0">
                      <a:pos x="91" y="25"/>
                    </a:cxn>
                    <a:cxn ang="0">
                      <a:pos x="94" y="12"/>
                    </a:cxn>
                    <a:cxn ang="0">
                      <a:pos x="106" y="6"/>
                    </a:cxn>
                    <a:cxn ang="0">
                      <a:pos x="119" y="2"/>
                    </a:cxn>
                    <a:cxn ang="0">
                      <a:pos x="132" y="1"/>
                    </a:cxn>
                    <a:cxn ang="0">
                      <a:pos x="159" y="6"/>
                    </a:cxn>
                    <a:cxn ang="0">
                      <a:pos x="171" y="2"/>
                    </a:cxn>
                    <a:cxn ang="0">
                      <a:pos x="183" y="0"/>
                    </a:cxn>
                    <a:cxn ang="0">
                      <a:pos x="189" y="5"/>
                    </a:cxn>
                    <a:cxn ang="0">
                      <a:pos x="204" y="13"/>
                    </a:cxn>
                    <a:cxn ang="0">
                      <a:pos x="212" y="15"/>
                    </a:cxn>
                    <a:cxn ang="0">
                      <a:pos x="224" y="25"/>
                    </a:cxn>
                    <a:cxn ang="0">
                      <a:pos x="227" y="58"/>
                    </a:cxn>
                    <a:cxn ang="0">
                      <a:pos x="224" y="71"/>
                    </a:cxn>
                    <a:cxn ang="0">
                      <a:pos x="222" y="75"/>
                    </a:cxn>
                    <a:cxn ang="0">
                      <a:pos x="225" y="81"/>
                    </a:cxn>
                    <a:cxn ang="0">
                      <a:pos x="227" y="88"/>
                    </a:cxn>
                    <a:cxn ang="0">
                      <a:pos x="227" y="96"/>
                    </a:cxn>
                    <a:cxn ang="0">
                      <a:pos x="228" y="104"/>
                    </a:cxn>
                    <a:cxn ang="0">
                      <a:pos x="228" y="112"/>
                    </a:cxn>
                    <a:cxn ang="0">
                      <a:pos x="226" y="119"/>
                    </a:cxn>
                    <a:cxn ang="0">
                      <a:pos x="222" y="125"/>
                    </a:cxn>
                    <a:cxn ang="0">
                      <a:pos x="220" y="133"/>
                    </a:cxn>
                    <a:cxn ang="0">
                      <a:pos x="216" y="140"/>
                    </a:cxn>
                  </a:cxnLst>
                  <a:rect l="0" t="0" r="r" b="b"/>
                  <a:pathLst>
                    <a:path w="228" h="217">
                      <a:moveTo>
                        <a:pt x="216" y="140"/>
                      </a:moveTo>
                      <a:lnTo>
                        <a:pt x="205" y="153"/>
                      </a:lnTo>
                      <a:lnTo>
                        <a:pt x="184" y="214"/>
                      </a:lnTo>
                      <a:lnTo>
                        <a:pt x="175" y="216"/>
                      </a:lnTo>
                      <a:lnTo>
                        <a:pt x="166" y="217"/>
                      </a:lnTo>
                      <a:lnTo>
                        <a:pt x="150" y="213"/>
                      </a:lnTo>
                      <a:lnTo>
                        <a:pt x="113" y="217"/>
                      </a:lnTo>
                      <a:lnTo>
                        <a:pt x="72" y="214"/>
                      </a:lnTo>
                      <a:lnTo>
                        <a:pt x="41" y="194"/>
                      </a:lnTo>
                      <a:lnTo>
                        <a:pt x="38" y="191"/>
                      </a:lnTo>
                      <a:lnTo>
                        <a:pt x="32" y="186"/>
                      </a:lnTo>
                      <a:lnTo>
                        <a:pt x="29" y="182"/>
                      </a:lnTo>
                      <a:lnTo>
                        <a:pt x="28" y="172"/>
                      </a:lnTo>
                      <a:lnTo>
                        <a:pt x="33" y="163"/>
                      </a:lnTo>
                      <a:lnTo>
                        <a:pt x="35" y="142"/>
                      </a:lnTo>
                      <a:lnTo>
                        <a:pt x="23" y="129"/>
                      </a:lnTo>
                      <a:lnTo>
                        <a:pt x="12" y="132"/>
                      </a:lnTo>
                      <a:lnTo>
                        <a:pt x="2" y="131"/>
                      </a:lnTo>
                      <a:lnTo>
                        <a:pt x="0" y="124"/>
                      </a:lnTo>
                      <a:lnTo>
                        <a:pt x="9" y="78"/>
                      </a:lnTo>
                      <a:lnTo>
                        <a:pt x="12" y="68"/>
                      </a:lnTo>
                      <a:lnTo>
                        <a:pt x="32" y="52"/>
                      </a:lnTo>
                      <a:lnTo>
                        <a:pt x="55" y="46"/>
                      </a:lnTo>
                      <a:lnTo>
                        <a:pt x="68" y="52"/>
                      </a:lnTo>
                      <a:lnTo>
                        <a:pt x="79" y="48"/>
                      </a:lnTo>
                      <a:lnTo>
                        <a:pt x="91" y="25"/>
                      </a:lnTo>
                      <a:lnTo>
                        <a:pt x="94" y="12"/>
                      </a:lnTo>
                      <a:lnTo>
                        <a:pt x="106" y="6"/>
                      </a:lnTo>
                      <a:lnTo>
                        <a:pt x="119" y="2"/>
                      </a:lnTo>
                      <a:lnTo>
                        <a:pt x="132" y="1"/>
                      </a:lnTo>
                      <a:lnTo>
                        <a:pt x="159" y="6"/>
                      </a:lnTo>
                      <a:lnTo>
                        <a:pt x="171" y="2"/>
                      </a:lnTo>
                      <a:lnTo>
                        <a:pt x="183" y="0"/>
                      </a:lnTo>
                      <a:lnTo>
                        <a:pt x="189" y="5"/>
                      </a:lnTo>
                      <a:lnTo>
                        <a:pt x="204" y="13"/>
                      </a:lnTo>
                      <a:lnTo>
                        <a:pt x="212" y="15"/>
                      </a:lnTo>
                      <a:lnTo>
                        <a:pt x="224" y="25"/>
                      </a:lnTo>
                      <a:lnTo>
                        <a:pt x="227" y="58"/>
                      </a:lnTo>
                      <a:lnTo>
                        <a:pt x="224" y="71"/>
                      </a:lnTo>
                      <a:lnTo>
                        <a:pt x="222" y="75"/>
                      </a:lnTo>
                      <a:lnTo>
                        <a:pt x="225" y="81"/>
                      </a:lnTo>
                      <a:lnTo>
                        <a:pt x="227" y="88"/>
                      </a:lnTo>
                      <a:lnTo>
                        <a:pt x="227" y="96"/>
                      </a:lnTo>
                      <a:lnTo>
                        <a:pt x="228" y="104"/>
                      </a:lnTo>
                      <a:lnTo>
                        <a:pt x="228" y="112"/>
                      </a:lnTo>
                      <a:lnTo>
                        <a:pt x="226" y="119"/>
                      </a:lnTo>
                      <a:lnTo>
                        <a:pt x="222" y="125"/>
                      </a:lnTo>
                      <a:lnTo>
                        <a:pt x="220" y="133"/>
                      </a:lnTo>
                      <a:lnTo>
                        <a:pt x="216" y="14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12700">
                  <a:solidFill>
                    <a:schemeClr val="bg1"/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o-RO" sz="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" name="Freeform 12">
                  <a:extLst>
                    <a:ext uri="{FF2B5EF4-FFF2-40B4-BE49-F238E27FC236}">
                      <a16:creationId xmlns:a16="http://schemas.microsoft.com/office/drawing/2014/main" id="{A2BB3DCD-54D7-438F-B534-9A4988081C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538" y="4799013"/>
                  <a:ext cx="534988" cy="642938"/>
                </a:xfrm>
                <a:custGeom>
                  <a:avLst/>
                  <a:gdLst/>
                  <a:ahLst/>
                  <a:cxnLst>
                    <a:cxn ang="0">
                      <a:pos x="332" y="305"/>
                    </a:cxn>
                    <a:cxn ang="0">
                      <a:pos x="335" y="325"/>
                    </a:cxn>
                    <a:cxn ang="0">
                      <a:pos x="320" y="339"/>
                    </a:cxn>
                    <a:cxn ang="0">
                      <a:pos x="289" y="335"/>
                    </a:cxn>
                    <a:cxn ang="0">
                      <a:pos x="262" y="328"/>
                    </a:cxn>
                    <a:cxn ang="0">
                      <a:pos x="259" y="337"/>
                    </a:cxn>
                    <a:cxn ang="0">
                      <a:pos x="277" y="352"/>
                    </a:cxn>
                    <a:cxn ang="0">
                      <a:pos x="233" y="319"/>
                    </a:cxn>
                    <a:cxn ang="0">
                      <a:pos x="219" y="310"/>
                    </a:cxn>
                    <a:cxn ang="0">
                      <a:pos x="200" y="285"/>
                    </a:cxn>
                    <a:cxn ang="0">
                      <a:pos x="201" y="294"/>
                    </a:cxn>
                    <a:cxn ang="0">
                      <a:pos x="230" y="327"/>
                    </a:cxn>
                    <a:cxn ang="0">
                      <a:pos x="232" y="357"/>
                    </a:cxn>
                    <a:cxn ang="0">
                      <a:pos x="203" y="366"/>
                    </a:cxn>
                    <a:cxn ang="0">
                      <a:pos x="203" y="374"/>
                    </a:cxn>
                    <a:cxn ang="0">
                      <a:pos x="182" y="339"/>
                    </a:cxn>
                    <a:cxn ang="0">
                      <a:pos x="186" y="314"/>
                    </a:cxn>
                    <a:cxn ang="0">
                      <a:pos x="184" y="303"/>
                    </a:cxn>
                    <a:cxn ang="0">
                      <a:pos x="169" y="290"/>
                    </a:cxn>
                    <a:cxn ang="0">
                      <a:pos x="174" y="326"/>
                    </a:cxn>
                    <a:cxn ang="0">
                      <a:pos x="159" y="313"/>
                    </a:cxn>
                    <a:cxn ang="0">
                      <a:pos x="160" y="325"/>
                    </a:cxn>
                    <a:cxn ang="0">
                      <a:pos x="162" y="331"/>
                    </a:cxn>
                    <a:cxn ang="0">
                      <a:pos x="183" y="383"/>
                    </a:cxn>
                    <a:cxn ang="0">
                      <a:pos x="175" y="393"/>
                    </a:cxn>
                    <a:cxn ang="0">
                      <a:pos x="151" y="388"/>
                    </a:cxn>
                    <a:cxn ang="0">
                      <a:pos x="136" y="369"/>
                    </a:cxn>
                    <a:cxn ang="0">
                      <a:pos x="130" y="335"/>
                    </a:cxn>
                    <a:cxn ang="0">
                      <a:pos x="122" y="314"/>
                    </a:cxn>
                    <a:cxn ang="0">
                      <a:pos x="118" y="267"/>
                    </a:cxn>
                    <a:cxn ang="0">
                      <a:pos x="106" y="259"/>
                    </a:cxn>
                    <a:cxn ang="0">
                      <a:pos x="98" y="270"/>
                    </a:cxn>
                    <a:cxn ang="0">
                      <a:pos x="112" y="305"/>
                    </a:cxn>
                    <a:cxn ang="0">
                      <a:pos x="122" y="333"/>
                    </a:cxn>
                    <a:cxn ang="0">
                      <a:pos x="132" y="389"/>
                    </a:cxn>
                    <a:cxn ang="0">
                      <a:pos x="103" y="404"/>
                    </a:cxn>
                    <a:cxn ang="0">
                      <a:pos x="98" y="374"/>
                    </a:cxn>
                    <a:cxn ang="0">
                      <a:pos x="102" y="335"/>
                    </a:cxn>
                    <a:cxn ang="0">
                      <a:pos x="72" y="306"/>
                    </a:cxn>
                    <a:cxn ang="0">
                      <a:pos x="18" y="279"/>
                    </a:cxn>
                    <a:cxn ang="0">
                      <a:pos x="4" y="243"/>
                    </a:cxn>
                    <a:cxn ang="0">
                      <a:pos x="15" y="212"/>
                    </a:cxn>
                    <a:cxn ang="0">
                      <a:pos x="18" y="183"/>
                    </a:cxn>
                    <a:cxn ang="0">
                      <a:pos x="44" y="140"/>
                    </a:cxn>
                    <a:cxn ang="0">
                      <a:pos x="64" y="119"/>
                    </a:cxn>
                    <a:cxn ang="0">
                      <a:pos x="66" y="109"/>
                    </a:cxn>
                    <a:cxn ang="0">
                      <a:pos x="31" y="79"/>
                    </a:cxn>
                    <a:cxn ang="0">
                      <a:pos x="48" y="61"/>
                    </a:cxn>
                    <a:cxn ang="0">
                      <a:pos x="82" y="8"/>
                    </a:cxn>
                    <a:cxn ang="0">
                      <a:pos x="105" y="82"/>
                    </a:cxn>
                    <a:cxn ang="0">
                      <a:pos x="111" y="134"/>
                    </a:cxn>
                    <a:cxn ang="0">
                      <a:pos x="254" y="154"/>
                    </a:cxn>
                    <a:cxn ang="0">
                      <a:pos x="268" y="247"/>
                    </a:cxn>
                    <a:cxn ang="0">
                      <a:pos x="334" y="280"/>
                    </a:cxn>
                  </a:cxnLst>
                  <a:rect l="0" t="0" r="r" b="b"/>
                  <a:pathLst>
                    <a:path w="337" h="405">
                      <a:moveTo>
                        <a:pt x="334" y="280"/>
                      </a:moveTo>
                      <a:lnTo>
                        <a:pt x="337" y="291"/>
                      </a:lnTo>
                      <a:lnTo>
                        <a:pt x="336" y="298"/>
                      </a:lnTo>
                      <a:lnTo>
                        <a:pt x="335" y="299"/>
                      </a:lnTo>
                      <a:lnTo>
                        <a:pt x="332" y="302"/>
                      </a:lnTo>
                      <a:lnTo>
                        <a:pt x="332" y="305"/>
                      </a:lnTo>
                      <a:lnTo>
                        <a:pt x="332" y="309"/>
                      </a:lnTo>
                      <a:lnTo>
                        <a:pt x="333" y="312"/>
                      </a:lnTo>
                      <a:lnTo>
                        <a:pt x="333" y="315"/>
                      </a:lnTo>
                      <a:lnTo>
                        <a:pt x="331" y="319"/>
                      </a:lnTo>
                      <a:lnTo>
                        <a:pt x="331" y="321"/>
                      </a:lnTo>
                      <a:lnTo>
                        <a:pt x="335" y="325"/>
                      </a:lnTo>
                      <a:lnTo>
                        <a:pt x="336" y="328"/>
                      </a:lnTo>
                      <a:lnTo>
                        <a:pt x="335" y="329"/>
                      </a:lnTo>
                      <a:lnTo>
                        <a:pt x="330" y="334"/>
                      </a:lnTo>
                      <a:lnTo>
                        <a:pt x="327" y="336"/>
                      </a:lnTo>
                      <a:lnTo>
                        <a:pt x="324" y="338"/>
                      </a:lnTo>
                      <a:lnTo>
                        <a:pt x="320" y="339"/>
                      </a:lnTo>
                      <a:lnTo>
                        <a:pt x="318" y="336"/>
                      </a:lnTo>
                      <a:lnTo>
                        <a:pt x="316" y="336"/>
                      </a:lnTo>
                      <a:lnTo>
                        <a:pt x="313" y="342"/>
                      </a:lnTo>
                      <a:lnTo>
                        <a:pt x="307" y="341"/>
                      </a:lnTo>
                      <a:lnTo>
                        <a:pt x="296" y="336"/>
                      </a:lnTo>
                      <a:lnTo>
                        <a:pt x="289" y="335"/>
                      </a:lnTo>
                      <a:lnTo>
                        <a:pt x="282" y="334"/>
                      </a:lnTo>
                      <a:lnTo>
                        <a:pt x="275" y="331"/>
                      </a:lnTo>
                      <a:lnTo>
                        <a:pt x="271" y="326"/>
                      </a:lnTo>
                      <a:lnTo>
                        <a:pt x="270" y="327"/>
                      </a:lnTo>
                      <a:lnTo>
                        <a:pt x="268" y="328"/>
                      </a:lnTo>
                      <a:lnTo>
                        <a:pt x="262" y="328"/>
                      </a:lnTo>
                      <a:lnTo>
                        <a:pt x="261" y="329"/>
                      </a:lnTo>
                      <a:lnTo>
                        <a:pt x="261" y="331"/>
                      </a:lnTo>
                      <a:lnTo>
                        <a:pt x="260" y="333"/>
                      </a:lnTo>
                      <a:lnTo>
                        <a:pt x="257" y="334"/>
                      </a:lnTo>
                      <a:lnTo>
                        <a:pt x="257" y="336"/>
                      </a:lnTo>
                      <a:lnTo>
                        <a:pt x="259" y="337"/>
                      </a:lnTo>
                      <a:lnTo>
                        <a:pt x="259" y="340"/>
                      </a:lnTo>
                      <a:lnTo>
                        <a:pt x="263" y="341"/>
                      </a:lnTo>
                      <a:lnTo>
                        <a:pt x="268" y="345"/>
                      </a:lnTo>
                      <a:lnTo>
                        <a:pt x="276" y="347"/>
                      </a:lnTo>
                      <a:lnTo>
                        <a:pt x="278" y="349"/>
                      </a:lnTo>
                      <a:lnTo>
                        <a:pt x="277" y="352"/>
                      </a:lnTo>
                      <a:lnTo>
                        <a:pt x="275" y="354"/>
                      </a:lnTo>
                      <a:lnTo>
                        <a:pt x="262" y="356"/>
                      </a:lnTo>
                      <a:lnTo>
                        <a:pt x="261" y="355"/>
                      </a:lnTo>
                      <a:lnTo>
                        <a:pt x="254" y="345"/>
                      </a:lnTo>
                      <a:lnTo>
                        <a:pt x="236" y="325"/>
                      </a:lnTo>
                      <a:lnTo>
                        <a:pt x="233" y="319"/>
                      </a:lnTo>
                      <a:lnTo>
                        <a:pt x="233" y="311"/>
                      </a:lnTo>
                      <a:lnTo>
                        <a:pt x="232" y="308"/>
                      </a:lnTo>
                      <a:lnTo>
                        <a:pt x="230" y="308"/>
                      </a:lnTo>
                      <a:lnTo>
                        <a:pt x="226" y="310"/>
                      </a:lnTo>
                      <a:lnTo>
                        <a:pt x="220" y="310"/>
                      </a:lnTo>
                      <a:lnTo>
                        <a:pt x="219" y="310"/>
                      </a:lnTo>
                      <a:lnTo>
                        <a:pt x="216" y="307"/>
                      </a:lnTo>
                      <a:lnTo>
                        <a:pt x="211" y="303"/>
                      </a:lnTo>
                      <a:lnTo>
                        <a:pt x="209" y="300"/>
                      </a:lnTo>
                      <a:lnTo>
                        <a:pt x="204" y="286"/>
                      </a:lnTo>
                      <a:lnTo>
                        <a:pt x="201" y="282"/>
                      </a:lnTo>
                      <a:lnTo>
                        <a:pt x="200" y="285"/>
                      </a:lnTo>
                      <a:lnTo>
                        <a:pt x="199" y="287"/>
                      </a:lnTo>
                      <a:lnTo>
                        <a:pt x="197" y="289"/>
                      </a:lnTo>
                      <a:lnTo>
                        <a:pt x="196" y="290"/>
                      </a:lnTo>
                      <a:lnTo>
                        <a:pt x="198" y="293"/>
                      </a:lnTo>
                      <a:lnTo>
                        <a:pt x="199" y="293"/>
                      </a:lnTo>
                      <a:lnTo>
                        <a:pt x="201" y="294"/>
                      </a:lnTo>
                      <a:lnTo>
                        <a:pt x="203" y="296"/>
                      </a:lnTo>
                      <a:lnTo>
                        <a:pt x="206" y="306"/>
                      </a:lnTo>
                      <a:lnTo>
                        <a:pt x="208" y="310"/>
                      </a:lnTo>
                      <a:lnTo>
                        <a:pt x="214" y="312"/>
                      </a:lnTo>
                      <a:lnTo>
                        <a:pt x="223" y="317"/>
                      </a:lnTo>
                      <a:lnTo>
                        <a:pt x="230" y="327"/>
                      </a:lnTo>
                      <a:lnTo>
                        <a:pt x="230" y="336"/>
                      </a:lnTo>
                      <a:lnTo>
                        <a:pt x="223" y="340"/>
                      </a:lnTo>
                      <a:lnTo>
                        <a:pt x="227" y="343"/>
                      </a:lnTo>
                      <a:lnTo>
                        <a:pt x="231" y="347"/>
                      </a:lnTo>
                      <a:lnTo>
                        <a:pt x="234" y="352"/>
                      </a:lnTo>
                      <a:lnTo>
                        <a:pt x="232" y="357"/>
                      </a:lnTo>
                      <a:lnTo>
                        <a:pt x="224" y="366"/>
                      </a:lnTo>
                      <a:lnTo>
                        <a:pt x="219" y="369"/>
                      </a:lnTo>
                      <a:lnTo>
                        <a:pt x="213" y="366"/>
                      </a:lnTo>
                      <a:lnTo>
                        <a:pt x="213" y="371"/>
                      </a:lnTo>
                      <a:lnTo>
                        <a:pt x="207" y="369"/>
                      </a:lnTo>
                      <a:lnTo>
                        <a:pt x="203" y="366"/>
                      </a:lnTo>
                      <a:lnTo>
                        <a:pt x="202" y="362"/>
                      </a:lnTo>
                      <a:lnTo>
                        <a:pt x="203" y="356"/>
                      </a:lnTo>
                      <a:lnTo>
                        <a:pt x="199" y="360"/>
                      </a:lnTo>
                      <a:lnTo>
                        <a:pt x="198" y="365"/>
                      </a:lnTo>
                      <a:lnTo>
                        <a:pt x="200" y="370"/>
                      </a:lnTo>
                      <a:lnTo>
                        <a:pt x="203" y="374"/>
                      </a:lnTo>
                      <a:lnTo>
                        <a:pt x="195" y="376"/>
                      </a:lnTo>
                      <a:lnTo>
                        <a:pt x="192" y="376"/>
                      </a:lnTo>
                      <a:lnTo>
                        <a:pt x="189" y="369"/>
                      </a:lnTo>
                      <a:lnTo>
                        <a:pt x="187" y="362"/>
                      </a:lnTo>
                      <a:lnTo>
                        <a:pt x="186" y="347"/>
                      </a:lnTo>
                      <a:lnTo>
                        <a:pt x="182" y="339"/>
                      </a:lnTo>
                      <a:lnTo>
                        <a:pt x="180" y="334"/>
                      </a:lnTo>
                      <a:lnTo>
                        <a:pt x="184" y="332"/>
                      </a:lnTo>
                      <a:lnTo>
                        <a:pt x="185" y="329"/>
                      </a:lnTo>
                      <a:lnTo>
                        <a:pt x="186" y="324"/>
                      </a:lnTo>
                      <a:lnTo>
                        <a:pt x="187" y="318"/>
                      </a:lnTo>
                      <a:lnTo>
                        <a:pt x="186" y="314"/>
                      </a:lnTo>
                      <a:lnTo>
                        <a:pt x="188" y="315"/>
                      </a:lnTo>
                      <a:lnTo>
                        <a:pt x="191" y="315"/>
                      </a:lnTo>
                      <a:lnTo>
                        <a:pt x="192" y="316"/>
                      </a:lnTo>
                      <a:lnTo>
                        <a:pt x="191" y="313"/>
                      </a:lnTo>
                      <a:lnTo>
                        <a:pt x="185" y="306"/>
                      </a:lnTo>
                      <a:lnTo>
                        <a:pt x="184" y="303"/>
                      </a:lnTo>
                      <a:lnTo>
                        <a:pt x="182" y="296"/>
                      </a:lnTo>
                      <a:lnTo>
                        <a:pt x="181" y="294"/>
                      </a:lnTo>
                      <a:lnTo>
                        <a:pt x="175" y="301"/>
                      </a:lnTo>
                      <a:lnTo>
                        <a:pt x="173" y="301"/>
                      </a:lnTo>
                      <a:lnTo>
                        <a:pt x="172" y="296"/>
                      </a:lnTo>
                      <a:lnTo>
                        <a:pt x="169" y="290"/>
                      </a:lnTo>
                      <a:lnTo>
                        <a:pt x="167" y="294"/>
                      </a:lnTo>
                      <a:lnTo>
                        <a:pt x="168" y="301"/>
                      </a:lnTo>
                      <a:lnTo>
                        <a:pt x="167" y="304"/>
                      </a:lnTo>
                      <a:lnTo>
                        <a:pt x="170" y="309"/>
                      </a:lnTo>
                      <a:lnTo>
                        <a:pt x="176" y="326"/>
                      </a:lnTo>
                      <a:lnTo>
                        <a:pt x="174" y="326"/>
                      </a:lnTo>
                      <a:lnTo>
                        <a:pt x="170" y="325"/>
                      </a:lnTo>
                      <a:lnTo>
                        <a:pt x="169" y="322"/>
                      </a:lnTo>
                      <a:lnTo>
                        <a:pt x="168" y="323"/>
                      </a:lnTo>
                      <a:lnTo>
                        <a:pt x="165" y="324"/>
                      </a:lnTo>
                      <a:lnTo>
                        <a:pt x="162" y="318"/>
                      </a:lnTo>
                      <a:lnTo>
                        <a:pt x="159" y="313"/>
                      </a:lnTo>
                      <a:lnTo>
                        <a:pt x="150" y="304"/>
                      </a:lnTo>
                      <a:lnTo>
                        <a:pt x="151" y="309"/>
                      </a:lnTo>
                      <a:lnTo>
                        <a:pt x="152" y="313"/>
                      </a:lnTo>
                      <a:lnTo>
                        <a:pt x="157" y="320"/>
                      </a:lnTo>
                      <a:lnTo>
                        <a:pt x="159" y="323"/>
                      </a:lnTo>
                      <a:lnTo>
                        <a:pt x="160" y="325"/>
                      </a:lnTo>
                      <a:lnTo>
                        <a:pt x="161" y="327"/>
                      </a:lnTo>
                      <a:lnTo>
                        <a:pt x="160" y="329"/>
                      </a:lnTo>
                      <a:lnTo>
                        <a:pt x="158" y="331"/>
                      </a:lnTo>
                      <a:lnTo>
                        <a:pt x="156" y="333"/>
                      </a:lnTo>
                      <a:lnTo>
                        <a:pt x="159" y="336"/>
                      </a:lnTo>
                      <a:lnTo>
                        <a:pt x="162" y="331"/>
                      </a:lnTo>
                      <a:lnTo>
                        <a:pt x="167" y="330"/>
                      </a:lnTo>
                      <a:lnTo>
                        <a:pt x="172" y="331"/>
                      </a:lnTo>
                      <a:lnTo>
                        <a:pt x="175" y="335"/>
                      </a:lnTo>
                      <a:lnTo>
                        <a:pt x="172" y="355"/>
                      </a:lnTo>
                      <a:lnTo>
                        <a:pt x="172" y="362"/>
                      </a:lnTo>
                      <a:lnTo>
                        <a:pt x="183" y="383"/>
                      </a:lnTo>
                      <a:lnTo>
                        <a:pt x="187" y="387"/>
                      </a:lnTo>
                      <a:lnTo>
                        <a:pt x="186" y="390"/>
                      </a:lnTo>
                      <a:lnTo>
                        <a:pt x="184" y="393"/>
                      </a:lnTo>
                      <a:lnTo>
                        <a:pt x="182" y="395"/>
                      </a:lnTo>
                      <a:lnTo>
                        <a:pt x="178" y="394"/>
                      </a:lnTo>
                      <a:lnTo>
                        <a:pt x="175" y="393"/>
                      </a:lnTo>
                      <a:lnTo>
                        <a:pt x="169" y="391"/>
                      </a:lnTo>
                      <a:lnTo>
                        <a:pt x="170" y="393"/>
                      </a:lnTo>
                      <a:lnTo>
                        <a:pt x="171" y="395"/>
                      </a:lnTo>
                      <a:lnTo>
                        <a:pt x="164" y="393"/>
                      </a:lnTo>
                      <a:lnTo>
                        <a:pt x="158" y="389"/>
                      </a:lnTo>
                      <a:lnTo>
                        <a:pt x="151" y="388"/>
                      </a:lnTo>
                      <a:lnTo>
                        <a:pt x="144" y="391"/>
                      </a:lnTo>
                      <a:lnTo>
                        <a:pt x="141" y="387"/>
                      </a:lnTo>
                      <a:lnTo>
                        <a:pt x="139" y="382"/>
                      </a:lnTo>
                      <a:lnTo>
                        <a:pt x="138" y="377"/>
                      </a:lnTo>
                      <a:lnTo>
                        <a:pt x="140" y="372"/>
                      </a:lnTo>
                      <a:lnTo>
                        <a:pt x="136" y="369"/>
                      </a:lnTo>
                      <a:lnTo>
                        <a:pt x="131" y="362"/>
                      </a:lnTo>
                      <a:lnTo>
                        <a:pt x="128" y="353"/>
                      </a:lnTo>
                      <a:lnTo>
                        <a:pt x="126" y="345"/>
                      </a:lnTo>
                      <a:lnTo>
                        <a:pt x="127" y="340"/>
                      </a:lnTo>
                      <a:lnTo>
                        <a:pt x="128" y="337"/>
                      </a:lnTo>
                      <a:lnTo>
                        <a:pt x="130" y="335"/>
                      </a:lnTo>
                      <a:lnTo>
                        <a:pt x="133" y="332"/>
                      </a:lnTo>
                      <a:lnTo>
                        <a:pt x="134" y="329"/>
                      </a:lnTo>
                      <a:lnTo>
                        <a:pt x="135" y="324"/>
                      </a:lnTo>
                      <a:lnTo>
                        <a:pt x="134" y="320"/>
                      </a:lnTo>
                      <a:lnTo>
                        <a:pt x="130" y="318"/>
                      </a:lnTo>
                      <a:lnTo>
                        <a:pt x="122" y="314"/>
                      </a:lnTo>
                      <a:lnTo>
                        <a:pt x="117" y="304"/>
                      </a:lnTo>
                      <a:lnTo>
                        <a:pt x="112" y="286"/>
                      </a:lnTo>
                      <a:lnTo>
                        <a:pt x="111" y="279"/>
                      </a:lnTo>
                      <a:lnTo>
                        <a:pt x="112" y="275"/>
                      </a:lnTo>
                      <a:lnTo>
                        <a:pt x="116" y="271"/>
                      </a:lnTo>
                      <a:lnTo>
                        <a:pt x="118" y="267"/>
                      </a:lnTo>
                      <a:lnTo>
                        <a:pt x="117" y="265"/>
                      </a:lnTo>
                      <a:lnTo>
                        <a:pt x="114" y="264"/>
                      </a:lnTo>
                      <a:lnTo>
                        <a:pt x="110" y="268"/>
                      </a:lnTo>
                      <a:lnTo>
                        <a:pt x="108" y="264"/>
                      </a:lnTo>
                      <a:lnTo>
                        <a:pt x="107" y="262"/>
                      </a:lnTo>
                      <a:lnTo>
                        <a:pt x="106" y="259"/>
                      </a:lnTo>
                      <a:lnTo>
                        <a:pt x="104" y="261"/>
                      </a:lnTo>
                      <a:lnTo>
                        <a:pt x="101" y="261"/>
                      </a:lnTo>
                      <a:lnTo>
                        <a:pt x="99" y="261"/>
                      </a:lnTo>
                      <a:lnTo>
                        <a:pt x="96" y="259"/>
                      </a:lnTo>
                      <a:lnTo>
                        <a:pt x="98" y="265"/>
                      </a:lnTo>
                      <a:lnTo>
                        <a:pt x="98" y="270"/>
                      </a:lnTo>
                      <a:lnTo>
                        <a:pt x="100" y="274"/>
                      </a:lnTo>
                      <a:lnTo>
                        <a:pt x="103" y="276"/>
                      </a:lnTo>
                      <a:lnTo>
                        <a:pt x="106" y="278"/>
                      </a:lnTo>
                      <a:lnTo>
                        <a:pt x="108" y="283"/>
                      </a:lnTo>
                      <a:lnTo>
                        <a:pt x="110" y="294"/>
                      </a:lnTo>
                      <a:lnTo>
                        <a:pt x="112" y="305"/>
                      </a:lnTo>
                      <a:lnTo>
                        <a:pt x="113" y="310"/>
                      </a:lnTo>
                      <a:lnTo>
                        <a:pt x="116" y="312"/>
                      </a:lnTo>
                      <a:lnTo>
                        <a:pt x="119" y="314"/>
                      </a:lnTo>
                      <a:lnTo>
                        <a:pt x="123" y="319"/>
                      </a:lnTo>
                      <a:lnTo>
                        <a:pt x="128" y="328"/>
                      </a:lnTo>
                      <a:lnTo>
                        <a:pt x="122" y="333"/>
                      </a:lnTo>
                      <a:lnTo>
                        <a:pt x="120" y="336"/>
                      </a:lnTo>
                      <a:lnTo>
                        <a:pt x="120" y="340"/>
                      </a:lnTo>
                      <a:lnTo>
                        <a:pt x="126" y="369"/>
                      </a:lnTo>
                      <a:lnTo>
                        <a:pt x="129" y="378"/>
                      </a:lnTo>
                      <a:lnTo>
                        <a:pt x="133" y="382"/>
                      </a:lnTo>
                      <a:lnTo>
                        <a:pt x="132" y="389"/>
                      </a:lnTo>
                      <a:lnTo>
                        <a:pt x="138" y="394"/>
                      </a:lnTo>
                      <a:lnTo>
                        <a:pt x="142" y="399"/>
                      </a:lnTo>
                      <a:lnTo>
                        <a:pt x="134" y="403"/>
                      </a:lnTo>
                      <a:lnTo>
                        <a:pt x="125" y="404"/>
                      </a:lnTo>
                      <a:lnTo>
                        <a:pt x="114" y="405"/>
                      </a:lnTo>
                      <a:lnTo>
                        <a:pt x="103" y="404"/>
                      </a:lnTo>
                      <a:lnTo>
                        <a:pt x="96" y="400"/>
                      </a:lnTo>
                      <a:lnTo>
                        <a:pt x="95" y="396"/>
                      </a:lnTo>
                      <a:lnTo>
                        <a:pt x="96" y="379"/>
                      </a:lnTo>
                      <a:lnTo>
                        <a:pt x="98" y="377"/>
                      </a:lnTo>
                      <a:lnTo>
                        <a:pt x="98" y="375"/>
                      </a:lnTo>
                      <a:lnTo>
                        <a:pt x="98" y="374"/>
                      </a:lnTo>
                      <a:lnTo>
                        <a:pt x="95" y="371"/>
                      </a:lnTo>
                      <a:lnTo>
                        <a:pt x="94" y="370"/>
                      </a:lnTo>
                      <a:lnTo>
                        <a:pt x="94" y="360"/>
                      </a:lnTo>
                      <a:lnTo>
                        <a:pt x="95" y="355"/>
                      </a:lnTo>
                      <a:lnTo>
                        <a:pt x="102" y="338"/>
                      </a:lnTo>
                      <a:lnTo>
                        <a:pt x="102" y="335"/>
                      </a:lnTo>
                      <a:lnTo>
                        <a:pt x="102" y="326"/>
                      </a:lnTo>
                      <a:lnTo>
                        <a:pt x="98" y="331"/>
                      </a:lnTo>
                      <a:lnTo>
                        <a:pt x="95" y="326"/>
                      </a:lnTo>
                      <a:lnTo>
                        <a:pt x="86" y="322"/>
                      </a:lnTo>
                      <a:lnTo>
                        <a:pt x="77" y="315"/>
                      </a:lnTo>
                      <a:lnTo>
                        <a:pt x="72" y="306"/>
                      </a:lnTo>
                      <a:lnTo>
                        <a:pt x="70" y="295"/>
                      </a:lnTo>
                      <a:lnTo>
                        <a:pt x="52" y="284"/>
                      </a:lnTo>
                      <a:lnTo>
                        <a:pt x="29" y="293"/>
                      </a:lnTo>
                      <a:lnTo>
                        <a:pt x="20" y="294"/>
                      </a:lnTo>
                      <a:lnTo>
                        <a:pt x="17" y="285"/>
                      </a:lnTo>
                      <a:lnTo>
                        <a:pt x="18" y="279"/>
                      </a:lnTo>
                      <a:lnTo>
                        <a:pt x="15" y="276"/>
                      </a:lnTo>
                      <a:lnTo>
                        <a:pt x="11" y="275"/>
                      </a:lnTo>
                      <a:lnTo>
                        <a:pt x="7" y="273"/>
                      </a:lnTo>
                      <a:lnTo>
                        <a:pt x="0" y="265"/>
                      </a:lnTo>
                      <a:lnTo>
                        <a:pt x="1" y="253"/>
                      </a:lnTo>
                      <a:lnTo>
                        <a:pt x="4" y="243"/>
                      </a:lnTo>
                      <a:lnTo>
                        <a:pt x="10" y="234"/>
                      </a:lnTo>
                      <a:lnTo>
                        <a:pt x="11" y="229"/>
                      </a:lnTo>
                      <a:lnTo>
                        <a:pt x="13" y="223"/>
                      </a:lnTo>
                      <a:lnTo>
                        <a:pt x="19" y="217"/>
                      </a:lnTo>
                      <a:lnTo>
                        <a:pt x="16" y="215"/>
                      </a:lnTo>
                      <a:lnTo>
                        <a:pt x="15" y="212"/>
                      </a:lnTo>
                      <a:lnTo>
                        <a:pt x="13" y="209"/>
                      </a:lnTo>
                      <a:lnTo>
                        <a:pt x="13" y="205"/>
                      </a:lnTo>
                      <a:lnTo>
                        <a:pt x="13" y="199"/>
                      </a:lnTo>
                      <a:lnTo>
                        <a:pt x="14" y="192"/>
                      </a:lnTo>
                      <a:lnTo>
                        <a:pt x="16" y="186"/>
                      </a:lnTo>
                      <a:lnTo>
                        <a:pt x="18" y="183"/>
                      </a:lnTo>
                      <a:lnTo>
                        <a:pt x="23" y="181"/>
                      </a:lnTo>
                      <a:lnTo>
                        <a:pt x="25" y="174"/>
                      </a:lnTo>
                      <a:lnTo>
                        <a:pt x="27" y="161"/>
                      </a:lnTo>
                      <a:lnTo>
                        <a:pt x="31" y="151"/>
                      </a:lnTo>
                      <a:lnTo>
                        <a:pt x="37" y="145"/>
                      </a:lnTo>
                      <a:lnTo>
                        <a:pt x="44" y="140"/>
                      </a:lnTo>
                      <a:lnTo>
                        <a:pt x="53" y="129"/>
                      </a:lnTo>
                      <a:lnTo>
                        <a:pt x="55" y="126"/>
                      </a:lnTo>
                      <a:lnTo>
                        <a:pt x="56" y="123"/>
                      </a:lnTo>
                      <a:lnTo>
                        <a:pt x="57" y="121"/>
                      </a:lnTo>
                      <a:lnTo>
                        <a:pt x="63" y="120"/>
                      </a:lnTo>
                      <a:lnTo>
                        <a:pt x="64" y="119"/>
                      </a:lnTo>
                      <a:lnTo>
                        <a:pt x="64" y="118"/>
                      </a:lnTo>
                      <a:lnTo>
                        <a:pt x="67" y="115"/>
                      </a:lnTo>
                      <a:lnTo>
                        <a:pt x="68" y="114"/>
                      </a:lnTo>
                      <a:lnTo>
                        <a:pt x="68" y="112"/>
                      </a:lnTo>
                      <a:lnTo>
                        <a:pt x="68" y="110"/>
                      </a:lnTo>
                      <a:lnTo>
                        <a:pt x="66" y="109"/>
                      </a:lnTo>
                      <a:lnTo>
                        <a:pt x="58" y="99"/>
                      </a:lnTo>
                      <a:lnTo>
                        <a:pt x="32" y="96"/>
                      </a:lnTo>
                      <a:lnTo>
                        <a:pt x="27" y="84"/>
                      </a:lnTo>
                      <a:lnTo>
                        <a:pt x="27" y="83"/>
                      </a:lnTo>
                      <a:lnTo>
                        <a:pt x="28" y="82"/>
                      </a:lnTo>
                      <a:lnTo>
                        <a:pt x="31" y="79"/>
                      </a:lnTo>
                      <a:lnTo>
                        <a:pt x="33" y="77"/>
                      </a:lnTo>
                      <a:lnTo>
                        <a:pt x="38" y="75"/>
                      </a:lnTo>
                      <a:lnTo>
                        <a:pt x="39" y="74"/>
                      </a:lnTo>
                      <a:lnTo>
                        <a:pt x="44" y="68"/>
                      </a:lnTo>
                      <a:lnTo>
                        <a:pt x="47" y="65"/>
                      </a:lnTo>
                      <a:lnTo>
                        <a:pt x="48" y="61"/>
                      </a:lnTo>
                      <a:lnTo>
                        <a:pt x="50" y="53"/>
                      </a:lnTo>
                      <a:lnTo>
                        <a:pt x="50" y="47"/>
                      </a:lnTo>
                      <a:lnTo>
                        <a:pt x="56" y="34"/>
                      </a:lnTo>
                      <a:lnTo>
                        <a:pt x="64" y="0"/>
                      </a:lnTo>
                      <a:lnTo>
                        <a:pt x="73" y="7"/>
                      </a:lnTo>
                      <a:lnTo>
                        <a:pt x="82" y="8"/>
                      </a:lnTo>
                      <a:lnTo>
                        <a:pt x="79" y="18"/>
                      </a:lnTo>
                      <a:lnTo>
                        <a:pt x="70" y="64"/>
                      </a:lnTo>
                      <a:lnTo>
                        <a:pt x="72" y="71"/>
                      </a:lnTo>
                      <a:lnTo>
                        <a:pt x="82" y="72"/>
                      </a:lnTo>
                      <a:lnTo>
                        <a:pt x="93" y="69"/>
                      </a:lnTo>
                      <a:lnTo>
                        <a:pt x="105" y="82"/>
                      </a:lnTo>
                      <a:lnTo>
                        <a:pt x="103" y="103"/>
                      </a:lnTo>
                      <a:lnTo>
                        <a:pt x="98" y="112"/>
                      </a:lnTo>
                      <a:lnTo>
                        <a:pt x="99" y="122"/>
                      </a:lnTo>
                      <a:lnTo>
                        <a:pt x="102" y="126"/>
                      </a:lnTo>
                      <a:lnTo>
                        <a:pt x="108" y="131"/>
                      </a:lnTo>
                      <a:lnTo>
                        <a:pt x="111" y="134"/>
                      </a:lnTo>
                      <a:lnTo>
                        <a:pt x="142" y="154"/>
                      </a:lnTo>
                      <a:lnTo>
                        <a:pt x="183" y="157"/>
                      </a:lnTo>
                      <a:lnTo>
                        <a:pt x="220" y="153"/>
                      </a:lnTo>
                      <a:lnTo>
                        <a:pt x="236" y="157"/>
                      </a:lnTo>
                      <a:lnTo>
                        <a:pt x="245" y="156"/>
                      </a:lnTo>
                      <a:lnTo>
                        <a:pt x="254" y="154"/>
                      </a:lnTo>
                      <a:lnTo>
                        <a:pt x="259" y="165"/>
                      </a:lnTo>
                      <a:lnTo>
                        <a:pt x="258" y="179"/>
                      </a:lnTo>
                      <a:lnTo>
                        <a:pt x="228" y="225"/>
                      </a:lnTo>
                      <a:lnTo>
                        <a:pt x="232" y="248"/>
                      </a:lnTo>
                      <a:lnTo>
                        <a:pt x="244" y="252"/>
                      </a:lnTo>
                      <a:lnTo>
                        <a:pt x="268" y="247"/>
                      </a:lnTo>
                      <a:lnTo>
                        <a:pt x="279" y="247"/>
                      </a:lnTo>
                      <a:lnTo>
                        <a:pt x="290" y="251"/>
                      </a:lnTo>
                      <a:lnTo>
                        <a:pt x="306" y="251"/>
                      </a:lnTo>
                      <a:lnTo>
                        <a:pt x="325" y="265"/>
                      </a:lnTo>
                      <a:lnTo>
                        <a:pt x="329" y="272"/>
                      </a:lnTo>
                      <a:lnTo>
                        <a:pt x="334" y="280"/>
                      </a:lnTo>
                      <a:close/>
                    </a:path>
                  </a:pathLst>
                </a:custGeom>
                <a:solidFill>
                  <a:srgbClr val="70AD47"/>
                </a:solidFill>
                <a:ln w="12700">
                  <a:solidFill>
                    <a:schemeClr val="bg1"/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o-RO" sz="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" name="Freeform 15">
                  <a:extLst>
                    <a:ext uri="{FF2B5EF4-FFF2-40B4-BE49-F238E27FC236}">
                      <a16:creationId xmlns:a16="http://schemas.microsoft.com/office/drawing/2014/main" id="{A0C8E313-8158-4EF4-9903-63E5A33FB4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97400" y="4951413"/>
                  <a:ext cx="620713" cy="522288"/>
                </a:xfrm>
                <a:custGeom>
                  <a:avLst/>
                  <a:gdLst/>
                  <a:ahLst/>
                  <a:cxnLst>
                    <a:cxn ang="0">
                      <a:pos x="385" y="249"/>
                    </a:cxn>
                    <a:cxn ang="0">
                      <a:pos x="383" y="284"/>
                    </a:cxn>
                    <a:cxn ang="0">
                      <a:pos x="376" y="254"/>
                    </a:cxn>
                    <a:cxn ang="0">
                      <a:pos x="373" y="276"/>
                    </a:cxn>
                    <a:cxn ang="0">
                      <a:pos x="383" y="307"/>
                    </a:cxn>
                    <a:cxn ang="0">
                      <a:pos x="359" y="309"/>
                    </a:cxn>
                    <a:cxn ang="0">
                      <a:pos x="350" y="259"/>
                    </a:cxn>
                    <a:cxn ang="0">
                      <a:pos x="347" y="300"/>
                    </a:cxn>
                    <a:cxn ang="0">
                      <a:pos x="304" y="307"/>
                    </a:cxn>
                    <a:cxn ang="0">
                      <a:pos x="284" y="317"/>
                    </a:cxn>
                    <a:cxn ang="0">
                      <a:pos x="258" y="302"/>
                    </a:cxn>
                    <a:cxn ang="0">
                      <a:pos x="267" y="280"/>
                    </a:cxn>
                    <a:cxn ang="0">
                      <a:pos x="249" y="268"/>
                    </a:cxn>
                    <a:cxn ang="0">
                      <a:pos x="248" y="282"/>
                    </a:cxn>
                    <a:cxn ang="0">
                      <a:pos x="248" y="295"/>
                    </a:cxn>
                    <a:cxn ang="0">
                      <a:pos x="239" y="315"/>
                    </a:cxn>
                    <a:cxn ang="0">
                      <a:pos x="246" y="320"/>
                    </a:cxn>
                    <a:cxn ang="0">
                      <a:pos x="216" y="326"/>
                    </a:cxn>
                    <a:cxn ang="0">
                      <a:pos x="205" y="320"/>
                    </a:cxn>
                    <a:cxn ang="0">
                      <a:pos x="210" y="299"/>
                    </a:cxn>
                    <a:cxn ang="0">
                      <a:pos x="200" y="287"/>
                    </a:cxn>
                    <a:cxn ang="0">
                      <a:pos x="194" y="298"/>
                    </a:cxn>
                    <a:cxn ang="0">
                      <a:pos x="199" y="315"/>
                    </a:cxn>
                    <a:cxn ang="0">
                      <a:pos x="182" y="316"/>
                    </a:cxn>
                    <a:cxn ang="0">
                      <a:pos x="177" y="297"/>
                    </a:cxn>
                    <a:cxn ang="0">
                      <a:pos x="173" y="296"/>
                    </a:cxn>
                    <a:cxn ang="0">
                      <a:pos x="169" y="311"/>
                    </a:cxn>
                    <a:cxn ang="0">
                      <a:pos x="148" y="300"/>
                    </a:cxn>
                    <a:cxn ang="0">
                      <a:pos x="135" y="281"/>
                    </a:cxn>
                    <a:cxn ang="0">
                      <a:pos x="116" y="275"/>
                    </a:cxn>
                    <a:cxn ang="0">
                      <a:pos x="118" y="271"/>
                    </a:cxn>
                    <a:cxn ang="0">
                      <a:pos x="98" y="256"/>
                    </a:cxn>
                    <a:cxn ang="0">
                      <a:pos x="50" y="198"/>
                    </a:cxn>
                    <a:cxn ang="0">
                      <a:pos x="42" y="186"/>
                    </a:cxn>
                    <a:cxn ang="0">
                      <a:pos x="36" y="166"/>
                    </a:cxn>
                    <a:cxn ang="0">
                      <a:pos x="12" y="107"/>
                    </a:cxn>
                    <a:cxn ang="0">
                      <a:pos x="3" y="86"/>
                    </a:cxn>
                    <a:cxn ang="0">
                      <a:pos x="10" y="73"/>
                    </a:cxn>
                    <a:cxn ang="0">
                      <a:pos x="22" y="75"/>
                    </a:cxn>
                    <a:cxn ang="0">
                      <a:pos x="75" y="107"/>
                    </a:cxn>
                    <a:cxn ang="0">
                      <a:pos x="112" y="94"/>
                    </a:cxn>
                    <a:cxn ang="0">
                      <a:pos x="143" y="88"/>
                    </a:cxn>
                    <a:cxn ang="0">
                      <a:pos x="181" y="81"/>
                    </a:cxn>
                    <a:cxn ang="0">
                      <a:pos x="211" y="69"/>
                    </a:cxn>
                    <a:cxn ang="0">
                      <a:pos x="227" y="69"/>
                    </a:cxn>
                    <a:cxn ang="0">
                      <a:pos x="243" y="58"/>
                    </a:cxn>
                    <a:cxn ang="0">
                      <a:pos x="247" y="39"/>
                    </a:cxn>
                    <a:cxn ang="0">
                      <a:pos x="266" y="29"/>
                    </a:cxn>
                    <a:cxn ang="0">
                      <a:pos x="283" y="15"/>
                    </a:cxn>
                    <a:cxn ang="0">
                      <a:pos x="359" y="13"/>
                    </a:cxn>
                    <a:cxn ang="0">
                      <a:pos x="357" y="22"/>
                    </a:cxn>
                    <a:cxn ang="0">
                      <a:pos x="348" y="30"/>
                    </a:cxn>
                    <a:cxn ang="0">
                      <a:pos x="320" y="65"/>
                    </a:cxn>
                    <a:cxn ang="0">
                      <a:pos x="307" y="96"/>
                    </a:cxn>
                    <a:cxn ang="0">
                      <a:pos x="309" y="119"/>
                    </a:cxn>
                    <a:cxn ang="0">
                      <a:pos x="297" y="147"/>
                    </a:cxn>
                    <a:cxn ang="0">
                      <a:pos x="308" y="180"/>
                    </a:cxn>
                    <a:cxn ang="0">
                      <a:pos x="345" y="188"/>
                    </a:cxn>
                  </a:cxnLst>
                  <a:rect l="0" t="0" r="r" b="b"/>
                  <a:pathLst>
                    <a:path w="391" h="329">
                      <a:moveTo>
                        <a:pt x="379" y="226"/>
                      </a:moveTo>
                      <a:lnTo>
                        <a:pt x="388" y="230"/>
                      </a:lnTo>
                      <a:lnTo>
                        <a:pt x="391" y="235"/>
                      </a:lnTo>
                      <a:lnTo>
                        <a:pt x="390" y="237"/>
                      </a:lnTo>
                      <a:lnTo>
                        <a:pt x="385" y="249"/>
                      </a:lnTo>
                      <a:lnTo>
                        <a:pt x="383" y="263"/>
                      </a:lnTo>
                      <a:lnTo>
                        <a:pt x="385" y="272"/>
                      </a:lnTo>
                      <a:lnTo>
                        <a:pt x="384" y="275"/>
                      </a:lnTo>
                      <a:lnTo>
                        <a:pt x="384" y="281"/>
                      </a:lnTo>
                      <a:lnTo>
                        <a:pt x="383" y="284"/>
                      </a:lnTo>
                      <a:lnTo>
                        <a:pt x="381" y="278"/>
                      </a:lnTo>
                      <a:lnTo>
                        <a:pt x="379" y="274"/>
                      </a:lnTo>
                      <a:lnTo>
                        <a:pt x="379" y="255"/>
                      </a:lnTo>
                      <a:lnTo>
                        <a:pt x="377" y="252"/>
                      </a:lnTo>
                      <a:lnTo>
                        <a:pt x="376" y="254"/>
                      </a:lnTo>
                      <a:lnTo>
                        <a:pt x="375" y="256"/>
                      </a:lnTo>
                      <a:lnTo>
                        <a:pt x="373" y="257"/>
                      </a:lnTo>
                      <a:lnTo>
                        <a:pt x="371" y="258"/>
                      </a:lnTo>
                      <a:lnTo>
                        <a:pt x="373" y="262"/>
                      </a:lnTo>
                      <a:lnTo>
                        <a:pt x="373" y="276"/>
                      </a:lnTo>
                      <a:lnTo>
                        <a:pt x="374" y="281"/>
                      </a:lnTo>
                      <a:lnTo>
                        <a:pt x="378" y="287"/>
                      </a:lnTo>
                      <a:lnTo>
                        <a:pt x="380" y="293"/>
                      </a:lnTo>
                      <a:lnTo>
                        <a:pt x="383" y="303"/>
                      </a:lnTo>
                      <a:lnTo>
                        <a:pt x="383" y="307"/>
                      </a:lnTo>
                      <a:lnTo>
                        <a:pt x="381" y="310"/>
                      </a:lnTo>
                      <a:lnTo>
                        <a:pt x="378" y="311"/>
                      </a:lnTo>
                      <a:lnTo>
                        <a:pt x="369" y="311"/>
                      </a:lnTo>
                      <a:lnTo>
                        <a:pt x="361" y="311"/>
                      </a:lnTo>
                      <a:lnTo>
                        <a:pt x="359" y="309"/>
                      </a:lnTo>
                      <a:lnTo>
                        <a:pt x="356" y="300"/>
                      </a:lnTo>
                      <a:lnTo>
                        <a:pt x="355" y="291"/>
                      </a:lnTo>
                      <a:lnTo>
                        <a:pt x="355" y="278"/>
                      </a:lnTo>
                      <a:lnTo>
                        <a:pt x="354" y="267"/>
                      </a:lnTo>
                      <a:lnTo>
                        <a:pt x="350" y="259"/>
                      </a:lnTo>
                      <a:lnTo>
                        <a:pt x="341" y="260"/>
                      </a:lnTo>
                      <a:lnTo>
                        <a:pt x="349" y="267"/>
                      </a:lnTo>
                      <a:lnTo>
                        <a:pt x="352" y="277"/>
                      </a:lnTo>
                      <a:lnTo>
                        <a:pt x="351" y="289"/>
                      </a:lnTo>
                      <a:lnTo>
                        <a:pt x="347" y="300"/>
                      </a:lnTo>
                      <a:lnTo>
                        <a:pt x="346" y="310"/>
                      </a:lnTo>
                      <a:lnTo>
                        <a:pt x="332" y="313"/>
                      </a:lnTo>
                      <a:lnTo>
                        <a:pt x="316" y="312"/>
                      </a:lnTo>
                      <a:lnTo>
                        <a:pt x="308" y="307"/>
                      </a:lnTo>
                      <a:lnTo>
                        <a:pt x="304" y="307"/>
                      </a:lnTo>
                      <a:lnTo>
                        <a:pt x="300" y="308"/>
                      </a:lnTo>
                      <a:lnTo>
                        <a:pt x="302" y="314"/>
                      </a:lnTo>
                      <a:lnTo>
                        <a:pt x="297" y="316"/>
                      </a:lnTo>
                      <a:lnTo>
                        <a:pt x="290" y="316"/>
                      </a:lnTo>
                      <a:lnTo>
                        <a:pt x="284" y="317"/>
                      </a:lnTo>
                      <a:lnTo>
                        <a:pt x="279" y="320"/>
                      </a:lnTo>
                      <a:lnTo>
                        <a:pt x="265" y="320"/>
                      </a:lnTo>
                      <a:lnTo>
                        <a:pt x="260" y="323"/>
                      </a:lnTo>
                      <a:lnTo>
                        <a:pt x="253" y="314"/>
                      </a:lnTo>
                      <a:lnTo>
                        <a:pt x="258" y="302"/>
                      </a:lnTo>
                      <a:lnTo>
                        <a:pt x="278" y="280"/>
                      </a:lnTo>
                      <a:lnTo>
                        <a:pt x="274" y="280"/>
                      </a:lnTo>
                      <a:lnTo>
                        <a:pt x="272" y="279"/>
                      </a:lnTo>
                      <a:lnTo>
                        <a:pt x="270" y="279"/>
                      </a:lnTo>
                      <a:lnTo>
                        <a:pt x="267" y="280"/>
                      </a:lnTo>
                      <a:lnTo>
                        <a:pt x="257" y="292"/>
                      </a:lnTo>
                      <a:lnTo>
                        <a:pt x="256" y="277"/>
                      </a:lnTo>
                      <a:lnTo>
                        <a:pt x="251" y="262"/>
                      </a:lnTo>
                      <a:lnTo>
                        <a:pt x="250" y="262"/>
                      </a:lnTo>
                      <a:lnTo>
                        <a:pt x="249" y="268"/>
                      </a:lnTo>
                      <a:lnTo>
                        <a:pt x="250" y="275"/>
                      </a:lnTo>
                      <a:lnTo>
                        <a:pt x="251" y="283"/>
                      </a:lnTo>
                      <a:lnTo>
                        <a:pt x="253" y="288"/>
                      </a:lnTo>
                      <a:lnTo>
                        <a:pt x="250" y="285"/>
                      </a:lnTo>
                      <a:lnTo>
                        <a:pt x="248" y="282"/>
                      </a:lnTo>
                      <a:lnTo>
                        <a:pt x="245" y="279"/>
                      </a:lnTo>
                      <a:lnTo>
                        <a:pt x="239" y="278"/>
                      </a:lnTo>
                      <a:lnTo>
                        <a:pt x="242" y="285"/>
                      </a:lnTo>
                      <a:lnTo>
                        <a:pt x="246" y="290"/>
                      </a:lnTo>
                      <a:lnTo>
                        <a:pt x="248" y="295"/>
                      </a:lnTo>
                      <a:lnTo>
                        <a:pt x="247" y="302"/>
                      </a:lnTo>
                      <a:lnTo>
                        <a:pt x="246" y="308"/>
                      </a:lnTo>
                      <a:lnTo>
                        <a:pt x="243" y="312"/>
                      </a:lnTo>
                      <a:lnTo>
                        <a:pt x="242" y="314"/>
                      </a:lnTo>
                      <a:lnTo>
                        <a:pt x="239" y="315"/>
                      </a:lnTo>
                      <a:lnTo>
                        <a:pt x="237" y="316"/>
                      </a:lnTo>
                      <a:lnTo>
                        <a:pt x="237" y="320"/>
                      </a:lnTo>
                      <a:lnTo>
                        <a:pt x="240" y="319"/>
                      </a:lnTo>
                      <a:lnTo>
                        <a:pt x="242" y="319"/>
                      </a:lnTo>
                      <a:lnTo>
                        <a:pt x="246" y="320"/>
                      </a:lnTo>
                      <a:lnTo>
                        <a:pt x="244" y="323"/>
                      </a:lnTo>
                      <a:lnTo>
                        <a:pt x="236" y="326"/>
                      </a:lnTo>
                      <a:lnTo>
                        <a:pt x="225" y="327"/>
                      </a:lnTo>
                      <a:lnTo>
                        <a:pt x="217" y="325"/>
                      </a:lnTo>
                      <a:lnTo>
                        <a:pt x="216" y="326"/>
                      </a:lnTo>
                      <a:lnTo>
                        <a:pt x="214" y="327"/>
                      </a:lnTo>
                      <a:lnTo>
                        <a:pt x="213" y="329"/>
                      </a:lnTo>
                      <a:lnTo>
                        <a:pt x="208" y="327"/>
                      </a:lnTo>
                      <a:lnTo>
                        <a:pt x="206" y="324"/>
                      </a:lnTo>
                      <a:lnTo>
                        <a:pt x="205" y="320"/>
                      </a:lnTo>
                      <a:lnTo>
                        <a:pt x="205" y="314"/>
                      </a:lnTo>
                      <a:lnTo>
                        <a:pt x="206" y="309"/>
                      </a:lnTo>
                      <a:lnTo>
                        <a:pt x="210" y="303"/>
                      </a:lnTo>
                      <a:lnTo>
                        <a:pt x="211" y="299"/>
                      </a:lnTo>
                      <a:lnTo>
                        <a:pt x="210" y="299"/>
                      </a:lnTo>
                      <a:lnTo>
                        <a:pt x="205" y="300"/>
                      </a:lnTo>
                      <a:lnTo>
                        <a:pt x="205" y="296"/>
                      </a:lnTo>
                      <a:lnTo>
                        <a:pt x="206" y="288"/>
                      </a:lnTo>
                      <a:lnTo>
                        <a:pt x="203" y="287"/>
                      </a:lnTo>
                      <a:lnTo>
                        <a:pt x="200" y="287"/>
                      </a:lnTo>
                      <a:lnTo>
                        <a:pt x="196" y="285"/>
                      </a:lnTo>
                      <a:lnTo>
                        <a:pt x="193" y="286"/>
                      </a:lnTo>
                      <a:lnTo>
                        <a:pt x="192" y="289"/>
                      </a:lnTo>
                      <a:lnTo>
                        <a:pt x="192" y="293"/>
                      </a:lnTo>
                      <a:lnTo>
                        <a:pt x="194" y="298"/>
                      </a:lnTo>
                      <a:lnTo>
                        <a:pt x="195" y="300"/>
                      </a:lnTo>
                      <a:lnTo>
                        <a:pt x="194" y="304"/>
                      </a:lnTo>
                      <a:lnTo>
                        <a:pt x="195" y="307"/>
                      </a:lnTo>
                      <a:lnTo>
                        <a:pt x="198" y="311"/>
                      </a:lnTo>
                      <a:lnTo>
                        <a:pt x="199" y="315"/>
                      </a:lnTo>
                      <a:lnTo>
                        <a:pt x="198" y="322"/>
                      </a:lnTo>
                      <a:lnTo>
                        <a:pt x="196" y="321"/>
                      </a:lnTo>
                      <a:lnTo>
                        <a:pt x="192" y="318"/>
                      </a:lnTo>
                      <a:lnTo>
                        <a:pt x="188" y="317"/>
                      </a:lnTo>
                      <a:lnTo>
                        <a:pt x="182" y="316"/>
                      </a:lnTo>
                      <a:lnTo>
                        <a:pt x="179" y="315"/>
                      </a:lnTo>
                      <a:lnTo>
                        <a:pt x="179" y="304"/>
                      </a:lnTo>
                      <a:lnTo>
                        <a:pt x="180" y="304"/>
                      </a:lnTo>
                      <a:lnTo>
                        <a:pt x="181" y="303"/>
                      </a:lnTo>
                      <a:lnTo>
                        <a:pt x="177" y="297"/>
                      </a:lnTo>
                      <a:lnTo>
                        <a:pt x="177" y="296"/>
                      </a:lnTo>
                      <a:lnTo>
                        <a:pt x="176" y="291"/>
                      </a:lnTo>
                      <a:lnTo>
                        <a:pt x="177" y="286"/>
                      </a:lnTo>
                      <a:lnTo>
                        <a:pt x="175" y="286"/>
                      </a:lnTo>
                      <a:lnTo>
                        <a:pt x="173" y="296"/>
                      </a:lnTo>
                      <a:lnTo>
                        <a:pt x="171" y="295"/>
                      </a:lnTo>
                      <a:lnTo>
                        <a:pt x="167" y="292"/>
                      </a:lnTo>
                      <a:lnTo>
                        <a:pt x="171" y="302"/>
                      </a:lnTo>
                      <a:lnTo>
                        <a:pt x="172" y="307"/>
                      </a:lnTo>
                      <a:lnTo>
                        <a:pt x="169" y="311"/>
                      </a:lnTo>
                      <a:lnTo>
                        <a:pt x="164" y="310"/>
                      </a:lnTo>
                      <a:lnTo>
                        <a:pt x="160" y="307"/>
                      </a:lnTo>
                      <a:lnTo>
                        <a:pt x="156" y="304"/>
                      </a:lnTo>
                      <a:lnTo>
                        <a:pt x="154" y="302"/>
                      </a:lnTo>
                      <a:lnTo>
                        <a:pt x="148" y="300"/>
                      </a:lnTo>
                      <a:lnTo>
                        <a:pt x="141" y="295"/>
                      </a:lnTo>
                      <a:lnTo>
                        <a:pt x="138" y="287"/>
                      </a:lnTo>
                      <a:lnTo>
                        <a:pt x="141" y="280"/>
                      </a:lnTo>
                      <a:lnTo>
                        <a:pt x="138" y="280"/>
                      </a:lnTo>
                      <a:lnTo>
                        <a:pt x="135" y="281"/>
                      </a:lnTo>
                      <a:lnTo>
                        <a:pt x="134" y="283"/>
                      </a:lnTo>
                      <a:lnTo>
                        <a:pt x="135" y="286"/>
                      </a:lnTo>
                      <a:lnTo>
                        <a:pt x="133" y="286"/>
                      </a:lnTo>
                      <a:lnTo>
                        <a:pt x="128" y="281"/>
                      </a:lnTo>
                      <a:lnTo>
                        <a:pt x="116" y="275"/>
                      </a:lnTo>
                      <a:lnTo>
                        <a:pt x="113" y="270"/>
                      </a:lnTo>
                      <a:lnTo>
                        <a:pt x="115" y="271"/>
                      </a:lnTo>
                      <a:lnTo>
                        <a:pt x="119" y="273"/>
                      </a:lnTo>
                      <a:lnTo>
                        <a:pt x="121" y="274"/>
                      </a:lnTo>
                      <a:lnTo>
                        <a:pt x="118" y="271"/>
                      </a:lnTo>
                      <a:lnTo>
                        <a:pt x="115" y="269"/>
                      </a:lnTo>
                      <a:lnTo>
                        <a:pt x="111" y="268"/>
                      </a:lnTo>
                      <a:lnTo>
                        <a:pt x="107" y="266"/>
                      </a:lnTo>
                      <a:lnTo>
                        <a:pt x="100" y="259"/>
                      </a:lnTo>
                      <a:lnTo>
                        <a:pt x="98" y="256"/>
                      </a:lnTo>
                      <a:lnTo>
                        <a:pt x="90" y="248"/>
                      </a:lnTo>
                      <a:lnTo>
                        <a:pt x="88" y="247"/>
                      </a:lnTo>
                      <a:lnTo>
                        <a:pt x="61" y="221"/>
                      </a:lnTo>
                      <a:lnTo>
                        <a:pt x="53" y="210"/>
                      </a:lnTo>
                      <a:lnTo>
                        <a:pt x="50" y="198"/>
                      </a:lnTo>
                      <a:lnTo>
                        <a:pt x="52" y="198"/>
                      </a:lnTo>
                      <a:lnTo>
                        <a:pt x="52" y="199"/>
                      </a:lnTo>
                      <a:lnTo>
                        <a:pt x="54" y="200"/>
                      </a:lnTo>
                      <a:lnTo>
                        <a:pt x="54" y="194"/>
                      </a:lnTo>
                      <a:lnTo>
                        <a:pt x="42" y="186"/>
                      </a:lnTo>
                      <a:lnTo>
                        <a:pt x="38" y="181"/>
                      </a:lnTo>
                      <a:lnTo>
                        <a:pt x="37" y="176"/>
                      </a:lnTo>
                      <a:lnTo>
                        <a:pt x="29" y="163"/>
                      </a:lnTo>
                      <a:lnTo>
                        <a:pt x="26" y="160"/>
                      </a:lnTo>
                      <a:lnTo>
                        <a:pt x="36" y="166"/>
                      </a:lnTo>
                      <a:lnTo>
                        <a:pt x="34" y="159"/>
                      </a:lnTo>
                      <a:lnTo>
                        <a:pt x="24" y="148"/>
                      </a:lnTo>
                      <a:lnTo>
                        <a:pt x="16" y="125"/>
                      </a:lnTo>
                      <a:lnTo>
                        <a:pt x="14" y="112"/>
                      </a:lnTo>
                      <a:lnTo>
                        <a:pt x="12" y="107"/>
                      </a:lnTo>
                      <a:lnTo>
                        <a:pt x="8" y="99"/>
                      </a:lnTo>
                      <a:lnTo>
                        <a:pt x="7" y="95"/>
                      </a:lnTo>
                      <a:lnTo>
                        <a:pt x="6" y="90"/>
                      </a:lnTo>
                      <a:lnTo>
                        <a:pt x="5" y="88"/>
                      </a:lnTo>
                      <a:lnTo>
                        <a:pt x="3" y="86"/>
                      </a:lnTo>
                      <a:lnTo>
                        <a:pt x="1" y="83"/>
                      </a:lnTo>
                      <a:lnTo>
                        <a:pt x="0" y="78"/>
                      </a:lnTo>
                      <a:lnTo>
                        <a:pt x="1" y="75"/>
                      </a:lnTo>
                      <a:lnTo>
                        <a:pt x="5" y="73"/>
                      </a:lnTo>
                      <a:lnTo>
                        <a:pt x="10" y="73"/>
                      </a:lnTo>
                      <a:lnTo>
                        <a:pt x="14" y="75"/>
                      </a:lnTo>
                      <a:lnTo>
                        <a:pt x="17" y="77"/>
                      </a:lnTo>
                      <a:lnTo>
                        <a:pt x="22" y="85"/>
                      </a:lnTo>
                      <a:lnTo>
                        <a:pt x="26" y="87"/>
                      </a:lnTo>
                      <a:lnTo>
                        <a:pt x="22" y="75"/>
                      </a:lnTo>
                      <a:lnTo>
                        <a:pt x="30" y="82"/>
                      </a:lnTo>
                      <a:lnTo>
                        <a:pt x="41" y="89"/>
                      </a:lnTo>
                      <a:lnTo>
                        <a:pt x="54" y="94"/>
                      </a:lnTo>
                      <a:lnTo>
                        <a:pt x="69" y="102"/>
                      </a:lnTo>
                      <a:lnTo>
                        <a:pt x="75" y="107"/>
                      </a:lnTo>
                      <a:lnTo>
                        <a:pt x="82" y="107"/>
                      </a:lnTo>
                      <a:lnTo>
                        <a:pt x="87" y="107"/>
                      </a:lnTo>
                      <a:lnTo>
                        <a:pt x="92" y="107"/>
                      </a:lnTo>
                      <a:lnTo>
                        <a:pt x="102" y="101"/>
                      </a:lnTo>
                      <a:lnTo>
                        <a:pt x="112" y="94"/>
                      </a:lnTo>
                      <a:lnTo>
                        <a:pt x="118" y="93"/>
                      </a:lnTo>
                      <a:lnTo>
                        <a:pt x="123" y="90"/>
                      </a:lnTo>
                      <a:lnTo>
                        <a:pt x="129" y="88"/>
                      </a:lnTo>
                      <a:lnTo>
                        <a:pt x="134" y="89"/>
                      </a:lnTo>
                      <a:lnTo>
                        <a:pt x="143" y="88"/>
                      </a:lnTo>
                      <a:lnTo>
                        <a:pt x="151" y="83"/>
                      </a:lnTo>
                      <a:lnTo>
                        <a:pt x="161" y="70"/>
                      </a:lnTo>
                      <a:lnTo>
                        <a:pt x="165" y="68"/>
                      </a:lnTo>
                      <a:lnTo>
                        <a:pt x="175" y="77"/>
                      </a:lnTo>
                      <a:lnTo>
                        <a:pt x="181" y="81"/>
                      </a:lnTo>
                      <a:lnTo>
                        <a:pt x="187" y="83"/>
                      </a:lnTo>
                      <a:lnTo>
                        <a:pt x="195" y="84"/>
                      </a:lnTo>
                      <a:lnTo>
                        <a:pt x="200" y="81"/>
                      </a:lnTo>
                      <a:lnTo>
                        <a:pt x="208" y="70"/>
                      </a:lnTo>
                      <a:lnTo>
                        <a:pt x="211" y="69"/>
                      </a:lnTo>
                      <a:lnTo>
                        <a:pt x="214" y="69"/>
                      </a:lnTo>
                      <a:lnTo>
                        <a:pt x="218" y="71"/>
                      </a:lnTo>
                      <a:lnTo>
                        <a:pt x="221" y="71"/>
                      </a:lnTo>
                      <a:lnTo>
                        <a:pt x="225" y="70"/>
                      </a:lnTo>
                      <a:lnTo>
                        <a:pt x="227" y="69"/>
                      </a:lnTo>
                      <a:lnTo>
                        <a:pt x="229" y="67"/>
                      </a:lnTo>
                      <a:lnTo>
                        <a:pt x="231" y="65"/>
                      </a:lnTo>
                      <a:lnTo>
                        <a:pt x="238" y="63"/>
                      </a:lnTo>
                      <a:lnTo>
                        <a:pt x="242" y="61"/>
                      </a:lnTo>
                      <a:lnTo>
                        <a:pt x="243" y="58"/>
                      </a:lnTo>
                      <a:lnTo>
                        <a:pt x="243" y="55"/>
                      </a:lnTo>
                      <a:lnTo>
                        <a:pt x="240" y="51"/>
                      </a:lnTo>
                      <a:lnTo>
                        <a:pt x="239" y="48"/>
                      </a:lnTo>
                      <a:lnTo>
                        <a:pt x="242" y="41"/>
                      </a:lnTo>
                      <a:lnTo>
                        <a:pt x="247" y="39"/>
                      </a:lnTo>
                      <a:lnTo>
                        <a:pt x="260" y="39"/>
                      </a:lnTo>
                      <a:lnTo>
                        <a:pt x="265" y="38"/>
                      </a:lnTo>
                      <a:lnTo>
                        <a:pt x="266" y="37"/>
                      </a:lnTo>
                      <a:lnTo>
                        <a:pt x="266" y="33"/>
                      </a:lnTo>
                      <a:lnTo>
                        <a:pt x="266" y="29"/>
                      </a:lnTo>
                      <a:lnTo>
                        <a:pt x="268" y="26"/>
                      </a:lnTo>
                      <a:lnTo>
                        <a:pt x="270" y="24"/>
                      </a:lnTo>
                      <a:lnTo>
                        <a:pt x="272" y="21"/>
                      </a:lnTo>
                      <a:lnTo>
                        <a:pt x="278" y="17"/>
                      </a:lnTo>
                      <a:lnTo>
                        <a:pt x="283" y="15"/>
                      </a:lnTo>
                      <a:lnTo>
                        <a:pt x="321" y="10"/>
                      </a:lnTo>
                      <a:lnTo>
                        <a:pt x="326" y="7"/>
                      </a:lnTo>
                      <a:lnTo>
                        <a:pt x="325" y="0"/>
                      </a:lnTo>
                      <a:lnTo>
                        <a:pt x="351" y="3"/>
                      </a:lnTo>
                      <a:lnTo>
                        <a:pt x="359" y="13"/>
                      </a:lnTo>
                      <a:lnTo>
                        <a:pt x="361" y="14"/>
                      </a:lnTo>
                      <a:lnTo>
                        <a:pt x="361" y="16"/>
                      </a:lnTo>
                      <a:lnTo>
                        <a:pt x="361" y="18"/>
                      </a:lnTo>
                      <a:lnTo>
                        <a:pt x="360" y="19"/>
                      </a:lnTo>
                      <a:lnTo>
                        <a:pt x="357" y="22"/>
                      </a:lnTo>
                      <a:lnTo>
                        <a:pt x="357" y="23"/>
                      </a:lnTo>
                      <a:lnTo>
                        <a:pt x="356" y="24"/>
                      </a:lnTo>
                      <a:lnTo>
                        <a:pt x="350" y="25"/>
                      </a:lnTo>
                      <a:lnTo>
                        <a:pt x="349" y="27"/>
                      </a:lnTo>
                      <a:lnTo>
                        <a:pt x="348" y="30"/>
                      </a:lnTo>
                      <a:lnTo>
                        <a:pt x="346" y="33"/>
                      </a:lnTo>
                      <a:lnTo>
                        <a:pt x="337" y="44"/>
                      </a:lnTo>
                      <a:lnTo>
                        <a:pt x="330" y="49"/>
                      </a:lnTo>
                      <a:lnTo>
                        <a:pt x="324" y="55"/>
                      </a:lnTo>
                      <a:lnTo>
                        <a:pt x="320" y="65"/>
                      </a:lnTo>
                      <a:lnTo>
                        <a:pt x="318" y="78"/>
                      </a:lnTo>
                      <a:lnTo>
                        <a:pt x="316" y="85"/>
                      </a:lnTo>
                      <a:lnTo>
                        <a:pt x="311" y="87"/>
                      </a:lnTo>
                      <a:lnTo>
                        <a:pt x="309" y="90"/>
                      </a:lnTo>
                      <a:lnTo>
                        <a:pt x="307" y="96"/>
                      </a:lnTo>
                      <a:lnTo>
                        <a:pt x="306" y="103"/>
                      </a:lnTo>
                      <a:lnTo>
                        <a:pt x="306" y="109"/>
                      </a:lnTo>
                      <a:lnTo>
                        <a:pt x="306" y="113"/>
                      </a:lnTo>
                      <a:lnTo>
                        <a:pt x="308" y="116"/>
                      </a:lnTo>
                      <a:lnTo>
                        <a:pt x="309" y="119"/>
                      </a:lnTo>
                      <a:lnTo>
                        <a:pt x="312" y="121"/>
                      </a:lnTo>
                      <a:lnTo>
                        <a:pt x="306" y="127"/>
                      </a:lnTo>
                      <a:lnTo>
                        <a:pt x="304" y="133"/>
                      </a:lnTo>
                      <a:lnTo>
                        <a:pt x="303" y="138"/>
                      </a:lnTo>
                      <a:lnTo>
                        <a:pt x="297" y="147"/>
                      </a:lnTo>
                      <a:lnTo>
                        <a:pt x="294" y="157"/>
                      </a:lnTo>
                      <a:lnTo>
                        <a:pt x="293" y="169"/>
                      </a:lnTo>
                      <a:lnTo>
                        <a:pt x="300" y="177"/>
                      </a:lnTo>
                      <a:lnTo>
                        <a:pt x="304" y="179"/>
                      </a:lnTo>
                      <a:lnTo>
                        <a:pt x="308" y="180"/>
                      </a:lnTo>
                      <a:lnTo>
                        <a:pt x="311" y="183"/>
                      </a:lnTo>
                      <a:lnTo>
                        <a:pt x="310" y="189"/>
                      </a:lnTo>
                      <a:lnTo>
                        <a:pt x="313" y="198"/>
                      </a:lnTo>
                      <a:lnTo>
                        <a:pt x="322" y="197"/>
                      </a:lnTo>
                      <a:lnTo>
                        <a:pt x="345" y="188"/>
                      </a:lnTo>
                      <a:lnTo>
                        <a:pt x="363" y="199"/>
                      </a:lnTo>
                      <a:lnTo>
                        <a:pt x="365" y="210"/>
                      </a:lnTo>
                      <a:lnTo>
                        <a:pt x="370" y="219"/>
                      </a:lnTo>
                      <a:lnTo>
                        <a:pt x="379" y="22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2700">
                  <a:solidFill>
                    <a:schemeClr val="bg1"/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o-RO" sz="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" name="Freeform 16">
                  <a:extLst>
                    <a:ext uri="{FF2B5EF4-FFF2-40B4-BE49-F238E27FC236}">
                      <a16:creationId xmlns:a16="http://schemas.microsoft.com/office/drawing/2014/main" id="{A8E182D1-3D57-47E7-85A4-B602FA4E8A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78475" y="3676650"/>
                  <a:ext cx="1127125" cy="798513"/>
                </a:xfrm>
                <a:custGeom>
                  <a:avLst/>
                  <a:gdLst/>
                  <a:ahLst/>
                  <a:cxnLst>
                    <a:cxn ang="0">
                      <a:pos x="629" y="472"/>
                    </a:cxn>
                    <a:cxn ang="0">
                      <a:pos x="612" y="478"/>
                    </a:cxn>
                    <a:cxn ang="0">
                      <a:pos x="595" y="498"/>
                    </a:cxn>
                    <a:cxn ang="0">
                      <a:pos x="570" y="478"/>
                    </a:cxn>
                    <a:cxn ang="0">
                      <a:pos x="463" y="432"/>
                    </a:cxn>
                    <a:cxn ang="0">
                      <a:pos x="432" y="426"/>
                    </a:cxn>
                    <a:cxn ang="0">
                      <a:pos x="393" y="373"/>
                    </a:cxn>
                    <a:cxn ang="0">
                      <a:pos x="332" y="371"/>
                    </a:cxn>
                    <a:cxn ang="0">
                      <a:pos x="326" y="399"/>
                    </a:cxn>
                    <a:cxn ang="0">
                      <a:pos x="291" y="408"/>
                    </a:cxn>
                    <a:cxn ang="0">
                      <a:pos x="259" y="413"/>
                    </a:cxn>
                    <a:cxn ang="0">
                      <a:pos x="233" y="427"/>
                    </a:cxn>
                    <a:cxn ang="0">
                      <a:pos x="220" y="398"/>
                    </a:cxn>
                    <a:cxn ang="0">
                      <a:pos x="210" y="396"/>
                    </a:cxn>
                    <a:cxn ang="0">
                      <a:pos x="193" y="402"/>
                    </a:cxn>
                    <a:cxn ang="0">
                      <a:pos x="159" y="419"/>
                    </a:cxn>
                    <a:cxn ang="0">
                      <a:pos x="140" y="455"/>
                    </a:cxn>
                    <a:cxn ang="0">
                      <a:pos x="98" y="440"/>
                    </a:cxn>
                    <a:cxn ang="0">
                      <a:pos x="105" y="385"/>
                    </a:cxn>
                    <a:cxn ang="0">
                      <a:pos x="75" y="370"/>
                    </a:cxn>
                    <a:cxn ang="0">
                      <a:pos x="43" y="372"/>
                    </a:cxn>
                    <a:cxn ang="0">
                      <a:pos x="14" y="345"/>
                    </a:cxn>
                    <a:cxn ang="0">
                      <a:pos x="11" y="315"/>
                    </a:cxn>
                    <a:cxn ang="0">
                      <a:pos x="41" y="327"/>
                    </a:cxn>
                    <a:cxn ang="0">
                      <a:pos x="85" y="282"/>
                    </a:cxn>
                    <a:cxn ang="0">
                      <a:pos x="103" y="230"/>
                    </a:cxn>
                    <a:cxn ang="0">
                      <a:pos x="105" y="206"/>
                    </a:cxn>
                    <a:cxn ang="0">
                      <a:pos x="81" y="190"/>
                    </a:cxn>
                    <a:cxn ang="0">
                      <a:pos x="76" y="111"/>
                    </a:cxn>
                    <a:cxn ang="0">
                      <a:pos x="53" y="79"/>
                    </a:cxn>
                    <a:cxn ang="0">
                      <a:pos x="50" y="32"/>
                    </a:cxn>
                    <a:cxn ang="0">
                      <a:pos x="98" y="42"/>
                    </a:cxn>
                    <a:cxn ang="0">
                      <a:pos x="139" y="50"/>
                    </a:cxn>
                    <a:cxn ang="0">
                      <a:pos x="182" y="64"/>
                    </a:cxn>
                    <a:cxn ang="0">
                      <a:pos x="215" y="78"/>
                    </a:cxn>
                    <a:cxn ang="0">
                      <a:pos x="240" y="89"/>
                    </a:cxn>
                    <a:cxn ang="0">
                      <a:pos x="264" y="104"/>
                    </a:cxn>
                    <a:cxn ang="0">
                      <a:pos x="274" y="100"/>
                    </a:cxn>
                    <a:cxn ang="0">
                      <a:pos x="251" y="39"/>
                    </a:cxn>
                    <a:cxn ang="0">
                      <a:pos x="311" y="0"/>
                    </a:cxn>
                    <a:cxn ang="0">
                      <a:pos x="424" y="26"/>
                    </a:cxn>
                    <a:cxn ang="0">
                      <a:pos x="490" y="64"/>
                    </a:cxn>
                    <a:cxn ang="0">
                      <a:pos x="487" y="93"/>
                    </a:cxn>
                    <a:cxn ang="0">
                      <a:pos x="564" y="80"/>
                    </a:cxn>
                    <a:cxn ang="0">
                      <a:pos x="667" y="141"/>
                    </a:cxn>
                    <a:cxn ang="0">
                      <a:pos x="699" y="237"/>
                    </a:cxn>
                    <a:cxn ang="0">
                      <a:pos x="669" y="293"/>
                    </a:cxn>
                    <a:cxn ang="0">
                      <a:pos x="638" y="376"/>
                    </a:cxn>
                  </a:cxnLst>
                  <a:rect l="0" t="0" r="r" b="b"/>
                  <a:pathLst>
                    <a:path w="710" h="503">
                      <a:moveTo>
                        <a:pt x="636" y="444"/>
                      </a:moveTo>
                      <a:lnTo>
                        <a:pt x="629" y="472"/>
                      </a:lnTo>
                      <a:lnTo>
                        <a:pt x="629" y="472"/>
                      </a:lnTo>
                      <a:lnTo>
                        <a:pt x="625" y="472"/>
                      </a:lnTo>
                      <a:lnTo>
                        <a:pt x="617" y="474"/>
                      </a:lnTo>
                      <a:lnTo>
                        <a:pt x="612" y="478"/>
                      </a:lnTo>
                      <a:lnTo>
                        <a:pt x="605" y="491"/>
                      </a:lnTo>
                      <a:lnTo>
                        <a:pt x="601" y="495"/>
                      </a:lnTo>
                      <a:lnTo>
                        <a:pt x="595" y="498"/>
                      </a:lnTo>
                      <a:lnTo>
                        <a:pt x="584" y="503"/>
                      </a:lnTo>
                      <a:lnTo>
                        <a:pt x="578" y="493"/>
                      </a:lnTo>
                      <a:lnTo>
                        <a:pt x="570" y="478"/>
                      </a:lnTo>
                      <a:lnTo>
                        <a:pt x="535" y="437"/>
                      </a:lnTo>
                      <a:lnTo>
                        <a:pt x="509" y="424"/>
                      </a:lnTo>
                      <a:lnTo>
                        <a:pt x="463" y="432"/>
                      </a:lnTo>
                      <a:lnTo>
                        <a:pt x="446" y="433"/>
                      </a:lnTo>
                      <a:lnTo>
                        <a:pt x="438" y="431"/>
                      </a:lnTo>
                      <a:lnTo>
                        <a:pt x="432" y="426"/>
                      </a:lnTo>
                      <a:lnTo>
                        <a:pt x="435" y="409"/>
                      </a:lnTo>
                      <a:lnTo>
                        <a:pt x="428" y="393"/>
                      </a:lnTo>
                      <a:lnTo>
                        <a:pt x="393" y="373"/>
                      </a:lnTo>
                      <a:lnTo>
                        <a:pt x="372" y="365"/>
                      </a:lnTo>
                      <a:lnTo>
                        <a:pt x="352" y="363"/>
                      </a:lnTo>
                      <a:lnTo>
                        <a:pt x="332" y="371"/>
                      </a:lnTo>
                      <a:lnTo>
                        <a:pt x="329" y="380"/>
                      </a:lnTo>
                      <a:lnTo>
                        <a:pt x="332" y="391"/>
                      </a:lnTo>
                      <a:lnTo>
                        <a:pt x="326" y="399"/>
                      </a:lnTo>
                      <a:lnTo>
                        <a:pt x="317" y="405"/>
                      </a:lnTo>
                      <a:lnTo>
                        <a:pt x="304" y="408"/>
                      </a:lnTo>
                      <a:lnTo>
                        <a:pt x="291" y="408"/>
                      </a:lnTo>
                      <a:lnTo>
                        <a:pt x="280" y="407"/>
                      </a:lnTo>
                      <a:lnTo>
                        <a:pt x="268" y="406"/>
                      </a:lnTo>
                      <a:lnTo>
                        <a:pt x="259" y="413"/>
                      </a:lnTo>
                      <a:lnTo>
                        <a:pt x="251" y="421"/>
                      </a:lnTo>
                      <a:lnTo>
                        <a:pt x="242" y="426"/>
                      </a:lnTo>
                      <a:lnTo>
                        <a:pt x="233" y="427"/>
                      </a:lnTo>
                      <a:lnTo>
                        <a:pt x="226" y="419"/>
                      </a:lnTo>
                      <a:lnTo>
                        <a:pt x="222" y="410"/>
                      </a:lnTo>
                      <a:lnTo>
                        <a:pt x="220" y="398"/>
                      </a:lnTo>
                      <a:lnTo>
                        <a:pt x="217" y="393"/>
                      </a:lnTo>
                      <a:lnTo>
                        <a:pt x="211" y="393"/>
                      </a:lnTo>
                      <a:lnTo>
                        <a:pt x="210" y="396"/>
                      </a:lnTo>
                      <a:lnTo>
                        <a:pt x="207" y="401"/>
                      </a:lnTo>
                      <a:lnTo>
                        <a:pt x="200" y="401"/>
                      </a:lnTo>
                      <a:lnTo>
                        <a:pt x="193" y="402"/>
                      </a:lnTo>
                      <a:lnTo>
                        <a:pt x="182" y="417"/>
                      </a:lnTo>
                      <a:lnTo>
                        <a:pt x="171" y="419"/>
                      </a:lnTo>
                      <a:lnTo>
                        <a:pt x="159" y="419"/>
                      </a:lnTo>
                      <a:lnTo>
                        <a:pt x="148" y="421"/>
                      </a:lnTo>
                      <a:lnTo>
                        <a:pt x="143" y="431"/>
                      </a:lnTo>
                      <a:lnTo>
                        <a:pt x="140" y="455"/>
                      </a:lnTo>
                      <a:lnTo>
                        <a:pt x="127" y="473"/>
                      </a:lnTo>
                      <a:lnTo>
                        <a:pt x="107" y="461"/>
                      </a:lnTo>
                      <a:lnTo>
                        <a:pt x="98" y="440"/>
                      </a:lnTo>
                      <a:lnTo>
                        <a:pt x="108" y="413"/>
                      </a:lnTo>
                      <a:lnTo>
                        <a:pt x="108" y="399"/>
                      </a:lnTo>
                      <a:lnTo>
                        <a:pt x="105" y="385"/>
                      </a:lnTo>
                      <a:lnTo>
                        <a:pt x="97" y="373"/>
                      </a:lnTo>
                      <a:lnTo>
                        <a:pt x="85" y="367"/>
                      </a:lnTo>
                      <a:lnTo>
                        <a:pt x="75" y="370"/>
                      </a:lnTo>
                      <a:lnTo>
                        <a:pt x="66" y="376"/>
                      </a:lnTo>
                      <a:lnTo>
                        <a:pt x="54" y="378"/>
                      </a:lnTo>
                      <a:lnTo>
                        <a:pt x="43" y="372"/>
                      </a:lnTo>
                      <a:lnTo>
                        <a:pt x="32" y="364"/>
                      </a:lnTo>
                      <a:lnTo>
                        <a:pt x="22" y="355"/>
                      </a:lnTo>
                      <a:lnTo>
                        <a:pt x="14" y="345"/>
                      </a:lnTo>
                      <a:lnTo>
                        <a:pt x="3" y="322"/>
                      </a:lnTo>
                      <a:lnTo>
                        <a:pt x="0" y="310"/>
                      </a:lnTo>
                      <a:lnTo>
                        <a:pt x="11" y="315"/>
                      </a:lnTo>
                      <a:lnTo>
                        <a:pt x="23" y="326"/>
                      </a:lnTo>
                      <a:lnTo>
                        <a:pt x="33" y="330"/>
                      </a:lnTo>
                      <a:lnTo>
                        <a:pt x="41" y="327"/>
                      </a:lnTo>
                      <a:lnTo>
                        <a:pt x="41" y="314"/>
                      </a:lnTo>
                      <a:lnTo>
                        <a:pt x="46" y="303"/>
                      </a:lnTo>
                      <a:lnTo>
                        <a:pt x="85" y="282"/>
                      </a:lnTo>
                      <a:lnTo>
                        <a:pt x="97" y="262"/>
                      </a:lnTo>
                      <a:lnTo>
                        <a:pt x="103" y="239"/>
                      </a:lnTo>
                      <a:lnTo>
                        <a:pt x="103" y="230"/>
                      </a:lnTo>
                      <a:lnTo>
                        <a:pt x="107" y="221"/>
                      </a:lnTo>
                      <a:lnTo>
                        <a:pt x="113" y="211"/>
                      </a:lnTo>
                      <a:lnTo>
                        <a:pt x="105" y="206"/>
                      </a:lnTo>
                      <a:lnTo>
                        <a:pt x="94" y="207"/>
                      </a:lnTo>
                      <a:lnTo>
                        <a:pt x="85" y="202"/>
                      </a:lnTo>
                      <a:lnTo>
                        <a:pt x="81" y="190"/>
                      </a:lnTo>
                      <a:lnTo>
                        <a:pt x="77" y="155"/>
                      </a:lnTo>
                      <a:lnTo>
                        <a:pt x="77" y="122"/>
                      </a:lnTo>
                      <a:lnTo>
                        <a:pt x="76" y="111"/>
                      </a:lnTo>
                      <a:lnTo>
                        <a:pt x="70" y="100"/>
                      </a:lnTo>
                      <a:lnTo>
                        <a:pt x="62" y="92"/>
                      </a:lnTo>
                      <a:lnTo>
                        <a:pt x="53" y="79"/>
                      </a:lnTo>
                      <a:lnTo>
                        <a:pt x="49" y="64"/>
                      </a:lnTo>
                      <a:lnTo>
                        <a:pt x="49" y="48"/>
                      </a:lnTo>
                      <a:lnTo>
                        <a:pt x="50" y="32"/>
                      </a:lnTo>
                      <a:lnTo>
                        <a:pt x="65" y="35"/>
                      </a:lnTo>
                      <a:lnTo>
                        <a:pt x="84" y="38"/>
                      </a:lnTo>
                      <a:lnTo>
                        <a:pt x="98" y="42"/>
                      </a:lnTo>
                      <a:lnTo>
                        <a:pt x="108" y="44"/>
                      </a:lnTo>
                      <a:lnTo>
                        <a:pt x="129" y="47"/>
                      </a:lnTo>
                      <a:lnTo>
                        <a:pt x="139" y="50"/>
                      </a:lnTo>
                      <a:lnTo>
                        <a:pt x="153" y="58"/>
                      </a:lnTo>
                      <a:lnTo>
                        <a:pt x="158" y="60"/>
                      </a:lnTo>
                      <a:lnTo>
                        <a:pt x="182" y="64"/>
                      </a:lnTo>
                      <a:lnTo>
                        <a:pt x="190" y="67"/>
                      </a:lnTo>
                      <a:lnTo>
                        <a:pt x="206" y="76"/>
                      </a:lnTo>
                      <a:lnTo>
                        <a:pt x="215" y="78"/>
                      </a:lnTo>
                      <a:lnTo>
                        <a:pt x="225" y="79"/>
                      </a:lnTo>
                      <a:lnTo>
                        <a:pt x="233" y="82"/>
                      </a:lnTo>
                      <a:lnTo>
                        <a:pt x="240" y="89"/>
                      </a:lnTo>
                      <a:lnTo>
                        <a:pt x="254" y="96"/>
                      </a:lnTo>
                      <a:lnTo>
                        <a:pt x="261" y="102"/>
                      </a:lnTo>
                      <a:lnTo>
                        <a:pt x="264" y="104"/>
                      </a:lnTo>
                      <a:lnTo>
                        <a:pt x="268" y="105"/>
                      </a:lnTo>
                      <a:lnTo>
                        <a:pt x="270" y="105"/>
                      </a:lnTo>
                      <a:lnTo>
                        <a:pt x="274" y="100"/>
                      </a:lnTo>
                      <a:lnTo>
                        <a:pt x="272" y="90"/>
                      </a:lnTo>
                      <a:lnTo>
                        <a:pt x="258" y="60"/>
                      </a:lnTo>
                      <a:lnTo>
                        <a:pt x="251" y="39"/>
                      </a:lnTo>
                      <a:lnTo>
                        <a:pt x="256" y="18"/>
                      </a:lnTo>
                      <a:lnTo>
                        <a:pt x="272" y="4"/>
                      </a:lnTo>
                      <a:lnTo>
                        <a:pt x="311" y="0"/>
                      </a:lnTo>
                      <a:lnTo>
                        <a:pt x="370" y="20"/>
                      </a:lnTo>
                      <a:lnTo>
                        <a:pt x="392" y="24"/>
                      </a:lnTo>
                      <a:lnTo>
                        <a:pt x="424" y="26"/>
                      </a:lnTo>
                      <a:lnTo>
                        <a:pt x="434" y="24"/>
                      </a:lnTo>
                      <a:lnTo>
                        <a:pt x="434" y="23"/>
                      </a:lnTo>
                      <a:lnTo>
                        <a:pt x="490" y="64"/>
                      </a:lnTo>
                      <a:lnTo>
                        <a:pt x="474" y="88"/>
                      </a:lnTo>
                      <a:lnTo>
                        <a:pt x="478" y="95"/>
                      </a:lnTo>
                      <a:lnTo>
                        <a:pt x="487" y="93"/>
                      </a:lnTo>
                      <a:lnTo>
                        <a:pt x="507" y="84"/>
                      </a:lnTo>
                      <a:lnTo>
                        <a:pt x="518" y="82"/>
                      </a:lnTo>
                      <a:lnTo>
                        <a:pt x="564" y="80"/>
                      </a:lnTo>
                      <a:lnTo>
                        <a:pt x="607" y="86"/>
                      </a:lnTo>
                      <a:lnTo>
                        <a:pt x="641" y="108"/>
                      </a:lnTo>
                      <a:lnTo>
                        <a:pt x="667" y="141"/>
                      </a:lnTo>
                      <a:lnTo>
                        <a:pt x="697" y="168"/>
                      </a:lnTo>
                      <a:lnTo>
                        <a:pt x="710" y="202"/>
                      </a:lnTo>
                      <a:lnTo>
                        <a:pt x="699" y="237"/>
                      </a:lnTo>
                      <a:lnTo>
                        <a:pt x="697" y="272"/>
                      </a:lnTo>
                      <a:lnTo>
                        <a:pt x="683" y="283"/>
                      </a:lnTo>
                      <a:lnTo>
                        <a:pt x="669" y="293"/>
                      </a:lnTo>
                      <a:lnTo>
                        <a:pt x="657" y="308"/>
                      </a:lnTo>
                      <a:lnTo>
                        <a:pt x="648" y="325"/>
                      </a:lnTo>
                      <a:lnTo>
                        <a:pt x="638" y="376"/>
                      </a:lnTo>
                      <a:lnTo>
                        <a:pt x="639" y="395"/>
                      </a:lnTo>
                      <a:lnTo>
                        <a:pt x="636" y="444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12700">
                  <a:solidFill>
                    <a:schemeClr val="bg1"/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o-RO" sz="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" name="Freeform 17">
                  <a:extLst>
                    <a:ext uri="{FF2B5EF4-FFF2-40B4-BE49-F238E27FC236}">
                      <a16:creationId xmlns:a16="http://schemas.microsoft.com/office/drawing/2014/main" id="{F9542FF2-EBB6-4DD1-B155-6A05D719AD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53100" y="4252913"/>
                  <a:ext cx="752475" cy="1019175"/>
                </a:xfrm>
                <a:custGeom>
                  <a:avLst/>
                  <a:gdLst/>
                  <a:ahLst/>
                  <a:cxnLst>
                    <a:cxn ang="0">
                      <a:pos x="472" y="140"/>
                    </a:cxn>
                    <a:cxn ang="0">
                      <a:pos x="442" y="168"/>
                    </a:cxn>
                    <a:cxn ang="0">
                      <a:pos x="427" y="175"/>
                    </a:cxn>
                    <a:cxn ang="0">
                      <a:pos x="344" y="263"/>
                    </a:cxn>
                    <a:cxn ang="0">
                      <a:pos x="327" y="281"/>
                    </a:cxn>
                    <a:cxn ang="0">
                      <a:pos x="314" y="291"/>
                    </a:cxn>
                    <a:cxn ang="0">
                      <a:pos x="288" y="307"/>
                    </a:cxn>
                    <a:cxn ang="0">
                      <a:pos x="292" y="328"/>
                    </a:cxn>
                    <a:cxn ang="0">
                      <a:pos x="278" y="349"/>
                    </a:cxn>
                    <a:cxn ang="0">
                      <a:pos x="299" y="373"/>
                    </a:cxn>
                    <a:cxn ang="0">
                      <a:pos x="291" y="399"/>
                    </a:cxn>
                    <a:cxn ang="0">
                      <a:pos x="286" y="423"/>
                    </a:cxn>
                    <a:cxn ang="0">
                      <a:pos x="276" y="455"/>
                    </a:cxn>
                    <a:cxn ang="0">
                      <a:pos x="272" y="508"/>
                    </a:cxn>
                    <a:cxn ang="0">
                      <a:pos x="260" y="515"/>
                    </a:cxn>
                    <a:cxn ang="0">
                      <a:pos x="245" y="544"/>
                    </a:cxn>
                    <a:cxn ang="0">
                      <a:pos x="224" y="579"/>
                    </a:cxn>
                    <a:cxn ang="0">
                      <a:pos x="216" y="600"/>
                    </a:cxn>
                    <a:cxn ang="0">
                      <a:pos x="209" y="606"/>
                    </a:cxn>
                    <a:cxn ang="0">
                      <a:pos x="197" y="615"/>
                    </a:cxn>
                    <a:cxn ang="0">
                      <a:pos x="194" y="629"/>
                    </a:cxn>
                    <a:cxn ang="0">
                      <a:pos x="189" y="642"/>
                    </a:cxn>
                    <a:cxn ang="0">
                      <a:pos x="177" y="640"/>
                    </a:cxn>
                    <a:cxn ang="0">
                      <a:pos x="179" y="632"/>
                    </a:cxn>
                    <a:cxn ang="0">
                      <a:pos x="170" y="631"/>
                    </a:cxn>
                    <a:cxn ang="0">
                      <a:pos x="160" y="610"/>
                    </a:cxn>
                    <a:cxn ang="0">
                      <a:pos x="151" y="615"/>
                    </a:cxn>
                    <a:cxn ang="0">
                      <a:pos x="137" y="603"/>
                    </a:cxn>
                    <a:cxn ang="0">
                      <a:pos x="128" y="592"/>
                    </a:cxn>
                    <a:cxn ang="0">
                      <a:pos x="111" y="577"/>
                    </a:cxn>
                    <a:cxn ang="0">
                      <a:pos x="98" y="566"/>
                    </a:cxn>
                    <a:cxn ang="0">
                      <a:pos x="89" y="557"/>
                    </a:cxn>
                    <a:cxn ang="0">
                      <a:pos x="116" y="593"/>
                    </a:cxn>
                    <a:cxn ang="0">
                      <a:pos x="118" y="612"/>
                    </a:cxn>
                    <a:cxn ang="0">
                      <a:pos x="122" y="618"/>
                    </a:cxn>
                    <a:cxn ang="0">
                      <a:pos x="58" y="544"/>
                    </a:cxn>
                    <a:cxn ang="0">
                      <a:pos x="39" y="479"/>
                    </a:cxn>
                    <a:cxn ang="0">
                      <a:pos x="5" y="470"/>
                    </a:cxn>
                    <a:cxn ang="0">
                      <a:pos x="26" y="441"/>
                    </a:cxn>
                    <a:cxn ang="0">
                      <a:pos x="2" y="353"/>
                    </a:cxn>
                    <a:cxn ang="0">
                      <a:pos x="15" y="328"/>
                    </a:cxn>
                    <a:cxn ang="0">
                      <a:pos x="29" y="294"/>
                    </a:cxn>
                    <a:cxn ang="0">
                      <a:pos x="42" y="261"/>
                    </a:cxn>
                    <a:cxn ang="0">
                      <a:pos x="71" y="272"/>
                    </a:cxn>
                    <a:cxn ang="0">
                      <a:pos x="101" y="253"/>
                    </a:cxn>
                    <a:cxn ang="0">
                      <a:pos x="126" y="218"/>
                    </a:cxn>
                    <a:cxn ang="0">
                      <a:pos x="146" y="164"/>
                    </a:cxn>
                    <a:cxn ang="0">
                      <a:pos x="159" y="128"/>
                    </a:cxn>
                    <a:cxn ang="0">
                      <a:pos x="148" y="101"/>
                    </a:cxn>
                    <a:cxn ang="0">
                      <a:pos x="127" y="80"/>
                    </a:cxn>
                    <a:cxn ang="0">
                      <a:pos x="149" y="50"/>
                    </a:cxn>
                    <a:cxn ang="0">
                      <a:pos x="194" y="45"/>
                    </a:cxn>
                    <a:cxn ang="0">
                      <a:pos x="219" y="17"/>
                    </a:cxn>
                    <a:cxn ang="0">
                      <a:pos x="283" y="10"/>
                    </a:cxn>
                    <a:cxn ang="0">
                      <a:pos x="328" y="68"/>
                    </a:cxn>
                    <a:cxn ang="0">
                      <a:pos x="425" y="74"/>
                    </a:cxn>
                  </a:cxnLst>
                  <a:rect l="0" t="0" r="r" b="b"/>
                  <a:pathLst>
                    <a:path w="474" h="642">
                      <a:moveTo>
                        <a:pt x="460" y="115"/>
                      </a:moveTo>
                      <a:lnTo>
                        <a:pt x="468" y="130"/>
                      </a:lnTo>
                      <a:lnTo>
                        <a:pt x="474" y="140"/>
                      </a:lnTo>
                      <a:lnTo>
                        <a:pt x="472" y="140"/>
                      </a:lnTo>
                      <a:lnTo>
                        <a:pt x="464" y="146"/>
                      </a:lnTo>
                      <a:lnTo>
                        <a:pt x="455" y="163"/>
                      </a:lnTo>
                      <a:lnTo>
                        <a:pt x="446" y="168"/>
                      </a:lnTo>
                      <a:lnTo>
                        <a:pt x="442" y="168"/>
                      </a:lnTo>
                      <a:lnTo>
                        <a:pt x="438" y="168"/>
                      </a:lnTo>
                      <a:lnTo>
                        <a:pt x="435" y="168"/>
                      </a:lnTo>
                      <a:lnTo>
                        <a:pt x="431" y="170"/>
                      </a:lnTo>
                      <a:lnTo>
                        <a:pt x="427" y="175"/>
                      </a:lnTo>
                      <a:lnTo>
                        <a:pt x="418" y="192"/>
                      </a:lnTo>
                      <a:lnTo>
                        <a:pt x="411" y="203"/>
                      </a:lnTo>
                      <a:lnTo>
                        <a:pt x="370" y="235"/>
                      </a:lnTo>
                      <a:lnTo>
                        <a:pt x="344" y="263"/>
                      </a:lnTo>
                      <a:lnTo>
                        <a:pt x="337" y="272"/>
                      </a:lnTo>
                      <a:lnTo>
                        <a:pt x="334" y="276"/>
                      </a:lnTo>
                      <a:lnTo>
                        <a:pt x="329" y="279"/>
                      </a:lnTo>
                      <a:lnTo>
                        <a:pt x="327" y="281"/>
                      </a:lnTo>
                      <a:lnTo>
                        <a:pt x="326" y="289"/>
                      </a:lnTo>
                      <a:lnTo>
                        <a:pt x="326" y="293"/>
                      </a:lnTo>
                      <a:lnTo>
                        <a:pt x="320" y="294"/>
                      </a:lnTo>
                      <a:lnTo>
                        <a:pt x="314" y="291"/>
                      </a:lnTo>
                      <a:lnTo>
                        <a:pt x="308" y="290"/>
                      </a:lnTo>
                      <a:lnTo>
                        <a:pt x="303" y="295"/>
                      </a:lnTo>
                      <a:lnTo>
                        <a:pt x="299" y="300"/>
                      </a:lnTo>
                      <a:lnTo>
                        <a:pt x="288" y="307"/>
                      </a:lnTo>
                      <a:lnTo>
                        <a:pt x="285" y="312"/>
                      </a:lnTo>
                      <a:lnTo>
                        <a:pt x="286" y="318"/>
                      </a:lnTo>
                      <a:lnTo>
                        <a:pt x="289" y="322"/>
                      </a:lnTo>
                      <a:lnTo>
                        <a:pt x="292" y="328"/>
                      </a:lnTo>
                      <a:lnTo>
                        <a:pt x="290" y="335"/>
                      </a:lnTo>
                      <a:lnTo>
                        <a:pt x="285" y="341"/>
                      </a:lnTo>
                      <a:lnTo>
                        <a:pt x="280" y="345"/>
                      </a:lnTo>
                      <a:lnTo>
                        <a:pt x="278" y="349"/>
                      </a:lnTo>
                      <a:lnTo>
                        <a:pt x="281" y="357"/>
                      </a:lnTo>
                      <a:lnTo>
                        <a:pt x="287" y="362"/>
                      </a:lnTo>
                      <a:lnTo>
                        <a:pt x="294" y="368"/>
                      </a:lnTo>
                      <a:lnTo>
                        <a:pt x="299" y="373"/>
                      </a:lnTo>
                      <a:lnTo>
                        <a:pt x="302" y="381"/>
                      </a:lnTo>
                      <a:lnTo>
                        <a:pt x="301" y="388"/>
                      </a:lnTo>
                      <a:lnTo>
                        <a:pt x="297" y="394"/>
                      </a:lnTo>
                      <a:lnTo>
                        <a:pt x="291" y="399"/>
                      </a:lnTo>
                      <a:lnTo>
                        <a:pt x="287" y="405"/>
                      </a:lnTo>
                      <a:lnTo>
                        <a:pt x="285" y="411"/>
                      </a:lnTo>
                      <a:lnTo>
                        <a:pt x="285" y="417"/>
                      </a:lnTo>
                      <a:lnTo>
                        <a:pt x="286" y="423"/>
                      </a:lnTo>
                      <a:lnTo>
                        <a:pt x="286" y="429"/>
                      </a:lnTo>
                      <a:lnTo>
                        <a:pt x="284" y="436"/>
                      </a:lnTo>
                      <a:lnTo>
                        <a:pt x="278" y="448"/>
                      </a:lnTo>
                      <a:lnTo>
                        <a:pt x="276" y="455"/>
                      </a:lnTo>
                      <a:lnTo>
                        <a:pt x="277" y="459"/>
                      </a:lnTo>
                      <a:lnTo>
                        <a:pt x="279" y="466"/>
                      </a:lnTo>
                      <a:lnTo>
                        <a:pt x="280" y="469"/>
                      </a:lnTo>
                      <a:lnTo>
                        <a:pt x="272" y="508"/>
                      </a:lnTo>
                      <a:lnTo>
                        <a:pt x="270" y="512"/>
                      </a:lnTo>
                      <a:lnTo>
                        <a:pt x="266" y="513"/>
                      </a:lnTo>
                      <a:lnTo>
                        <a:pt x="263" y="514"/>
                      </a:lnTo>
                      <a:lnTo>
                        <a:pt x="260" y="515"/>
                      </a:lnTo>
                      <a:lnTo>
                        <a:pt x="257" y="518"/>
                      </a:lnTo>
                      <a:lnTo>
                        <a:pt x="251" y="527"/>
                      </a:lnTo>
                      <a:lnTo>
                        <a:pt x="249" y="531"/>
                      </a:lnTo>
                      <a:lnTo>
                        <a:pt x="245" y="544"/>
                      </a:lnTo>
                      <a:lnTo>
                        <a:pt x="242" y="549"/>
                      </a:lnTo>
                      <a:lnTo>
                        <a:pt x="238" y="556"/>
                      </a:lnTo>
                      <a:lnTo>
                        <a:pt x="226" y="574"/>
                      </a:lnTo>
                      <a:lnTo>
                        <a:pt x="224" y="579"/>
                      </a:lnTo>
                      <a:lnTo>
                        <a:pt x="216" y="585"/>
                      </a:lnTo>
                      <a:lnTo>
                        <a:pt x="214" y="590"/>
                      </a:lnTo>
                      <a:lnTo>
                        <a:pt x="215" y="596"/>
                      </a:lnTo>
                      <a:lnTo>
                        <a:pt x="216" y="600"/>
                      </a:lnTo>
                      <a:lnTo>
                        <a:pt x="217" y="604"/>
                      </a:lnTo>
                      <a:lnTo>
                        <a:pt x="212" y="609"/>
                      </a:lnTo>
                      <a:lnTo>
                        <a:pt x="211" y="608"/>
                      </a:lnTo>
                      <a:lnTo>
                        <a:pt x="209" y="606"/>
                      </a:lnTo>
                      <a:lnTo>
                        <a:pt x="206" y="606"/>
                      </a:lnTo>
                      <a:lnTo>
                        <a:pt x="204" y="607"/>
                      </a:lnTo>
                      <a:lnTo>
                        <a:pt x="201" y="609"/>
                      </a:lnTo>
                      <a:lnTo>
                        <a:pt x="197" y="615"/>
                      </a:lnTo>
                      <a:lnTo>
                        <a:pt x="197" y="617"/>
                      </a:lnTo>
                      <a:lnTo>
                        <a:pt x="194" y="623"/>
                      </a:lnTo>
                      <a:lnTo>
                        <a:pt x="193" y="626"/>
                      </a:lnTo>
                      <a:lnTo>
                        <a:pt x="194" y="629"/>
                      </a:lnTo>
                      <a:lnTo>
                        <a:pt x="196" y="633"/>
                      </a:lnTo>
                      <a:lnTo>
                        <a:pt x="195" y="636"/>
                      </a:lnTo>
                      <a:lnTo>
                        <a:pt x="193" y="640"/>
                      </a:lnTo>
                      <a:lnTo>
                        <a:pt x="189" y="642"/>
                      </a:lnTo>
                      <a:lnTo>
                        <a:pt x="186" y="641"/>
                      </a:lnTo>
                      <a:lnTo>
                        <a:pt x="181" y="640"/>
                      </a:lnTo>
                      <a:lnTo>
                        <a:pt x="180" y="640"/>
                      </a:lnTo>
                      <a:lnTo>
                        <a:pt x="177" y="640"/>
                      </a:lnTo>
                      <a:lnTo>
                        <a:pt x="175" y="639"/>
                      </a:lnTo>
                      <a:lnTo>
                        <a:pt x="176" y="637"/>
                      </a:lnTo>
                      <a:lnTo>
                        <a:pt x="178" y="635"/>
                      </a:lnTo>
                      <a:lnTo>
                        <a:pt x="179" y="632"/>
                      </a:lnTo>
                      <a:lnTo>
                        <a:pt x="180" y="629"/>
                      </a:lnTo>
                      <a:lnTo>
                        <a:pt x="178" y="627"/>
                      </a:lnTo>
                      <a:lnTo>
                        <a:pt x="176" y="628"/>
                      </a:lnTo>
                      <a:lnTo>
                        <a:pt x="170" y="631"/>
                      </a:lnTo>
                      <a:lnTo>
                        <a:pt x="166" y="632"/>
                      </a:lnTo>
                      <a:lnTo>
                        <a:pt x="157" y="629"/>
                      </a:lnTo>
                      <a:lnTo>
                        <a:pt x="157" y="620"/>
                      </a:lnTo>
                      <a:lnTo>
                        <a:pt x="160" y="610"/>
                      </a:lnTo>
                      <a:lnTo>
                        <a:pt x="161" y="600"/>
                      </a:lnTo>
                      <a:lnTo>
                        <a:pt x="159" y="600"/>
                      </a:lnTo>
                      <a:lnTo>
                        <a:pt x="157" y="610"/>
                      </a:lnTo>
                      <a:lnTo>
                        <a:pt x="151" y="615"/>
                      </a:lnTo>
                      <a:lnTo>
                        <a:pt x="142" y="614"/>
                      </a:lnTo>
                      <a:lnTo>
                        <a:pt x="135" y="607"/>
                      </a:lnTo>
                      <a:lnTo>
                        <a:pt x="136" y="606"/>
                      </a:lnTo>
                      <a:lnTo>
                        <a:pt x="137" y="603"/>
                      </a:lnTo>
                      <a:lnTo>
                        <a:pt x="135" y="603"/>
                      </a:lnTo>
                      <a:lnTo>
                        <a:pt x="129" y="600"/>
                      </a:lnTo>
                      <a:lnTo>
                        <a:pt x="130" y="596"/>
                      </a:lnTo>
                      <a:lnTo>
                        <a:pt x="128" y="592"/>
                      </a:lnTo>
                      <a:lnTo>
                        <a:pt x="120" y="587"/>
                      </a:lnTo>
                      <a:lnTo>
                        <a:pt x="113" y="583"/>
                      </a:lnTo>
                      <a:lnTo>
                        <a:pt x="112" y="582"/>
                      </a:lnTo>
                      <a:lnTo>
                        <a:pt x="111" y="577"/>
                      </a:lnTo>
                      <a:lnTo>
                        <a:pt x="108" y="571"/>
                      </a:lnTo>
                      <a:lnTo>
                        <a:pt x="105" y="569"/>
                      </a:lnTo>
                      <a:lnTo>
                        <a:pt x="102" y="567"/>
                      </a:lnTo>
                      <a:lnTo>
                        <a:pt x="98" y="566"/>
                      </a:lnTo>
                      <a:lnTo>
                        <a:pt x="95" y="563"/>
                      </a:lnTo>
                      <a:lnTo>
                        <a:pt x="92" y="559"/>
                      </a:lnTo>
                      <a:lnTo>
                        <a:pt x="90" y="557"/>
                      </a:lnTo>
                      <a:lnTo>
                        <a:pt x="89" y="557"/>
                      </a:lnTo>
                      <a:lnTo>
                        <a:pt x="89" y="559"/>
                      </a:lnTo>
                      <a:lnTo>
                        <a:pt x="105" y="574"/>
                      </a:lnTo>
                      <a:lnTo>
                        <a:pt x="109" y="579"/>
                      </a:lnTo>
                      <a:lnTo>
                        <a:pt x="116" y="593"/>
                      </a:lnTo>
                      <a:lnTo>
                        <a:pt x="118" y="600"/>
                      </a:lnTo>
                      <a:lnTo>
                        <a:pt x="113" y="603"/>
                      </a:lnTo>
                      <a:lnTo>
                        <a:pt x="115" y="607"/>
                      </a:lnTo>
                      <a:lnTo>
                        <a:pt x="118" y="612"/>
                      </a:lnTo>
                      <a:lnTo>
                        <a:pt x="121" y="616"/>
                      </a:lnTo>
                      <a:lnTo>
                        <a:pt x="124" y="618"/>
                      </a:lnTo>
                      <a:lnTo>
                        <a:pt x="125" y="619"/>
                      </a:lnTo>
                      <a:lnTo>
                        <a:pt x="122" y="618"/>
                      </a:lnTo>
                      <a:lnTo>
                        <a:pt x="110" y="610"/>
                      </a:lnTo>
                      <a:lnTo>
                        <a:pt x="76" y="574"/>
                      </a:lnTo>
                      <a:lnTo>
                        <a:pt x="65" y="559"/>
                      </a:lnTo>
                      <a:lnTo>
                        <a:pt x="58" y="544"/>
                      </a:lnTo>
                      <a:lnTo>
                        <a:pt x="54" y="528"/>
                      </a:lnTo>
                      <a:lnTo>
                        <a:pt x="56" y="492"/>
                      </a:lnTo>
                      <a:lnTo>
                        <a:pt x="51" y="487"/>
                      </a:lnTo>
                      <a:lnTo>
                        <a:pt x="39" y="479"/>
                      </a:lnTo>
                      <a:lnTo>
                        <a:pt x="31" y="478"/>
                      </a:lnTo>
                      <a:lnTo>
                        <a:pt x="14" y="479"/>
                      </a:lnTo>
                      <a:lnTo>
                        <a:pt x="8" y="476"/>
                      </a:lnTo>
                      <a:lnTo>
                        <a:pt x="5" y="470"/>
                      </a:lnTo>
                      <a:lnTo>
                        <a:pt x="0" y="458"/>
                      </a:lnTo>
                      <a:lnTo>
                        <a:pt x="8" y="449"/>
                      </a:lnTo>
                      <a:lnTo>
                        <a:pt x="22" y="451"/>
                      </a:lnTo>
                      <a:lnTo>
                        <a:pt x="26" y="441"/>
                      </a:lnTo>
                      <a:lnTo>
                        <a:pt x="11" y="414"/>
                      </a:lnTo>
                      <a:lnTo>
                        <a:pt x="5" y="383"/>
                      </a:lnTo>
                      <a:lnTo>
                        <a:pt x="7" y="367"/>
                      </a:lnTo>
                      <a:lnTo>
                        <a:pt x="2" y="353"/>
                      </a:lnTo>
                      <a:lnTo>
                        <a:pt x="3" y="346"/>
                      </a:lnTo>
                      <a:lnTo>
                        <a:pt x="6" y="339"/>
                      </a:lnTo>
                      <a:lnTo>
                        <a:pt x="11" y="334"/>
                      </a:lnTo>
                      <a:lnTo>
                        <a:pt x="15" y="328"/>
                      </a:lnTo>
                      <a:lnTo>
                        <a:pt x="14" y="321"/>
                      </a:lnTo>
                      <a:lnTo>
                        <a:pt x="14" y="314"/>
                      </a:lnTo>
                      <a:lnTo>
                        <a:pt x="18" y="310"/>
                      </a:lnTo>
                      <a:lnTo>
                        <a:pt x="29" y="294"/>
                      </a:lnTo>
                      <a:lnTo>
                        <a:pt x="32" y="281"/>
                      </a:lnTo>
                      <a:lnTo>
                        <a:pt x="27" y="272"/>
                      </a:lnTo>
                      <a:lnTo>
                        <a:pt x="31" y="264"/>
                      </a:lnTo>
                      <a:lnTo>
                        <a:pt x="42" y="261"/>
                      </a:lnTo>
                      <a:lnTo>
                        <a:pt x="52" y="264"/>
                      </a:lnTo>
                      <a:lnTo>
                        <a:pt x="58" y="277"/>
                      </a:lnTo>
                      <a:lnTo>
                        <a:pt x="66" y="277"/>
                      </a:lnTo>
                      <a:lnTo>
                        <a:pt x="71" y="272"/>
                      </a:lnTo>
                      <a:lnTo>
                        <a:pt x="85" y="265"/>
                      </a:lnTo>
                      <a:lnTo>
                        <a:pt x="90" y="260"/>
                      </a:lnTo>
                      <a:lnTo>
                        <a:pt x="93" y="253"/>
                      </a:lnTo>
                      <a:lnTo>
                        <a:pt x="101" y="253"/>
                      </a:lnTo>
                      <a:lnTo>
                        <a:pt x="110" y="257"/>
                      </a:lnTo>
                      <a:lnTo>
                        <a:pt x="114" y="249"/>
                      </a:lnTo>
                      <a:lnTo>
                        <a:pt x="120" y="227"/>
                      </a:lnTo>
                      <a:lnTo>
                        <a:pt x="126" y="218"/>
                      </a:lnTo>
                      <a:lnTo>
                        <a:pt x="132" y="210"/>
                      </a:lnTo>
                      <a:lnTo>
                        <a:pt x="149" y="193"/>
                      </a:lnTo>
                      <a:lnTo>
                        <a:pt x="151" y="173"/>
                      </a:lnTo>
                      <a:lnTo>
                        <a:pt x="146" y="164"/>
                      </a:lnTo>
                      <a:lnTo>
                        <a:pt x="148" y="155"/>
                      </a:lnTo>
                      <a:lnTo>
                        <a:pt x="166" y="144"/>
                      </a:lnTo>
                      <a:lnTo>
                        <a:pt x="165" y="135"/>
                      </a:lnTo>
                      <a:lnTo>
                        <a:pt x="159" y="128"/>
                      </a:lnTo>
                      <a:lnTo>
                        <a:pt x="156" y="120"/>
                      </a:lnTo>
                      <a:lnTo>
                        <a:pt x="154" y="110"/>
                      </a:lnTo>
                      <a:lnTo>
                        <a:pt x="150" y="105"/>
                      </a:lnTo>
                      <a:lnTo>
                        <a:pt x="148" y="101"/>
                      </a:lnTo>
                      <a:lnTo>
                        <a:pt x="146" y="98"/>
                      </a:lnTo>
                      <a:lnTo>
                        <a:pt x="142" y="96"/>
                      </a:lnTo>
                      <a:lnTo>
                        <a:pt x="138" y="93"/>
                      </a:lnTo>
                      <a:lnTo>
                        <a:pt x="127" y="80"/>
                      </a:lnTo>
                      <a:lnTo>
                        <a:pt x="123" y="64"/>
                      </a:lnTo>
                      <a:lnTo>
                        <a:pt x="132" y="63"/>
                      </a:lnTo>
                      <a:lnTo>
                        <a:pt x="141" y="58"/>
                      </a:lnTo>
                      <a:lnTo>
                        <a:pt x="149" y="50"/>
                      </a:lnTo>
                      <a:lnTo>
                        <a:pt x="158" y="43"/>
                      </a:lnTo>
                      <a:lnTo>
                        <a:pt x="170" y="44"/>
                      </a:lnTo>
                      <a:lnTo>
                        <a:pt x="181" y="45"/>
                      </a:lnTo>
                      <a:lnTo>
                        <a:pt x="194" y="45"/>
                      </a:lnTo>
                      <a:lnTo>
                        <a:pt x="207" y="42"/>
                      </a:lnTo>
                      <a:lnTo>
                        <a:pt x="216" y="36"/>
                      </a:lnTo>
                      <a:lnTo>
                        <a:pt x="222" y="28"/>
                      </a:lnTo>
                      <a:lnTo>
                        <a:pt x="219" y="17"/>
                      </a:lnTo>
                      <a:lnTo>
                        <a:pt x="222" y="8"/>
                      </a:lnTo>
                      <a:lnTo>
                        <a:pt x="242" y="0"/>
                      </a:lnTo>
                      <a:lnTo>
                        <a:pt x="262" y="2"/>
                      </a:lnTo>
                      <a:lnTo>
                        <a:pt x="283" y="10"/>
                      </a:lnTo>
                      <a:lnTo>
                        <a:pt x="318" y="30"/>
                      </a:lnTo>
                      <a:lnTo>
                        <a:pt x="325" y="46"/>
                      </a:lnTo>
                      <a:lnTo>
                        <a:pt x="322" y="63"/>
                      </a:lnTo>
                      <a:lnTo>
                        <a:pt x="328" y="68"/>
                      </a:lnTo>
                      <a:lnTo>
                        <a:pt x="336" y="70"/>
                      </a:lnTo>
                      <a:lnTo>
                        <a:pt x="353" y="69"/>
                      </a:lnTo>
                      <a:lnTo>
                        <a:pt x="399" y="61"/>
                      </a:lnTo>
                      <a:lnTo>
                        <a:pt x="425" y="74"/>
                      </a:lnTo>
                      <a:lnTo>
                        <a:pt x="460" y="115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12700">
                  <a:solidFill>
                    <a:schemeClr val="bg1"/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o-RO" sz="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" name="Freeform 18">
                  <a:extLst>
                    <a:ext uri="{FF2B5EF4-FFF2-40B4-BE49-F238E27FC236}">
                      <a16:creationId xmlns:a16="http://schemas.microsoft.com/office/drawing/2014/main" id="{D8E78545-6182-49FC-8465-870AAB94A4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30950" y="2994025"/>
                  <a:ext cx="1328738" cy="1474788"/>
                </a:xfrm>
                <a:custGeom>
                  <a:avLst/>
                  <a:gdLst/>
                  <a:ahLst/>
                  <a:cxnLst>
                    <a:cxn ang="0">
                      <a:pos x="800" y="646"/>
                    </a:cxn>
                    <a:cxn ang="0">
                      <a:pos x="768" y="686"/>
                    </a:cxn>
                    <a:cxn ang="0">
                      <a:pos x="795" y="713"/>
                    </a:cxn>
                    <a:cxn ang="0">
                      <a:pos x="805" y="739"/>
                    </a:cxn>
                    <a:cxn ang="0">
                      <a:pos x="792" y="739"/>
                    </a:cxn>
                    <a:cxn ang="0">
                      <a:pos x="772" y="757"/>
                    </a:cxn>
                    <a:cxn ang="0">
                      <a:pos x="759" y="764"/>
                    </a:cxn>
                    <a:cxn ang="0">
                      <a:pos x="753" y="769"/>
                    </a:cxn>
                    <a:cxn ang="0">
                      <a:pos x="711" y="805"/>
                    </a:cxn>
                    <a:cxn ang="0">
                      <a:pos x="720" y="830"/>
                    </a:cxn>
                    <a:cxn ang="0">
                      <a:pos x="701" y="875"/>
                    </a:cxn>
                    <a:cxn ang="0">
                      <a:pos x="670" y="897"/>
                    </a:cxn>
                    <a:cxn ang="0">
                      <a:pos x="653" y="925"/>
                    </a:cxn>
                    <a:cxn ang="0">
                      <a:pos x="633" y="925"/>
                    </a:cxn>
                    <a:cxn ang="0">
                      <a:pos x="624" y="929"/>
                    </a:cxn>
                    <a:cxn ang="0">
                      <a:pos x="585" y="928"/>
                    </a:cxn>
                    <a:cxn ang="0">
                      <a:pos x="568" y="875"/>
                    </a:cxn>
                    <a:cxn ang="0">
                      <a:pos x="553" y="830"/>
                    </a:cxn>
                    <a:cxn ang="0">
                      <a:pos x="508" y="789"/>
                    </a:cxn>
                    <a:cxn ang="0">
                      <a:pos x="449" y="751"/>
                    </a:cxn>
                    <a:cxn ang="0">
                      <a:pos x="429" y="723"/>
                    </a:cxn>
                    <a:cxn ang="0">
                      <a:pos x="417" y="776"/>
                    </a:cxn>
                    <a:cxn ang="0">
                      <a:pos x="409" y="783"/>
                    </a:cxn>
                    <a:cxn ang="0">
                      <a:pos x="329" y="800"/>
                    </a:cxn>
                    <a:cxn ang="0">
                      <a:pos x="307" y="765"/>
                    </a:cxn>
                    <a:cxn ang="0">
                      <a:pos x="222" y="824"/>
                    </a:cxn>
                    <a:cxn ang="0">
                      <a:pos x="197" y="822"/>
                    </a:cxn>
                    <a:cxn ang="0">
                      <a:pos x="155" y="902"/>
                    </a:cxn>
                    <a:cxn ang="0">
                      <a:pos x="164" y="806"/>
                    </a:cxn>
                    <a:cxn ang="0">
                      <a:pos x="209" y="713"/>
                    </a:cxn>
                    <a:cxn ang="0">
                      <a:pos x="223" y="598"/>
                    </a:cxn>
                    <a:cxn ang="0">
                      <a:pos x="90" y="510"/>
                    </a:cxn>
                    <a:cxn ang="0">
                      <a:pos x="4" y="525"/>
                    </a:cxn>
                    <a:cxn ang="0">
                      <a:pos x="69" y="458"/>
                    </a:cxn>
                    <a:cxn ang="0">
                      <a:pos x="72" y="434"/>
                    </a:cxn>
                    <a:cxn ang="0">
                      <a:pos x="60" y="383"/>
                    </a:cxn>
                    <a:cxn ang="0">
                      <a:pos x="94" y="382"/>
                    </a:cxn>
                    <a:cxn ang="0">
                      <a:pos x="127" y="386"/>
                    </a:cxn>
                    <a:cxn ang="0">
                      <a:pos x="185" y="366"/>
                    </a:cxn>
                    <a:cxn ang="0">
                      <a:pos x="261" y="314"/>
                    </a:cxn>
                    <a:cxn ang="0">
                      <a:pos x="312" y="267"/>
                    </a:cxn>
                    <a:cxn ang="0">
                      <a:pos x="451" y="192"/>
                    </a:cxn>
                    <a:cxn ang="0">
                      <a:pos x="449" y="146"/>
                    </a:cxn>
                    <a:cxn ang="0">
                      <a:pos x="430" y="79"/>
                    </a:cxn>
                    <a:cxn ang="0">
                      <a:pos x="439" y="21"/>
                    </a:cxn>
                    <a:cxn ang="0">
                      <a:pos x="553" y="5"/>
                    </a:cxn>
                    <a:cxn ang="0">
                      <a:pos x="733" y="53"/>
                    </a:cxn>
                    <a:cxn ang="0">
                      <a:pos x="777" y="80"/>
                    </a:cxn>
                    <a:cxn ang="0">
                      <a:pos x="794" y="129"/>
                    </a:cxn>
                    <a:cxn ang="0">
                      <a:pos x="835" y="179"/>
                    </a:cxn>
                    <a:cxn ang="0">
                      <a:pos x="807" y="291"/>
                    </a:cxn>
                    <a:cxn ang="0">
                      <a:pos x="689" y="424"/>
                    </a:cxn>
                    <a:cxn ang="0">
                      <a:pos x="695" y="504"/>
                    </a:cxn>
                    <a:cxn ang="0">
                      <a:pos x="727" y="499"/>
                    </a:cxn>
                    <a:cxn ang="0">
                      <a:pos x="760" y="499"/>
                    </a:cxn>
                    <a:cxn ang="0">
                      <a:pos x="806" y="599"/>
                    </a:cxn>
                  </a:cxnLst>
                  <a:rect l="0" t="0" r="r" b="b"/>
                  <a:pathLst>
                    <a:path w="837" h="929">
                      <a:moveTo>
                        <a:pt x="813" y="614"/>
                      </a:moveTo>
                      <a:lnTo>
                        <a:pt x="817" y="629"/>
                      </a:lnTo>
                      <a:lnTo>
                        <a:pt x="817" y="630"/>
                      </a:lnTo>
                      <a:lnTo>
                        <a:pt x="800" y="646"/>
                      </a:lnTo>
                      <a:lnTo>
                        <a:pt x="782" y="673"/>
                      </a:lnTo>
                      <a:lnTo>
                        <a:pt x="776" y="679"/>
                      </a:lnTo>
                      <a:lnTo>
                        <a:pt x="770" y="683"/>
                      </a:lnTo>
                      <a:lnTo>
                        <a:pt x="768" y="686"/>
                      </a:lnTo>
                      <a:lnTo>
                        <a:pt x="770" y="687"/>
                      </a:lnTo>
                      <a:lnTo>
                        <a:pt x="776" y="688"/>
                      </a:lnTo>
                      <a:lnTo>
                        <a:pt x="781" y="692"/>
                      </a:lnTo>
                      <a:lnTo>
                        <a:pt x="795" y="713"/>
                      </a:lnTo>
                      <a:lnTo>
                        <a:pt x="807" y="725"/>
                      </a:lnTo>
                      <a:lnTo>
                        <a:pt x="810" y="732"/>
                      </a:lnTo>
                      <a:lnTo>
                        <a:pt x="808" y="739"/>
                      </a:lnTo>
                      <a:lnTo>
                        <a:pt x="805" y="739"/>
                      </a:lnTo>
                      <a:lnTo>
                        <a:pt x="802" y="739"/>
                      </a:lnTo>
                      <a:lnTo>
                        <a:pt x="800" y="738"/>
                      </a:lnTo>
                      <a:lnTo>
                        <a:pt x="796" y="737"/>
                      </a:lnTo>
                      <a:lnTo>
                        <a:pt x="792" y="739"/>
                      </a:lnTo>
                      <a:lnTo>
                        <a:pt x="789" y="741"/>
                      </a:lnTo>
                      <a:lnTo>
                        <a:pt x="777" y="752"/>
                      </a:lnTo>
                      <a:lnTo>
                        <a:pt x="772" y="755"/>
                      </a:lnTo>
                      <a:lnTo>
                        <a:pt x="772" y="757"/>
                      </a:lnTo>
                      <a:lnTo>
                        <a:pt x="769" y="763"/>
                      </a:lnTo>
                      <a:lnTo>
                        <a:pt x="767" y="763"/>
                      </a:lnTo>
                      <a:lnTo>
                        <a:pt x="763" y="763"/>
                      </a:lnTo>
                      <a:lnTo>
                        <a:pt x="759" y="764"/>
                      </a:lnTo>
                      <a:lnTo>
                        <a:pt x="756" y="764"/>
                      </a:lnTo>
                      <a:lnTo>
                        <a:pt x="755" y="764"/>
                      </a:lnTo>
                      <a:lnTo>
                        <a:pt x="754" y="765"/>
                      </a:lnTo>
                      <a:lnTo>
                        <a:pt x="753" y="769"/>
                      </a:lnTo>
                      <a:lnTo>
                        <a:pt x="752" y="771"/>
                      </a:lnTo>
                      <a:lnTo>
                        <a:pt x="735" y="782"/>
                      </a:lnTo>
                      <a:lnTo>
                        <a:pt x="717" y="798"/>
                      </a:lnTo>
                      <a:lnTo>
                        <a:pt x="711" y="805"/>
                      </a:lnTo>
                      <a:lnTo>
                        <a:pt x="710" y="813"/>
                      </a:lnTo>
                      <a:lnTo>
                        <a:pt x="712" y="818"/>
                      </a:lnTo>
                      <a:lnTo>
                        <a:pt x="718" y="825"/>
                      </a:lnTo>
                      <a:lnTo>
                        <a:pt x="720" y="830"/>
                      </a:lnTo>
                      <a:lnTo>
                        <a:pt x="719" y="838"/>
                      </a:lnTo>
                      <a:lnTo>
                        <a:pt x="717" y="846"/>
                      </a:lnTo>
                      <a:lnTo>
                        <a:pt x="708" y="866"/>
                      </a:lnTo>
                      <a:lnTo>
                        <a:pt x="701" y="875"/>
                      </a:lnTo>
                      <a:lnTo>
                        <a:pt x="693" y="880"/>
                      </a:lnTo>
                      <a:lnTo>
                        <a:pt x="682" y="881"/>
                      </a:lnTo>
                      <a:lnTo>
                        <a:pt x="674" y="887"/>
                      </a:lnTo>
                      <a:lnTo>
                        <a:pt x="670" y="897"/>
                      </a:lnTo>
                      <a:lnTo>
                        <a:pt x="668" y="909"/>
                      </a:lnTo>
                      <a:lnTo>
                        <a:pt x="666" y="916"/>
                      </a:lnTo>
                      <a:lnTo>
                        <a:pt x="660" y="921"/>
                      </a:lnTo>
                      <a:lnTo>
                        <a:pt x="653" y="925"/>
                      </a:lnTo>
                      <a:lnTo>
                        <a:pt x="646" y="927"/>
                      </a:lnTo>
                      <a:lnTo>
                        <a:pt x="642" y="927"/>
                      </a:lnTo>
                      <a:lnTo>
                        <a:pt x="636" y="925"/>
                      </a:lnTo>
                      <a:lnTo>
                        <a:pt x="633" y="925"/>
                      </a:lnTo>
                      <a:lnTo>
                        <a:pt x="632" y="925"/>
                      </a:lnTo>
                      <a:lnTo>
                        <a:pt x="628" y="928"/>
                      </a:lnTo>
                      <a:lnTo>
                        <a:pt x="627" y="929"/>
                      </a:lnTo>
                      <a:lnTo>
                        <a:pt x="624" y="929"/>
                      </a:lnTo>
                      <a:lnTo>
                        <a:pt x="621" y="927"/>
                      </a:lnTo>
                      <a:lnTo>
                        <a:pt x="620" y="926"/>
                      </a:lnTo>
                      <a:lnTo>
                        <a:pt x="593" y="929"/>
                      </a:lnTo>
                      <a:lnTo>
                        <a:pt x="585" y="928"/>
                      </a:lnTo>
                      <a:lnTo>
                        <a:pt x="580" y="923"/>
                      </a:lnTo>
                      <a:lnTo>
                        <a:pt x="574" y="909"/>
                      </a:lnTo>
                      <a:lnTo>
                        <a:pt x="570" y="887"/>
                      </a:lnTo>
                      <a:lnTo>
                        <a:pt x="568" y="875"/>
                      </a:lnTo>
                      <a:lnTo>
                        <a:pt x="569" y="864"/>
                      </a:lnTo>
                      <a:lnTo>
                        <a:pt x="568" y="850"/>
                      </a:lnTo>
                      <a:lnTo>
                        <a:pt x="562" y="838"/>
                      </a:lnTo>
                      <a:lnTo>
                        <a:pt x="553" y="830"/>
                      </a:lnTo>
                      <a:lnTo>
                        <a:pt x="526" y="825"/>
                      </a:lnTo>
                      <a:lnTo>
                        <a:pt x="517" y="816"/>
                      </a:lnTo>
                      <a:lnTo>
                        <a:pt x="511" y="803"/>
                      </a:lnTo>
                      <a:lnTo>
                        <a:pt x="508" y="789"/>
                      </a:lnTo>
                      <a:lnTo>
                        <a:pt x="503" y="778"/>
                      </a:lnTo>
                      <a:lnTo>
                        <a:pt x="494" y="771"/>
                      </a:lnTo>
                      <a:lnTo>
                        <a:pt x="469" y="762"/>
                      </a:lnTo>
                      <a:lnTo>
                        <a:pt x="449" y="751"/>
                      </a:lnTo>
                      <a:lnTo>
                        <a:pt x="441" y="749"/>
                      </a:lnTo>
                      <a:lnTo>
                        <a:pt x="436" y="745"/>
                      </a:lnTo>
                      <a:lnTo>
                        <a:pt x="435" y="730"/>
                      </a:lnTo>
                      <a:lnTo>
                        <a:pt x="429" y="723"/>
                      </a:lnTo>
                      <a:lnTo>
                        <a:pt x="425" y="732"/>
                      </a:lnTo>
                      <a:lnTo>
                        <a:pt x="421" y="742"/>
                      </a:lnTo>
                      <a:lnTo>
                        <a:pt x="419" y="753"/>
                      </a:lnTo>
                      <a:lnTo>
                        <a:pt x="417" y="776"/>
                      </a:lnTo>
                      <a:lnTo>
                        <a:pt x="416" y="777"/>
                      </a:lnTo>
                      <a:lnTo>
                        <a:pt x="414" y="777"/>
                      </a:lnTo>
                      <a:lnTo>
                        <a:pt x="412" y="779"/>
                      </a:lnTo>
                      <a:lnTo>
                        <a:pt x="409" y="783"/>
                      </a:lnTo>
                      <a:lnTo>
                        <a:pt x="406" y="787"/>
                      </a:lnTo>
                      <a:lnTo>
                        <a:pt x="405" y="792"/>
                      </a:lnTo>
                      <a:lnTo>
                        <a:pt x="405" y="799"/>
                      </a:lnTo>
                      <a:lnTo>
                        <a:pt x="329" y="800"/>
                      </a:lnTo>
                      <a:lnTo>
                        <a:pt x="321" y="797"/>
                      </a:lnTo>
                      <a:lnTo>
                        <a:pt x="315" y="793"/>
                      </a:lnTo>
                      <a:lnTo>
                        <a:pt x="312" y="787"/>
                      </a:lnTo>
                      <a:lnTo>
                        <a:pt x="307" y="765"/>
                      </a:lnTo>
                      <a:lnTo>
                        <a:pt x="305" y="760"/>
                      </a:lnTo>
                      <a:lnTo>
                        <a:pt x="301" y="759"/>
                      </a:lnTo>
                      <a:lnTo>
                        <a:pt x="294" y="763"/>
                      </a:lnTo>
                      <a:lnTo>
                        <a:pt x="222" y="824"/>
                      </a:lnTo>
                      <a:lnTo>
                        <a:pt x="215" y="827"/>
                      </a:lnTo>
                      <a:lnTo>
                        <a:pt x="210" y="825"/>
                      </a:lnTo>
                      <a:lnTo>
                        <a:pt x="204" y="823"/>
                      </a:lnTo>
                      <a:lnTo>
                        <a:pt x="197" y="822"/>
                      </a:lnTo>
                      <a:lnTo>
                        <a:pt x="191" y="828"/>
                      </a:lnTo>
                      <a:lnTo>
                        <a:pt x="169" y="899"/>
                      </a:lnTo>
                      <a:lnTo>
                        <a:pt x="165" y="902"/>
                      </a:lnTo>
                      <a:lnTo>
                        <a:pt x="155" y="902"/>
                      </a:lnTo>
                      <a:lnTo>
                        <a:pt x="155" y="902"/>
                      </a:lnTo>
                      <a:lnTo>
                        <a:pt x="162" y="874"/>
                      </a:lnTo>
                      <a:lnTo>
                        <a:pt x="165" y="825"/>
                      </a:lnTo>
                      <a:lnTo>
                        <a:pt x="164" y="806"/>
                      </a:lnTo>
                      <a:lnTo>
                        <a:pt x="174" y="755"/>
                      </a:lnTo>
                      <a:lnTo>
                        <a:pt x="183" y="738"/>
                      </a:lnTo>
                      <a:lnTo>
                        <a:pt x="195" y="723"/>
                      </a:lnTo>
                      <a:lnTo>
                        <a:pt x="209" y="713"/>
                      </a:lnTo>
                      <a:lnTo>
                        <a:pt x="223" y="702"/>
                      </a:lnTo>
                      <a:lnTo>
                        <a:pt x="225" y="667"/>
                      </a:lnTo>
                      <a:lnTo>
                        <a:pt x="236" y="632"/>
                      </a:lnTo>
                      <a:lnTo>
                        <a:pt x="223" y="598"/>
                      </a:lnTo>
                      <a:lnTo>
                        <a:pt x="193" y="571"/>
                      </a:lnTo>
                      <a:lnTo>
                        <a:pt x="167" y="538"/>
                      </a:lnTo>
                      <a:lnTo>
                        <a:pt x="133" y="516"/>
                      </a:lnTo>
                      <a:lnTo>
                        <a:pt x="90" y="510"/>
                      </a:lnTo>
                      <a:lnTo>
                        <a:pt x="44" y="512"/>
                      </a:lnTo>
                      <a:lnTo>
                        <a:pt x="33" y="514"/>
                      </a:lnTo>
                      <a:lnTo>
                        <a:pt x="13" y="523"/>
                      </a:lnTo>
                      <a:lnTo>
                        <a:pt x="4" y="525"/>
                      </a:lnTo>
                      <a:lnTo>
                        <a:pt x="0" y="518"/>
                      </a:lnTo>
                      <a:lnTo>
                        <a:pt x="16" y="494"/>
                      </a:lnTo>
                      <a:lnTo>
                        <a:pt x="27" y="486"/>
                      </a:lnTo>
                      <a:lnTo>
                        <a:pt x="69" y="458"/>
                      </a:lnTo>
                      <a:lnTo>
                        <a:pt x="75" y="452"/>
                      </a:lnTo>
                      <a:lnTo>
                        <a:pt x="74" y="444"/>
                      </a:lnTo>
                      <a:lnTo>
                        <a:pt x="72" y="439"/>
                      </a:lnTo>
                      <a:lnTo>
                        <a:pt x="72" y="434"/>
                      </a:lnTo>
                      <a:lnTo>
                        <a:pt x="72" y="419"/>
                      </a:lnTo>
                      <a:lnTo>
                        <a:pt x="56" y="399"/>
                      </a:lnTo>
                      <a:lnTo>
                        <a:pt x="57" y="390"/>
                      </a:lnTo>
                      <a:lnTo>
                        <a:pt x="60" y="383"/>
                      </a:lnTo>
                      <a:lnTo>
                        <a:pt x="65" y="376"/>
                      </a:lnTo>
                      <a:lnTo>
                        <a:pt x="72" y="373"/>
                      </a:lnTo>
                      <a:lnTo>
                        <a:pt x="87" y="378"/>
                      </a:lnTo>
                      <a:lnTo>
                        <a:pt x="94" y="382"/>
                      </a:lnTo>
                      <a:lnTo>
                        <a:pt x="102" y="383"/>
                      </a:lnTo>
                      <a:lnTo>
                        <a:pt x="111" y="386"/>
                      </a:lnTo>
                      <a:lnTo>
                        <a:pt x="118" y="387"/>
                      </a:lnTo>
                      <a:lnTo>
                        <a:pt x="127" y="386"/>
                      </a:lnTo>
                      <a:lnTo>
                        <a:pt x="139" y="379"/>
                      </a:lnTo>
                      <a:lnTo>
                        <a:pt x="147" y="366"/>
                      </a:lnTo>
                      <a:lnTo>
                        <a:pt x="162" y="367"/>
                      </a:lnTo>
                      <a:lnTo>
                        <a:pt x="185" y="366"/>
                      </a:lnTo>
                      <a:lnTo>
                        <a:pt x="206" y="360"/>
                      </a:lnTo>
                      <a:lnTo>
                        <a:pt x="225" y="345"/>
                      </a:lnTo>
                      <a:lnTo>
                        <a:pt x="242" y="328"/>
                      </a:lnTo>
                      <a:lnTo>
                        <a:pt x="261" y="314"/>
                      </a:lnTo>
                      <a:lnTo>
                        <a:pt x="282" y="303"/>
                      </a:lnTo>
                      <a:lnTo>
                        <a:pt x="290" y="296"/>
                      </a:lnTo>
                      <a:lnTo>
                        <a:pt x="305" y="277"/>
                      </a:lnTo>
                      <a:lnTo>
                        <a:pt x="312" y="267"/>
                      </a:lnTo>
                      <a:lnTo>
                        <a:pt x="327" y="250"/>
                      </a:lnTo>
                      <a:lnTo>
                        <a:pt x="395" y="234"/>
                      </a:lnTo>
                      <a:lnTo>
                        <a:pt x="441" y="211"/>
                      </a:lnTo>
                      <a:lnTo>
                        <a:pt x="451" y="192"/>
                      </a:lnTo>
                      <a:lnTo>
                        <a:pt x="451" y="181"/>
                      </a:lnTo>
                      <a:lnTo>
                        <a:pt x="447" y="162"/>
                      </a:lnTo>
                      <a:lnTo>
                        <a:pt x="449" y="154"/>
                      </a:lnTo>
                      <a:lnTo>
                        <a:pt x="449" y="146"/>
                      </a:lnTo>
                      <a:lnTo>
                        <a:pt x="441" y="118"/>
                      </a:lnTo>
                      <a:lnTo>
                        <a:pt x="436" y="110"/>
                      </a:lnTo>
                      <a:lnTo>
                        <a:pt x="433" y="101"/>
                      </a:lnTo>
                      <a:lnTo>
                        <a:pt x="430" y="79"/>
                      </a:lnTo>
                      <a:lnTo>
                        <a:pt x="432" y="61"/>
                      </a:lnTo>
                      <a:lnTo>
                        <a:pt x="430" y="45"/>
                      </a:lnTo>
                      <a:lnTo>
                        <a:pt x="424" y="31"/>
                      </a:lnTo>
                      <a:lnTo>
                        <a:pt x="439" y="21"/>
                      </a:lnTo>
                      <a:lnTo>
                        <a:pt x="477" y="20"/>
                      </a:lnTo>
                      <a:lnTo>
                        <a:pt x="513" y="3"/>
                      </a:lnTo>
                      <a:lnTo>
                        <a:pt x="532" y="0"/>
                      </a:lnTo>
                      <a:lnTo>
                        <a:pt x="553" y="5"/>
                      </a:lnTo>
                      <a:lnTo>
                        <a:pt x="572" y="5"/>
                      </a:lnTo>
                      <a:lnTo>
                        <a:pt x="603" y="7"/>
                      </a:lnTo>
                      <a:lnTo>
                        <a:pt x="706" y="3"/>
                      </a:lnTo>
                      <a:lnTo>
                        <a:pt x="733" y="53"/>
                      </a:lnTo>
                      <a:lnTo>
                        <a:pt x="740" y="60"/>
                      </a:lnTo>
                      <a:lnTo>
                        <a:pt x="750" y="62"/>
                      </a:lnTo>
                      <a:lnTo>
                        <a:pt x="760" y="65"/>
                      </a:lnTo>
                      <a:lnTo>
                        <a:pt x="777" y="80"/>
                      </a:lnTo>
                      <a:lnTo>
                        <a:pt x="787" y="101"/>
                      </a:lnTo>
                      <a:lnTo>
                        <a:pt x="793" y="109"/>
                      </a:lnTo>
                      <a:lnTo>
                        <a:pt x="796" y="119"/>
                      </a:lnTo>
                      <a:lnTo>
                        <a:pt x="794" y="129"/>
                      </a:lnTo>
                      <a:lnTo>
                        <a:pt x="794" y="139"/>
                      </a:lnTo>
                      <a:lnTo>
                        <a:pt x="804" y="155"/>
                      </a:lnTo>
                      <a:lnTo>
                        <a:pt x="823" y="164"/>
                      </a:lnTo>
                      <a:lnTo>
                        <a:pt x="835" y="179"/>
                      </a:lnTo>
                      <a:lnTo>
                        <a:pt x="837" y="200"/>
                      </a:lnTo>
                      <a:lnTo>
                        <a:pt x="808" y="260"/>
                      </a:lnTo>
                      <a:lnTo>
                        <a:pt x="805" y="280"/>
                      </a:lnTo>
                      <a:lnTo>
                        <a:pt x="807" y="291"/>
                      </a:lnTo>
                      <a:lnTo>
                        <a:pt x="804" y="301"/>
                      </a:lnTo>
                      <a:lnTo>
                        <a:pt x="784" y="317"/>
                      </a:lnTo>
                      <a:lnTo>
                        <a:pt x="708" y="407"/>
                      </a:lnTo>
                      <a:lnTo>
                        <a:pt x="689" y="424"/>
                      </a:lnTo>
                      <a:lnTo>
                        <a:pt x="673" y="443"/>
                      </a:lnTo>
                      <a:lnTo>
                        <a:pt x="670" y="452"/>
                      </a:lnTo>
                      <a:lnTo>
                        <a:pt x="683" y="484"/>
                      </a:lnTo>
                      <a:lnTo>
                        <a:pt x="695" y="504"/>
                      </a:lnTo>
                      <a:lnTo>
                        <a:pt x="703" y="513"/>
                      </a:lnTo>
                      <a:lnTo>
                        <a:pt x="713" y="514"/>
                      </a:lnTo>
                      <a:lnTo>
                        <a:pt x="720" y="507"/>
                      </a:lnTo>
                      <a:lnTo>
                        <a:pt x="727" y="499"/>
                      </a:lnTo>
                      <a:lnTo>
                        <a:pt x="732" y="490"/>
                      </a:lnTo>
                      <a:lnTo>
                        <a:pt x="742" y="486"/>
                      </a:lnTo>
                      <a:lnTo>
                        <a:pt x="752" y="490"/>
                      </a:lnTo>
                      <a:lnTo>
                        <a:pt x="760" y="499"/>
                      </a:lnTo>
                      <a:lnTo>
                        <a:pt x="788" y="526"/>
                      </a:lnTo>
                      <a:lnTo>
                        <a:pt x="802" y="560"/>
                      </a:lnTo>
                      <a:lnTo>
                        <a:pt x="802" y="580"/>
                      </a:lnTo>
                      <a:lnTo>
                        <a:pt x="806" y="599"/>
                      </a:lnTo>
                      <a:lnTo>
                        <a:pt x="813" y="614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2700">
                  <a:solidFill>
                    <a:schemeClr val="bg1"/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o-RO" sz="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" name="Freeform 19">
                  <a:extLst>
                    <a:ext uri="{FF2B5EF4-FFF2-40B4-BE49-F238E27FC236}">
                      <a16:creationId xmlns:a16="http://schemas.microsoft.com/office/drawing/2014/main" id="{B2B5EB90-6A61-44FE-B9BC-798A8FD650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9150" y="2738438"/>
                  <a:ext cx="1625600" cy="1016000"/>
                </a:xfrm>
                <a:custGeom>
                  <a:avLst/>
                  <a:gdLst/>
                  <a:ahLst/>
                  <a:cxnLst>
                    <a:cxn ang="0">
                      <a:pos x="0" y="400"/>
                    </a:cxn>
                    <a:cxn ang="0">
                      <a:pos x="7" y="387"/>
                    </a:cxn>
                    <a:cxn ang="0">
                      <a:pos x="10" y="365"/>
                    </a:cxn>
                    <a:cxn ang="0">
                      <a:pos x="11" y="356"/>
                    </a:cxn>
                    <a:cxn ang="0">
                      <a:pos x="36" y="322"/>
                    </a:cxn>
                    <a:cxn ang="0">
                      <a:pos x="52" y="315"/>
                    </a:cxn>
                    <a:cxn ang="0">
                      <a:pos x="73" y="319"/>
                    </a:cxn>
                    <a:cxn ang="0">
                      <a:pos x="118" y="270"/>
                    </a:cxn>
                    <a:cxn ang="0">
                      <a:pos x="121" y="220"/>
                    </a:cxn>
                    <a:cxn ang="0">
                      <a:pos x="133" y="191"/>
                    </a:cxn>
                    <a:cxn ang="0">
                      <a:pos x="151" y="159"/>
                    </a:cxn>
                    <a:cxn ang="0">
                      <a:pos x="179" y="146"/>
                    </a:cxn>
                    <a:cxn ang="0">
                      <a:pos x="174" y="108"/>
                    </a:cxn>
                    <a:cxn ang="0">
                      <a:pos x="232" y="89"/>
                    </a:cxn>
                    <a:cxn ang="0">
                      <a:pos x="258" y="28"/>
                    </a:cxn>
                    <a:cxn ang="0">
                      <a:pos x="275" y="8"/>
                    </a:cxn>
                    <a:cxn ang="0">
                      <a:pos x="370" y="3"/>
                    </a:cxn>
                    <a:cxn ang="0">
                      <a:pos x="496" y="131"/>
                    </a:cxn>
                    <a:cxn ang="0">
                      <a:pos x="529" y="210"/>
                    </a:cxn>
                    <a:cxn ang="0">
                      <a:pos x="556" y="232"/>
                    </a:cxn>
                    <a:cxn ang="0">
                      <a:pos x="560" y="246"/>
                    </a:cxn>
                    <a:cxn ang="0">
                      <a:pos x="596" y="263"/>
                    </a:cxn>
                    <a:cxn ang="0">
                      <a:pos x="609" y="297"/>
                    </a:cxn>
                    <a:cxn ang="0">
                      <a:pos x="665" y="279"/>
                    </a:cxn>
                    <a:cxn ang="0">
                      <a:pos x="691" y="294"/>
                    </a:cxn>
                    <a:cxn ang="0">
                      <a:pos x="722" y="318"/>
                    </a:cxn>
                    <a:cxn ang="0">
                      <a:pos x="728" y="334"/>
                    </a:cxn>
                    <a:cxn ang="0">
                      <a:pos x="788" y="342"/>
                    </a:cxn>
                    <a:cxn ang="0">
                      <a:pos x="807" y="355"/>
                    </a:cxn>
                    <a:cxn ang="0">
                      <a:pos x="830" y="361"/>
                    </a:cxn>
                    <a:cxn ang="0">
                      <a:pos x="848" y="382"/>
                    </a:cxn>
                    <a:cxn ang="0">
                      <a:pos x="877" y="389"/>
                    </a:cxn>
                    <a:cxn ang="0">
                      <a:pos x="897" y="409"/>
                    </a:cxn>
                    <a:cxn ang="0">
                      <a:pos x="935" y="414"/>
                    </a:cxn>
                    <a:cxn ang="0">
                      <a:pos x="992" y="408"/>
                    </a:cxn>
                    <a:cxn ang="0">
                      <a:pos x="1011" y="432"/>
                    </a:cxn>
                    <a:cxn ang="0">
                      <a:pos x="976" y="521"/>
                    </a:cxn>
                    <a:cxn ang="0">
                      <a:pos x="830" y="479"/>
                    </a:cxn>
                    <a:cxn ang="0">
                      <a:pos x="778" y="554"/>
                    </a:cxn>
                    <a:cxn ang="0">
                      <a:pos x="822" y="592"/>
                    </a:cxn>
                    <a:cxn ang="0">
                      <a:pos x="774" y="631"/>
                    </a:cxn>
                    <a:cxn ang="0">
                      <a:pos x="746" y="638"/>
                    </a:cxn>
                    <a:cxn ang="0">
                      <a:pos x="689" y="623"/>
                    </a:cxn>
                    <a:cxn ang="0">
                      <a:pos x="650" y="607"/>
                    </a:cxn>
                    <a:cxn ang="0">
                      <a:pos x="607" y="613"/>
                    </a:cxn>
                    <a:cxn ang="0">
                      <a:pos x="537" y="620"/>
                    </a:cxn>
                    <a:cxn ang="0">
                      <a:pos x="505" y="565"/>
                    </a:cxn>
                    <a:cxn ang="0">
                      <a:pos x="459" y="484"/>
                    </a:cxn>
                    <a:cxn ang="0">
                      <a:pos x="444" y="377"/>
                    </a:cxn>
                    <a:cxn ang="0">
                      <a:pos x="452" y="347"/>
                    </a:cxn>
                    <a:cxn ang="0">
                      <a:pos x="363" y="315"/>
                    </a:cxn>
                    <a:cxn ang="0">
                      <a:pos x="307" y="296"/>
                    </a:cxn>
                    <a:cxn ang="0">
                      <a:pos x="225" y="370"/>
                    </a:cxn>
                    <a:cxn ang="0">
                      <a:pos x="149" y="411"/>
                    </a:cxn>
                    <a:cxn ang="0">
                      <a:pos x="131" y="403"/>
                    </a:cxn>
                    <a:cxn ang="0">
                      <a:pos x="95" y="426"/>
                    </a:cxn>
                    <a:cxn ang="0">
                      <a:pos x="58" y="456"/>
                    </a:cxn>
                  </a:cxnLst>
                  <a:rect l="0" t="0" r="r" b="b"/>
                  <a:pathLst>
                    <a:path w="1024" h="640">
                      <a:moveTo>
                        <a:pt x="23" y="461"/>
                      </a:moveTo>
                      <a:lnTo>
                        <a:pt x="8" y="474"/>
                      </a:lnTo>
                      <a:lnTo>
                        <a:pt x="6" y="475"/>
                      </a:lnTo>
                      <a:lnTo>
                        <a:pt x="0" y="403"/>
                      </a:lnTo>
                      <a:lnTo>
                        <a:pt x="0" y="400"/>
                      </a:lnTo>
                      <a:lnTo>
                        <a:pt x="2" y="398"/>
                      </a:lnTo>
                      <a:lnTo>
                        <a:pt x="7" y="396"/>
                      </a:lnTo>
                      <a:lnTo>
                        <a:pt x="8" y="394"/>
                      </a:lnTo>
                      <a:lnTo>
                        <a:pt x="9" y="392"/>
                      </a:lnTo>
                      <a:lnTo>
                        <a:pt x="7" y="387"/>
                      </a:lnTo>
                      <a:lnTo>
                        <a:pt x="7" y="385"/>
                      </a:lnTo>
                      <a:lnTo>
                        <a:pt x="8" y="380"/>
                      </a:lnTo>
                      <a:lnTo>
                        <a:pt x="12" y="372"/>
                      </a:lnTo>
                      <a:lnTo>
                        <a:pt x="12" y="367"/>
                      </a:lnTo>
                      <a:lnTo>
                        <a:pt x="10" y="365"/>
                      </a:lnTo>
                      <a:lnTo>
                        <a:pt x="9" y="365"/>
                      </a:lnTo>
                      <a:lnTo>
                        <a:pt x="8" y="364"/>
                      </a:lnTo>
                      <a:lnTo>
                        <a:pt x="7" y="362"/>
                      </a:lnTo>
                      <a:lnTo>
                        <a:pt x="8" y="361"/>
                      </a:lnTo>
                      <a:lnTo>
                        <a:pt x="11" y="356"/>
                      </a:lnTo>
                      <a:lnTo>
                        <a:pt x="12" y="354"/>
                      </a:lnTo>
                      <a:lnTo>
                        <a:pt x="14" y="346"/>
                      </a:lnTo>
                      <a:lnTo>
                        <a:pt x="14" y="328"/>
                      </a:lnTo>
                      <a:lnTo>
                        <a:pt x="14" y="320"/>
                      </a:lnTo>
                      <a:lnTo>
                        <a:pt x="36" y="322"/>
                      </a:lnTo>
                      <a:lnTo>
                        <a:pt x="40" y="321"/>
                      </a:lnTo>
                      <a:lnTo>
                        <a:pt x="43" y="319"/>
                      </a:lnTo>
                      <a:lnTo>
                        <a:pt x="46" y="317"/>
                      </a:lnTo>
                      <a:lnTo>
                        <a:pt x="49" y="315"/>
                      </a:lnTo>
                      <a:lnTo>
                        <a:pt x="52" y="315"/>
                      </a:lnTo>
                      <a:lnTo>
                        <a:pt x="61" y="315"/>
                      </a:lnTo>
                      <a:lnTo>
                        <a:pt x="64" y="315"/>
                      </a:lnTo>
                      <a:lnTo>
                        <a:pt x="67" y="315"/>
                      </a:lnTo>
                      <a:lnTo>
                        <a:pt x="70" y="317"/>
                      </a:lnTo>
                      <a:lnTo>
                        <a:pt x="73" y="319"/>
                      </a:lnTo>
                      <a:lnTo>
                        <a:pt x="76" y="319"/>
                      </a:lnTo>
                      <a:lnTo>
                        <a:pt x="96" y="315"/>
                      </a:lnTo>
                      <a:lnTo>
                        <a:pt x="104" y="310"/>
                      </a:lnTo>
                      <a:lnTo>
                        <a:pt x="108" y="300"/>
                      </a:lnTo>
                      <a:lnTo>
                        <a:pt x="118" y="270"/>
                      </a:lnTo>
                      <a:lnTo>
                        <a:pt x="124" y="259"/>
                      </a:lnTo>
                      <a:lnTo>
                        <a:pt x="126" y="253"/>
                      </a:lnTo>
                      <a:lnTo>
                        <a:pt x="126" y="234"/>
                      </a:lnTo>
                      <a:lnTo>
                        <a:pt x="125" y="229"/>
                      </a:lnTo>
                      <a:lnTo>
                        <a:pt x="121" y="220"/>
                      </a:lnTo>
                      <a:lnTo>
                        <a:pt x="119" y="212"/>
                      </a:lnTo>
                      <a:lnTo>
                        <a:pt x="120" y="204"/>
                      </a:lnTo>
                      <a:lnTo>
                        <a:pt x="126" y="194"/>
                      </a:lnTo>
                      <a:lnTo>
                        <a:pt x="128" y="193"/>
                      </a:lnTo>
                      <a:lnTo>
                        <a:pt x="133" y="191"/>
                      </a:lnTo>
                      <a:lnTo>
                        <a:pt x="135" y="189"/>
                      </a:lnTo>
                      <a:lnTo>
                        <a:pt x="153" y="166"/>
                      </a:lnTo>
                      <a:lnTo>
                        <a:pt x="153" y="164"/>
                      </a:lnTo>
                      <a:lnTo>
                        <a:pt x="152" y="161"/>
                      </a:lnTo>
                      <a:lnTo>
                        <a:pt x="151" y="159"/>
                      </a:lnTo>
                      <a:lnTo>
                        <a:pt x="154" y="152"/>
                      </a:lnTo>
                      <a:lnTo>
                        <a:pt x="158" y="150"/>
                      </a:lnTo>
                      <a:lnTo>
                        <a:pt x="164" y="151"/>
                      </a:lnTo>
                      <a:lnTo>
                        <a:pt x="169" y="152"/>
                      </a:lnTo>
                      <a:lnTo>
                        <a:pt x="179" y="146"/>
                      </a:lnTo>
                      <a:lnTo>
                        <a:pt x="181" y="138"/>
                      </a:lnTo>
                      <a:lnTo>
                        <a:pt x="178" y="130"/>
                      </a:lnTo>
                      <a:lnTo>
                        <a:pt x="175" y="121"/>
                      </a:lnTo>
                      <a:lnTo>
                        <a:pt x="174" y="115"/>
                      </a:lnTo>
                      <a:lnTo>
                        <a:pt x="174" y="108"/>
                      </a:lnTo>
                      <a:lnTo>
                        <a:pt x="177" y="102"/>
                      </a:lnTo>
                      <a:lnTo>
                        <a:pt x="182" y="99"/>
                      </a:lnTo>
                      <a:lnTo>
                        <a:pt x="203" y="90"/>
                      </a:lnTo>
                      <a:lnTo>
                        <a:pt x="214" y="87"/>
                      </a:lnTo>
                      <a:lnTo>
                        <a:pt x="232" y="89"/>
                      </a:lnTo>
                      <a:lnTo>
                        <a:pt x="236" y="84"/>
                      </a:lnTo>
                      <a:lnTo>
                        <a:pt x="244" y="70"/>
                      </a:lnTo>
                      <a:lnTo>
                        <a:pt x="253" y="59"/>
                      </a:lnTo>
                      <a:lnTo>
                        <a:pt x="256" y="53"/>
                      </a:lnTo>
                      <a:lnTo>
                        <a:pt x="258" y="28"/>
                      </a:lnTo>
                      <a:lnTo>
                        <a:pt x="260" y="24"/>
                      </a:lnTo>
                      <a:lnTo>
                        <a:pt x="265" y="19"/>
                      </a:lnTo>
                      <a:lnTo>
                        <a:pt x="269" y="17"/>
                      </a:lnTo>
                      <a:lnTo>
                        <a:pt x="273" y="14"/>
                      </a:lnTo>
                      <a:lnTo>
                        <a:pt x="275" y="8"/>
                      </a:lnTo>
                      <a:lnTo>
                        <a:pt x="275" y="6"/>
                      </a:lnTo>
                      <a:lnTo>
                        <a:pt x="277" y="6"/>
                      </a:lnTo>
                      <a:lnTo>
                        <a:pt x="303" y="2"/>
                      </a:lnTo>
                      <a:lnTo>
                        <a:pt x="350" y="0"/>
                      </a:lnTo>
                      <a:lnTo>
                        <a:pt x="370" y="3"/>
                      </a:lnTo>
                      <a:lnTo>
                        <a:pt x="378" y="10"/>
                      </a:lnTo>
                      <a:lnTo>
                        <a:pt x="477" y="125"/>
                      </a:lnTo>
                      <a:lnTo>
                        <a:pt x="481" y="128"/>
                      </a:lnTo>
                      <a:lnTo>
                        <a:pt x="486" y="131"/>
                      </a:lnTo>
                      <a:lnTo>
                        <a:pt x="496" y="131"/>
                      </a:lnTo>
                      <a:lnTo>
                        <a:pt x="501" y="151"/>
                      </a:lnTo>
                      <a:lnTo>
                        <a:pt x="498" y="174"/>
                      </a:lnTo>
                      <a:lnTo>
                        <a:pt x="497" y="196"/>
                      </a:lnTo>
                      <a:lnTo>
                        <a:pt x="507" y="213"/>
                      </a:lnTo>
                      <a:lnTo>
                        <a:pt x="529" y="210"/>
                      </a:lnTo>
                      <a:lnTo>
                        <a:pt x="555" y="214"/>
                      </a:lnTo>
                      <a:lnTo>
                        <a:pt x="555" y="216"/>
                      </a:lnTo>
                      <a:lnTo>
                        <a:pt x="556" y="227"/>
                      </a:lnTo>
                      <a:lnTo>
                        <a:pt x="555" y="233"/>
                      </a:lnTo>
                      <a:lnTo>
                        <a:pt x="556" y="232"/>
                      </a:lnTo>
                      <a:lnTo>
                        <a:pt x="556" y="232"/>
                      </a:lnTo>
                      <a:lnTo>
                        <a:pt x="557" y="232"/>
                      </a:lnTo>
                      <a:lnTo>
                        <a:pt x="557" y="238"/>
                      </a:lnTo>
                      <a:lnTo>
                        <a:pt x="557" y="242"/>
                      </a:lnTo>
                      <a:lnTo>
                        <a:pt x="560" y="246"/>
                      </a:lnTo>
                      <a:lnTo>
                        <a:pt x="565" y="250"/>
                      </a:lnTo>
                      <a:lnTo>
                        <a:pt x="569" y="252"/>
                      </a:lnTo>
                      <a:lnTo>
                        <a:pt x="584" y="254"/>
                      </a:lnTo>
                      <a:lnTo>
                        <a:pt x="592" y="257"/>
                      </a:lnTo>
                      <a:lnTo>
                        <a:pt x="596" y="263"/>
                      </a:lnTo>
                      <a:lnTo>
                        <a:pt x="596" y="271"/>
                      </a:lnTo>
                      <a:lnTo>
                        <a:pt x="595" y="280"/>
                      </a:lnTo>
                      <a:lnTo>
                        <a:pt x="595" y="288"/>
                      </a:lnTo>
                      <a:lnTo>
                        <a:pt x="600" y="294"/>
                      </a:lnTo>
                      <a:lnTo>
                        <a:pt x="609" y="297"/>
                      </a:lnTo>
                      <a:lnTo>
                        <a:pt x="617" y="296"/>
                      </a:lnTo>
                      <a:lnTo>
                        <a:pt x="629" y="292"/>
                      </a:lnTo>
                      <a:lnTo>
                        <a:pt x="643" y="285"/>
                      </a:lnTo>
                      <a:lnTo>
                        <a:pt x="661" y="279"/>
                      </a:lnTo>
                      <a:lnTo>
                        <a:pt x="665" y="279"/>
                      </a:lnTo>
                      <a:lnTo>
                        <a:pt x="669" y="280"/>
                      </a:lnTo>
                      <a:lnTo>
                        <a:pt x="676" y="283"/>
                      </a:lnTo>
                      <a:lnTo>
                        <a:pt x="676" y="285"/>
                      </a:lnTo>
                      <a:lnTo>
                        <a:pt x="681" y="287"/>
                      </a:lnTo>
                      <a:lnTo>
                        <a:pt x="691" y="294"/>
                      </a:lnTo>
                      <a:lnTo>
                        <a:pt x="706" y="301"/>
                      </a:lnTo>
                      <a:lnTo>
                        <a:pt x="711" y="304"/>
                      </a:lnTo>
                      <a:lnTo>
                        <a:pt x="716" y="311"/>
                      </a:lnTo>
                      <a:lnTo>
                        <a:pt x="721" y="315"/>
                      </a:lnTo>
                      <a:lnTo>
                        <a:pt x="722" y="318"/>
                      </a:lnTo>
                      <a:lnTo>
                        <a:pt x="722" y="321"/>
                      </a:lnTo>
                      <a:lnTo>
                        <a:pt x="722" y="325"/>
                      </a:lnTo>
                      <a:lnTo>
                        <a:pt x="722" y="328"/>
                      </a:lnTo>
                      <a:lnTo>
                        <a:pt x="724" y="332"/>
                      </a:lnTo>
                      <a:lnTo>
                        <a:pt x="728" y="334"/>
                      </a:lnTo>
                      <a:lnTo>
                        <a:pt x="732" y="335"/>
                      </a:lnTo>
                      <a:lnTo>
                        <a:pt x="760" y="340"/>
                      </a:lnTo>
                      <a:lnTo>
                        <a:pt x="780" y="339"/>
                      </a:lnTo>
                      <a:lnTo>
                        <a:pt x="784" y="340"/>
                      </a:lnTo>
                      <a:lnTo>
                        <a:pt x="788" y="342"/>
                      </a:lnTo>
                      <a:lnTo>
                        <a:pt x="791" y="344"/>
                      </a:lnTo>
                      <a:lnTo>
                        <a:pt x="796" y="349"/>
                      </a:lnTo>
                      <a:lnTo>
                        <a:pt x="800" y="352"/>
                      </a:lnTo>
                      <a:lnTo>
                        <a:pt x="804" y="354"/>
                      </a:lnTo>
                      <a:lnTo>
                        <a:pt x="807" y="355"/>
                      </a:lnTo>
                      <a:lnTo>
                        <a:pt x="816" y="355"/>
                      </a:lnTo>
                      <a:lnTo>
                        <a:pt x="820" y="356"/>
                      </a:lnTo>
                      <a:lnTo>
                        <a:pt x="824" y="357"/>
                      </a:lnTo>
                      <a:lnTo>
                        <a:pt x="828" y="360"/>
                      </a:lnTo>
                      <a:lnTo>
                        <a:pt x="830" y="361"/>
                      </a:lnTo>
                      <a:lnTo>
                        <a:pt x="834" y="366"/>
                      </a:lnTo>
                      <a:lnTo>
                        <a:pt x="840" y="371"/>
                      </a:lnTo>
                      <a:lnTo>
                        <a:pt x="843" y="374"/>
                      </a:lnTo>
                      <a:lnTo>
                        <a:pt x="845" y="377"/>
                      </a:lnTo>
                      <a:lnTo>
                        <a:pt x="848" y="382"/>
                      </a:lnTo>
                      <a:lnTo>
                        <a:pt x="849" y="384"/>
                      </a:lnTo>
                      <a:lnTo>
                        <a:pt x="853" y="387"/>
                      </a:lnTo>
                      <a:lnTo>
                        <a:pt x="858" y="389"/>
                      </a:lnTo>
                      <a:lnTo>
                        <a:pt x="874" y="389"/>
                      </a:lnTo>
                      <a:lnTo>
                        <a:pt x="877" y="389"/>
                      </a:lnTo>
                      <a:lnTo>
                        <a:pt x="883" y="392"/>
                      </a:lnTo>
                      <a:lnTo>
                        <a:pt x="886" y="392"/>
                      </a:lnTo>
                      <a:lnTo>
                        <a:pt x="889" y="398"/>
                      </a:lnTo>
                      <a:lnTo>
                        <a:pt x="894" y="404"/>
                      </a:lnTo>
                      <a:lnTo>
                        <a:pt x="897" y="409"/>
                      </a:lnTo>
                      <a:lnTo>
                        <a:pt x="899" y="411"/>
                      </a:lnTo>
                      <a:lnTo>
                        <a:pt x="902" y="413"/>
                      </a:lnTo>
                      <a:lnTo>
                        <a:pt x="918" y="412"/>
                      </a:lnTo>
                      <a:lnTo>
                        <a:pt x="931" y="414"/>
                      </a:lnTo>
                      <a:lnTo>
                        <a:pt x="935" y="414"/>
                      </a:lnTo>
                      <a:lnTo>
                        <a:pt x="938" y="414"/>
                      </a:lnTo>
                      <a:lnTo>
                        <a:pt x="948" y="409"/>
                      </a:lnTo>
                      <a:lnTo>
                        <a:pt x="955" y="408"/>
                      </a:lnTo>
                      <a:lnTo>
                        <a:pt x="987" y="407"/>
                      </a:lnTo>
                      <a:lnTo>
                        <a:pt x="992" y="408"/>
                      </a:lnTo>
                      <a:lnTo>
                        <a:pt x="996" y="410"/>
                      </a:lnTo>
                      <a:lnTo>
                        <a:pt x="1005" y="418"/>
                      </a:lnTo>
                      <a:lnTo>
                        <a:pt x="1007" y="419"/>
                      </a:lnTo>
                      <a:lnTo>
                        <a:pt x="1024" y="416"/>
                      </a:lnTo>
                      <a:lnTo>
                        <a:pt x="1011" y="432"/>
                      </a:lnTo>
                      <a:lnTo>
                        <a:pt x="999" y="473"/>
                      </a:lnTo>
                      <a:lnTo>
                        <a:pt x="994" y="503"/>
                      </a:lnTo>
                      <a:lnTo>
                        <a:pt x="992" y="511"/>
                      </a:lnTo>
                      <a:lnTo>
                        <a:pt x="986" y="519"/>
                      </a:lnTo>
                      <a:lnTo>
                        <a:pt x="976" y="521"/>
                      </a:lnTo>
                      <a:lnTo>
                        <a:pt x="944" y="513"/>
                      </a:lnTo>
                      <a:lnTo>
                        <a:pt x="903" y="511"/>
                      </a:lnTo>
                      <a:lnTo>
                        <a:pt x="874" y="505"/>
                      </a:lnTo>
                      <a:lnTo>
                        <a:pt x="844" y="493"/>
                      </a:lnTo>
                      <a:lnTo>
                        <a:pt x="830" y="479"/>
                      </a:lnTo>
                      <a:lnTo>
                        <a:pt x="818" y="475"/>
                      </a:lnTo>
                      <a:lnTo>
                        <a:pt x="805" y="486"/>
                      </a:lnTo>
                      <a:lnTo>
                        <a:pt x="771" y="528"/>
                      </a:lnTo>
                      <a:lnTo>
                        <a:pt x="769" y="538"/>
                      </a:lnTo>
                      <a:lnTo>
                        <a:pt x="778" y="554"/>
                      </a:lnTo>
                      <a:lnTo>
                        <a:pt x="782" y="559"/>
                      </a:lnTo>
                      <a:lnTo>
                        <a:pt x="787" y="564"/>
                      </a:lnTo>
                      <a:lnTo>
                        <a:pt x="790" y="569"/>
                      </a:lnTo>
                      <a:lnTo>
                        <a:pt x="802" y="580"/>
                      </a:lnTo>
                      <a:lnTo>
                        <a:pt x="822" y="592"/>
                      </a:lnTo>
                      <a:lnTo>
                        <a:pt x="824" y="610"/>
                      </a:lnTo>
                      <a:lnTo>
                        <a:pt x="792" y="611"/>
                      </a:lnTo>
                      <a:lnTo>
                        <a:pt x="782" y="614"/>
                      </a:lnTo>
                      <a:lnTo>
                        <a:pt x="776" y="621"/>
                      </a:lnTo>
                      <a:lnTo>
                        <a:pt x="774" y="631"/>
                      </a:lnTo>
                      <a:lnTo>
                        <a:pt x="770" y="638"/>
                      </a:lnTo>
                      <a:lnTo>
                        <a:pt x="768" y="639"/>
                      </a:lnTo>
                      <a:lnTo>
                        <a:pt x="765" y="638"/>
                      </a:lnTo>
                      <a:lnTo>
                        <a:pt x="753" y="640"/>
                      </a:lnTo>
                      <a:lnTo>
                        <a:pt x="746" y="638"/>
                      </a:lnTo>
                      <a:lnTo>
                        <a:pt x="734" y="637"/>
                      </a:lnTo>
                      <a:lnTo>
                        <a:pt x="715" y="625"/>
                      </a:lnTo>
                      <a:lnTo>
                        <a:pt x="696" y="631"/>
                      </a:lnTo>
                      <a:lnTo>
                        <a:pt x="690" y="628"/>
                      </a:lnTo>
                      <a:lnTo>
                        <a:pt x="689" y="623"/>
                      </a:lnTo>
                      <a:lnTo>
                        <a:pt x="686" y="621"/>
                      </a:lnTo>
                      <a:lnTo>
                        <a:pt x="681" y="620"/>
                      </a:lnTo>
                      <a:lnTo>
                        <a:pt x="665" y="623"/>
                      </a:lnTo>
                      <a:lnTo>
                        <a:pt x="657" y="617"/>
                      </a:lnTo>
                      <a:lnTo>
                        <a:pt x="650" y="607"/>
                      </a:lnTo>
                      <a:lnTo>
                        <a:pt x="638" y="606"/>
                      </a:lnTo>
                      <a:lnTo>
                        <a:pt x="627" y="611"/>
                      </a:lnTo>
                      <a:lnTo>
                        <a:pt x="610" y="613"/>
                      </a:lnTo>
                      <a:lnTo>
                        <a:pt x="608" y="615"/>
                      </a:lnTo>
                      <a:lnTo>
                        <a:pt x="607" y="613"/>
                      </a:lnTo>
                      <a:lnTo>
                        <a:pt x="599" y="615"/>
                      </a:lnTo>
                      <a:lnTo>
                        <a:pt x="592" y="618"/>
                      </a:lnTo>
                      <a:lnTo>
                        <a:pt x="575" y="621"/>
                      </a:lnTo>
                      <a:lnTo>
                        <a:pt x="556" y="619"/>
                      </a:lnTo>
                      <a:lnTo>
                        <a:pt x="537" y="620"/>
                      </a:lnTo>
                      <a:lnTo>
                        <a:pt x="532" y="617"/>
                      </a:lnTo>
                      <a:lnTo>
                        <a:pt x="527" y="616"/>
                      </a:lnTo>
                      <a:lnTo>
                        <a:pt x="524" y="610"/>
                      </a:lnTo>
                      <a:lnTo>
                        <a:pt x="515" y="583"/>
                      </a:lnTo>
                      <a:lnTo>
                        <a:pt x="505" y="565"/>
                      </a:lnTo>
                      <a:lnTo>
                        <a:pt x="497" y="561"/>
                      </a:lnTo>
                      <a:lnTo>
                        <a:pt x="490" y="554"/>
                      </a:lnTo>
                      <a:lnTo>
                        <a:pt x="479" y="539"/>
                      </a:lnTo>
                      <a:lnTo>
                        <a:pt x="469" y="500"/>
                      </a:lnTo>
                      <a:lnTo>
                        <a:pt x="459" y="484"/>
                      </a:lnTo>
                      <a:lnTo>
                        <a:pt x="433" y="427"/>
                      </a:lnTo>
                      <a:lnTo>
                        <a:pt x="429" y="409"/>
                      </a:lnTo>
                      <a:lnTo>
                        <a:pt x="433" y="391"/>
                      </a:lnTo>
                      <a:lnTo>
                        <a:pt x="439" y="385"/>
                      </a:lnTo>
                      <a:lnTo>
                        <a:pt x="444" y="377"/>
                      </a:lnTo>
                      <a:lnTo>
                        <a:pt x="451" y="370"/>
                      </a:lnTo>
                      <a:lnTo>
                        <a:pt x="461" y="364"/>
                      </a:lnTo>
                      <a:lnTo>
                        <a:pt x="471" y="350"/>
                      </a:lnTo>
                      <a:lnTo>
                        <a:pt x="466" y="339"/>
                      </a:lnTo>
                      <a:lnTo>
                        <a:pt x="452" y="347"/>
                      </a:lnTo>
                      <a:lnTo>
                        <a:pt x="444" y="348"/>
                      </a:lnTo>
                      <a:lnTo>
                        <a:pt x="422" y="343"/>
                      </a:lnTo>
                      <a:lnTo>
                        <a:pt x="387" y="331"/>
                      </a:lnTo>
                      <a:lnTo>
                        <a:pt x="375" y="324"/>
                      </a:lnTo>
                      <a:lnTo>
                        <a:pt x="363" y="315"/>
                      </a:lnTo>
                      <a:lnTo>
                        <a:pt x="357" y="302"/>
                      </a:lnTo>
                      <a:lnTo>
                        <a:pt x="348" y="292"/>
                      </a:lnTo>
                      <a:lnTo>
                        <a:pt x="335" y="286"/>
                      </a:lnTo>
                      <a:lnTo>
                        <a:pt x="321" y="287"/>
                      </a:lnTo>
                      <a:lnTo>
                        <a:pt x="307" y="296"/>
                      </a:lnTo>
                      <a:lnTo>
                        <a:pt x="300" y="311"/>
                      </a:lnTo>
                      <a:lnTo>
                        <a:pt x="297" y="329"/>
                      </a:lnTo>
                      <a:lnTo>
                        <a:pt x="291" y="335"/>
                      </a:lnTo>
                      <a:lnTo>
                        <a:pt x="285" y="340"/>
                      </a:lnTo>
                      <a:lnTo>
                        <a:pt x="225" y="370"/>
                      </a:lnTo>
                      <a:lnTo>
                        <a:pt x="213" y="379"/>
                      </a:lnTo>
                      <a:lnTo>
                        <a:pt x="201" y="385"/>
                      </a:lnTo>
                      <a:lnTo>
                        <a:pt x="188" y="395"/>
                      </a:lnTo>
                      <a:lnTo>
                        <a:pt x="153" y="411"/>
                      </a:lnTo>
                      <a:lnTo>
                        <a:pt x="149" y="411"/>
                      </a:lnTo>
                      <a:lnTo>
                        <a:pt x="146" y="408"/>
                      </a:lnTo>
                      <a:lnTo>
                        <a:pt x="143" y="406"/>
                      </a:lnTo>
                      <a:lnTo>
                        <a:pt x="140" y="403"/>
                      </a:lnTo>
                      <a:lnTo>
                        <a:pt x="136" y="402"/>
                      </a:lnTo>
                      <a:lnTo>
                        <a:pt x="131" y="403"/>
                      </a:lnTo>
                      <a:lnTo>
                        <a:pt x="124" y="405"/>
                      </a:lnTo>
                      <a:lnTo>
                        <a:pt x="118" y="408"/>
                      </a:lnTo>
                      <a:lnTo>
                        <a:pt x="106" y="419"/>
                      </a:lnTo>
                      <a:lnTo>
                        <a:pt x="100" y="422"/>
                      </a:lnTo>
                      <a:lnTo>
                        <a:pt x="95" y="426"/>
                      </a:lnTo>
                      <a:lnTo>
                        <a:pt x="93" y="429"/>
                      </a:lnTo>
                      <a:lnTo>
                        <a:pt x="86" y="431"/>
                      </a:lnTo>
                      <a:lnTo>
                        <a:pt x="70" y="445"/>
                      </a:lnTo>
                      <a:lnTo>
                        <a:pt x="65" y="451"/>
                      </a:lnTo>
                      <a:lnTo>
                        <a:pt x="58" y="456"/>
                      </a:lnTo>
                      <a:lnTo>
                        <a:pt x="35" y="461"/>
                      </a:lnTo>
                      <a:lnTo>
                        <a:pt x="29" y="461"/>
                      </a:lnTo>
                      <a:lnTo>
                        <a:pt x="23" y="461"/>
                      </a:ln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12700">
                  <a:solidFill>
                    <a:schemeClr val="bg1"/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o-RO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CCC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" name="Freeform 20">
                  <a:extLst>
                    <a:ext uri="{FF2B5EF4-FFF2-40B4-BE49-F238E27FC236}">
                      <a16:creationId xmlns:a16="http://schemas.microsoft.com/office/drawing/2014/main" id="{06CB19AE-A3D1-4F57-82CE-C3BE51AA49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49625" y="4341813"/>
                  <a:ext cx="765175" cy="155575"/>
                </a:xfrm>
                <a:custGeom>
                  <a:avLst/>
                  <a:gdLst/>
                  <a:ahLst/>
                  <a:cxnLst>
                    <a:cxn ang="0">
                      <a:pos x="481" y="98"/>
                    </a:cxn>
                    <a:cxn ang="0">
                      <a:pos x="218" y="86"/>
                    </a:cxn>
                    <a:cxn ang="0">
                      <a:pos x="205" y="79"/>
                    </a:cxn>
                    <a:cxn ang="0">
                      <a:pos x="205" y="74"/>
                    </a:cxn>
                    <a:cxn ang="0">
                      <a:pos x="213" y="72"/>
                    </a:cxn>
                    <a:cxn ang="0">
                      <a:pos x="217" y="82"/>
                    </a:cxn>
                    <a:cxn ang="0">
                      <a:pos x="230" y="75"/>
                    </a:cxn>
                    <a:cxn ang="0">
                      <a:pos x="241" y="74"/>
                    </a:cxn>
                    <a:cxn ang="0">
                      <a:pos x="254" y="66"/>
                    </a:cxn>
                    <a:cxn ang="0">
                      <a:pos x="254" y="57"/>
                    </a:cxn>
                    <a:cxn ang="0">
                      <a:pos x="275" y="54"/>
                    </a:cxn>
                    <a:cxn ang="0">
                      <a:pos x="299" y="49"/>
                    </a:cxn>
                    <a:cxn ang="0">
                      <a:pos x="310" y="34"/>
                    </a:cxn>
                    <a:cxn ang="0">
                      <a:pos x="336" y="28"/>
                    </a:cxn>
                    <a:cxn ang="0">
                      <a:pos x="330" y="28"/>
                    </a:cxn>
                    <a:cxn ang="0">
                      <a:pos x="281" y="39"/>
                    </a:cxn>
                    <a:cxn ang="0">
                      <a:pos x="259" y="44"/>
                    </a:cxn>
                    <a:cxn ang="0">
                      <a:pos x="242" y="52"/>
                    </a:cxn>
                    <a:cxn ang="0">
                      <a:pos x="234" y="50"/>
                    </a:cxn>
                    <a:cxn ang="0">
                      <a:pos x="228" y="47"/>
                    </a:cxn>
                    <a:cxn ang="0">
                      <a:pos x="228" y="34"/>
                    </a:cxn>
                    <a:cxn ang="0">
                      <a:pos x="220" y="36"/>
                    </a:cxn>
                    <a:cxn ang="0">
                      <a:pos x="208" y="44"/>
                    </a:cxn>
                    <a:cxn ang="0">
                      <a:pos x="205" y="49"/>
                    </a:cxn>
                    <a:cxn ang="0">
                      <a:pos x="206" y="59"/>
                    </a:cxn>
                    <a:cxn ang="0">
                      <a:pos x="200" y="71"/>
                    </a:cxn>
                    <a:cxn ang="0">
                      <a:pos x="198" y="77"/>
                    </a:cxn>
                    <a:cxn ang="0">
                      <a:pos x="200" y="82"/>
                    </a:cxn>
                    <a:cxn ang="0">
                      <a:pos x="183" y="92"/>
                    </a:cxn>
                    <a:cxn ang="0">
                      <a:pos x="66" y="92"/>
                    </a:cxn>
                    <a:cxn ang="0">
                      <a:pos x="3" y="67"/>
                    </a:cxn>
                    <a:cxn ang="0">
                      <a:pos x="24" y="67"/>
                    </a:cxn>
                    <a:cxn ang="0">
                      <a:pos x="47" y="64"/>
                    </a:cxn>
                    <a:cxn ang="0">
                      <a:pos x="56" y="52"/>
                    </a:cxn>
                    <a:cxn ang="0">
                      <a:pos x="142" y="48"/>
                    </a:cxn>
                    <a:cxn ang="0">
                      <a:pos x="154" y="22"/>
                    </a:cxn>
                    <a:cxn ang="0">
                      <a:pos x="169" y="0"/>
                    </a:cxn>
                    <a:cxn ang="0">
                      <a:pos x="196" y="17"/>
                    </a:cxn>
                    <a:cxn ang="0">
                      <a:pos x="216" y="12"/>
                    </a:cxn>
                    <a:cxn ang="0">
                      <a:pos x="389" y="4"/>
                    </a:cxn>
                    <a:cxn ang="0">
                      <a:pos x="397" y="22"/>
                    </a:cxn>
                    <a:cxn ang="0">
                      <a:pos x="397" y="40"/>
                    </a:cxn>
                    <a:cxn ang="0">
                      <a:pos x="424" y="36"/>
                    </a:cxn>
                    <a:cxn ang="0">
                      <a:pos x="445" y="43"/>
                    </a:cxn>
                    <a:cxn ang="0">
                      <a:pos x="425" y="66"/>
                    </a:cxn>
                    <a:cxn ang="0">
                      <a:pos x="445" y="76"/>
                    </a:cxn>
                    <a:cxn ang="0">
                      <a:pos x="473" y="78"/>
                    </a:cxn>
                  </a:cxnLst>
                  <a:rect l="0" t="0" r="r" b="b"/>
                  <a:pathLst>
                    <a:path w="482" h="98">
                      <a:moveTo>
                        <a:pt x="482" y="89"/>
                      </a:moveTo>
                      <a:lnTo>
                        <a:pt x="481" y="97"/>
                      </a:lnTo>
                      <a:lnTo>
                        <a:pt x="481" y="98"/>
                      </a:lnTo>
                      <a:lnTo>
                        <a:pt x="417" y="86"/>
                      </a:lnTo>
                      <a:lnTo>
                        <a:pt x="342" y="80"/>
                      </a:lnTo>
                      <a:lnTo>
                        <a:pt x="218" y="86"/>
                      </a:lnTo>
                      <a:lnTo>
                        <a:pt x="211" y="85"/>
                      </a:lnTo>
                      <a:lnTo>
                        <a:pt x="208" y="82"/>
                      </a:lnTo>
                      <a:lnTo>
                        <a:pt x="205" y="79"/>
                      </a:lnTo>
                      <a:lnTo>
                        <a:pt x="200" y="76"/>
                      </a:lnTo>
                      <a:lnTo>
                        <a:pt x="203" y="74"/>
                      </a:lnTo>
                      <a:lnTo>
                        <a:pt x="205" y="74"/>
                      </a:lnTo>
                      <a:lnTo>
                        <a:pt x="207" y="74"/>
                      </a:lnTo>
                      <a:lnTo>
                        <a:pt x="209" y="76"/>
                      </a:lnTo>
                      <a:lnTo>
                        <a:pt x="213" y="72"/>
                      </a:lnTo>
                      <a:lnTo>
                        <a:pt x="215" y="73"/>
                      </a:lnTo>
                      <a:lnTo>
                        <a:pt x="216" y="78"/>
                      </a:lnTo>
                      <a:lnTo>
                        <a:pt x="217" y="82"/>
                      </a:lnTo>
                      <a:lnTo>
                        <a:pt x="227" y="72"/>
                      </a:lnTo>
                      <a:lnTo>
                        <a:pt x="229" y="73"/>
                      </a:lnTo>
                      <a:lnTo>
                        <a:pt x="230" y="75"/>
                      </a:lnTo>
                      <a:lnTo>
                        <a:pt x="232" y="75"/>
                      </a:lnTo>
                      <a:lnTo>
                        <a:pt x="236" y="74"/>
                      </a:lnTo>
                      <a:lnTo>
                        <a:pt x="241" y="74"/>
                      </a:lnTo>
                      <a:lnTo>
                        <a:pt x="245" y="73"/>
                      </a:lnTo>
                      <a:lnTo>
                        <a:pt x="250" y="70"/>
                      </a:lnTo>
                      <a:lnTo>
                        <a:pt x="254" y="66"/>
                      </a:lnTo>
                      <a:lnTo>
                        <a:pt x="255" y="63"/>
                      </a:lnTo>
                      <a:lnTo>
                        <a:pt x="254" y="59"/>
                      </a:lnTo>
                      <a:lnTo>
                        <a:pt x="254" y="57"/>
                      </a:lnTo>
                      <a:lnTo>
                        <a:pt x="257" y="56"/>
                      </a:lnTo>
                      <a:lnTo>
                        <a:pt x="269" y="56"/>
                      </a:lnTo>
                      <a:lnTo>
                        <a:pt x="275" y="54"/>
                      </a:lnTo>
                      <a:lnTo>
                        <a:pt x="288" y="50"/>
                      </a:lnTo>
                      <a:lnTo>
                        <a:pt x="292" y="52"/>
                      </a:lnTo>
                      <a:lnTo>
                        <a:pt x="299" y="49"/>
                      </a:lnTo>
                      <a:lnTo>
                        <a:pt x="305" y="46"/>
                      </a:lnTo>
                      <a:lnTo>
                        <a:pt x="309" y="41"/>
                      </a:lnTo>
                      <a:lnTo>
                        <a:pt x="310" y="34"/>
                      </a:lnTo>
                      <a:lnTo>
                        <a:pt x="314" y="33"/>
                      </a:lnTo>
                      <a:lnTo>
                        <a:pt x="338" y="30"/>
                      </a:lnTo>
                      <a:lnTo>
                        <a:pt x="336" y="28"/>
                      </a:lnTo>
                      <a:lnTo>
                        <a:pt x="334" y="27"/>
                      </a:lnTo>
                      <a:lnTo>
                        <a:pt x="333" y="27"/>
                      </a:lnTo>
                      <a:lnTo>
                        <a:pt x="330" y="28"/>
                      </a:lnTo>
                      <a:lnTo>
                        <a:pt x="314" y="24"/>
                      </a:lnTo>
                      <a:lnTo>
                        <a:pt x="297" y="30"/>
                      </a:lnTo>
                      <a:lnTo>
                        <a:pt x="281" y="39"/>
                      </a:lnTo>
                      <a:lnTo>
                        <a:pt x="267" y="44"/>
                      </a:lnTo>
                      <a:lnTo>
                        <a:pt x="262" y="44"/>
                      </a:lnTo>
                      <a:lnTo>
                        <a:pt x="259" y="44"/>
                      </a:lnTo>
                      <a:lnTo>
                        <a:pt x="249" y="50"/>
                      </a:lnTo>
                      <a:lnTo>
                        <a:pt x="245" y="51"/>
                      </a:lnTo>
                      <a:lnTo>
                        <a:pt x="242" y="52"/>
                      </a:lnTo>
                      <a:lnTo>
                        <a:pt x="239" y="52"/>
                      </a:lnTo>
                      <a:lnTo>
                        <a:pt x="238" y="51"/>
                      </a:lnTo>
                      <a:lnTo>
                        <a:pt x="234" y="50"/>
                      </a:lnTo>
                      <a:lnTo>
                        <a:pt x="231" y="50"/>
                      </a:lnTo>
                      <a:lnTo>
                        <a:pt x="229" y="48"/>
                      </a:lnTo>
                      <a:lnTo>
                        <a:pt x="228" y="47"/>
                      </a:lnTo>
                      <a:lnTo>
                        <a:pt x="227" y="44"/>
                      </a:lnTo>
                      <a:lnTo>
                        <a:pt x="226" y="40"/>
                      </a:lnTo>
                      <a:lnTo>
                        <a:pt x="228" y="34"/>
                      </a:lnTo>
                      <a:lnTo>
                        <a:pt x="229" y="30"/>
                      </a:lnTo>
                      <a:lnTo>
                        <a:pt x="224" y="32"/>
                      </a:lnTo>
                      <a:lnTo>
                        <a:pt x="220" y="36"/>
                      </a:lnTo>
                      <a:lnTo>
                        <a:pt x="214" y="42"/>
                      </a:lnTo>
                      <a:lnTo>
                        <a:pt x="211" y="44"/>
                      </a:lnTo>
                      <a:lnTo>
                        <a:pt x="208" y="44"/>
                      </a:lnTo>
                      <a:lnTo>
                        <a:pt x="206" y="44"/>
                      </a:lnTo>
                      <a:lnTo>
                        <a:pt x="204" y="47"/>
                      </a:lnTo>
                      <a:lnTo>
                        <a:pt x="205" y="49"/>
                      </a:lnTo>
                      <a:lnTo>
                        <a:pt x="207" y="53"/>
                      </a:lnTo>
                      <a:lnTo>
                        <a:pt x="207" y="56"/>
                      </a:lnTo>
                      <a:lnTo>
                        <a:pt x="206" y="59"/>
                      </a:lnTo>
                      <a:lnTo>
                        <a:pt x="202" y="65"/>
                      </a:lnTo>
                      <a:lnTo>
                        <a:pt x="200" y="69"/>
                      </a:lnTo>
                      <a:lnTo>
                        <a:pt x="200" y="71"/>
                      </a:lnTo>
                      <a:lnTo>
                        <a:pt x="197" y="72"/>
                      </a:lnTo>
                      <a:lnTo>
                        <a:pt x="196" y="74"/>
                      </a:lnTo>
                      <a:lnTo>
                        <a:pt x="198" y="77"/>
                      </a:lnTo>
                      <a:lnTo>
                        <a:pt x="199" y="78"/>
                      </a:lnTo>
                      <a:lnTo>
                        <a:pt x="200" y="80"/>
                      </a:lnTo>
                      <a:lnTo>
                        <a:pt x="200" y="82"/>
                      </a:lnTo>
                      <a:lnTo>
                        <a:pt x="202" y="83"/>
                      </a:lnTo>
                      <a:lnTo>
                        <a:pt x="200" y="90"/>
                      </a:lnTo>
                      <a:lnTo>
                        <a:pt x="183" y="92"/>
                      </a:lnTo>
                      <a:lnTo>
                        <a:pt x="150" y="90"/>
                      </a:lnTo>
                      <a:lnTo>
                        <a:pt x="112" y="94"/>
                      </a:lnTo>
                      <a:lnTo>
                        <a:pt x="66" y="92"/>
                      </a:lnTo>
                      <a:lnTo>
                        <a:pt x="0" y="98"/>
                      </a:lnTo>
                      <a:lnTo>
                        <a:pt x="0" y="80"/>
                      </a:lnTo>
                      <a:lnTo>
                        <a:pt x="3" y="67"/>
                      </a:lnTo>
                      <a:lnTo>
                        <a:pt x="5" y="67"/>
                      </a:lnTo>
                      <a:lnTo>
                        <a:pt x="14" y="68"/>
                      </a:lnTo>
                      <a:lnTo>
                        <a:pt x="24" y="67"/>
                      </a:lnTo>
                      <a:lnTo>
                        <a:pt x="32" y="70"/>
                      </a:lnTo>
                      <a:lnTo>
                        <a:pt x="39" y="69"/>
                      </a:lnTo>
                      <a:lnTo>
                        <a:pt x="47" y="64"/>
                      </a:lnTo>
                      <a:lnTo>
                        <a:pt x="53" y="58"/>
                      </a:lnTo>
                      <a:lnTo>
                        <a:pt x="53" y="54"/>
                      </a:lnTo>
                      <a:lnTo>
                        <a:pt x="56" y="52"/>
                      </a:lnTo>
                      <a:lnTo>
                        <a:pt x="120" y="55"/>
                      </a:lnTo>
                      <a:lnTo>
                        <a:pt x="137" y="52"/>
                      </a:lnTo>
                      <a:lnTo>
                        <a:pt x="142" y="48"/>
                      </a:lnTo>
                      <a:lnTo>
                        <a:pt x="144" y="33"/>
                      </a:lnTo>
                      <a:lnTo>
                        <a:pt x="149" y="27"/>
                      </a:lnTo>
                      <a:lnTo>
                        <a:pt x="154" y="22"/>
                      </a:lnTo>
                      <a:lnTo>
                        <a:pt x="158" y="7"/>
                      </a:lnTo>
                      <a:lnTo>
                        <a:pt x="160" y="3"/>
                      </a:lnTo>
                      <a:lnTo>
                        <a:pt x="169" y="0"/>
                      </a:lnTo>
                      <a:lnTo>
                        <a:pt x="176" y="2"/>
                      </a:lnTo>
                      <a:lnTo>
                        <a:pt x="189" y="8"/>
                      </a:lnTo>
                      <a:lnTo>
                        <a:pt x="196" y="17"/>
                      </a:lnTo>
                      <a:lnTo>
                        <a:pt x="206" y="18"/>
                      </a:lnTo>
                      <a:lnTo>
                        <a:pt x="212" y="16"/>
                      </a:lnTo>
                      <a:lnTo>
                        <a:pt x="216" y="12"/>
                      </a:lnTo>
                      <a:lnTo>
                        <a:pt x="216" y="7"/>
                      </a:lnTo>
                      <a:lnTo>
                        <a:pt x="219" y="5"/>
                      </a:lnTo>
                      <a:lnTo>
                        <a:pt x="389" y="4"/>
                      </a:lnTo>
                      <a:lnTo>
                        <a:pt x="407" y="8"/>
                      </a:lnTo>
                      <a:lnTo>
                        <a:pt x="404" y="16"/>
                      </a:lnTo>
                      <a:lnTo>
                        <a:pt x="397" y="22"/>
                      </a:lnTo>
                      <a:lnTo>
                        <a:pt x="394" y="29"/>
                      </a:lnTo>
                      <a:lnTo>
                        <a:pt x="397" y="36"/>
                      </a:lnTo>
                      <a:lnTo>
                        <a:pt x="397" y="40"/>
                      </a:lnTo>
                      <a:lnTo>
                        <a:pt x="406" y="46"/>
                      </a:lnTo>
                      <a:lnTo>
                        <a:pt x="415" y="42"/>
                      </a:lnTo>
                      <a:lnTo>
                        <a:pt x="424" y="36"/>
                      </a:lnTo>
                      <a:lnTo>
                        <a:pt x="433" y="34"/>
                      </a:lnTo>
                      <a:lnTo>
                        <a:pt x="442" y="37"/>
                      </a:lnTo>
                      <a:lnTo>
                        <a:pt x="445" y="43"/>
                      </a:lnTo>
                      <a:lnTo>
                        <a:pt x="442" y="49"/>
                      </a:lnTo>
                      <a:lnTo>
                        <a:pt x="425" y="59"/>
                      </a:lnTo>
                      <a:lnTo>
                        <a:pt x="425" y="66"/>
                      </a:lnTo>
                      <a:lnTo>
                        <a:pt x="432" y="70"/>
                      </a:lnTo>
                      <a:lnTo>
                        <a:pt x="441" y="72"/>
                      </a:lnTo>
                      <a:lnTo>
                        <a:pt x="445" y="76"/>
                      </a:lnTo>
                      <a:lnTo>
                        <a:pt x="450" y="79"/>
                      </a:lnTo>
                      <a:lnTo>
                        <a:pt x="457" y="78"/>
                      </a:lnTo>
                      <a:lnTo>
                        <a:pt x="473" y="78"/>
                      </a:lnTo>
                      <a:lnTo>
                        <a:pt x="481" y="81"/>
                      </a:lnTo>
                      <a:lnTo>
                        <a:pt x="482" y="8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solidFill>
                    <a:schemeClr val="bg1"/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o-RO" sz="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" name="Freeform 21">
                  <a:extLst>
                    <a:ext uri="{FF2B5EF4-FFF2-40B4-BE49-F238E27FC236}">
                      <a16:creationId xmlns:a16="http://schemas.microsoft.com/office/drawing/2014/main" id="{8135B62E-D52A-4725-B11B-6CD6077672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2850" y="2182813"/>
                  <a:ext cx="1752600" cy="1458913"/>
                </a:xfrm>
                <a:custGeom>
                  <a:avLst/>
                  <a:gdLst/>
                  <a:ahLst/>
                  <a:cxnLst>
                    <a:cxn ang="0">
                      <a:pos x="25" y="343"/>
                    </a:cxn>
                    <a:cxn ang="0">
                      <a:pos x="15" y="282"/>
                    </a:cxn>
                    <a:cxn ang="0">
                      <a:pos x="36" y="266"/>
                    </a:cxn>
                    <a:cxn ang="0">
                      <a:pos x="69" y="240"/>
                    </a:cxn>
                    <a:cxn ang="0">
                      <a:pos x="70" y="186"/>
                    </a:cxn>
                    <a:cxn ang="0">
                      <a:pos x="53" y="165"/>
                    </a:cxn>
                    <a:cxn ang="0">
                      <a:pos x="45" y="98"/>
                    </a:cxn>
                    <a:cxn ang="0">
                      <a:pos x="40" y="66"/>
                    </a:cxn>
                    <a:cxn ang="0">
                      <a:pos x="223" y="98"/>
                    </a:cxn>
                    <a:cxn ang="0">
                      <a:pos x="329" y="188"/>
                    </a:cxn>
                    <a:cxn ang="0">
                      <a:pos x="284" y="240"/>
                    </a:cxn>
                    <a:cxn ang="0">
                      <a:pos x="291" y="315"/>
                    </a:cxn>
                    <a:cxn ang="0">
                      <a:pos x="315" y="345"/>
                    </a:cxn>
                    <a:cxn ang="0">
                      <a:pos x="389" y="296"/>
                    </a:cxn>
                    <a:cxn ang="0">
                      <a:pos x="369" y="196"/>
                    </a:cxn>
                    <a:cxn ang="0">
                      <a:pos x="440" y="156"/>
                    </a:cxn>
                    <a:cxn ang="0">
                      <a:pos x="426" y="89"/>
                    </a:cxn>
                    <a:cxn ang="0">
                      <a:pos x="369" y="67"/>
                    </a:cxn>
                    <a:cxn ang="0">
                      <a:pos x="520" y="11"/>
                    </a:cxn>
                    <a:cxn ang="0">
                      <a:pos x="547" y="101"/>
                    </a:cxn>
                    <a:cxn ang="0">
                      <a:pos x="668" y="87"/>
                    </a:cxn>
                    <a:cxn ang="0">
                      <a:pos x="711" y="63"/>
                    </a:cxn>
                    <a:cxn ang="0">
                      <a:pos x="748" y="150"/>
                    </a:cxn>
                    <a:cxn ang="0">
                      <a:pos x="749" y="211"/>
                    </a:cxn>
                    <a:cxn ang="0">
                      <a:pos x="741" y="247"/>
                    </a:cxn>
                    <a:cxn ang="0">
                      <a:pos x="773" y="287"/>
                    </a:cxn>
                    <a:cxn ang="0">
                      <a:pos x="865" y="226"/>
                    </a:cxn>
                    <a:cxn ang="0">
                      <a:pos x="928" y="222"/>
                    </a:cxn>
                    <a:cxn ang="0">
                      <a:pos x="961" y="241"/>
                    </a:cxn>
                    <a:cxn ang="0">
                      <a:pos x="995" y="293"/>
                    </a:cxn>
                    <a:cxn ang="0">
                      <a:pos x="997" y="340"/>
                    </a:cxn>
                    <a:cxn ang="0">
                      <a:pos x="1029" y="392"/>
                    </a:cxn>
                    <a:cxn ang="0">
                      <a:pos x="1075" y="465"/>
                    </a:cxn>
                    <a:cxn ang="0">
                      <a:pos x="1093" y="502"/>
                    </a:cxn>
                    <a:cxn ang="0">
                      <a:pos x="1089" y="538"/>
                    </a:cxn>
                    <a:cxn ang="0">
                      <a:pos x="1083" y="583"/>
                    </a:cxn>
                    <a:cxn ang="0">
                      <a:pos x="1055" y="658"/>
                    </a:cxn>
                    <a:cxn ang="0">
                      <a:pos x="933" y="625"/>
                    </a:cxn>
                    <a:cxn ang="0">
                      <a:pos x="952" y="873"/>
                    </a:cxn>
                    <a:cxn ang="0">
                      <a:pos x="928" y="896"/>
                    </a:cxn>
                    <a:cxn ang="0">
                      <a:pos x="909" y="914"/>
                    </a:cxn>
                    <a:cxn ang="0">
                      <a:pos x="851" y="855"/>
                    </a:cxn>
                    <a:cxn ang="0">
                      <a:pos x="834" y="812"/>
                    </a:cxn>
                    <a:cxn ang="0">
                      <a:pos x="817" y="777"/>
                    </a:cxn>
                    <a:cxn ang="0">
                      <a:pos x="776" y="766"/>
                    </a:cxn>
                    <a:cxn ang="0">
                      <a:pos x="707" y="758"/>
                    </a:cxn>
                    <a:cxn ang="0">
                      <a:pos x="654" y="763"/>
                    </a:cxn>
                    <a:cxn ang="0">
                      <a:pos x="635" y="742"/>
                    </a:cxn>
                    <a:cxn ang="0">
                      <a:pos x="600" y="732"/>
                    </a:cxn>
                    <a:cxn ang="0">
                      <a:pos x="580" y="710"/>
                    </a:cxn>
                    <a:cxn ang="0">
                      <a:pos x="552" y="702"/>
                    </a:cxn>
                    <a:cxn ang="0">
                      <a:pos x="512" y="690"/>
                    </a:cxn>
                    <a:cxn ang="0">
                      <a:pos x="474" y="671"/>
                    </a:cxn>
                    <a:cxn ang="0">
                      <a:pos x="443" y="644"/>
                    </a:cxn>
                    <a:cxn ang="0">
                      <a:pos x="413" y="629"/>
                    </a:cxn>
                    <a:cxn ang="0">
                      <a:pos x="347" y="638"/>
                    </a:cxn>
                    <a:cxn ang="0">
                      <a:pos x="321" y="602"/>
                    </a:cxn>
                    <a:cxn ang="0">
                      <a:pos x="308" y="582"/>
                    </a:cxn>
                    <a:cxn ang="0">
                      <a:pos x="281" y="560"/>
                    </a:cxn>
                    <a:cxn ang="0">
                      <a:pos x="238" y="481"/>
                    </a:cxn>
                    <a:cxn ang="0">
                      <a:pos x="55" y="352"/>
                    </a:cxn>
                  </a:cxnLst>
                  <a:rect l="0" t="0" r="r" b="b"/>
                  <a:pathLst>
                    <a:path w="1104" h="919">
                      <a:moveTo>
                        <a:pt x="55" y="352"/>
                      </a:moveTo>
                      <a:lnTo>
                        <a:pt x="29" y="356"/>
                      </a:lnTo>
                      <a:lnTo>
                        <a:pt x="27" y="356"/>
                      </a:lnTo>
                      <a:lnTo>
                        <a:pt x="28" y="351"/>
                      </a:lnTo>
                      <a:lnTo>
                        <a:pt x="27" y="346"/>
                      </a:lnTo>
                      <a:lnTo>
                        <a:pt x="25" y="343"/>
                      </a:lnTo>
                      <a:lnTo>
                        <a:pt x="5" y="322"/>
                      </a:lnTo>
                      <a:lnTo>
                        <a:pt x="1" y="316"/>
                      </a:lnTo>
                      <a:lnTo>
                        <a:pt x="0" y="310"/>
                      </a:lnTo>
                      <a:lnTo>
                        <a:pt x="7" y="297"/>
                      </a:lnTo>
                      <a:lnTo>
                        <a:pt x="14" y="286"/>
                      </a:lnTo>
                      <a:lnTo>
                        <a:pt x="15" y="282"/>
                      </a:lnTo>
                      <a:lnTo>
                        <a:pt x="15" y="276"/>
                      </a:lnTo>
                      <a:lnTo>
                        <a:pt x="16" y="274"/>
                      </a:lnTo>
                      <a:lnTo>
                        <a:pt x="18" y="272"/>
                      </a:lnTo>
                      <a:lnTo>
                        <a:pt x="24" y="266"/>
                      </a:lnTo>
                      <a:lnTo>
                        <a:pt x="29" y="264"/>
                      </a:lnTo>
                      <a:lnTo>
                        <a:pt x="36" y="266"/>
                      </a:lnTo>
                      <a:lnTo>
                        <a:pt x="55" y="275"/>
                      </a:lnTo>
                      <a:lnTo>
                        <a:pt x="59" y="274"/>
                      </a:lnTo>
                      <a:lnTo>
                        <a:pt x="64" y="269"/>
                      </a:lnTo>
                      <a:lnTo>
                        <a:pt x="65" y="264"/>
                      </a:lnTo>
                      <a:lnTo>
                        <a:pt x="66" y="248"/>
                      </a:lnTo>
                      <a:lnTo>
                        <a:pt x="69" y="240"/>
                      </a:lnTo>
                      <a:lnTo>
                        <a:pt x="76" y="226"/>
                      </a:lnTo>
                      <a:lnTo>
                        <a:pt x="78" y="218"/>
                      </a:lnTo>
                      <a:lnTo>
                        <a:pt x="78" y="202"/>
                      </a:lnTo>
                      <a:lnTo>
                        <a:pt x="77" y="193"/>
                      </a:lnTo>
                      <a:lnTo>
                        <a:pt x="74" y="188"/>
                      </a:lnTo>
                      <a:lnTo>
                        <a:pt x="70" y="186"/>
                      </a:lnTo>
                      <a:lnTo>
                        <a:pt x="66" y="185"/>
                      </a:lnTo>
                      <a:lnTo>
                        <a:pt x="62" y="184"/>
                      </a:lnTo>
                      <a:lnTo>
                        <a:pt x="59" y="180"/>
                      </a:lnTo>
                      <a:lnTo>
                        <a:pt x="57" y="171"/>
                      </a:lnTo>
                      <a:lnTo>
                        <a:pt x="55" y="168"/>
                      </a:lnTo>
                      <a:lnTo>
                        <a:pt x="53" y="165"/>
                      </a:lnTo>
                      <a:lnTo>
                        <a:pt x="47" y="157"/>
                      </a:lnTo>
                      <a:lnTo>
                        <a:pt x="47" y="152"/>
                      </a:lnTo>
                      <a:lnTo>
                        <a:pt x="53" y="136"/>
                      </a:lnTo>
                      <a:lnTo>
                        <a:pt x="54" y="128"/>
                      </a:lnTo>
                      <a:lnTo>
                        <a:pt x="48" y="103"/>
                      </a:lnTo>
                      <a:lnTo>
                        <a:pt x="45" y="98"/>
                      </a:lnTo>
                      <a:lnTo>
                        <a:pt x="43" y="92"/>
                      </a:lnTo>
                      <a:lnTo>
                        <a:pt x="41" y="86"/>
                      </a:lnTo>
                      <a:lnTo>
                        <a:pt x="41" y="80"/>
                      </a:lnTo>
                      <a:lnTo>
                        <a:pt x="44" y="69"/>
                      </a:lnTo>
                      <a:lnTo>
                        <a:pt x="42" y="66"/>
                      </a:lnTo>
                      <a:lnTo>
                        <a:pt x="40" y="66"/>
                      </a:lnTo>
                      <a:lnTo>
                        <a:pt x="42" y="64"/>
                      </a:lnTo>
                      <a:lnTo>
                        <a:pt x="69" y="67"/>
                      </a:lnTo>
                      <a:lnTo>
                        <a:pt x="95" y="83"/>
                      </a:lnTo>
                      <a:lnTo>
                        <a:pt x="127" y="98"/>
                      </a:lnTo>
                      <a:lnTo>
                        <a:pt x="143" y="100"/>
                      </a:lnTo>
                      <a:lnTo>
                        <a:pt x="223" y="98"/>
                      </a:lnTo>
                      <a:lnTo>
                        <a:pt x="254" y="93"/>
                      </a:lnTo>
                      <a:lnTo>
                        <a:pt x="284" y="101"/>
                      </a:lnTo>
                      <a:lnTo>
                        <a:pt x="319" y="123"/>
                      </a:lnTo>
                      <a:lnTo>
                        <a:pt x="338" y="129"/>
                      </a:lnTo>
                      <a:lnTo>
                        <a:pt x="339" y="136"/>
                      </a:lnTo>
                      <a:lnTo>
                        <a:pt x="329" y="188"/>
                      </a:lnTo>
                      <a:lnTo>
                        <a:pt x="329" y="200"/>
                      </a:lnTo>
                      <a:lnTo>
                        <a:pt x="328" y="204"/>
                      </a:lnTo>
                      <a:lnTo>
                        <a:pt x="326" y="208"/>
                      </a:lnTo>
                      <a:lnTo>
                        <a:pt x="319" y="216"/>
                      </a:lnTo>
                      <a:lnTo>
                        <a:pt x="318" y="221"/>
                      </a:lnTo>
                      <a:lnTo>
                        <a:pt x="284" y="240"/>
                      </a:lnTo>
                      <a:lnTo>
                        <a:pt x="273" y="259"/>
                      </a:lnTo>
                      <a:lnTo>
                        <a:pt x="271" y="281"/>
                      </a:lnTo>
                      <a:lnTo>
                        <a:pt x="272" y="292"/>
                      </a:lnTo>
                      <a:lnTo>
                        <a:pt x="277" y="302"/>
                      </a:lnTo>
                      <a:lnTo>
                        <a:pt x="285" y="308"/>
                      </a:lnTo>
                      <a:lnTo>
                        <a:pt x="291" y="315"/>
                      </a:lnTo>
                      <a:lnTo>
                        <a:pt x="289" y="336"/>
                      </a:lnTo>
                      <a:lnTo>
                        <a:pt x="285" y="358"/>
                      </a:lnTo>
                      <a:lnTo>
                        <a:pt x="291" y="364"/>
                      </a:lnTo>
                      <a:lnTo>
                        <a:pt x="311" y="365"/>
                      </a:lnTo>
                      <a:lnTo>
                        <a:pt x="315" y="357"/>
                      </a:lnTo>
                      <a:lnTo>
                        <a:pt x="315" y="345"/>
                      </a:lnTo>
                      <a:lnTo>
                        <a:pt x="319" y="335"/>
                      </a:lnTo>
                      <a:lnTo>
                        <a:pt x="329" y="332"/>
                      </a:lnTo>
                      <a:lnTo>
                        <a:pt x="363" y="324"/>
                      </a:lnTo>
                      <a:lnTo>
                        <a:pt x="373" y="321"/>
                      </a:lnTo>
                      <a:lnTo>
                        <a:pt x="381" y="315"/>
                      </a:lnTo>
                      <a:lnTo>
                        <a:pt x="389" y="296"/>
                      </a:lnTo>
                      <a:lnTo>
                        <a:pt x="380" y="276"/>
                      </a:lnTo>
                      <a:lnTo>
                        <a:pt x="366" y="258"/>
                      </a:lnTo>
                      <a:lnTo>
                        <a:pt x="364" y="248"/>
                      </a:lnTo>
                      <a:lnTo>
                        <a:pt x="365" y="238"/>
                      </a:lnTo>
                      <a:lnTo>
                        <a:pt x="364" y="216"/>
                      </a:lnTo>
                      <a:lnTo>
                        <a:pt x="369" y="196"/>
                      </a:lnTo>
                      <a:lnTo>
                        <a:pt x="378" y="193"/>
                      </a:lnTo>
                      <a:lnTo>
                        <a:pt x="399" y="196"/>
                      </a:lnTo>
                      <a:lnTo>
                        <a:pt x="418" y="187"/>
                      </a:lnTo>
                      <a:lnTo>
                        <a:pt x="438" y="181"/>
                      </a:lnTo>
                      <a:lnTo>
                        <a:pt x="446" y="175"/>
                      </a:lnTo>
                      <a:lnTo>
                        <a:pt x="440" y="156"/>
                      </a:lnTo>
                      <a:lnTo>
                        <a:pt x="428" y="141"/>
                      </a:lnTo>
                      <a:lnTo>
                        <a:pt x="442" y="123"/>
                      </a:lnTo>
                      <a:lnTo>
                        <a:pt x="441" y="111"/>
                      </a:lnTo>
                      <a:lnTo>
                        <a:pt x="438" y="100"/>
                      </a:lnTo>
                      <a:lnTo>
                        <a:pt x="434" y="92"/>
                      </a:lnTo>
                      <a:lnTo>
                        <a:pt x="426" y="89"/>
                      </a:lnTo>
                      <a:lnTo>
                        <a:pt x="424" y="87"/>
                      </a:lnTo>
                      <a:lnTo>
                        <a:pt x="421" y="82"/>
                      </a:lnTo>
                      <a:lnTo>
                        <a:pt x="417" y="80"/>
                      </a:lnTo>
                      <a:lnTo>
                        <a:pt x="412" y="80"/>
                      </a:lnTo>
                      <a:lnTo>
                        <a:pt x="390" y="76"/>
                      </a:lnTo>
                      <a:lnTo>
                        <a:pt x="369" y="67"/>
                      </a:lnTo>
                      <a:lnTo>
                        <a:pt x="350" y="53"/>
                      </a:lnTo>
                      <a:lnTo>
                        <a:pt x="355" y="35"/>
                      </a:lnTo>
                      <a:lnTo>
                        <a:pt x="395" y="17"/>
                      </a:lnTo>
                      <a:lnTo>
                        <a:pt x="481" y="0"/>
                      </a:lnTo>
                      <a:lnTo>
                        <a:pt x="502" y="1"/>
                      </a:lnTo>
                      <a:lnTo>
                        <a:pt x="520" y="11"/>
                      </a:lnTo>
                      <a:lnTo>
                        <a:pt x="524" y="33"/>
                      </a:lnTo>
                      <a:lnTo>
                        <a:pt x="534" y="51"/>
                      </a:lnTo>
                      <a:lnTo>
                        <a:pt x="544" y="57"/>
                      </a:lnTo>
                      <a:lnTo>
                        <a:pt x="548" y="67"/>
                      </a:lnTo>
                      <a:lnTo>
                        <a:pt x="546" y="90"/>
                      </a:lnTo>
                      <a:lnTo>
                        <a:pt x="547" y="101"/>
                      </a:lnTo>
                      <a:lnTo>
                        <a:pt x="551" y="110"/>
                      </a:lnTo>
                      <a:lnTo>
                        <a:pt x="558" y="113"/>
                      </a:lnTo>
                      <a:lnTo>
                        <a:pt x="588" y="113"/>
                      </a:lnTo>
                      <a:lnTo>
                        <a:pt x="607" y="110"/>
                      </a:lnTo>
                      <a:lnTo>
                        <a:pt x="658" y="89"/>
                      </a:lnTo>
                      <a:lnTo>
                        <a:pt x="668" y="87"/>
                      </a:lnTo>
                      <a:lnTo>
                        <a:pt x="678" y="86"/>
                      </a:lnTo>
                      <a:lnTo>
                        <a:pt x="686" y="80"/>
                      </a:lnTo>
                      <a:lnTo>
                        <a:pt x="689" y="75"/>
                      </a:lnTo>
                      <a:lnTo>
                        <a:pt x="696" y="67"/>
                      </a:lnTo>
                      <a:lnTo>
                        <a:pt x="701" y="64"/>
                      </a:lnTo>
                      <a:lnTo>
                        <a:pt x="711" y="63"/>
                      </a:lnTo>
                      <a:lnTo>
                        <a:pt x="720" y="69"/>
                      </a:lnTo>
                      <a:lnTo>
                        <a:pt x="733" y="85"/>
                      </a:lnTo>
                      <a:lnTo>
                        <a:pt x="755" y="121"/>
                      </a:lnTo>
                      <a:lnTo>
                        <a:pt x="760" y="141"/>
                      </a:lnTo>
                      <a:lnTo>
                        <a:pt x="754" y="144"/>
                      </a:lnTo>
                      <a:lnTo>
                        <a:pt x="748" y="150"/>
                      </a:lnTo>
                      <a:lnTo>
                        <a:pt x="746" y="158"/>
                      </a:lnTo>
                      <a:lnTo>
                        <a:pt x="744" y="182"/>
                      </a:lnTo>
                      <a:lnTo>
                        <a:pt x="744" y="190"/>
                      </a:lnTo>
                      <a:lnTo>
                        <a:pt x="749" y="204"/>
                      </a:lnTo>
                      <a:lnTo>
                        <a:pt x="750" y="208"/>
                      </a:lnTo>
                      <a:lnTo>
                        <a:pt x="749" y="211"/>
                      </a:lnTo>
                      <a:lnTo>
                        <a:pt x="748" y="218"/>
                      </a:lnTo>
                      <a:lnTo>
                        <a:pt x="744" y="228"/>
                      </a:lnTo>
                      <a:lnTo>
                        <a:pt x="743" y="231"/>
                      </a:lnTo>
                      <a:lnTo>
                        <a:pt x="743" y="239"/>
                      </a:lnTo>
                      <a:lnTo>
                        <a:pt x="742" y="243"/>
                      </a:lnTo>
                      <a:lnTo>
                        <a:pt x="741" y="247"/>
                      </a:lnTo>
                      <a:lnTo>
                        <a:pt x="740" y="252"/>
                      </a:lnTo>
                      <a:lnTo>
                        <a:pt x="741" y="262"/>
                      </a:lnTo>
                      <a:lnTo>
                        <a:pt x="751" y="269"/>
                      </a:lnTo>
                      <a:lnTo>
                        <a:pt x="758" y="278"/>
                      </a:lnTo>
                      <a:lnTo>
                        <a:pt x="763" y="288"/>
                      </a:lnTo>
                      <a:lnTo>
                        <a:pt x="773" y="287"/>
                      </a:lnTo>
                      <a:lnTo>
                        <a:pt x="781" y="278"/>
                      </a:lnTo>
                      <a:lnTo>
                        <a:pt x="787" y="269"/>
                      </a:lnTo>
                      <a:lnTo>
                        <a:pt x="802" y="252"/>
                      </a:lnTo>
                      <a:lnTo>
                        <a:pt x="838" y="226"/>
                      </a:lnTo>
                      <a:lnTo>
                        <a:pt x="858" y="221"/>
                      </a:lnTo>
                      <a:lnTo>
                        <a:pt x="865" y="226"/>
                      </a:lnTo>
                      <a:lnTo>
                        <a:pt x="869" y="236"/>
                      </a:lnTo>
                      <a:lnTo>
                        <a:pt x="878" y="237"/>
                      </a:lnTo>
                      <a:lnTo>
                        <a:pt x="899" y="228"/>
                      </a:lnTo>
                      <a:lnTo>
                        <a:pt x="911" y="225"/>
                      </a:lnTo>
                      <a:lnTo>
                        <a:pt x="922" y="227"/>
                      </a:lnTo>
                      <a:lnTo>
                        <a:pt x="928" y="222"/>
                      </a:lnTo>
                      <a:lnTo>
                        <a:pt x="927" y="211"/>
                      </a:lnTo>
                      <a:lnTo>
                        <a:pt x="937" y="207"/>
                      </a:lnTo>
                      <a:lnTo>
                        <a:pt x="947" y="208"/>
                      </a:lnTo>
                      <a:lnTo>
                        <a:pt x="956" y="211"/>
                      </a:lnTo>
                      <a:lnTo>
                        <a:pt x="959" y="217"/>
                      </a:lnTo>
                      <a:lnTo>
                        <a:pt x="961" y="241"/>
                      </a:lnTo>
                      <a:lnTo>
                        <a:pt x="965" y="242"/>
                      </a:lnTo>
                      <a:lnTo>
                        <a:pt x="976" y="239"/>
                      </a:lnTo>
                      <a:lnTo>
                        <a:pt x="992" y="252"/>
                      </a:lnTo>
                      <a:lnTo>
                        <a:pt x="992" y="276"/>
                      </a:lnTo>
                      <a:lnTo>
                        <a:pt x="989" y="286"/>
                      </a:lnTo>
                      <a:lnTo>
                        <a:pt x="995" y="293"/>
                      </a:lnTo>
                      <a:lnTo>
                        <a:pt x="1016" y="300"/>
                      </a:lnTo>
                      <a:lnTo>
                        <a:pt x="1025" y="306"/>
                      </a:lnTo>
                      <a:lnTo>
                        <a:pt x="1024" y="316"/>
                      </a:lnTo>
                      <a:lnTo>
                        <a:pt x="1017" y="326"/>
                      </a:lnTo>
                      <a:lnTo>
                        <a:pt x="1007" y="332"/>
                      </a:lnTo>
                      <a:lnTo>
                        <a:pt x="997" y="340"/>
                      </a:lnTo>
                      <a:lnTo>
                        <a:pt x="990" y="349"/>
                      </a:lnTo>
                      <a:lnTo>
                        <a:pt x="980" y="355"/>
                      </a:lnTo>
                      <a:lnTo>
                        <a:pt x="973" y="363"/>
                      </a:lnTo>
                      <a:lnTo>
                        <a:pt x="986" y="380"/>
                      </a:lnTo>
                      <a:lnTo>
                        <a:pt x="1007" y="389"/>
                      </a:lnTo>
                      <a:lnTo>
                        <a:pt x="1029" y="392"/>
                      </a:lnTo>
                      <a:lnTo>
                        <a:pt x="1073" y="391"/>
                      </a:lnTo>
                      <a:lnTo>
                        <a:pt x="1087" y="401"/>
                      </a:lnTo>
                      <a:lnTo>
                        <a:pt x="1092" y="448"/>
                      </a:lnTo>
                      <a:lnTo>
                        <a:pt x="1092" y="458"/>
                      </a:lnTo>
                      <a:lnTo>
                        <a:pt x="1084" y="464"/>
                      </a:lnTo>
                      <a:lnTo>
                        <a:pt x="1075" y="465"/>
                      </a:lnTo>
                      <a:lnTo>
                        <a:pt x="1069" y="470"/>
                      </a:lnTo>
                      <a:lnTo>
                        <a:pt x="1075" y="478"/>
                      </a:lnTo>
                      <a:lnTo>
                        <a:pt x="1085" y="481"/>
                      </a:lnTo>
                      <a:lnTo>
                        <a:pt x="1091" y="486"/>
                      </a:lnTo>
                      <a:lnTo>
                        <a:pt x="1089" y="494"/>
                      </a:lnTo>
                      <a:lnTo>
                        <a:pt x="1093" y="502"/>
                      </a:lnTo>
                      <a:lnTo>
                        <a:pt x="1102" y="506"/>
                      </a:lnTo>
                      <a:lnTo>
                        <a:pt x="1104" y="516"/>
                      </a:lnTo>
                      <a:lnTo>
                        <a:pt x="1097" y="523"/>
                      </a:lnTo>
                      <a:lnTo>
                        <a:pt x="1093" y="527"/>
                      </a:lnTo>
                      <a:lnTo>
                        <a:pt x="1090" y="532"/>
                      </a:lnTo>
                      <a:lnTo>
                        <a:pt x="1089" y="538"/>
                      </a:lnTo>
                      <a:lnTo>
                        <a:pt x="1087" y="543"/>
                      </a:lnTo>
                      <a:lnTo>
                        <a:pt x="1071" y="554"/>
                      </a:lnTo>
                      <a:lnTo>
                        <a:pt x="1069" y="566"/>
                      </a:lnTo>
                      <a:lnTo>
                        <a:pt x="1075" y="574"/>
                      </a:lnTo>
                      <a:lnTo>
                        <a:pt x="1079" y="577"/>
                      </a:lnTo>
                      <a:lnTo>
                        <a:pt x="1083" y="583"/>
                      </a:lnTo>
                      <a:lnTo>
                        <a:pt x="1083" y="588"/>
                      </a:lnTo>
                      <a:lnTo>
                        <a:pt x="1080" y="596"/>
                      </a:lnTo>
                      <a:lnTo>
                        <a:pt x="1081" y="601"/>
                      </a:lnTo>
                      <a:lnTo>
                        <a:pt x="1089" y="599"/>
                      </a:lnTo>
                      <a:lnTo>
                        <a:pt x="1096" y="600"/>
                      </a:lnTo>
                      <a:lnTo>
                        <a:pt x="1055" y="658"/>
                      </a:lnTo>
                      <a:lnTo>
                        <a:pt x="1053" y="659"/>
                      </a:lnTo>
                      <a:lnTo>
                        <a:pt x="1039" y="651"/>
                      </a:lnTo>
                      <a:lnTo>
                        <a:pt x="1011" y="625"/>
                      </a:lnTo>
                      <a:lnTo>
                        <a:pt x="994" y="620"/>
                      </a:lnTo>
                      <a:lnTo>
                        <a:pt x="940" y="622"/>
                      </a:lnTo>
                      <a:lnTo>
                        <a:pt x="933" y="625"/>
                      </a:lnTo>
                      <a:lnTo>
                        <a:pt x="931" y="633"/>
                      </a:lnTo>
                      <a:lnTo>
                        <a:pt x="934" y="842"/>
                      </a:lnTo>
                      <a:lnTo>
                        <a:pt x="936" y="847"/>
                      </a:lnTo>
                      <a:lnTo>
                        <a:pt x="943" y="859"/>
                      </a:lnTo>
                      <a:lnTo>
                        <a:pt x="956" y="861"/>
                      </a:lnTo>
                      <a:lnTo>
                        <a:pt x="952" y="873"/>
                      </a:lnTo>
                      <a:lnTo>
                        <a:pt x="944" y="881"/>
                      </a:lnTo>
                      <a:lnTo>
                        <a:pt x="938" y="883"/>
                      </a:lnTo>
                      <a:lnTo>
                        <a:pt x="933" y="887"/>
                      </a:lnTo>
                      <a:lnTo>
                        <a:pt x="933" y="894"/>
                      </a:lnTo>
                      <a:lnTo>
                        <a:pt x="932" y="899"/>
                      </a:lnTo>
                      <a:lnTo>
                        <a:pt x="928" y="896"/>
                      </a:lnTo>
                      <a:lnTo>
                        <a:pt x="924" y="899"/>
                      </a:lnTo>
                      <a:lnTo>
                        <a:pt x="921" y="907"/>
                      </a:lnTo>
                      <a:lnTo>
                        <a:pt x="919" y="914"/>
                      </a:lnTo>
                      <a:lnTo>
                        <a:pt x="914" y="919"/>
                      </a:lnTo>
                      <a:lnTo>
                        <a:pt x="913" y="917"/>
                      </a:lnTo>
                      <a:lnTo>
                        <a:pt x="909" y="914"/>
                      </a:lnTo>
                      <a:lnTo>
                        <a:pt x="909" y="912"/>
                      </a:lnTo>
                      <a:lnTo>
                        <a:pt x="905" y="910"/>
                      </a:lnTo>
                      <a:lnTo>
                        <a:pt x="894" y="899"/>
                      </a:lnTo>
                      <a:lnTo>
                        <a:pt x="883" y="880"/>
                      </a:lnTo>
                      <a:lnTo>
                        <a:pt x="879" y="877"/>
                      </a:lnTo>
                      <a:lnTo>
                        <a:pt x="851" y="855"/>
                      </a:lnTo>
                      <a:lnTo>
                        <a:pt x="849" y="853"/>
                      </a:lnTo>
                      <a:lnTo>
                        <a:pt x="842" y="840"/>
                      </a:lnTo>
                      <a:lnTo>
                        <a:pt x="838" y="826"/>
                      </a:lnTo>
                      <a:lnTo>
                        <a:pt x="838" y="817"/>
                      </a:lnTo>
                      <a:lnTo>
                        <a:pt x="837" y="815"/>
                      </a:lnTo>
                      <a:lnTo>
                        <a:pt x="834" y="812"/>
                      </a:lnTo>
                      <a:lnTo>
                        <a:pt x="834" y="809"/>
                      </a:lnTo>
                      <a:lnTo>
                        <a:pt x="829" y="800"/>
                      </a:lnTo>
                      <a:lnTo>
                        <a:pt x="828" y="798"/>
                      </a:lnTo>
                      <a:lnTo>
                        <a:pt x="828" y="793"/>
                      </a:lnTo>
                      <a:lnTo>
                        <a:pt x="821" y="780"/>
                      </a:lnTo>
                      <a:lnTo>
                        <a:pt x="817" y="777"/>
                      </a:lnTo>
                      <a:lnTo>
                        <a:pt x="812" y="774"/>
                      </a:lnTo>
                      <a:lnTo>
                        <a:pt x="806" y="773"/>
                      </a:lnTo>
                      <a:lnTo>
                        <a:pt x="796" y="766"/>
                      </a:lnTo>
                      <a:lnTo>
                        <a:pt x="794" y="764"/>
                      </a:lnTo>
                      <a:lnTo>
                        <a:pt x="788" y="763"/>
                      </a:lnTo>
                      <a:lnTo>
                        <a:pt x="776" y="766"/>
                      </a:lnTo>
                      <a:lnTo>
                        <a:pt x="759" y="769"/>
                      </a:lnTo>
                      <a:lnTo>
                        <a:pt x="757" y="768"/>
                      </a:lnTo>
                      <a:lnTo>
                        <a:pt x="748" y="760"/>
                      </a:lnTo>
                      <a:lnTo>
                        <a:pt x="744" y="758"/>
                      </a:lnTo>
                      <a:lnTo>
                        <a:pt x="739" y="757"/>
                      </a:lnTo>
                      <a:lnTo>
                        <a:pt x="707" y="758"/>
                      </a:lnTo>
                      <a:lnTo>
                        <a:pt x="700" y="759"/>
                      </a:lnTo>
                      <a:lnTo>
                        <a:pt x="690" y="764"/>
                      </a:lnTo>
                      <a:lnTo>
                        <a:pt x="687" y="764"/>
                      </a:lnTo>
                      <a:lnTo>
                        <a:pt x="683" y="764"/>
                      </a:lnTo>
                      <a:lnTo>
                        <a:pt x="670" y="762"/>
                      </a:lnTo>
                      <a:lnTo>
                        <a:pt x="654" y="763"/>
                      </a:lnTo>
                      <a:lnTo>
                        <a:pt x="651" y="761"/>
                      </a:lnTo>
                      <a:lnTo>
                        <a:pt x="649" y="759"/>
                      </a:lnTo>
                      <a:lnTo>
                        <a:pt x="646" y="754"/>
                      </a:lnTo>
                      <a:lnTo>
                        <a:pt x="641" y="748"/>
                      </a:lnTo>
                      <a:lnTo>
                        <a:pt x="638" y="742"/>
                      </a:lnTo>
                      <a:lnTo>
                        <a:pt x="635" y="742"/>
                      </a:lnTo>
                      <a:lnTo>
                        <a:pt x="629" y="739"/>
                      </a:lnTo>
                      <a:lnTo>
                        <a:pt x="626" y="739"/>
                      </a:lnTo>
                      <a:lnTo>
                        <a:pt x="610" y="739"/>
                      </a:lnTo>
                      <a:lnTo>
                        <a:pt x="605" y="737"/>
                      </a:lnTo>
                      <a:lnTo>
                        <a:pt x="601" y="734"/>
                      </a:lnTo>
                      <a:lnTo>
                        <a:pt x="600" y="732"/>
                      </a:lnTo>
                      <a:lnTo>
                        <a:pt x="597" y="727"/>
                      </a:lnTo>
                      <a:lnTo>
                        <a:pt x="595" y="724"/>
                      </a:lnTo>
                      <a:lnTo>
                        <a:pt x="592" y="721"/>
                      </a:lnTo>
                      <a:lnTo>
                        <a:pt x="586" y="716"/>
                      </a:lnTo>
                      <a:lnTo>
                        <a:pt x="582" y="711"/>
                      </a:lnTo>
                      <a:lnTo>
                        <a:pt x="580" y="710"/>
                      </a:lnTo>
                      <a:lnTo>
                        <a:pt x="576" y="707"/>
                      </a:lnTo>
                      <a:lnTo>
                        <a:pt x="572" y="706"/>
                      </a:lnTo>
                      <a:lnTo>
                        <a:pt x="568" y="705"/>
                      </a:lnTo>
                      <a:lnTo>
                        <a:pt x="559" y="705"/>
                      </a:lnTo>
                      <a:lnTo>
                        <a:pt x="556" y="704"/>
                      </a:lnTo>
                      <a:lnTo>
                        <a:pt x="552" y="702"/>
                      </a:lnTo>
                      <a:lnTo>
                        <a:pt x="548" y="699"/>
                      </a:lnTo>
                      <a:lnTo>
                        <a:pt x="543" y="694"/>
                      </a:lnTo>
                      <a:lnTo>
                        <a:pt x="540" y="692"/>
                      </a:lnTo>
                      <a:lnTo>
                        <a:pt x="536" y="690"/>
                      </a:lnTo>
                      <a:lnTo>
                        <a:pt x="532" y="689"/>
                      </a:lnTo>
                      <a:lnTo>
                        <a:pt x="512" y="690"/>
                      </a:lnTo>
                      <a:lnTo>
                        <a:pt x="484" y="685"/>
                      </a:lnTo>
                      <a:lnTo>
                        <a:pt x="480" y="684"/>
                      </a:lnTo>
                      <a:lnTo>
                        <a:pt x="476" y="682"/>
                      </a:lnTo>
                      <a:lnTo>
                        <a:pt x="474" y="678"/>
                      </a:lnTo>
                      <a:lnTo>
                        <a:pt x="474" y="675"/>
                      </a:lnTo>
                      <a:lnTo>
                        <a:pt x="474" y="671"/>
                      </a:lnTo>
                      <a:lnTo>
                        <a:pt x="474" y="668"/>
                      </a:lnTo>
                      <a:lnTo>
                        <a:pt x="473" y="665"/>
                      </a:lnTo>
                      <a:lnTo>
                        <a:pt x="468" y="661"/>
                      </a:lnTo>
                      <a:lnTo>
                        <a:pt x="463" y="654"/>
                      </a:lnTo>
                      <a:lnTo>
                        <a:pt x="458" y="651"/>
                      </a:lnTo>
                      <a:lnTo>
                        <a:pt x="443" y="644"/>
                      </a:lnTo>
                      <a:lnTo>
                        <a:pt x="433" y="637"/>
                      </a:lnTo>
                      <a:lnTo>
                        <a:pt x="428" y="635"/>
                      </a:lnTo>
                      <a:lnTo>
                        <a:pt x="428" y="633"/>
                      </a:lnTo>
                      <a:lnTo>
                        <a:pt x="421" y="630"/>
                      </a:lnTo>
                      <a:lnTo>
                        <a:pt x="417" y="629"/>
                      </a:lnTo>
                      <a:lnTo>
                        <a:pt x="413" y="629"/>
                      </a:lnTo>
                      <a:lnTo>
                        <a:pt x="395" y="635"/>
                      </a:lnTo>
                      <a:lnTo>
                        <a:pt x="381" y="642"/>
                      </a:lnTo>
                      <a:lnTo>
                        <a:pt x="369" y="646"/>
                      </a:lnTo>
                      <a:lnTo>
                        <a:pt x="361" y="647"/>
                      </a:lnTo>
                      <a:lnTo>
                        <a:pt x="352" y="644"/>
                      </a:lnTo>
                      <a:lnTo>
                        <a:pt x="347" y="638"/>
                      </a:lnTo>
                      <a:lnTo>
                        <a:pt x="347" y="630"/>
                      </a:lnTo>
                      <a:lnTo>
                        <a:pt x="348" y="621"/>
                      </a:lnTo>
                      <a:lnTo>
                        <a:pt x="348" y="613"/>
                      </a:lnTo>
                      <a:lnTo>
                        <a:pt x="344" y="607"/>
                      </a:lnTo>
                      <a:lnTo>
                        <a:pt x="336" y="604"/>
                      </a:lnTo>
                      <a:lnTo>
                        <a:pt x="321" y="602"/>
                      </a:lnTo>
                      <a:lnTo>
                        <a:pt x="317" y="600"/>
                      </a:lnTo>
                      <a:lnTo>
                        <a:pt x="312" y="596"/>
                      </a:lnTo>
                      <a:lnTo>
                        <a:pt x="309" y="592"/>
                      </a:lnTo>
                      <a:lnTo>
                        <a:pt x="309" y="588"/>
                      </a:lnTo>
                      <a:lnTo>
                        <a:pt x="309" y="582"/>
                      </a:lnTo>
                      <a:lnTo>
                        <a:pt x="308" y="582"/>
                      </a:lnTo>
                      <a:lnTo>
                        <a:pt x="308" y="582"/>
                      </a:lnTo>
                      <a:lnTo>
                        <a:pt x="307" y="583"/>
                      </a:lnTo>
                      <a:lnTo>
                        <a:pt x="308" y="577"/>
                      </a:lnTo>
                      <a:lnTo>
                        <a:pt x="307" y="566"/>
                      </a:lnTo>
                      <a:lnTo>
                        <a:pt x="307" y="564"/>
                      </a:lnTo>
                      <a:lnTo>
                        <a:pt x="281" y="560"/>
                      </a:lnTo>
                      <a:lnTo>
                        <a:pt x="259" y="563"/>
                      </a:lnTo>
                      <a:lnTo>
                        <a:pt x="249" y="546"/>
                      </a:lnTo>
                      <a:lnTo>
                        <a:pt x="250" y="524"/>
                      </a:lnTo>
                      <a:lnTo>
                        <a:pt x="253" y="501"/>
                      </a:lnTo>
                      <a:lnTo>
                        <a:pt x="248" y="481"/>
                      </a:lnTo>
                      <a:lnTo>
                        <a:pt x="238" y="481"/>
                      </a:lnTo>
                      <a:lnTo>
                        <a:pt x="233" y="478"/>
                      </a:lnTo>
                      <a:lnTo>
                        <a:pt x="229" y="475"/>
                      </a:lnTo>
                      <a:lnTo>
                        <a:pt x="130" y="360"/>
                      </a:lnTo>
                      <a:lnTo>
                        <a:pt x="122" y="353"/>
                      </a:lnTo>
                      <a:lnTo>
                        <a:pt x="102" y="350"/>
                      </a:lnTo>
                      <a:lnTo>
                        <a:pt x="55" y="352"/>
                      </a:ln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12700">
                  <a:solidFill>
                    <a:schemeClr val="bg1"/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o-RO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" name="Freeform 22">
                  <a:extLst>
                    <a:ext uri="{FF2B5EF4-FFF2-40B4-BE49-F238E27FC236}">
                      <a16:creationId xmlns:a16="http://schemas.microsoft.com/office/drawing/2014/main" id="{B067A69B-DB80-45F2-A66E-E4D7078DE3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5338" y="3759200"/>
                  <a:ext cx="895350" cy="762000"/>
                </a:xfrm>
                <a:custGeom>
                  <a:avLst/>
                  <a:gdLst/>
                  <a:ahLst/>
                  <a:cxnLst>
                    <a:cxn ang="0">
                      <a:pos x="508" y="468"/>
                    </a:cxn>
                    <a:cxn ang="0">
                      <a:pos x="490" y="448"/>
                    </a:cxn>
                    <a:cxn ang="0">
                      <a:pos x="454" y="443"/>
                    </a:cxn>
                    <a:cxn ang="0">
                      <a:pos x="434" y="426"/>
                    </a:cxn>
                    <a:cxn ang="0">
                      <a:pos x="442" y="401"/>
                    </a:cxn>
                    <a:cxn ang="0">
                      <a:pos x="406" y="407"/>
                    </a:cxn>
                    <a:cxn ang="0">
                      <a:pos x="413" y="383"/>
                    </a:cxn>
                    <a:cxn ang="0">
                      <a:pos x="225" y="374"/>
                    </a:cxn>
                    <a:cxn ang="0">
                      <a:pos x="205" y="384"/>
                    </a:cxn>
                    <a:cxn ang="0">
                      <a:pos x="169" y="370"/>
                    </a:cxn>
                    <a:cxn ang="0">
                      <a:pos x="153" y="400"/>
                    </a:cxn>
                    <a:cxn ang="0">
                      <a:pos x="65" y="419"/>
                    </a:cxn>
                    <a:cxn ang="0">
                      <a:pos x="48" y="436"/>
                    </a:cxn>
                    <a:cxn ang="0">
                      <a:pos x="14" y="434"/>
                    </a:cxn>
                    <a:cxn ang="0">
                      <a:pos x="20" y="403"/>
                    </a:cxn>
                    <a:cxn ang="0">
                      <a:pos x="26" y="374"/>
                    </a:cxn>
                    <a:cxn ang="0">
                      <a:pos x="30" y="352"/>
                    </a:cxn>
                    <a:cxn ang="0">
                      <a:pos x="19" y="347"/>
                    </a:cxn>
                    <a:cxn ang="0">
                      <a:pos x="19" y="320"/>
                    </a:cxn>
                    <a:cxn ang="0">
                      <a:pos x="20" y="275"/>
                    </a:cxn>
                    <a:cxn ang="0">
                      <a:pos x="32" y="268"/>
                    </a:cxn>
                    <a:cxn ang="0">
                      <a:pos x="19" y="251"/>
                    </a:cxn>
                    <a:cxn ang="0">
                      <a:pos x="25" y="239"/>
                    </a:cxn>
                    <a:cxn ang="0">
                      <a:pos x="21" y="158"/>
                    </a:cxn>
                    <a:cxn ang="0">
                      <a:pos x="34" y="157"/>
                    </a:cxn>
                    <a:cxn ang="0">
                      <a:pos x="29" y="130"/>
                    </a:cxn>
                    <a:cxn ang="0">
                      <a:pos x="16" y="48"/>
                    </a:cxn>
                    <a:cxn ang="0">
                      <a:pos x="3" y="23"/>
                    </a:cxn>
                    <a:cxn ang="0">
                      <a:pos x="27" y="0"/>
                    </a:cxn>
                    <a:cxn ang="0">
                      <a:pos x="70" y="63"/>
                    </a:cxn>
                    <a:cxn ang="0">
                      <a:pos x="96" y="36"/>
                    </a:cxn>
                    <a:cxn ang="0">
                      <a:pos x="93" y="113"/>
                    </a:cxn>
                    <a:cxn ang="0">
                      <a:pos x="149" y="178"/>
                    </a:cxn>
                    <a:cxn ang="0">
                      <a:pos x="205" y="144"/>
                    </a:cxn>
                    <a:cxn ang="0">
                      <a:pos x="242" y="163"/>
                    </a:cxn>
                    <a:cxn ang="0">
                      <a:pos x="298" y="169"/>
                    </a:cxn>
                    <a:cxn ang="0">
                      <a:pos x="315" y="202"/>
                    </a:cxn>
                    <a:cxn ang="0">
                      <a:pos x="320" y="221"/>
                    </a:cxn>
                    <a:cxn ang="0">
                      <a:pos x="322" y="267"/>
                    </a:cxn>
                    <a:cxn ang="0">
                      <a:pos x="394" y="249"/>
                    </a:cxn>
                    <a:cxn ang="0">
                      <a:pos x="439" y="249"/>
                    </a:cxn>
                    <a:cxn ang="0">
                      <a:pos x="478" y="253"/>
                    </a:cxn>
                    <a:cxn ang="0">
                      <a:pos x="494" y="281"/>
                    </a:cxn>
                    <a:cxn ang="0">
                      <a:pos x="521" y="282"/>
                    </a:cxn>
                    <a:cxn ang="0">
                      <a:pos x="549" y="278"/>
                    </a:cxn>
                    <a:cxn ang="0">
                      <a:pos x="515" y="348"/>
                    </a:cxn>
                    <a:cxn ang="0">
                      <a:pos x="498" y="400"/>
                    </a:cxn>
                    <a:cxn ang="0">
                      <a:pos x="531" y="407"/>
                    </a:cxn>
                    <a:cxn ang="0">
                      <a:pos x="561" y="396"/>
                    </a:cxn>
                    <a:cxn ang="0">
                      <a:pos x="560" y="439"/>
                    </a:cxn>
                    <a:cxn ang="0">
                      <a:pos x="526" y="454"/>
                    </a:cxn>
                    <a:cxn ang="0">
                      <a:pos x="556" y="475"/>
                    </a:cxn>
                  </a:cxnLst>
                  <a:rect l="0" t="0" r="r" b="b"/>
                  <a:pathLst>
                    <a:path w="564" h="480">
                      <a:moveTo>
                        <a:pt x="552" y="480"/>
                      </a:moveTo>
                      <a:lnTo>
                        <a:pt x="534" y="479"/>
                      </a:lnTo>
                      <a:lnTo>
                        <a:pt x="534" y="479"/>
                      </a:lnTo>
                      <a:lnTo>
                        <a:pt x="508" y="468"/>
                      </a:lnTo>
                      <a:lnTo>
                        <a:pt x="490" y="465"/>
                      </a:lnTo>
                      <a:lnTo>
                        <a:pt x="490" y="464"/>
                      </a:lnTo>
                      <a:lnTo>
                        <a:pt x="491" y="456"/>
                      </a:lnTo>
                      <a:lnTo>
                        <a:pt x="490" y="448"/>
                      </a:lnTo>
                      <a:lnTo>
                        <a:pt x="482" y="445"/>
                      </a:lnTo>
                      <a:lnTo>
                        <a:pt x="466" y="445"/>
                      </a:lnTo>
                      <a:lnTo>
                        <a:pt x="459" y="446"/>
                      </a:lnTo>
                      <a:lnTo>
                        <a:pt x="454" y="443"/>
                      </a:lnTo>
                      <a:lnTo>
                        <a:pt x="450" y="439"/>
                      </a:lnTo>
                      <a:lnTo>
                        <a:pt x="441" y="437"/>
                      </a:lnTo>
                      <a:lnTo>
                        <a:pt x="434" y="433"/>
                      </a:lnTo>
                      <a:lnTo>
                        <a:pt x="434" y="426"/>
                      </a:lnTo>
                      <a:lnTo>
                        <a:pt x="451" y="416"/>
                      </a:lnTo>
                      <a:lnTo>
                        <a:pt x="454" y="410"/>
                      </a:lnTo>
                      <a:lnTo>
                        <a:pt x="451" y="404"/>
                      </a:lnTo>
                      <a:lnTo>
                        <a:pt x="442" y="401"/>
                      </a:lnTo>
                      <a:lnTo>
                        <a:pt x="433" y="403"/>
                      </a:lnTo>
                      <a:lnTo>
                        <a:pt x="424" y="409"/>
                      </a:lnTo>
                      <a:lnTo>
                        <a:pt x="415" y="413"/>
                      </a:lnTo>
                      <a:lnTo>
                        <a:pt x="406" y="407"/>
                      </a:lnTo>
                      <a:lnTo>
                        <a:pt x="406" y="403"/>
                      </a:lnTo>
                      <a:lnTo>
                        <a:pt x="403" y="396"/>
                      </a:lnTo>
                      <a:lnTo>
                        <a:pt x="406" y="389"/>
                      </a:lnTo>
                      <a:lnTo>
                        <a:pt x="413" y="383"/>
                      </a:lnTo>
                      <a:lnTo>
                        <a:pt x="416" y="375"/>
                      </a:lnTo>
                      <a:lnTo>
                        <a:pt x="398" y="371"/>
                      </a:lnTo>
                      <a:lnTo>
                        <a:pt x="228" y="372"/>
                      </a:lnTo>
                      <a:lnTo>
                        <a:pt x="225" y="374"/>
                      </a:lnTo>
                      <a:lnTo>
                        <a:pt x="225" y="379"/>
                      </a:lnTo>
                      <a:lnTo>
                        <a:pt x="221" y="383"/>
                      </a:lnTo>
                      <a:lnTo>
                        <a:pt x="215" y="385"/>
                      </a:lnTo>
                      <a:lnTo>
                        <a:pt x="205" y="384"/>
                      </a:lnTo>
                      <a:lnTo>
                        <a:pt x="198" y="375"/>
                      </a:lnTo>
                      <a:lnTo>
                        <a:pt x="185" y="369"/>
                      </a:lnTo>
                      <a:lnTo>
                        <a:pt x="178" y="367"/>
                      </a:lnTo>
                      <a:lnTo>
                        <a:pt x="169" y="370"/>
                      </a:lnTo>
                      <a:lnTo>
                        <a:pt x="167" y="374"/>
                      </a:lnTo>
                      <a:lnTo>
                        <a:pt x="163" y="389"/>
                      </a:lnTo>
                      <a:lnTo>
                        <a:pt x="158" y="394"/>
                      </a:lnTo>
                      <a:lnTo>
                        <a:pt x="153" y="400"/>
                      </a:lnTo>
                      <a:lnTo>
                        <a:pt x="151" y="415"/>
                      </a:lnTo>
                      <a:lnTo>
                        <a:pt x="146" y="419"/>
                      </a:lnTo>
                      <a:lnTo>
                        <a:pt x="129" y="422"/>
                      </a:lnTo>
                      <a:lnTo>
                        <a:pt x="65" y="419"/>
                      </a:lnTo>
                      <a:lnTo>
                        <a:pt x="62" y="421"/>
                      </a:lnTo>
                      <a:lnTo>
                        <a:pt x="62" y="425"/>
                      </a:lnTo>
                      <a:lnTo>
                        <a:pt x="56" y="431"/>
                      </a:lnTo>
                      <a:lnTo>
                        <a:pt x="48" y="436"/>
                      </a:lnTo>
                      <a:lnTo>
                        <a:pt x="41" y="437"/>
                      </a:lnTo>
                      <a:lnTo>
                        <a:pt x="33" y="434"/>
                      </a:lnTo>
                      <a:lnTo>
                        <a:pt x="23" y="435"/>
                      </a:lnTo>
                      <a:lnTo>
                        <a:pt x="14" y="434"/>
                      </a:lnTo>
                      <a:lnTo>
                        <a:pt x="12" y="434"/>
                      </a:lnTo>
                      <a:lnTo>
                        <a:pt x="13" y="428"/>
                      </a:lnTo>
                      <a:lnTo>
                        <a:pt x="19" y="409"/>
                      </a:lnTo>
                      <a:lnTo>
                        <a:pt x="20" y="403"/>
                      </a:lnTo>
                      <a:lnTo>
                        <a:pt x="17" y="391"/>
                      </a:lnTo>
                      <a:lnTo>
                        <a:pt x="17" y="385"/>
                      </a:lnTo>
                      <a:lnTo>
                        <a:pt x="21" y="379"/>
                      </a:lnTo>
                      <a:lnTo>
                        <a:pt x="26" y="374"/>
                      </a:lnTo>
                      <a:lnTo>
                        <a:pt x="30" y="371"/>
                      </a:lnTo>
                      <a:lnTo>
                        <a:pt x="31" y="368"/>
                      </a:lnTo>
                      <a:lnTo>
                        <a:pt x="31" y="355"/>
                      </a:lnTo>
                      <a:lnTo>
                        <a:pt x="30" y="352"/>
                      </a:lnTo>
                      <a:lnTo>
                        <a:pt x="28" y="350"/>
                      </a:lnTo>
                      <a:lnTo>
                        <a:pt x="25" y="350"/>
                      </a:lnTo>
                      <a:lnTo>
                        <a:pt x="21" y="349"/>
                      </a:lnTo>
                      <a:lnTo>
                        <a:pt x="19" y="347"/>
                      </a:lnTo>
                      <a:lnTo>
                        <a:pt x="17" y="344"/>
                      </a:lnTo>
                      <a:lnTo>
                        <a:pt x="15" y="339"/>
                      </a:lnTo>
                      <a:lnTo>
                        <a:pt x="16" y="332"/>
                      </a:lnTo>
                      <a:lnTo>
                        <a:pt x="19" y="320"/>
                      </a:lnTo>
                      <a:lnTo>
                        <a:pt x="18" y="307"/>
                      </a:lnTo>
                      <a:lnTo>
                        <a:pt x="14" y="296"/>
                      </a:lnTo>
                      <a:lnTo>
                        <a:pt x="13" y="286"/>
                      </a:lnTo>
                      <a:lnTo>
                        <a:pt x="20" y="275"/>
                      </a:lnTo>
                      <a:lnTo>
                        <a:pt x="24" y="273"/>
                      </a:lnTo>
                      <a:lnTo>
                        <a:pt x="27" y="272"/>
                      </a:lnTo>
                      <a:lnTo>
                        <a:pt x="31" y="271"/>
                      </a:lnTo>
                      <a:lnTo>
                        <a:pt x="32" y="268"/>
                      </a:lnTo>
                      <a:lnTo>
                        <a:pt x="30" y="265"/>
                      </a:lnTo>
                      <a:lnTo>
                        <a:pt x="22" y="259"/>
                      </a:lnTo>
                      <a:lnTo>
                        <a:pt x="20" y="255"/>
                      </a:lnTo>
                      <a:lnTo>
                        <a:pt x="19" y="251"/>
                      </a:lnTo>
                      <a:lnTo>
                        <a:pt x="19" y="249"/>
                      </a:lnTo>
                      <a:lnTo>
                        <a:pt x="20" y="247"/>
                      </a:lnTo>
                      <a:lnTo>
                        <a:pt x="23" y="242"/>
                      </a:lnTo>
                      <a:lnTo>
                        <a:pt x="25" y="239"/>
                      </a:lnTo>
                      <a:lnTo>
                        <a:pt x="26" y="236"/>
                      </a:lnTo>
                      <a:lnTo>
                        <a:pt x="27" y="232"/>
                      </a:lnTo>
                      <a:lnTo>
                        <a:pt x="20" y="161"/>
                      </a:lnTo>
                      <a:lnTo>
                        <a:pt x="21" y="158"/>
                      </a:lnTo>
                      <a:lnTo>
                        <a:pt x="23" y="156"/>
                      </a:lnTo>
                      <a:lnTo>
                        <a:pt x="27" y="156"/>
                      </a:lnTo>
                      <a:lnTo>
                        <a:pt x="33" y="158"/>
                      </a:lnTo>
                      <a:lnTo>
                        <a:pt x="34" y="157"/>
                      </a:lnTo>
                      <a:lnTo>
                        <a:pt x="34" y="156"/>
                      </a:lnTo>
                      <a:lnTo>
                        <a:pt x="35" y="153"/>
                      </a:lnTo>
                      <a:lnTo>
                        <a:pt x="35" y="140"/>
                      </a:lnTo>
                      <a:lnTo>
                        <a:pt x="29" y="130"/>
                      </a:lnTo>
                      <a:lnTo>
                        <a:pt x="20" y="120"/>
                      </a:lnTo>
                      <a:lnTo>
                        <a:pt x="14" y="108"/>
                      </a:lnTo>
                      <a:lnTo>
                        <a:pt x="13" y="97"/>
                      </a:lnTo>
                      <a:lnTo>
                        <a:pt x="16" y="48"/>
                      </a:lnTo>
                      <a:lnTo>
                        <a:pt x="15" y="44"/>
                      </a:lnTo>
                      <a:lnTo>
                        <a:pt x="13" y="40"/>
                      </a:lnTo>
                      <a:lnTo>
                        <a:pt x="6" y="32"/>
                      </a:lnTo>
                      <a:lnTo>
                        <a:pt x="3" y="23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2" y="17"/>
                      </a:lnTo>
                      <a:lnTo>
                        <a:pt x="27" y="0"/>
                      </a:lnTo>
                      <a:lnTo>
                        <a:pt x="56" y="0"/>
                      </a:lnTo>
                      <a:lnTo>
                        <a:pt x="63" y="14"/>
                      </a:lnTo>
                      <a:lnTo>
                        <a:pt x="65" y="47"/>
                      </a:lnTo>
                      <a:lnTo>
                        <a:pt x="70" y="63"/>
                      </a:lnTo>
                      <a:lnTo>
                        <a:pt x="78" y="64"/>
                      </a:lnTo>
                      <a:lnTo>
                        <a:pt x="81" y="49"/>
                      </a:lnTo>
                      <a:lnTo>
                        <a:pt x="85" y="36"/>
                      </a:lnTo>
                      <a:lnTo>
                        <a:pt x="96" y="36"/>
                      </a:lnTo>
                      <a:lnTo>
                        <a:pt x="98" y="62"/>
                      </a:lnTo>
                      <a:lnTo>
                        <a:pt x="87" y="92"/>
                      </a:lnTo>
                      <a:lnTo>
                        <a:pt x="88" y="98"/>
                      </a:lnTo>
                      <a:lnTo>
                        <a:pt x="93" y="113"/>
                      </a:lnTo>
                      <a:lnTo>
                        <a:pt x="106" y="123"/>
                      </a:lnTo>
                      <a:lnTo>
                        <a:pt x="115" y="136"/>
                      </a:lnTo>
                      <a:lnTo>
                        <a:pt x="129" y="160"/>
                      </a:lnTo>
                      <a:lnTo>
                        <a:pt x="149" y="178"/>
                      </a:lnTo>
                      <a:lnTo>
                        <a:pt x="165" y="184"/>
                      </a:lnTo>
                      <a:lnTo>
                        <a:pt x="182" y="183"/>
                      </a:lnTo>
                      <a:lnTo>
                        <a:pt x="193" y="173"/>
                      </a:lnTo>
                      <a:lnTo>
                        <a:pt x="205" y="144"/>
                      </a:lnTo>
                      <a:lnTo>
                        <a:pt x="217" y="136"/>
                      </a:lnTo>
                      <a:lnTo>
                        <a:pt x="228" y="144"/>
                      </a:lnTo>
                      <a:lnTo>
                        <a:pt x="233" y="158"/>
                      </a:lnTo>
                      <a:lnTo>
                        <a:pt x="242" y="163"/>
                      </a:lnTo>
                      <a:lnTo>
                        <a:pt x="250" y="158"/>
                      </a:lnTo>
                      <a:lnTo>
                        <a:pt x="258" y="154"/>
                      </a:lnTo>
                      <a:lnTo>
                        <a:pt x="288" y="155"/>
                      </a:lnTo>
                      <a:lnTo>
                        <a:pt x="298" y="169"/>
                      </a:lnTo>
                      <a:lnTo>
                        <a:pt x="298" y="186"/>
                      </a:lnTo>
                      <a:lnTo>
                        <a:pt x="298" y="191"/>
                      </a:lnTo>
                      <a:lnTo>
                        <a:pt x="307" y="197"/>
                      </a:lnTo>
                      <a:lnTo>
                        <a:pt x="315" y="202"/>
                      </a:lnTo>
                      <a:lnTo>
                        <a:pt x="317" y="207"/>
                      </a:lnTo>
                      <a:lnTo>
                        <a:pt x="317" y="212"/>
                      </a:lnTo>
                      <a:lnTo>
                        <a:pt x="318" y="217"/>
                      </a:lnTo>
                      <a:lnTo>
                        <a:pt x="320" y="221"/>
                      </a:lnTo>
                      <a:lnTo>
                        <a:pt x="323" y="238"/>
                      </a:lnTo>
                      <a:lnTo>
                        <a:pt x="312" y="252"/>
                      </a:lnTo>
                      <a:lnTo>
                        <a:pt x="304" y="266"/>
                      </a:lnTo>
                      <a:lnTo>
                        <a:pt x="322" y="267"/>
                      </a:lnTo>
                      <a:lnTo>
                        <a:pt x="358" y="262"/>
                      </a:lnTo>
                      <a:lnTo>
                        <a:pt x="376" y="257"/>
                      </a:lnTo>
                      <a:lnTo>
                        <a:pt x="385" y="252"/>
                      </a:lnTo>
                      <a:lnTo>
                        <a:pt x="394" y="249"/>
                      </a:lnTo>
                      <a:lnTo>
                        <a:pt x="403" y="248"/>
                      </a:lnTo>
                      <a:lnTo>
                        <a:pt x="412" y="247"/>
                      </a:lnTo>
                      <a:lnTo>
                        <a:pt x="432" y="237"/>
                      </a:lnTo>
                      <a:lnTo>
                        <a:pt x="439" y="249"/>
                      </a:lnTo>
                      <a:lnTo>
                        <a:pt x="441" y="263"/>
                      </a:lnTo>
                      <a:lnTo>
                        <a:pt x="453" y="261"/>
                      </a:lnTo>
                      <a:lnTo>
                        <a:pt x="464" y="254"/>
                      </a:lnTo>
                      <a:lnTo>
                        <a:pt x="478" y="253"/>
                      </a:lnTo>
                      <a:lnTo>
                        <a:pt x="487" y="262"/>
                      </a:lnTo>
                      <a:lnTo>
                        <a:pt x="491" y="269"/>
                      </a:lnTo>
                      <a:lnTo>
                        <a:pt x="494" y="277"/>
                      </a:lnTo>
                      <a:lnTo>
                        <a:pt x="494" y="281"/>
                      </a:lnTo>
                      <a:lnTo>
                        <a:pt x="496" y="285"/>
                      </a:lnTo>
                      <a:lnTo>
                        <a:pt x="504" y="286"/>
                      </a:lnTo>
                      <a:lnTo>
                        <a:pt x="515" y="280"/>
                      </a:lnTo>
                      <a:lnTo>
                        <a:pt x="521" y="282"/>
                      </a:lnTo>
                      <a:lnTo>
                        <a:pt x="527" y="282"/>
                      </a:lnTo>
                      <a:lnTo>
                        <a:pt x="532" y="280"/>
                      </a:lnTo>
                      <a:lnTo>
                        <a:pt x="537" y="279"/>
                      </a:lnTo>
                      <a:lnTo>
                        <a:pt x="549" y="278"/>
                      </a:lnTo>
                      <a:lnTo>
                        <a:pt x="554" y="283"/>
                      </a:lnTo>
                      <a:lnTo>
                        <a:pt x="547" y="322"/>
                      </a:lnTo>
                      <a:lnTo>
                        <a:pt x="542" y="329"/>
                      </a:lnTo>
                      <a:lnTo>
                        <a:pt x="515" y="348"/>
                      </a:lnTo>
                      <a:lnTo>
                        <a:pt x="500" y="364"/>
                      </a:lnTo>
                      <a:lnTo>
                        <a:pt x="493" y="383"/>
                      </a:lnTo>
                      <a:lnTo>
                        <a:pt x="493" y="392"/>
                      </a:lnTo>
                      <a:lnTo>
                        <a:pt x="498" y="400"/>
                      </a:lnTo>
                      <a:lnTo>
                        <a:pt x="502" y="403"/>
                      </a:lnTo>
                      <a:lnTo>
                        <a:pt x="511" y="405"/>
                      </a:lnTo>
                      <a:lnTo>
                        <a:pt x="516" y="406"/>
                      </a:lnTo>
                      <a:lnTo>
                        <a:pt x="531" y="407"/>
                      </a:lnTo>
                      <a:lnTo>
                        <a:pt x="544" y="399"/>
                      </a:lnTo>
                      <a:lnTo>
                        <a:pt x="548" y="392"/>
                      </a:lnTo>
                      <a:lnTo>
                        <a:pt x="556" y="389"/>
                      </a:lnTo>
                      <a:lnTo>
                        <a:pt x="561" y="396"/>
                      </a:lnTo>
                      <a:lnTo>
                        <a:pt x="561" y="417"/>
                      </a:lnTo>
                      <a:lnTo>
                        <a:pt x="564" y="431"/>
                      </a:lnTo>
                      <a:lnTo>
                        <a:pt x="563" y="435"/>
                      </a:lnTo>
                      <a:lnTo>
                        <a:pt x="560" y="439"/>
                      </a:lnTo>
                      <a:lnTo>
                        <a:pt x="555" y="440"/>
                      </a:lnTo>
                      <a:lnTo>
                        <a:pt x="540" y="451"/>
                      </a:lnTo>
                      <a:lnTo>
                        <a:pt x="530" y="452"/>
                      </a:lnTo>
                      <a:lnTo>
                        <a:pt x="526" y="454"/>
                      </a:lnTo>
                      <a:lnTo>
                        <a:pt x="531" y="460"/>
                      </a:lnTo>
                      <a:lnTo>
                        <a:pt x="540" y="460"/>
                      </a:lnTo>
                      <a:lnTo>
                        <a:pt x="556" y="467"/>
                      </a:lnTo>
                      <a:lnTo>
                        <a:pt x="556" y="475"/>
                      </a:lnTo>
                      <a:lnTo>
                        <a:pt x="552" y="480"/>
                      </a:lnTo>
                      <a:close/>
                    </a:path>
                  </a:pathLst>
                </a:cu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bg1"/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o-RO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" name="Freeform 23">
                  <a:extLst>
                    <a:ext uri="{FF2B5EF4-FFF2-40B4-BE49-F238E27FC236}">
                      <a16:creationId xmlns:a16="http://schemas.microsoft.com/office/drawing/2014/main" id="{5A411E3B-550F-48CA-B36D-EADB65D5FC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7975" y="3846513"/>
                  <a:ext cx="777875" cy="890588"/>
                </a:xfrm>
                <a:custGeom>
                  <a:avLst/>
                  <a:gdLst/>
                  <a:ahLst/>
                  <a:cxnLst>
                    <a:cxn ang="0">
                      <a:pos x="191" y="561"/>
                    </a:cxn>
                    <a:cxn ang="0">
                      <a:pos x="139" y="506"/>
                    </a:cxn>
                    <a:cxn ang="0">
                      <a:pos x="115" y="478"/>
                    </a:cxn>
                    <a:cxn ang="0">
                      <a:pos x="75" y="450"/>
                    </a:cxn>
                    <a:cxn ang="0">
                      <a:pos x="41" y="424"/>
                    </a:cxn>
                    <a:cxn ang="0">
                      <a:pos x="63" y="420"/>
                    </a:cxn>
                    <a:cxn ang="0">
                      <a:pos x="38" y="405"/>
                    </a:cxn>
                    <a:cxn ang="0">
                      <a:pos x="47" y="396"/>
                    </a:cxn>
                    <a:cxn ang="0">
                      <a:pos x="70" y="380"/>
                    </a:cxn>
                    <a:cxn ang="0">
                      <a:pos x="68" y="341"/>
                    </a:cxn>
                    <a:cxn ang="0">
                      <a:pos x="51" y="344"/>
                    </a:cxn>
                    <a:cxn ang="0">
                      <a:pos x="18" y="350"/>
                    </a:cxn>
                    <a:cxn ang="0">
                      <a:pos x="0" y="337"/>
                    </a:cxn>
                    <a:cxn ang="0">
                      <a:pos x="22" y="293"/>
                    </a:cxn>
                    <a:cxn ang="0">
                      <a:pos x="61" y="228"/>
                    </a:cxn>
                    <a:cxn ang="0">
                      <a:pos x="79" y="208"/>
                    </a:cxn>
                    <a:cxn ang="0">
                      <a:pos x="111" y="182"/>
                    </a:cxn>
                    <a:cxn ang="0">
                      <a:pos x="140" y="198"/>
                    </a:cxn>
                    <a:cxn ang="0">
                      <a:pos x="152" y="190"/>
                    </a:cxn>
                    <a:cxn ang="0">
                      <a:pos x="152" y="154"/>
                    </a:cxn>
                    <a:cxn ang="0">
                      <a:pos x="173" y="120"/>
                    </a:cxn>
                    <a:cxn ang="0">
                      <a:pos x="207" y="97"/>
                    </a:cxn>
                    <a:cxn ang="0">
                      <a:pos x="271" y="98"/>
                    </a:cxn>
                    <a:cxn ang="0">
                      <a:pos x="299" y="137"/>
                    </a:cxn>
                    <a:cxn ang="0">
                      <a:pos x="362" y="80"/>
                    </a:cxn>
                    <a:cxn ang="0">
                      <a:pos x="384" y="30"/>
                    </a:cxn>
                    <a:cxn ang="0">
                      <a:pos x="399" y="15"/>
                    </a:cxn>
                    <a:cxn ang="0">
                      <a:pos x="422" y="12"/>
                    </a:cxn>
                    <a:cxn ang="0">
                      <a:pos x="459" y="3"/>
                    </a:cxn>
                    <a:cxn ang="0">
                      <a:pos x="490" y="57"/>
                    </a:cxn>
                    <a:cxn ang="0">
                      <a:pos x="475" y="76"/>
                    </a:cxn>
                    <a:cxn ang="0">
                      <a:pos x="460" y="91"/>
                    </a:cxn>
                    <a:cxn ang="0">
                      <a:pos x="467" y="109"/>
                    </a:cxn>
                    <a:cxn ang="0">
                      <a:pos x="471" y="129"/>
                    </a:cxn>
                    <a:cxn ang="0">
                      <a:pos x="460" y="145"/>
                    </a:cxn>
                    <a:cxn ang="0">
                      <a:pos x="446" y="163"/>
                    </a:cxn>
                    <a:cxn ang="0">
                      <a:pos x="431" y="202"/>
                    </a:cxn>
                    <a:cxn ang="0">
                      <a:pos x="416" y="226"/>
                    </a:cxn>
                    <a:cxn ang="0">
                      <a:pos x="420" y="249"/>
                    </a:cxn>
                    <a:cxn ang="0">
                      <a:pos x="416" y="254"/>
                    </a:cxn>
                    <a:cxn ang="0">
                      <a:pos x="407" y="268"/>
                    </a:cxn>
                    <a:cxn ang="0">
                      <a:pos x="398" y="298"/>
                    </a:cxn>
                    <a:cxn ang="0">
                      <a:pos x="380" y="299"/>
                    </a:cxn>
                    <a:cxn ang="0">
                      <a:pos x="354" y="307"/>
                    </a:cxn>
                    <a:cxn ang="0">
                      <a:pos x="343" y="280"/>
                    </a:cxn>
                    <a:cxn ang="0">
                      <a:pos x="252" y="262"/>
                    </a:cxn>
                    <a:cxn ang="0">
                      <a:pos x="244" y="276"/>
                    </a:cxn>
                    <a:cxn ang="0">
                      <a:pos x="224" y="300"/>
                    </a:cxn>
                    <a:cxn ang="0">
                      <a:pos x="211" y="327"/>
                    </a:cxn>
                    <a:cxn ang="0">
                      <a:pos x="211" y="343"/>
                    </a:cxn>
                    <a:cxn ang="0">
                      <a:pos x="224" y="367"/>
                    </a:cxn>
                    <a:cxn ang="0">
                      <a:pos x="210" y="399"/>
                    </a:cxn>
                    <a:cxn ang="0">
                      <a:pos x="193" y="412"/>
                    </a:cxn>
                    <a:cxn ang="0">
                      <a:pos x="186" y="431"/>
                    </a:cxn>
                    <a:cxn ang="0">
                      <a:pos x="183" y="433"/>
                    </a:cxn>
                    <a:cxn ang="0">
                      <a:pos x="185" y="438"/>
                    </a:cxn>
                    <a:cxn ang="0">
                      <a:pos x="203" y="454"/>
                    </a:cxn>
                    <a:cxn ang="0">
                      <a:pos x="210" y="460"/>
                    </a:cxn>
                    <a:cxn ang="0">
                      <a:pos x="222" y="472"/>
                    </a:cxn>
                  </a:cxnLst>
                  <a:rect l="0" t="0" r="r" b="b"/>
                  <a:pathLst>
                    <a:path w="490" h="561">
                      <a:moveTo>
                        <a:pt x="222" y="481"/>
                      </a:moveTo>
                      <a:lnTo>
                        <a:pt x="191" y="560"/>
                      </a:lnTo>
                      <a:lnTo>
                        <a:pt x="191" y="561"/>
                      </a:lnTo>
                      <a:lnTo>
                        <a:pt x="156" y="516"/>
                      </a:lnTo>
                      <a:lnTo>
                        <a:pt x="150" y="511"/>
                      </a:lnTo>
                      <a:lnTo>
                        <a:pt x="139" y="506"/>
                      </a:lnTo>
                      <a:lnTo>
                        <a:pt x="133" y="500"/>
                      </a:lnTo>
                      <a:lnTo>
                        <a:pt x="126" y="488"/>
                      </a:lnTo>
                      <a:lnTo>
                        <a:pt x="115" y="478"/>
                      </a:lnTo>
                      <a:lnTo>
                        <a:pt x="107" y="470"/>
                      </a:lnTo>
                      <a:lnTo>
                        <a:pt x="85" y="456"/>
                      </a:lnTo>
                      <a:lnTo>
                        <a:pt x="75" y="450"/>
                      </a:lnTo>
                      <a:lnTo>
                        <a:pt x="57" y="434"/>
                      </a:lnTo>
                      <a:lnTo>
                        <a:pt x="45" y="426"/>
                      </a:lnTo>
                      <a:lnTo>
                        <a:pt x="41" y="424"/>
                      </a:lnTo>
                      <a:lnTo>
                        <a:pt x="41" y="424"/>
                      </a:lnTo>
                      <a:lnTo>
                        <a:pt x="59" y="425"/>
                      </a:lnTo>
                      <a:lnTo>
                        <a:pt x="63" y="420"/>
                      </a:lnTo>
                      <a:lnTo>
                        <a:pt x="63" y="412"/>
                      </a:lnTo>
                      <a:lnTo>
                        <a:pt x="47" y="405"/>
                      </a:lnTo>
                      <a:lnTo>
                        <a:pt x="38" y="405"/>
                      </a:lnTo>
                      <a:lnTo>
                        <a:pt x="33" y="399"/>
                      </a:lnTo>
                      <a:lnTo>
                        <a:pt x="37" y="397"/>
                      </a:lnTo>
                      <a:lnTo>
                        <a:pt x="47" y="396"/>
                      </a:lnTo>
                      <a:lnTo>
                        <a:pt x="62" y="385"/>
                      </a:lnTo>
                      <a:lnTo>
                        <a:pt x="67" y="384"/>
                      </a:lnTo>
                      <a:lnTo>
                        <a:pt x="70" y="380"/>
                      </a:lnTo>
                      <a:lnTo>
                        <a:pt x="71" y="376"/>
                      </a:lnTo>
                      <a:lnTo>
                        <a:pt x="68" y="362"/>
                      </a:lnTo>
                      <a:lnTo>
                        <a:pt x="68" y="341"/>
                      </a:lnTo>
                      <a:lnTo>
                        <a:pt x="63" y="334"/>
                      </a:lnTo>
                      <a:lnTo>
                        <a:pt x="55" y="337"/>
                      </a:lnTo>
                      <a:lnTo>
                        <a:pt x="51" y="344"/>
                      </a:lnTo>
                      <a:lnTo>
                        <a:pt x="38" y="352"/>
                      </a:lnTo>
                      <a:lnTo>
                        <a:pt x="23" y="351"/>
                      </a:lnTo>
                      <a:lnTo>
                        <a:pt x="18" y="350"/>
                      </a:lnTo>
                      <a:lnTo>
                        <a:pt x="9" y="348"/>
                      </a:lnTo>
                      <a:lnTo>
                        <a:pt x="5" y="345"/>
                      </a:lnTo>
                      <a:lnTo>
                        <a:pt x="0" y="337"/>
                      </a:lnTo>
                      <a:lnTo>
                        <a:pt x="0" y="328"/>
                      </a:lnTo>
                      <a:lnTo>
                        <a:pt x="7" y="309"/>
                      </a:lnTo>
                      <a:lnTo>
                        <a:pt x="22" y="293"/>
                      </a:lnTo>
                      <a:lnTo>
                        <a:pt x="49" y="274"/>
                      </a:lnTo>
                      <a:lnTo>
                        <a:pt x="54" y="267"/>
                      </a:lnTo>
                      <a:lnTo>
                        <a:pt x="61" y="228"/>
                      </a:lnTo>
                      <a:lnTo>
                        <a:pt x="72" y="222"/>
                      </a:lnTo>
                      <a:lnTo>
                        <a:pt x="77" y="216"/>
                      </a:lnTo>
                      <a:lnTo>
                        <a:pt x="79" y="208"/>
                      </a:lnTo>
                      <a:lnTo>
                        <a:pt x="87" y="195"/>
                      </a:lnTo>
                      <a:lnTo>
                        <a:pt x="99" y="185"/>
                      </a:lnTo>
                      <a:lnTo>
                        <a:pt x="111" y="182"/>
                      </a:lnTo>
                      <a:lnTo>
                        <a:pt x="122" y="186"/>
                      </a:lnTo>
                      <a:lnTo>
                        <a:pt x="137" y="196"/>
                      </a:lnTo>
                      <a:lnTo>
                        <a:pt x="140" y="198"/>
                      </a:lnTo>
                      <a:lnTo>
                        <a:pt x="148" y="198"/>
                      </a:lnTo>
                      <a:lnTo>
                        <a:pt x="151" y="196"/>
                      </a:lnTo>
                      <a:lnTo>
                        <a:pt x="152" y="190"/>
                      </a:lnTo>
                      <a:lnTo>
                        <a:pt x="151" y="183"/>
                      </a:lnTo>
                      <a:lnTo>
                        <a:pt x="152" y="176"/>
                      </a:lnTo>
                      <a:lnTo>
                        <a:pt x="152" y="154"/>
                      </a:lnTo>
                      <a:lnTo>
                        <a:pt x="155" y="140"/>
                      </a:lnTo>
                      <a:lnTo>
                        <a:pt x="160" y="126"/>
                      </a:lnTo>
                      <a:lnTo>
                        <a:pt x="173" y="120"/>
                      </a:lnTo>
                      <a:lnTo>
                        <a:pt x="187" y="116"/>
                      </a:lnTo>
                      <a:lnTo>
                        <a:pt x="187" y="104"/>
                      </a:lnTo>
                      <a:lnTo>
                        <a:pt x="207" y="97"/>
                      </a:lnTo>
                      <a:lnTo>
                        <a:pt x="218" y="97"/>
                      </a:lnTo>
                      <a:lnTo>
                        <a:pt x="250" y="99"/>
                      </a:lnTo>
                      <a:lnTo>
                        <a:pt x="271" y="98"/>
                      </a:lnTo>
                      <a:lnTo>
                        <a:pt x="286" y="103"/>
                      </a:lnTo>
                      <a:lnTo>
                        <a:pt x="293" y="117"/>
                      </a:lnTo>
                      <a:lnTo>
                        <a:pt x="299" y="137"/>
                      </a:lnTo>
                      <a:lnTo>
                        <a:pt x="316" y="143"/>
                      </a:lnTo>
                      <a:lnTo>
                        <a:pt x="346" y="118"/>
                      </a:lnTo>
                      <a:lnTo>
                        <a:pt x="362" y="80"/>
                      </a:lnTo>
                      <a:lnTo>
                        <a:pt x="368" y="52"/>
                      </a:lnTo>
                      <a:lnTo>
                        <a:pt x="372" y="44"/>
                      </a:lnTo>
                      <a:lnTo>
                        <a:pt x="384" y="30"/>
                      </a:lnTo>
                      <a:lnTo>
                        <a:pt x="392" y="26"/>
                      </a:lnTo>
                      <a:lnTo>
                        <a:pt x="396" y="21"/>
                      </a:lnTo>
                      <a:lnTo>
                        <a:pt x="399" y="15"/>
                      </a:lnTo>
                      <a:lnTo>
                        <a:pt x="406" y="11"/>
                      </a:lnTo>
                      <a:lnTo>
                        <a:pt x="414" y="15"/>
                      </a:lnTo>
                      <a:lnTo>
                        <a:pt x="422" y="12"/>
                      </a:lnTo>
                      <a:lnTo>
                        <a:pt x="427" y="4"/>
                      </a:lnTo>
                      <a:lnTo>
                        <a:pt x="450" y="0"/>
                      </a:lnTo>
                      <a:lnTo>
                        <a:pt x="459" y="3"/>
                      </a:lnTo>
                      <a:lnTo>
                        <a:pt x="458" y="15"/>
                      </a:lnTo>
                      <a:lnTo>
                        <a:pt x="472" y="38"/>
                      </a:lnTo>
                      <a:lnTo>
                        <a:pt x="490" y="57"/>
                      </a:lnTo>
                      <a:lnTo>
                        <a:pt x="485" y="67"/>
                      </a:lnTo>
                      <a:lnTo>
                        <a:pt x="478" y="74"/>
                      </a:lnTo>
                      <a:lnTo>
                        <a:pt x="475" y="76"/>
                      </a:lnTo>
                      <a:lnTo>
                        <a:pt x="467" y="78"/>
                      </a:lnTo>
                      <a:lnTo>
                        <a:pt x="463" y="81"/>
                      </a:lnTo>
                      <a:lnTo>
                        <a:pt x="460" y="91"/>
                      </a:lnTo>
                      <a:lnTo>
                        <a:pt x="469" y="97"/>
                      </a:lnTo>
                      <a:lnTo>
                        <a:pt x="470" y="102"/>
                      </a:lnTo>
                      <a:lnTo>
                        <a:pt x="467" y="109"/>
                      </a:lnTo>
                      <a:lnTo>
                        <a:pt x="468" y="118"/>
                      </a:lnTo>
                      <a:lnTo>
                        <a:pt x="470" y="122"/>
                      </a:lnTo>
                      <a:lnTo>
                        <a:pt x="471" y="129"/>
                      </a:lnTo>
                      <a:lnTo>
                        <a:pt x="468" y="138"/>
                      </a:lnTo>
                      <a:lnTo>
                        <a:pt x="464" y="142"/>
                      </a:lnTo>
                      <a:lnTo>
                        <a:pt x="460" y="145"/>
                      </a:lnTo>
                      <a:lnTo>
                        <a:pt x="452" y="152"/>
                      </a:lnTo>
                      <a:lnTo>
                        <a:pt x="446" y="159"/>
                      </a:lnTo>
                      <a:lnTo>
                        <a:pt x="446" y="163"/>
                      </a:lnTo>
                      <a:lnTo>
                        <a:pt x="446" y="166"/>
                      </a:lnTo>
                      <a:lnTo>
                        <a:pt x="433" y="195"/>
                      </a:lnTo>
                      <a:lnTo>
                        <a:pt x="431" y="202"/>
                      </a:lnTo>
                      <a:lnTo>
                        <a:pt x="427" y="208"/>
                      </a:lnTo>
                      <a:lnTo>
                        <a:pt x="419" y="216"/>
                      </a:lnTo>
                      <a:lnTo>
                        <a:pt x="416" y="226"/>
                      </a:lnTo>
                      <a:lnTo>
                        <a:pt x="415" y="236"/>
                      </a:lnTo>
                      <a:lnTo>
                        <a:pt x="419" y="246"/>
                      </a:lnTo>
                      <a:lnTo>
                        <a:pt x="420" y="249"/>
                      </a:lnTo>
                      <a:lnTo>
                        <a:pt x="419" y="252"/>
                      </a:lnTo>
                      <a:lnTo>
                        <a:pt x="418" y="252"/>
                      </a:lnTo>
                      <a:lnTo>
                        <a:pt x="416" y="254"/>
                      </a:lnTo>
                      <a:lnTo>
                        <a:pt x="416" y="259"/>
                      </a:lnTo>
                      <a:lnTo>
                        <a:pt x="410" y="260"/>
                      </a:lnTo>
                      <a:lnTo>
                        <a:pt x="407" y="268"/>
                      </a:lnTo>
                      <a:lnTo>
                        <a:pt x="404" y="286"/>
                      </a:lnTo>
                      <a:lnTo>
                        <a:pt x="402" y="290"/>
                      </a:lnTo>
                      <a:lnTo>
                        <a:pt x="398" y="298"/>
                      </a:lnTo>
                      <a:lnTo>
                        <a:pt x="395" y="300"/>
                      </a:lnTo>
                      <a:lnTo>
                        <a:pt x="390" y="301"/>
                      </a:lnTo>
                      <a:lnTo>
                        <a:pt x="380" y="299"/>
                      </a:lnTo>
                      <a:lnTo>
                        <a:pt x="377" y="296"/>
                      </a:lnTo>
                      <a:lnTo>
                        <a:pt x="368" y="295"/>
                      </a:lnTo>
                      <a:lnTo>
                        <a:pt x="354" y="307"/>
                      </a:lnTo>
                      <a:lnTo>
                        <a:pt x="348" y="308"/>
                      </a:lnTo>
                      <a:lnTo>
                        <a:pt x="340" y="288"/>
                      </a:lnTo>
                      <a:lnTo>
                        <a:pt x="343" y="280"/>
                      </a:lnTo>
                      <a:lnTo>
                        <a:pt x="348" y="273"/>
                      </a:lnTo>
                      <a:lnTo>
                        <a:pt x="334" y="262"/>
                      </a:lnTo>
                      <a:lnTo>
                        <a:pt x="252" y="262"/>
                      </a:lnTo>
                      <a:lnTo>
                        <a:pt x="247" y="264"/>
                      </a:lnTo>
                      <a:lnTo>
                        <a:pt x="244" y="268"/>
                      </a:lnTo>
                      <a:lnTo>
                        <a:pt x="244" y="276"/>
                      </a:lnTo>
                      <a:lnTo>
                        <a:pt x="239" y="282"/>
                      </a:lnTo>
                      <a:lnTo>
                        <a:pt x="235" y="290"/>
                      </a:lnTo>
                      <a:lnTo>
                        <a:pt x="224" y="300"/>
                      </a:lnTo>
                      <a:lnTo>
                        <a:pt x="215" y="311"/>
                      </a:lnTo>
                      <a:lnTo>
                        <a:pt x="212" y="318"/>
                      </a:lnTo>
                      <a:lnTo>
                        <a:pt x="211" y="327"/>
                      </a:lnTo>
                      <a:lnTo>
                        <a:pt x="210" y="331"/>
                      </a:lnTo>
                      <a:lnTo>
                        <a:pt x="210" y="340"/>
                      </a:lnTo>
                      <a:lnTo>
                        <a:pt x="211" y="343"/>
                      </a:lnTo>
                      <a:lnTo>
                        <a:pt x="214" y="344"/>
                      </a:lnTo>
                      <a:lnTo>
                        <a:pt x="219" y="352"/>
                      </a:lnTo>
                      <a:lnTo>
                        <a:pt x="224" y="367"/>
                      </a:lnTo>
                      <a:lnTo>
                        <a:pt x="217" y="383"/>
                      </a:lnTo>
                      <a:lnTo>
                        <a:pt x="212" y="390"/>
                      </a:lnTo>
                      <a:lnTo>
                        <a:pt x="210" y="399"/>
                      </a:lnTo>
                      <a:lnTo>
                        <a:pt x="206" y="406"/>
                      </a:lnTo>
                      <a:lnTo>
                        <a:pt x="199" y="410"/>
                      </a:lnTo>
                      <a:lnTo>
                        <a:pt x="193" y="412"/>
                      </a:lnTo>
                      <a:lnTo>
                        <a:pt x="189" y="418"/>
                      </a:lnTo>
                      <a:lnTo>
                        <a:pt x="188" y="427"/>
                      </a:lnTo>
                      <a:lnTo>
                        <a:pt x="186" y="431"/>
                      </a:lnTo>
                      <a:lnTo>
                        <a:pt x="184" y="433"/>
                      </a:lnTo>
                      <a:lnTo>
                        <a:pt x="184" y="432"/>
                      </a:lnTo>
                      <a:lnTo>
                        <a:pt x="183" y="433"/>
                      </a:lnTo>
                      <a:lnTo>
                        <a:pt x="184" y="433"/>
                      </a:lnTo>
                      <a:lnTo>
                        <a:pt x="183" y="435"/>
                      </a:lnTo>
                      <a:lnTo>
                        <a:pt x="185" y="438"/>
                      </a:lnTo>
                      <a:lnTo>
                        <a:pt x="191" y="441"/>
                      </a:lnTo>
                      <a:lnTo>
                        <a:pt x="197" y="447"/>
                      </a:lnTo>
                      <a:lnTo>
                        <a:pt x="203" y="454"/>
                      </a:lnTo>
                      <a:lnTo>
                        <a:pt x="204" y="458"/>
                      </a:lnTo>
                      <a:lnTo>
                        <a:pt x="207" y="460"/>
                      </a:lnTo>
                      <a:lnTo>
                        <a:pt x="210" y="460"/>
                      </a:lnTo>
                      <a:lnTo>
                        <a:pt x="214" y="461"/>
                      </a:lnTo>
                      <a:lnTo>
                        <a:pt x="217" y="464"/>
                      </a:lnTo>
                      <a:lnTo>
                        <a:pt x="222" y="472"/>
                      </a:lnTo>
                      <a:lnTo>
                        <a:pt x="222" y="481"/>
                      </a:lnTo>
                      <a:close/>
                    </a:path>
                  </a:pathLst>
                </a:cu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bg1"/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o-RO" sz="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" name="Freeform 24">
                  <a:extLst>
                    <a:ext uri="{FF2B5EF4-FFF2-40B4-BE49-F238E27FC236}">
                      <a16:creationId xmlns:a16="http://schemas.microsoft.com/office/drawing/2014/main" id="{B9DA46C4-0D48-4193-9466-0A353FC0A4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5150" y="3706813"/>
                  <a:ext cx="420688" cy="366713"/>
                </a:xfrm>
                <a:custGeom>
                  <a:avLst/>
                  <a:gdLst/>
                  <a:ahLst/>
                  <a:cxnLst>
                    <a:cxn ang="0">
                      <a:pos x="228" y="77"/>
                    </a:cxn>
                    <a:cxn ang="0">
                      <a:pos x="252" y="88"/>
                    </a:cxn>
                    <a:cxn ang="0">
                      <a:pos x="265" y="92"/>
                    </a:cxn>
                    <a:cxn ang="0">
                      <a:pos x="260" y="100"/>
                    </a:cxn>
                    <a:cxn ang="0">
                      <a:pos x="252" y="103"/>
                    </a:cxn>
                    <a:cxn ang="0">
                      <a:pos x="244" y="99"/>
                    </a:cxn>
                    <a:cxn ang="0">
                      <a:pos x="237" y="103"/>
                    </a:cxn>
                    <a:cxn ang="0">
                      <a:pos x="234" y="109"/>
                    </a:cxn>
                    <a:cxn ang="0">
                      <a:pos x="230" y="114"/>
                    </a:cxn>
                    <a:cxn ang="0">
                      <a:pos x="222" y="118"/>
                    </a:cxn>
                    <a:cxn ang="0">
                      <a:pos x="210" y="132"/>
                    </a:cxn>
                    <a:cxn ang="0">
                      <a:pos x="206" y="140"/>
                    </a:cxn>
                    <a:cxn ang="0">
                      <a:pos x="200" y="168"/>
                    </a:cxn>
                    <a:cxn ang="0">
                      <a:pos x="184" y="206"/>
                    </a:cxn>
                    <a:cxn ang="0">
                      <a:pos x="154" y="231"/>
                    </a:cxn>
                    <a:cxn ang="0">
                      <a:pos x="137" y="225"/>
                    </a:cxn>
                    <a:cxn ang="0">
                      <a:pos x="131" y="205"/>
                    </a:cxn>
                    <a:cxn ang="0">
                      <a:pos x="124" y="191"/>
                    </a:cxn>
                    <a:cxn ang="0">
                      <a:pos x="109" y="186"/>
                    </a:cxn>
                    <a:cxn ang="0">
                      <a:pos x="88" y="187"/>
                    </a:cxn>
                    <a:cxn ang="0">
                      <a:pos x="56" y="185"/>
                    </a:cxn>
                    <a:cxn ang="0">
                      <a:pos x="45" y="185"/>
                    </a:cxn>
                    <a:cxn ang="0">
                      <a:pos x="25" y="192"/>
                    </a:cxn>
                    <a:cxn ang="0">
                      <a:pos x="2" y="130"/>
                    </a:cxn>
                    <a:cxn ang="0">
                      <a:pos x="0" y="115"/>
                    </a:cxn>
                    <a:cxn ang="0">
                      <a:pos x="3" y="101"/>
                    </a:cxn>
                    <a:cxn ang="0">
                      <a:pos x="6" y="66"/>
                    </a:cxn>
                    <a:cxn ang="0">
                      <a:pos x="19" y="49"/>
                    </a:cxn>
                    <a:cxn ang="0">
                      <a:pos x="31" y="43"/>
                    </a:cxn>
                    <a:cxn ang="0">
                      <a:pos x="39" y="35"/>
                    </a:cxn>
                    <a:cxn ang="0">
                      <a:pos x="46" y="11"/>
                    </a:cxn>
                    <a:cxn ang="0">
                      <a:pos x="49" y="13"/>
                    </a:cxn>
                    <a:cxn ang="0">
                      <a:pos x="50" y="18"/>
                    </a:cxn>
                    <a:cxn ang="0">
                      <a:pos x="56" y="21"/>
                    </a:cxn>
                    <a:cxn ang="0">
                      <a:pos x="75" y="15"/>
                    </a:cxn>
                    <a:cxn ang="0">
                      <a:pos x="94" y="27"/>
                    </a:cxn>
                    <a:cxn ang="0">
                      <a:pos x="106" y="28"/>
                    </a:cxn>
                    <a:cxn ang="0">
                      <a:pos x="113" y="30"/>
                    </a:cxn>
                    <a:cxn ang="0">
                      <a:pos x="125" y="28"/>
                    </a:cxn>
                    <a:cxn ang="0">
                      <a:pos x="128" y="29"/>
                    </a:cxn>
                    <a:cxn ang="0">
                      <a:pos x="130" y="28"/>
                    </a:cxn>
                    <a:cxn ang="0">
                      <a:pos x="134" y="21"/>
                    </a:cxn>
                    <a:cxn ang="0">
                      <a:pos x="136" y="11"/>
                    </a:cxn>
                    <a:cxn ang="0">
                      <a:pos x="142" y="4"/>
                    </a:cxn>
                    <a:cxn ang="0">
                      <a:pos x="152" y="1"/>
                    </a:cxn>
                    <a:cxn ang="0">
                      <a:pos x="184" y="0"/>
                    </a:cxn>
                    <a:cxn ang="0">
                      <a:pos x="178" y="8"/>
                    </a:cxn>
                    <a:cxn ang="0">
                      <a:pos x="178" y="20"/>
                    </a:cxn>
                    <a:cxn ang="0">
                      <a:pos x="184" y="23"/>
                    </a:cxn>
                    <a:cxn ang="0">
                      <a:pos x="192" y="18"/>
                    </a:cxn>
                    <a:cxn ang="0">
                      <a:pos x="203" y="15"/>
                    </a:cxn>
                    <a:cxn ang="0">
                      <a:pos x="214" y="14"/>
                    </a:cxn>
                    <a:cxn ang="0">
                      <a:pos x="219" y="15"/>
                    </a:cxn>
                    <a:cxn ang="0">
                      <a:pos x="223" y="18"/>
                    </a:cxn>
                    <a:cxn ang="0">
                      <a:pos x="223" y="25"/>
                    </a:cxn>
                    <a:cxn ang="0">
                      <a:pos x="216" y="29"/>
                    </a:cxn>
                    <a:cxn ang="0">
                      <a:pos x="208" y="39"/>
                    </a:cxn>
                    <a:cxn ang="0">
                      <a:pos x="206" y="51"/>
                    </a:cxn>
                    <a:cxn ang="0">
                      <a:pos x="210" y="64"/>
                    </a:cxn>
                    <a:cxn ang="0">
                      <a:pos x="220" y="73"/>
                    </a:cxn>
                    <a:cxn ang="0">
                      <a:pos x="224" y="73"/>
                    </a:cxn>
                    <a:cxn ang="0">
                      <a:pos x="228" y="77"/>
                    </a:cxn>
                  </a:cxnLst>
                  <a:rect l="0" t="0" r="r" b="b"/>
                  <a:pathLst>
                    <a:path w="265" h="231">
                      <a:moveTo>
                        <a:pt x="228" y="77"/>
                      </a:moveTo>
                      <a:lnTo>
                        <a:pt x="252" y="88"/>
                      </a:lnTo>
                      <a:lnTo>
                        <a:pt x="265" y="92"/>
                      </a:lnTo>
                      <a:lnTo>
                        <a:pt x="260" y="100"/>
                      </a:lnTo>
                      <a:lnTo>
                        <a:pt x="252" y="103"/>
                      </a:lnTo>
                      <a:lnTo>
                        <a:pt x="244" y="99"/>
                      </a:lnTo>
                      <a:lnTo>
                        <a:pt x="237" y="103"/>
                      </a:lnTo>
                      <a:lnTo>
                        <a:pt x="234" y="109"/>
                      </a:lnTo>
                      <a:lnTo>
                        <a:pt x="230" y="114"/>
                      </a:lnTo>
                      <a:lnTo>
                        <a:pt x="222" y="118"/>
                      </a:lnTo>
                      <a:lnTo>
                        <a:pt x="210" y="132"/>
                      </a:lnTo>
                      <a:lnTo>
                        <a:pt x="206" y="140"/>
                      </a:lnTo>
                      <a:lnTo>
                        <a:pt x="200" y="168"/>
                      </a:lnTo>
                      <a:lnTo>
                        <a:pt x="184" y="206"/>
                      </a:lnTo>
                      <a:lnTo>
                        <a:pt x="154" y="231"/>
                      </a:lnTo>
                      <a:lnTo>
                        <a:pt x="137" y="225"/>
                      </a:lnTo>
                      <a:lnTo>
                        <a:pt x="131" y="205"/>
                      </a:lnTo>
                      <a:lnTo>
                        <a:pt x="124" y="191"/>
                      </a:lnTo>
                      <a:lnTo>
                        <a:pt x="109" y="186"/>
                      </a:lnTo>
                      <a:lnTo>
                        <a:pt x="88" y="187"/>
                      </a:lnTo>
                      <a:lnTo>
                        <a:pt x="56" y="185"/>
                      </a:lnTo>
                      <a:lnTo>
                        <a:pt x="45" y="185"/>
                      </a:lnTo>
                      <a:lnTo>
                        <a:pt x="25" y="192"/>
                      </a:lnTo>
                      <a:lnTo>
                        <a:pt x="2" y="130"/>
                      </a:lnTo>
                      <a:lnTo>
                        <a:pt x="0" y="115"/>
                      </a:lnTo>
                      <a:lnTo>
                        <a:pt x="3" y="101"/>
                      </a:lnTo>
                      <a:lnTo>
                        <a:pt x="6" y="66"/>
                      </a:lnTo>
                      <a:lnTo>
                        <a:pt x="19" y="49"/>
                      </a:lnTo>
                      <a:lnTo>
                        <a:pt x="31" y="43"/>
                      </a:lnTo>
                      <a:lnTo>
                        <a:pt x="39" y="35"/>
                      </a:lnTo>
                      <a:lnTo>
                        <a:pt x="46" y="11"/>
                      </a:lnTo>
                      <a:lnTo>
                        <a:pt x="49" y="13"/>
                      </a:lnTo>
                      <a:lnTo>
                        <a:pt x="50" y="18"/>
                      </a:lnTo>
                      <a:lnTo>
                        <a:pt x="56" y="21"/>
                      </a:lnTo>
                      <a:lnTo>
                        <a:pt x="75" y="15"/>
                      </a:lnTo>
                      <a:lnTo>
                        <a:pt x="94" y="27"/>
                      </a:lnTo>
                      <a:lnTo>
                        <a:pt x="106" y="28"/>
                      </a:lnTo>
                      <a:lnTo>
                        <a:pt x="113" y="30"/>
                      </a:lnTo>
                      <a:lnTo>
                        <a:pt x="125" y="28"/>
                      </a:lnTo>
                      <a:lnTo>
                        <a:pt x="128" y="29"/>
                      </a:lnTo>
                      <a:lnTo>
                        <a:pt x="130" y="28"/>
                      </a:lnTo>
                      <a:lnTo>
                        <a:pt x="134" y="21"/>
                      </a:lnTo>
                      <a:lnTo>
                        <a:pt x="136" y="11"/>
                      </a:lnTo>
                      <a:lnTo>
                        <a:pt x="142" y="4"/>
                      </a:lnTo>
                      <a:lnTo>
                        <a:pt x="152" y="1"/>
                      </a:lnTo>
                      <a:lnTo>
                        <a:pt x="184" y="0"/>
                      </a:lnTo>
                      <a:lnTo>
                        <a:pt x="178" y="8"/>
                      </a:lnTo>
                      <a:lnTo>
                        <a:pt x="178" y="20"/>
                      </a:lnTo>
                      <a:lnTo>
                        <a:pt x="184" y="23"/>
                      </a:lnTo>
                      <a:lnTo>
                        <a:pt x="192" y="18"/>
                      </a:lnTo>
                      <a:lnTo>
                        <a:pt x="203" y="15"/>
                      </a:lnTo>
                      <a:lnTo>
                        <a:pt x="214" y="14"/>
                      </a:lnTo>
                      <a:lnTo>
                        <a:pt x="219" y="15"/>
                      </a:lnTo>
                      <a:lnTo>
                        <a:pt x="223" y="18"/>
                      </a:lnTo>
                      <a:lnTo>
                        <a:pt x="223" y="25"/>
                      </a:lnTo>
                      <a:lnTo>
                        <a:pt x="216" y="29"/>
                      </a:lnTo>
                      <a:lnTo>
                        <a:pt x="208" y="39"/>
                      </a:lnTo>
                      <a:lnTo>
                        <a:pt x="206" y="51"/>
                      </a:lnTo>
                      <a:lnTo>
                        <a:pt x="210" y="64"/>
                      </a:lnTo>
                      <a:lnTo>
                        <a:pt x="220" y="73"/>
                      </a:lnTo>
                      <a:lnTo>
                        <a:pt x="224" y="73"/>
                      </a:lnTo>
                      <a:lnTo>
                        <a:pt x="228" y="77"/>
                      </a:lnTo>
                      <a:close/>
                    </a:path>
                  </a:pathLst>
                </a:cu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bg1"/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o-RO" sz="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" name="Freeform 25">
                  <a:extLst>
                    <a:ext uri="{FF2B5EF4-FFF2-40B4-BE49-F238E27FC236}">
                      <a16:creationId xmlns:a16="http://schemas.microsoft.com/office/drawing/2014/main" id="{5F7BB3D8-B2D5-4068-9E0D-4665D31AB6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8750" y="3700463"/>
                  <a:ext cx="479425" cy="512763"/>
                </a:xfrm>
                <a:custGeom>
                  <a:avLst/>
                  <a:gdLst/>
                  <a:ahLst/>
                  <a:cxnLst>
                    <a:cxn ang="0">
                      <a:pos x="258" y="134"/>
                    </a:cxn>
                    <a:cxn ang="0">
                      <a:pos x="281" y="208"/>
                    </a:cxn>
                    <a:cxn ang="0">
                      <a:pos x="254" y="218"/>
                    </a:cxn>
                    <a:cxn ang="0">
                      <a:pos x="246" y="246"/>
                    </a:cxn>
                    <a:cxn ang="0">
                      <a:pos x="245" y="275"/>
                    </a:cxn>
                    <a:cxn ang="0">
                      <a:pos x="245" y="288"/>
                    </a:cxn>
                    <a:cxn ang="0">
                      <a:pos x="234" y="290"/>
                    </a:cxn>
                    <a:cxn ang="0">
                      <a:pos x="216" y="278"/>
                    </a:cxn>
                    <a:cxn ang="0">
                      <a:pos x="193" y="277"/>
                    </a:cxn>
                    <a:cxn ang="0">
                      <a:pos x="173" y="300"/>
                    </a:cxn>
                    <a:cxn ang="0">
                      <a:pos x="166" y="314"/>
                    </a:cxn>
                    <a:cxn ang="0">
                      <a:pos x="150" y="315"/>
                    </a:cxn>
                    <a:cxn ang="0">
                      <a:pos x="133" y="317"/>
                    </a:cxn>
                    <a:cxn ang="0">
                      <a:pos x="122" y="319"/>
                    </a:cxn>
                    <a:cxn ang="0">
                      <a:pos x="105" y="323"/>
                    </a:cxn>
                    <a:cxn ang="0">
                      <a:pos x="95" y="318"/>
                    </a:cxn>
                    <a:cxn ang="0">
                      <a:pos x="92" y="306"/>
                    </a:cxn>
                    <a:cxn ang="0">
                      <a:pos x="79" y="290"/>
                    </a:cxn>
                    <a:cxn ang="0">
                      <a:pos x="54" y="298"/>
                    </a:cxn>
                    <a:cxn ang="0">
                      <a:pos x="40" y="286"/>
                    </a:cxn>
                    <a:cxn ang="0">
                      <a:pos x="13" y="284"/>
                    </a:cxn>
                    <a:cxn ang="0">
                      <a:pos x="31" y="170"/>
                    </a:cxn>
                    <a:cxn ang="0">
                      <a:pos x="21" y="154"/>
                    </a:cxn>
                    <a:cxn ang="0">
                      <a:pos x="6" y="141"/>
                    </a:cxn>
                    <a:cxn ang="0">
                      <a:pos x="1" y="126"/>
                    </a:cxn>
                    <a:cxn ang="0">
                      <a:pos x="8" y="110"/>
                    </a:cxn>
                    <a:cxn ang="0">
                      <a:pos x="11" y="82"/>
                    </a:cxn>
                    <a:cxn ang="0">
                      <a:pos x="35" y="74"/>
                    </a:cxn>
                    <a:cxn ang="0">
                      <a:pos x="50" y="57"/>
                    </a:cxn>
                    <a:cxn ang="0">
                      <a:pos x="56" y="52"/>
                    </a:cxn>
                    <a:cxn ang="0">
                      <a:pos x="67" y="38"/>
                    </a:cxn>
                    <a:cxn ang="0">
                      <a:pos x="85" y="49"/>
                    </a:cxn>
                    <a:cxn ang="0">
                      <a:pos x="107" y="68"/>
                    </a:cxn>
                    <a:cxn ang="0">
                      <a:pos x="122" y="56"/>
                    </a:cxn>
                    <a:cxn ang="0">
                      <a:pos x="125" y="51"/>
                    </a:cxn>
                    <a:cxn ang="0">
                      <a:pos x="129" y="50"/>
                    </a:cxn>
                    <a:cxn ang="0">
                      <a:pos x="139" y="43"/>
                    </a:cxn>
                    <a:cxn ang="0">
                      <a:pos x="151" y="40"/>
                    </a:cxn>
                    <a:cxn ang="0">
                      <a:pos x="155" y="34"/>
                    </a:cxn>
                    <a:cxn ang="0">
                      <a:pos x="153" y="14"/>
                    </a:cxn>
                    <a:cxn ang="0">
                      <a:pos x="191" y="15"/>
                    </a:cxn>
                    <a:cxn ang="0">
                      <a:pos x="215" y="9"/>
                    </a:cxn>
                    <a:cxn ang="0">
                      <a:pos x="224" y="9"/>
                    </a:cxn>
                    <a:cxn ang="0">
                      <a:pos x="243" y="5"/>
                    </a:cxn>
                    <a:cxn ang="0">
                      <a:pos x="266" y="1"/>
                    </a:cxn>
                    <a:cxn ang="0">
                      <a:pos x="281" y="17"/>
                    </a:cxn>
                    <a:cxn ang="0">
                      <a:pos x="302" y="15"/>
                    </a:cxn>
                    <a:cxn ang="0">
                      <a:pos x="287" y="47"/>
                    </a:cxn>
                    <a:cxn ang="0">
                      <a:pos x="262" y="70"/>
                    </a:cxn>
                    <a:cxn ang="0">
                      <a:pos x="256" y="119"/>
                    </a:cxn>
                  </a:cxnLst>
                  <a:rect l="0" t="0" r="r" b="b"/>
                  <a:pathLst>
                    <a:path w="302" h="323">
                      <a:moveTo>
                        <a:pt x="256" y="119"/>
                      </a:moveTo>
                      <a:lnTo>
                        <a:pt x="258" y="134"/>
                      </a:lnTo>
                      <a:lnTo>
                        <a:pt x="281" y="196"/>
                      </a:lnTo>
                      <a:lnTo>
                        <a:pt x="281" y="208"/>
                      </a:lnTo>
                      <a:lnTo>
                        <a:pt x="267" y="212"/>
                      </a:lnTo>
                      <a:lnTo>
                        <a:pt x="254" y="218"/>
                      </a:lnTo>
                      <a:lnTo>
                        <a:pt x="249" y="232"/>
                      </a:lnTo>
                      <a:lnTo>
                        <a:pt x="246" y="246"/>
                      </a:lnTo>
                      <a:lnTo>
                        <a:pt x="246" y="268"/>
                      </a:lnTo>
                      <a:lnTo>
                        <a:pt x="245" y="275"/>
                      </a:lnTo>
                      <a:lnTo>
                        <a:pt x="246" y="282"/>
                      </a:lnTo>
                      <a:lnTo>
                        <a:pt x="245" y="288"/>
                      </a:lnTo>
                      <a:lnTo>
                        <a:pt x="242" y="290"/>
                      </a:lnTo>
                      <a:lnTo>
                        <a:pt x="234" y="290"/>
                      </a:lnTo>
                      <a:lnTo>
                        <a:pt x="231" y="288"/>
                      </a:lnTo>
                      <a:lnTo>
                        <a:pt x="216" y="278"/>
                      </a:lnTo>
                      <a:lnTo>
                        <a:pt x="205" y="274"/>
                      </a:lnTo>
                      <a:lnTo>
                        <a:pt x="193" y="277"/>
                      </a:lnTo>
                      <a:lnTo>
                        <a:pt x="181" y="287"/>
                      </a:lnTo>
                      <a:lnTo>
                        <a:pt x="173" y="300"/>
                      </a:lnTo>
                      <a:lnTo>
                        <a:pt x="171" y="308"/>
                      </a:lnTo>
                      <a:lnTo>
                        <a:pt x="166" y="314"/>
                      </a:lnTo>
                      <a:lnTo>
                        <a:pt x="155" y="320"/>
                      </a:lnTo>
                      <a:lnTo>
                        <a:pt x="150" y="315"/>
                      </a:lnTo>
                      <a:lnTo>
                        <a:pt x="138" y="316"/>
                      </a:lnTo>
                      <a:lnTo>
                        <a:pt x="133" y="317"/>
                      </a:lnTo>
                      <a:lnTo>
                        <a:pt x="128" y="319"/>
                      </a:lnTo>
                      <a:lnTo>
                        <a:pt x="122" y="319"/>
                      </a:lnTo>
                      <a:lnTo>
                        <a:pt x="116" y="317"/>
                      </a:lnTo>
                      <a:lnTo>
                        <a:pt x="105" y="323"/>
                      </a:lnTo>
                      <a:lnTo>
                        <a:pt x="97" y="322"/>
                      </a:lnTo>
                      <a:lnTo>
                        <a:pt x="95" y="318"/>
                      </a:lnTo>
                      <a:lnTo>
                        <a:pt x="95" y="314"/>
                      </a:lnTo>
                      <a:lnTo>
                        <a:pt x="92" y="306"/>
                      </a:lnTo>
                      <a:lnTo>
                        <a:pt x="88" y="299"/>
                      </a:lnTo>
                      <a:lnTo>
                        <a:pt x="79" y="290"/>
                      </a:lnTo>
                      <a:lnTo>
                        <a:pt x="65" y="291"/>
                      </a:lnTo>
                      <a:lnTo>
                        <a:pt x="54" y="298"/>
                      </a:lnTo>
                      <a:lnTo>
                        <a:pt x="42" y="300"/>
                      </a:lnTo>
                      <a:lnTo>
                        <a:pt x="40" y="286"/>
                      </a:lnTo>
                      <a:lnTo>
                        <a:pt x="33" y="274"/>
                      </a:lnTo>
                      <a:lnTo>
                        <a:pt x="13" y="284"/>
                      </a:lnTo>
                      <a:lnTo>
                        <a:pt x="33" y="179"/>
                      </a:lnTo>
                      <a:lnTo>
                        <a:pt x="31" y="170"/>
                      </a:lnTo>
                      <a:lnTo>
                        <a:pt x="25" y="163"/>
                      </a:lnTo>
                      <a:lnTo>
                        <a:pt x="21" y="154"/>
                      </a:lnTo>
                      <a:lnTo>
                        <a:pt x="14" y="146"/>
                      </a:lnTo>
                      <a:lnTo>
                        <a:pt x="6" y="141"/>
                      </a:lnTo>
                      <a:lnTo>
                        <a:pt x="0" y="134"/>
                      </a:lnTo>
                      <a:lnTo>
                        <a:pt x="1" y="126"/>
                      </a:lnTo>
                      <a:lnTo>
                        <a:pt x="5" y="118"/>
                      </a:lnTo>
                      <a:lnTo>
                        <a:pt x="8" y="110"/>
                      </a:lnTo>
                      <a:lnTo>
                        <a:pt x="9" y="101"/>
                      </a:lnTo>
                      <a:lnTo>
                        <a:pt x="11" y="82"/>
                      </a:lnTo>
                      <a:lnTo>
                        <a:pt x="15" y="69"/>
                      </a:lnTo>
                      <a:lnTo>
                        <a:pt x="35" y="74"/>
                      </a:lnTo>
                      <a:lnTo>
                        <a:pt x="50" y="63"/>
                      </a:lnTo>
                      <a:lnTo>
                        <a:pt x="50" y="57"/>
                      </a:lnTo>
                      <a:lnTo>
                        <a:pt x="53" y="54"/>
                      </a:lnTo>
                      <a:lnTo>
                        <a:pt x="56" y="52"/>
                      </a:lnTo>
                      <a:lnTo>
                        <a:pt x="61" y="44"/>
                      </a:lnTo>
                      <a:lnTo>
                        <a:pt x="67" y="38"/>
                      </a:lnTo>
                      <a:lnTo>
                        <a:pt x="77" y="41"/>
                      </a:lnTo>
                      <a:lnTo>
                        <a:pt x="85" y="49"/>
                      </a:lnTo>
                      <a:lnTo>
                        <a:pt x="95" y="66"/>
                      </a:lnTo>
                      <a:lnTo>
                        <a:pt x="107" y="68"/>
                      </a:lnTo>
                      <a:lnTo>
                        <a:pt x="113" y="62"/>
                      </a:lnTo>
                      <a:lnTo>
                        <a:pt x="122" y="56"/>
                      </a:lnTo>
                      <a:lnTo>
                        <a:pt x="124" y="54"/>
                      </a:lnTo>
                      <a:lnTo>
                        <a:pt x="125" y="51"/>
                      </a:lnTo>
                      <a:lnTo>
                        <a:pt x="128" y="49"/>
                      </a:lnTo>
                      <a:lnTo>
                        <a:pt x="129" y="50"/>
                      </a:lnTo>
                      <a:lnTo>
                        <a:pt x="133" y="46"/>
                      </a:lnTo>
                      <a:lnTo>
                        <a:pt x="139" y="43"/>
                      </a:lnTo>
                      <a:lnTo>
                        <a:pt x="144" y="41"/>
                      </a:lnTo>
                      <a:lnTo>
                        <a:pt x="151" y="40"/>
                      </a:lnTo>
                      <a:lnTo>
                        <a:pt x="152" y="38"/>
                      </a:lnTo>
                      <a:lnTo>
                        <a:pt x="155" y="34"/>
                      </a:lnTo>
                      <a:lnTo>
                        <a:pt x="155" y="24"/>
                      </a:lnTo>
                      <a:lnTo>
                        <a:pt x="153" y="14"/>
                      </a:lnTo>
                      <a:lnTo>
                        <a:pt x="172" y="13"/>
                      </a:lnTo>
                      <a:lnTo>
                        <a:pt x="191" y="15"/>
                      </a:lnTo>
                      <a:lnTo>
                        <a:pt x="208" y="12"/>
                      </a:lnTo>
                      <a:lnTo>
                        <a:pt x="215" y="9"/>
                      </a:lnTo>
                      <a:lnTo>
                        <a:pt x="223" y="7"/>
                      </a:lnTo>
                      <a:lnTo>
                        <a:pt x="224" y="9"/>
                      </a:lnTo>
                      <a:lnTo>
                        <a:pt x="226" y="7"/>
                      </a:lnTo>
                      <a:lnTo>
                        <a:pt x="243" y="5"/>
                      </a:lnTo>
                      <a:lnTo>
                        <a:pt x="254" y="0"/>
                      </a:lnTo>
                      <a:lnTo>
                        <a:pt x="266" y="1"/>
                      </a:lnTo>
                      <a:lnTo>
                        <a:pt x="273" y="11"/>
                      </a:lnTo>
                      <a:lnTo>
                        <a:pt x="281" y="17"/>
                      </a:lnTo>
                      <a:lnTo>
                        <a:pt x="297" y="14"/>
                      </a:lnTo>
                      <a:lnTo>
                        <a:pt x="302" y="15"/>
                      </a:lnTo>
                      <a:lnTo>
                        <a:pt x="295" y="39"/>
                      </a:lnTo>
                      <a:lnTo>
                        <a:pt x="287" y="47"/>
                      </a:lnTo>
                      <a:lnTo>
                        <a:pt x="275" y="53"/>
                      </a:lnTo>
                      <a:lnTo>
                        <a:pt x="262" y="70"/>
                      </a:lnTo>
                      <a:lnTo>
                        <a:pt x="259" y="105"/>
                      </a:lnTo>
                      <a:lnTo>
                        <a:pt x="256" y="119"/>
                      </a:lnTo>
                      <a:close/>
                    </a:path>
                  </a:pathLst>
                </a:cu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bg1"/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o-RO" sz="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" name="Freeform 26">
                  <a:extLst>
                    <a:ext uri="{FF2B5EF4-FFF2-40B4-BE49-F238E27FC236}">
                      <a16:creationId xmlns:a16="http://schemas.microsoft.com/office/drawing/2014/main" id="{84389203-BFE7-49BE-8433-E6AB914390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5338" y="3192463"/>
                  <a:ext cx="879475" cy="990600"/>
                </a:xfrm>
                <a:custGeom>
                  <a:avLst/>
                  <a:gdLst/>
                  <a:ahLst/>
                  <a:cxnLst>
                    <a:cxn ang="0">
                      <a:pos x="0" y="375"/>
                    </a:cxn>
                    <a:cxn ang="0">
                      <a:pos x="3" y="366"/>
                    </a:cxn>
                    <a:cxn ang="0">
                      <a:pos x="10" y="309"/>
                    </a:cxn>
                    <a:cxn ang="0">
                      <a:pos x="16" y="294"/>
                    </a:cxn>
                    <a:cxn ang="0">
                      <a:pos x="17" y="276"/>
                    </a:cxn>
                    <a:cxn ang="0">
                      <a:pos x="7" y="250"/>
                    </a:cxn>
                    <a:cxn ang="0">
                      <a:pos x="10" y="229"/>
                    </a:cxn>
                    <a:cxn ang="0">
                      <a:pos x="11" y="218"/>
                    </a:cxn>
                    <a:cxn ang="0">
                      <a:pos x="21" y="198"/>
                    </a:cxn>
                    <a:cxn ang="0">
                      <a:pos x="38" y="175"/>
                    </a:cxn>
                    <a:cxn ang="0">
                      <a:pos x="73" y="170"/>
                    </a:cxn>
                    <a:cxn ang="0">
                      <a:pos x="101" y="145"/>
                    </a:cxn>
                    <a:cxn ang="0">
                      <a:pos x="115" y="136"/>
                    </a:cxn>
                    <a:cxn ang="0">
                      <a:pos x="139" y="119"/>
                    </a:cxn>
                    <a:cxn ang="0">
                      <a:pos x="155" y="117"/>
                    </a:cxn>
                    <a:cxn ang="0">
                      <a:pos x="164" y="125"/>
                    </a:cxn>
                    <a:cxn ang="0">
                      <a:pos x="216" y="99"/>
                    </a:cxn>
                    <a:cxn ang="0">
                      <a:pos x="300" y="54"/>
                    </a:cxn>
                    <a:cxn ang="0">
                      <a:pos x="315" y="25"/>
                    </a:cxn>
                    <a:cxn ang="0">
                      <a:pos x="350" y="0"/>
                    </a:cxn>
                    <a:cxn ang="0">
                      <a:pos x="378" y="29"/>
                    </a:cxn>
                    <a:cxn ang="0">
                      <a:pos x="437" y="57"/>
                    </a:cxn>
                    <a:cxn ang="0">
                      <a:pos x="481" y="53"/>
                    </a:cxn>
                    <a:cxn ang="0">
                      <a:pos x="466" y="84"/>
                    </a:cxn>
                    <a:cxn ang="0">
                      <a:pos x="448" y="105"/>
                    </a:cxn>
                    <a:cxn ang="0">
                      <a:pos x="474" y="198"/>
                    </a:cxn>
                    <a:cxn ang="0">
                      <a:pos x="505" y="268"/>
                    </a:cxn>
                    <a:cxn ang="0">
                      <a:pos x="530" y="297"/>
                    </a:cxn>
                    <a:cxn ang="0">
                      <a:pos x="547" y="331"/>
                    </a:cxn>
                    <a:cxn ang="0">
                      <a:pos x="554" y="354"/>
                    </a:cxn>
                    <a:cxn ang="0">
                      <a:pos x="543" y="361"/>
                    </a:cxn>
                    <a:cxn ang="0">
                      <a:pos x="528" y="370"/>
                    </a:cxn>
                    <a:cxn ang="0">
                      <a:pos x="523" y="374"/>
                    </a:cxn>
                    <a:cxn ang="0">
                      <a:pos x="506" y="388"/>
                    </a:cxn>
                    <a:cxn ang="0">
                      <a:pos x="476" y="361"/>
                    </a:cxn>
                    <a:cxn ang="0">
                      <a:pos x="455" y="372"/>
                    </a:cxn>
                    <a:cxn ang="0">
                      <a:pos x="449" y="383"/>
                    </a:cxn>
                    <a:cxn ang="0">
                      <a:pos x="410" y="402"/>
                    </a:cxn>
                    <a:cxn ang="0">
                      <a:pos x="404" y="438"/>
                    </a:cxn>
                    <a:cxn ang="0">
                      <a:pos x="405" y="461"/>
                    </a:cxn>
                    <a:cxn ang="0">
                      <a:pos x="424" y="483"/>
                    </a:cxn>
                    <a:cxn ang="0">
                      <a:pos x="412" y="604"/>
                    </a:cxn>
                    <a:cxn ang="0">
                      <a:pos x="385" y="609"/>
                    </a:cxn>
                    <a:cxn ang="0">
                      <a:pos x="322" y="624"/>
                    </a:cxn>
                    <a:cxn ang="0">
                      <a:pos x="323" y="595"/>
                    </a:cxn>
                    <a:cxn ang="0">
                      <a:pos x="317" y="569"/>
                    </a:cxn>
                    <a:cxn ang="0">
                      <a:pos x="307" y="554"/>
                    </a:cxn>
                    <a:cxn ang="0">
                      <a:pos x="298" y="526"/>
                    </a:cxn>
                    <a:cxn ang="0">
                      <a:pos x="250" y="515"/>
                    </a:cxn>
                    <a:cxn ang="0">
                      <a:pos x="228" y="501"/>
                    </a:cxn>
                    <a:cxn ang="0">
                      <a:pos x="193" y="530"/>
                    </a:cxn>
                    <a:cxn ang="0">
                      <a:pos x="149" y="535"/>
                    </a:cxn>
                    <a:cxn ang="0">
                      <a:pos x="106" y="480"/>
                    </a:cxn>
                    <a:cxn ang="0">
                      <a:pos x="87" y="449"/>
                    </a:cxn>
                    <a:cxn ang="0">
                      <a:pos x="85" y="393"/>
                    </a:cxn>
                    <a:cxn ang="0">
                      <a:pos x="70" y="420"/>
                    </a:cxn>
                    <a:cxn ang="0">
                      <a:pos x="56" y="357"/>
                    </a:cxn>
                  </a:cxnLst>
                  <a:rect l="0" t="0" r="r" b="b"/>
                  <a:pathLst>
                    <a:path w="554" h="624">
                      <a:moveTo>
                        <a:pt x="27" y="357"/>
                      </a:moveTo>
                      <a:lnTo>
                        <a:pt x="2" y="374"/>
                      </a:lnTo>
                      <a:lnTo>
                        <a:pt x="0" y="375"/>
                      </a:lnTo>
                      <a:lnTo>
                        <a:pt x="0" y="374"/>
                      </a:lnTo>
                      <a:lnTo>
                        <a:pt x="1" y="372"/>
                      </a:lnTo>
                      <a:lnTo>
                        <a:pt x="3" y="366"/>
                      </a:lnTo>
                      <a:lnTo>
                        <a:pt x="6" y="345"/>
                      </a:lnTo>
                      <a:lnTo>
                        <a:pt x="9" y="327"/>
                      </a:lnTo>
                      <a:lnTo>
                        <a:pt x="10" y="309"/>
                      </a:lnTo>
                      <a:lnTo>
                        <a:pt x="11" y="304"/>
                      </a:lnTo>
                      <a:lnTo>
                        <a:pt x="13" y="299"/>
                      </a:lnTo>
                      <a:lnTo>
                        <a:pt x="16" y="294"/>
                      </a:lnTo>
                      <a:lnTo>
                        <a:pt x="19" y="289"/>
                      </a:lnTo>
                      <a:lnTo>
                        <a:pt x="19" y="282"/>
                      </a:lnTo>
                      <a:lnTo>
                        <a:pt x="17" y="276"/>
                      </a:lnTo>
                      <a:lnTo>
                        <a:pt x="11" y="263"/>
                      </a:lnTo>
                      <a:lnTo>
                        <a:pt x="9" y="257"/>
                      </a:lnTo>
                      <a:lnTo>
                        <a:pt x="7" y="250"/>
                      </a:lnTo>
                      <a:lnTo>
                        <a:pt x="8" y="245"/>
                      </a:lnTo>
                      <a:lnTo>
                        <a:pt x="10" y="232"/>
                      </a:lnTo>
                      <a:lnTo>
                        <a:pt x="10" y="229"/>
                      </a:lnTo>
                      <a:lnTo>
                        <a:pt x="9" y="224"/>
                      </a:lnTo>
                      <a:lnTo>
                        <a:pt x="9" y="221"/>
                      </a:lnTo>
                      <a:lnTo>
                        <a:pt x="11" y="218"/>
                      </a:lnTo>
                      <a:lnTo>
                        <a:pt x="17" y="211"/>
                      </a:lnTo>
                      <a:lnTo>
                        <a:pt x="19" y="208"/>
                      </a:lnTo>
                      <a:lnTo>
                        <a:pt x="21" y="198"/>
                      </a:lnTo>
                      <a:lnTo>
                        <a:pt x="21" y="189"/>
                      </a:lnTo>
                      <a:lnTo>
                        <a:pt x="23" y="188"/>
                      </a:lnTo>
                      <a:lnTo>
                        <a:pt x="38" y="175"/>
                      </a:lnTo>
                      <a:lnTo>
                        <a:pt x="44" y="175"/>
                      </a:lnTo>
                      <a:lnTo>
                        <a:pt x="50" y="175"/>
                      </a:lnTo>
                      <a:lnTo>
                        <a:pt x="73" y="170"/>
                      </a:lnTo>
                      <a:lnTo>
                        <a:pt x="80" y="165"/>
                      </a:lnTo>
                      <a:lnTo>
                        <a:pt x="85" y="159"/>
                      </a:lnTo>
                      <a:lnTo>
                        <a:pt x="101" y="145"/>
                      </a:lnTo>
                      <a:lnTo>
                        <a:pt x="108" y="143"/>
                      </a:lnTo>
                      <a:lnTo>
                        <a:pt x="110" y="140"/>
                      </a:lnTo>
                      <a:lnTo>
                        <a:pt x="115" y="136"/>
                      </a:lnTo>
                      <a:lnTo>
                        <a:pt x="121" y="133"/>
                      </a:lnTo>
                      <a:lnTo>
                        <a:pt x="133" y="122"/>
                      </a:lnTo>
                      <a:lnTo>
                        <a:pt x="139" y="119"/>
                      </a:lnTo>
                      <a:lnTo>
                        <a:pt x="146" y="117"/>
                      </a:lnTo>
                      <a:lnTo>
                        <a:pt x="151" y="116"/>
                      </a:lnTo>
                      <a:lnTo>
                        <a:pt x="155" y="117"/>
                      </a:lnTo>
                      <a:lnTo>
                        <a:pt x="158" y="120"/>
                      </a:lnTo>
                      <a:lnTo>
                        <a:pt x="161" y="122"/>
                      </a:lnTo>
                      <a:lnTo>
                        <a:pt x="164" y="125"/>
                      </a:lnTo>
                      <a:lnTo>
                        <a:pt x="168" y="125"/>
                      </a:lnTo>
                      <a:lnTo>
                        <a:pt x="203" y="109"/>
                      </a:lnTo>
                      <a:lnTo>
                        <a:pt x="216" y="99"/>
                      </a:lnTo>
                      <a:lnTo>
                        <a:pt x="228" y="93"/>
                      </a:lnTo>
                      <a:lnTo>
                        <a:pt x="240" y="84"/>
                      </a:lnTo>
                      <a:lnTo>
                        <a:pt x="300" y="54"/>
                      </a:lnTo>
                      <a:lnTo>
                        <a:pt x="306" y="49"/>
                      </a:lnTo>
                      <a:lnTo>
                        <a:pt x="312" y="43"/>
                      </a:lnTo>
                      <a:lnTo>
                        <a:pt x="315" y="25"/>
                      </a:lnTo>
                      <a:lnTo>
                        <a:pt x="322" y="10"/>
                      </a:lnTo>
                      <a:lnTo>
                        <a:pt x="336" y="1"/>
                      </a:lnTo>
                      <a:lnTo>
                        <a:pt x="350" y="0"/>
                      </a:lnTo>
                      <a:lnTo>
                        <a:pt x="363" y="6"/>
                      </a:lnTo>
                      <a:lnTo>
                        <a:pt x="372" y="16"/>
                      </a:lnTo>
                      <a:lnTo>
                        <a:pt x="378" y="29"/>
                      </a:lnTo>
                      <a:lnTo>
                        <a:pt x="390" y="38"/>
                      </a:lnTo>
                      <a:lnTo>
                        <a:pt x="402" y="45"/>
                      </a:lnTo>
                      <a:lnTo>
                        <a:pt x="437" y="57"/>
                      </a:lnTo>
                      <a:lnTo>
                        <a:pt x="459" y="62"/>
                      </a:lnTo>
                      <a:lnTo>
                        <a:pt x="467" y="61"/>
                      </a:lnTo>
                      <a:lnTo>
                        <a:pt x="481" y="53"/>
                      </a:lnTo>
                      <a:lnTo>
                        <a:pt x="486" y="64"/>
                      </a:lnTo>
                      <a:lnTo>
                        <a:pt x="476" y="78"/>
                      </a:lnTo>
                      <a:lnTo>
                        <a:pt x="466" y="84"/>
                      </a:lnTo>
                      <a:lnTo>
                        <a:pt x="459" y="91"/>
                      </a:lnTo>
                      <a:lnTo>
                        <a:pt x="454" y="99"/>
                      </a:lnTo>
                      <a:lnTo>
                        <a:pt x="448" y="105"/>
                      </a:lnTo>
                      <a:lnTo>
                        <a:pt x="444" y="123"/>
                      </a:lnTo>
                      <a:lnTo>
                        <a:pt x="448" y="141"/>
                      </a:lnTo>
                      <a:lnTo>
                        <a:pt x="474" y="198"/>
                      </a:lnTo>
                      <a:lnTo>
                        <a:pt x="484" y="214"/>
                      </a:lnTo>
                      <a:lnTo>
                        <a:pt x="494" y="253"/>
                      </a:lnTo>
                      <a:lnTo>
                        <a:pt x="505" y="268"/>
                      </a:lnTo>
                      <a:lnTo>
                        <a:pt x="512" y="275"/>
                      </a:lnTo>
                      <a:lnTo>
                        <a:pt x="520" y="279"/>
                      </a:lnTo>
                      <a:lnTo>
                        <a:pt x="530" y="297"/>
                      </a:lnTo>
                      <a:lnTo>
                        <a:pt x="539" y="324"/>
                      </a:lnTo>
                      <a:lnTo>
                        <a:pt x="542" y="330"/>
                      </a:lnTo>
                      <a:lnTo>
                        <a:pt x="547" y="331"/>
                      </a:lnTo>
                      <a:lnTo>
                        <a:pt x="552" y="334"/>
                      </a:lnTo>
                      <a:lnTo>
                        <a:pt x="554" y="344"/>
                      </a:lnTo>
                      <a:lnTo>
                        <a:pt x="554" y="354"/>
                      </a:lnTo>
                      <a:lnTo>
                        <a:pt x="551" y="358"/>
                      </a:lnTo>
                      <a:lnTo>
                        <a:pt x="550" y="360"/>
                      </a:lnTo>
                      <a:lnTo>
                        <a:pt x="543" y="361"/>
                      </a:lnTo>
                      <a:lnTo>
                        <a:pt x="538" y="363"/>
                      </a:lnTo>
                      <a:lnTo>
                        <a:pt x="532" y="366"/>
                      </a:lnTo>
                      <a:lnTo>
                        <a:pt x="528" y="370"/>
                      </a:lnTo>
                      <a:lnTo>
                        <a:pt x="527" y="369"/>
                      </a:lnTo>
                      <a:lnTo>
                        <a:pt x="524" y="371"/>
                      </a:lnTo>
                      <a:lnTo>
                        <a:pt x="523" y="374"/>
                      </a:lnTo>
                      <a:lnTo>
                        <a:pt x="521" y="376"/>
                      </a:lnTo>
                      <a:lnTo>
                        <a:pt x="512" y="382"/>
                      </a:lnTo>
                      <a:lnTo>
                        <a:pt x="506" y="388"/>
                      </a:lnTo>
                      <a:lnTo>
                        <a:pt x="494" y="386"/>
                      </a:lnTo>
                      <a:lnTo>
                        <a:pt x="484" y="369"/>
                      </a:lnTo>
                      <a:lnTo>
                        <a:pt x="476" y="361"/>
                      </a:lnTo>
                      <a:lnTo>
                        <a:pt x="466" y="358"/>
                      </a:lnTo>
                      <a:lnTo>
                        <a:pt x="460" y="364"/>
                      </a:lnTo>
                      <a:lnTo>
                        <a:pt x="455" y="372"/>
                      </a:lnTo>
                      <a:lnTo>
                        <a:pt x="452" y="374"/>
                      </a:lnTo>
                      <a:lnTo>
                        <a:pt x="449" y="377"/>
                      </a:lnTo>
                      <a:lnTo>
                        <a:pt x="449" y="383"/>
                      </a:lnTo>
                      <a:lnTo>
                        <a:pt x="434" y="394"/>
                      </a:lnTo>
                      <a:lnTo>
                        <a:pt x="414" y="389"/>
                      </a:lnTo>
                      <a:lnTo>
                        <a:pt x="410" y="402"/>
                      </a:lnTo>
                      <a:lnTo>
                        <a:pt x="408" y="421"/>
                      </a:lnTo>
                      <a:lnTo>
                        <a:pt x="407" y="430"/>
                      </a:lnTo>
                      <a:lnTo>
                        <a:pt x="404" y="438"/>
                      </a:lnTo>
                      <a:lnTo>
                        <a:pt x="400" y="446"/>
                      </a:lnTo>
                      <a:lnTo>
                        <a:pt x="399" y="454"/>
                      </a:lnTo>
                      <a:lnTo>
                        <a:pt x="405" y="461"/>
                      </a:lnTo>
                      <a:lnTo>
                        <a:pt x="413" y="466"/>
                      </a:lnTo>
                      <a:lnTo>
                        <a:pt x="420" y="474"/>
                      </a:lnTo>
                      <a:lnTo>
                        <a:pt x="424" y="483"/>
                      </a:lnTo>
                      <a:lnTo>
                        <a:pt x="430" y="490"/>
                      </a:lnTo>
                      <a:lnTo>
                        <a:pt x="432" y="499"/>
                      </a:lnTo>
                      <a:lnTo>
                        <a:pt x="412" y="604"/>
                      </a:lnTo>
                      <a:lnTo>
                        <a:pt x="403" y="605"/>
                      </a:lnTo>
                      <a:lnTo>
                        <a:pt x="394" y="606"/>
                      </a:lnTo>
                      <a:lnTo>
                        <a:pt x="385" y="609"/>
                      </a:lnTo>
                      <a:lnTo>
                        <a:pt x="376" y="614"/>
                      </a:lnTo>
                      <a:lnTo>
                        <a:pt x="358" y="619"/>
                      </a:lnTo>
                      <a:lnTo>
                        <a:pt x="322" y="624"/>
                      </a:lnTo>
                      <a:lnTo>
                        <a:pt x="304" y="623"/>
                      </a:lnTo>
                      <a:lnTo>
                        <a:pt x="312" y="609"/>
                      </a:lnTo>
                      <a:lnTo>
                        <a:pt x="323" y="595"/>
                      </a:lnTo>
                      <a:lnTo>
                        <a:pt x="320" y="578"/>
                      </a:lnTo>
                      <a:lnTo>
                        <a:pt x="318" y="574"/>
                      </a:lnTo>
                      <a:lnTo>
                        <a:pt x="317" y="569"/>
                      </a:lnTo>
                      <a:lnTo>
                        <a:pt x="317" y="564"/>
                      </a:lnTo>
                      <a:lnTo>
                        <a:pt x="315" y="559"/>
                      </a:lnTo>
                      <a:lnTo>
                        <a:pt x="307" y="554"/>
                      </a:lnTo>
                      <a:lnTo>
                        <a:pt x="298" y="548"/>
                      </a:lnTo>
                      <a:lnTo>
                        <a:pt x="298" y="543"/>
                      </a:lnTo>
                      <a:lnTo>
                        <a:pt x="298" y="526"/>
                      </a:lnTo>
                      <a:lnTo>
                        <a:pt x="288" y="512"/>
                      </a:lnTo>
                      <a:lnTo>
                        <a:pt x="258" y="511"/>
                      </a:lnTo>
                      <a:lnTo>
                        <a:pt x="250" y="515"/>
                      </a:lnTo>
                      <a:lnTo>
                        <a:pt x="242" y="520"/>
                      </a:lnTo>
                      <a:lnTo>
                        <a:pt x="233" y="515"/>
                      </a:lnTo>
                      <a:lnTo>
                        <a:pt x="228" y="501"/>
                      </a:lnTo>
                      <a:lnTo>
                        <a:pt x="217" y="493"/>
                      </a:lnTo>
                      <a:lnTo>
                        <a:pt x="205" y="501"/>
                      </a:lnTo>
                      <a:lnTo>
                        <a:pt x="193" y="530"/>
                      </a:lnTo>
                      <a:lnTo>
                        <a:pt x="182" y="540"/>
                      </a:lnTo>
                      <a:lnTo>
                        <a:pt x="165" y="541"/>
                      </a:lnTo>
                      <a:lnTo>
                        <a:pt x="149" y="535"/>
                      </a:lnTo>
                      <a:lnTo>
                        <a:pt x="129" y="517"/>
                      </a:lnTo>
                      <a:lnTo>
                        <a:pt x="115" y="493"/>
                      </a:lnTo>
                      <a:lnTo>
                        <a:pt x="106" y="480"/>
                      </a:lnTo>
                      <a:lnTo>
                        <a:pt x="93" y="470"/>
                      </a:lnTo>
                      <a:lnTo>
                        <a:pt x="88" y="455"/>
                      </a:lnTo>
                      <a:lnTo>
                        <a:pt x="87" y="449"/>
                      </a:lnTo>
                      <a:lnTo>
                        <a:pt x="98" y="419"/>
                      </a:lnTo>
                      <a:lnTo>
                        <a:pt x="96" y="393"/>
                      </a:lnTo>
                      <a:lnTo>
                        <a:pt x="85" y="393"/>
                      </a:lnTo>
                      <a:lnTo>
                        <a:pt x="81" y="406"/>
                      </a:lnTo>
                      <a:lnTo>
                        <a:pt x="78" y="421"/>
                      </a:lnTo>
                      <a:lnTo>
                        <a:pt x="70" y="420"/>
                      </a:lnTo>
                      <a:lnTo>
                        <a:pt x="65" y="404"/>
                      </a:lnTo>
                      <a:lnTo>
                        <a:pt x="63" y="371"/>
                      </a:lnTo>
                      <a:lnTo>
                        <a:pt x="56" y="357"/>
                      </a:lnTo>
                      <a:lnTo>
                        <a:pt x="27" y="357"/>
                      </a:lnTo>
                      <a:close/>
                    </a:path>
                  </a:pathLst>
                </a:cu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bg1"/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o-RO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" name="Freeform 27">
                  <a:extLst>
                    <a:ext uri="{FF2B5EF4-FFF2-40B4-BE49-F238E27FC236}">
                      <a16:creationId xmlns:a16="http://schemas.microsoft.com/office/drawing/2014/main" id="{A2F894F7-2241-4DA8-8625-8C550CFF17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4138" y="4306888"/>
                  <a:ext cx="352425" cy="504825"/>
                </a:xfrm>
                <a:custGeom>
                  <a:avLst/>
                  <a:gdLst/>
                  <a:ahLst/>
                  <a:cxnLst>
                    <a:cxn ang="0">
                      <a:pos x="38" y="302"/>
                    </a:cxn>
                    <a:cxn ang="0">
                      <a:pos x="9" y="317"/>
                    </a:cxn>
                    <a:cxn ang="0">
                      <a:pos x="1" y="297"/>
                    </a:cxn>
                    <a:cxn ang="0">
                      <a:pos x="6" y="282"/>
                    </a:cxn>
                    <a:cxn ang="0">
                      <a:pos x="23" y="256"/>
                    </a:cxn>
                    <a:cxn ang="0">
                      <a:pos x="25" y="251"/>
                    </a:cxn>
                    <a:cxn ang="0">
                      <a:pos x="25" y="243"/>
                    </a:cxn>
                    <a:cxn ang="0">
                      <a:pos x="28" y="213"/>
                    </a:cxn>
                    <a:cxn ang="0">
                      <a:pos x="34" y="201"/>
                    </a:cxn>
                    <a:cxn ang="0">
                      <a:pos x="41" y="198"/>
                    </a:cxn>
                    <a:cxn ang="0">
                      <a:pos x="44" y="192"/>
                    </a:cxn>
                    <a:cxn ang="0">
                      <a:pos x="45" y="175"/>
                    </a:cxn>
                    <a:cxn ang="0">
                      <a:pos x="40" y="164"/>
                    </a:cxn>
                    <a:cxn ang="0">
                      <a:pos x="37" y="148"/>
                    </a:cxn>
                    <a:cxn ang="0">
                      <a:pos x="30" y="118"/>
                    </a:cxn>
                    <a:cxn ang="0">
                      <a:pos x="21" y="80"/>
                    </a:cxn>
                    <a:cxn ang="0">
                      <a:pos x="23" y="71"/>
                    </a:cxn>
                    <a:cxn ang="0">
                      <a:pos x="38" y="73"/>
                    </a:cxn>
                    <a:cxn ang="0">
                      <a:pos x="55" y="62"/>
                    </a:cxn>
                    <a:cxn ang="0">
                      <a:pos x="68" y="19"/>
                    </a:cxn>
                    <a:cxn ang="0">
                      <a:pos x="91" y="9"/>
                    </a:cxn>
                    <a:cxn ang="0">
                      <a:pos x="94" y="20"/>
                    </a:cxn>
                    <a:cxn ang="0">
                      <a:pos x="127" y="26"/>
                    </a:cxn>
                    <a:cxn ang="0">
                      <a:pos x="145" y="32"/>
                    </a:cxn>
                    <a:cxn ang="0">
                      <a:pos x="128" y="70"/>
                    </a:cxn>
                    <a:cxn ang="0">
                      <a:pos x="122" y="99"/>
                    </a:cxn>
                    <a:cxn ang="0">
                      <a:pos x="136" y="103"/>
                    </a:cxn>
                    <a:cxn ang="0">
                      <a:pos x="147" y="114"/>
                    </a:cxn>
                    <a:cxn ang="0">
                      <a:pos x="158" y="138"/>
                    </a:cxn>
                    <a:cxn ang="0">
                      <a:pos x="157" y="143"/>
                    </a:cxn>
                    <a:cxn ang="0">
                      <a:pos x="155" y="149"/>
                    </a:cxn>
                    <a:cxn ang="0">
                      <a:pos x="153" y="158"/>
                    </a:cxn>
                    <a:cxn ang="0">
                      <a:pos x="160" y="161"/>
                    </a:cxn>
                    <a:cxn ang="0">
                      <a:pos x="169" y="161"/>
                    </a:cxn>
                    <a:cxn ang="0">
                      <a:pos x="177" y="173"/>
                    </a:cxn>
                    <a:cxn ang="0">
                      <a:pos x="179" y="192"/>
                    </a:cxn>
                    <a:cxn ang="0">
                      <a:pos x="187" y="209"/>
                    </a:cxn>
                    <a:cxn ang="0">
                      <a:pos x="202" y="217"/>
                    </a:cxn>
                    <a:cxn ang="0">
                      <a:pos x="213" y="216"/>
                    </a:cxn>
                    <a:cxn ang="0">
                      <a:pos x="220" y="222"/>
                    </a:cxn>
                    <a:cxn ang="0">
                      <a:pos x="203" y="233"/>
                    </a:cxn>
                    <a:cxn ang="0">
                      <a:pos x="177" y="252"/>
                    </a:cxn>
                    <a:cxn ang="0">
                      <a:pos x="138" y="251"/>
                    </a:cxn>
                    <a:cxn ang="0">
                      <a:pos x="112" y="256"/>
                    </a:cxn>
                    <a:cxn ang="0">
                      <a:pos x="97" y="275"/>
                    </a:cxn>
                    <a:cxn ang="0">
                      <a:pos x="74" y="302"/>
                    </a:cxn>
                  </a:cxnLst>
                  <a:rect l="0" t="0" r="r" b="b"/>
                  <a:pathLst>
                    <a:path w="222" h="318">
                      <a:moveTo>
                        <a:pt x="61" y="296"/>
                      </a:moveTo>
                      <a:lnTo>
                        <a:pt x="38" y="302"/>
                      </a:lnTo>
                      <a:lnTo>
                        <a:pt x="18" y="318"/>
                      </a:lnTo>
                      <a:lnTo>
                        <a:pt x="9" y="317"/>
                      </a:lnTo>
                      <a:lnTo>
                        <a:pt x="0" y="310"/>
                      </a:lnTo>
                      <a:lnTo>
                        <a:pt x="1" y="297"/>
                      </a:lnTo>
                      <a:lnTo>
                        <a:pt x="3" y="289"/>
                      </a:lnTo>
                      <a:lnTo>
                        <a:pt x="6" y="282"/>
                      </a:lnTo>
                      <a:lnTo>
                        <a:pt x="12" y="272"/>
                      </a:lnTo>
                      <a:lnTo>
                        <a:pt x="23" y="256"/>
                      </a:lnTo>
                      <a:lnTo>
                        <a:pt x="24" y="254"/>
                      </a:lnTo>
                      <a:lnTo>
                        <a:pt x="25" y="251"/>
                      </a:lnTo>
                      <a:lnTo>
                        <a:pt x="24" y="246"/>
                      </a:lnTo>
                      <a:lnTo>
                        <a:pt x="25" y="243"/>
                      </a:lnTo>
                      <a:lnTo>
                        <a:pt x="28" y="228"/>
                      </a:lnTo>
                      <a:lnTo>
                        <a:pt x="28" y="213"/>
                      </a:lnTo>
                      <a:lnTo>
                        <a:pt x="29" y="206"/>
                      </a:lnTo>
                      <a:lnTo>
                        <a:pt x="34" y="201"/>
                      </a:lnTo>
                      <a:lnTo>
                        <a:pt x="38" y="200"/>
                      </a:lnTo>
                      <a:lnTo>
                        <a:pt x="41" y="198"/>
                      </a:lnTo>
                      <a:lnTo>
                        <a:pt x="44" y="196"/>
                      </a:lnTo>
                      <a:lnTo>
                        <a:pt x="44" y="192"/>
                      </a:lnTo>
                      <a:lnTo>
                        <a:pt x="46" y="179"/>
                      </a:lnTo>
                      <a:lnTo>
                        <a:pt x="45" y="175"/>
                      </a:lnTo>
                      <a:lnTo>
                        <a:pt x="44" y="171"/>
                      </a:lnTo>
                      <a:lnTo>
                        <a:pt x="40" y="164"/>
                      </a:lnTo>
                      <a:lnTo>
                        <a:pt x="38" y="160"/>
                      </a:lnTo>
                      <a:lnTo>
                        <a:pt x="37" y="148"/>
                      </a:lnTo>
                      <a:lnTo>
                        <a:pt x="32" y="134"/>
                      </a:lnTo>
                      <a:lnTo>
                        <a:pt x="30" y="118"/>
                      </a:lnTo>
                      <a:lnTo>
                        <a:pt x="22" y="89"/>
                      </a:lnTo>
                      <a:lnTo>
                        <a:pt x="21" y="80"/>
                      </a:lnTo>
                      <a:lnTo>
                        <a:pt x="21" y="71"/>
                      </a:lnTo>
                      <a:lnTo>
                        <a:pt x="23" y="71"/>
                      </a:lnTo>
                      <a:lnTo>
                        <a:pt x="30" y="71"/>
                      </a:lnTo>
                      <a:lnTo>
                        <a:pt x="38" y="73"/>
                      </a:lnTo>
                      <a:lnTo>
                        <a:pt x="45" y="72"/>
                      </a:lnTo>
                      <a:lnTo>
                        <a:pt x="55" y="62"/>
                      </a:lnTo>
                      <a:lnTo>
                        <a:pt x="61" y="33"/>
                      </a:lnTo>
                      <a:lnTo>
                        <a:pt x="68" y="19"/>
                      </a:lnTo>
                      <a:lnTo>
                        <a:pt x="88" y="0"/>
                      </a:lnTo>
                      <a:lnTo>
                        <a:pt x="91" y="9"/>
                      </a:lnTo>
                      <a:lnTo>
                        <a:pt x="90" y="18"/>
                      </a:lnTo>
                      <a:lnTo>
                        <a:pt x="94" y="20"/>
                      </a:lnTo>
                      <a:lnTo>
                        <a:pt x="110" y="19"/>
                      </a:lnTo>
                      <a:lnTo>
                        <a:pt x="127" y="26"/>
                      </a:lnTo>
                      <a:lnTo>
                        <a:pt x="136" y="28"/>
                      </a:lnTo>
                      <a:lnTo>
                        <a:pt x="145" y="32"/>
                      </a:lnTo>
                      <a:lnTo>
                        <a:pt x="144" y="52"/>
                      </a:lnTo>
                      <a:lnTo>
                        <a:pt x="128" y="70"/>
                      </a:lnTo>
                      <a:lnTo>
                        <a:pt x="120" y="92"/>
                      </a:lnTo>
                      <a:lnTo>
                        <a:pt x="122" y="99"/>
                      </a:lnTo>
                      <a:lnTo>
                        <a:pt x="126" y="101"/>
                      </a:lnTo>
                      <a:lnTo>
                        <a:pt x="136" y="103"/>
                      </a:lnTo>
                      <a:lnTo>
                        <a:pt x="141" y="105"/>
                      </a:lnTo>
                      <a:lnTo>
                        <a:pt x="147" y="114"/>
                      </a:lnTo>
                      <a:lnTo>
                        <a:pt x="156" y="135"/>
                      </a:lnTo>
                      <a:lnTo>
                        <a:pt x="158" y="138"/>
                      </a:lnTo>
                      <a:lnTo>
                        <a:pt x="158" y="140"/>
                      </a:lnTo>
                      <a:lnTo>
                        <a:pt x="157" y="143"/>
                      </a:lnTo>
                      <a:lnTo>
                        <a:pt x="155" y="144"/>
                      </a:lnTo>
                      <a:lnTo>
                        <a:pt x="155" y="149"/>
                      </a:lnTo>
                      <a:lnTo>
                        <a:pt x="154" y="154"/>
                      </a:lnTo>
                      <a:lnTo>
                        <a:pt x="153" y="158"/>
                      </a:lnTo>
                      <a:lnTo>
                        <a:pt x="156" y="162"/>
                      </a:lnTo>
                      <a:lnTo>
                        <a:pt x="160" y="161"/>
                      </a:lnTo>
                      <a:lnTo>
                        <a:pt x="164" y="158"/>
                      </a:lnTo>
                      <a:lnTo>
                        <a:pt x="169" y="161"/>
                      </a:lnTo>
                      <a:lnTo>
                        <a:pt x="170" y="168"/>
                      </a:lnTo>
                      <a:lnTo>
                        <a:pt x="177" y="173"/>
                      </a:lnTo>
                      <a:lnTo>
                        <a:pt x="176" y="183"/>
                      </a:lnTo>
                      <a:lnTo>
                        <a:pt x="179" y="192"/>
                      </a:lnTo>
                      <a:lnTo>
                        <a:pt x="184" y="200"/>
                      </a:lnTo>
                      <a:lnTo>
                        <a:pt x="187" y="209"/>
                      </a:lnTo>
                      <a:lnTo>
                        <a:pt x="194" y="216"/>
                      </a:lnTo>
                      <a:lnTo>
                        <a:pt x="202" y="217"/>
                      </a:lnTo>
                      <a:lnTo>
                        <a:pt x="210" y="215"/>
                      </a:lnTo>
                      <a:lnTo>
                        <a:pt x="213" y="216"/>
                      </a:lnTo>
                      <a:lnTo>
                        <a:pt x="218" y="218"/>
                      </a:lnTo>
                      <a:lnTo>
                        <a:pt x="220" y="222"/>
                      </a:lnTo>
                      <a:lnTo>
                        <a:pt x="222" y="222"/>
                      </a:lnTo>
                      <a:lnTo>
                        <a:pt x="203" y="233"/>
                      </a:lnTo>
                      <a:lnTo>
                        <a:pt x="189" y="250"/>
                      </a:lnTo>
                      <a:lnTo>
                        <a:pt x="177" y="252"/>
                      </a:lnTo>
                      <a:lnTo>
                        <a:pt x="165" y="256"/>
                      </a:lnTo>
                      <a:lnTo>
                        <a:pt x="138" y="251"/>
                      </a:lnTo>
                      <a:lnTo>
                        <a:pt x="125" y="252"/>
                      </a:lnTo>
                      <a:lnTo>
                        <a:pt x="112" y="256"/>
                      </a:lnTo>
                      <a:lnTo>
                        <a:pt x="100" y="262"/>
                      </a:lnTo>
                      <a:lnTo>
                        <a:pt x="97" y="275"/>
                      </a:lnTo>
                      <a:lnTo>
                        <a:pt x="85" y="298"/>
                      </a:lnTo>
                      <a:lnTo>
                        <a:pt x="74" y="302"/>
                      </a:lnTo>
                      <a:lnTo>
                        <a:pt x="61" y="296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12700">
                  <a:solidFill>
                    <a:schemeClr val="bg1"/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o-RO" sz="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" name="Freeform 28">
                  <a:extLst>
                    <a:ext uri="{FF2B5EF4-FFF2-40B4-BE49-F238E27FC236}">
                      <a16:creationId xmlns:a16="http://schemas.microsoft.com/office/drawing/2014/main" id="{FADF0FF5-7EEA-4788-87E5-9DFE0B95E2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37275" y="1644650"/>
                  <a:ext cx="1104900" cy="1398588"/>
                </a:xfrm>
                <a:custGeom>
                  <a:avLst/>
                  <a:gdLst/>
                  <a:ahLst/>
                  <a:cxnLst>
                    <a:cxn ang="0">
                      <a:pos x="694" y="855"/>
                    </a:cxn>
                    <a:cxn ang="0">
                      <a:pos x="635" y="853"/>
                    </a:cxn>
                    <a:cxn ang="0">
                      <a:pos x="546" y="881"/>
                    </a:cxn>
                    <a:cxn ang="0">
                      <a:pos x="344" y="781"/>
                    </a:cxn>
                    <a:cxn ang="0">
                      <a:pos x="327" y="793"/>
                    </a:cxn>
                    <a:cxn ang="0">
                      <a:pos x="339" y="829"/>
                    </a:cxn>
                    <a:cxn ang="0">
                      <a:pos x="304" y="860"/>
                    </a:cxn>
                    <a:cxn ang="0">
                      <a:pos x="236" y="869"/>
                    </a:cxn>
                    <a:cxn ang="0">
                      <a:pos x="166" y="838"/>
                    </a:cxn>
                    <a:cxn ang="0">
                      <a:pos x="136" y="813"/>
                    </a:cxn>
                    <a:cxn ang="0">
                      <a:pos x="146" y="787"/>
                    </a:cxn>
                    <a:cxn ang="0">
                      <a:pos x="141" y="734"/>
                    </a:cxn>
                    <a:cxn ang="0">
                      <a:pos x="77" y="726"/>
                    </a:cxn>
                    <a:cxn ang="0">
                      <a:pos x="70" y="649"/>
                    </a:cxn>
                    <a:cxn ang="0">
                      <a:pos x="26" y="635"/>
                    </a:cxn>
                    <a:cxn ang="0">
                      <a:pos x="4" y="617"/>
                    </a:cxn>
                    <a:cxn ang="0">
                      <a:pos x="13" y="572"/>
                    </a:cxn>
                    <a:cxn ang="0">
                      <a:pos x="32" y="518"/>
                    </a:cxn>
                    <a:cxn ang="0">
                      <a:pos x="10" y="455"/>
                    </a:cxn>
                    <a:cxn ang="0">
                      <a:pos x="38" y="415"/>
                    </a:cxn>
                    <a:cxn ang="0">
                      <a:pos x="68" y="384"/>
                    </a:cxn>
                    <a:cxn ang="0">
                      <a:pos x="122" y="348"/>
                    </a:cxn>
                    <a:cxn ang="0">
                      <a:pos x="155" y="340"/>
                    </a:cxn>
                    <a:cxn ang="0">
                      <a:pos x="208" y="353"/>
                    </a:cxn>
                    <a:cxn ang="0">
                      <a:pos x="256" y="366"/>
                    </a:cxn>
                    <a:cxn ang="0">
                      <a:pos x="326" y="364"/>
                    </a:cxn>
                    <a:cxn ang="0">
                      <a:pos x="345" y="412"/>
                    </a:cxn>
                    <a:cxn ang="0">
                      <a:pos x="366" y="453"/>
                    </a:cxn>
                    <a:cxn ang="0">
                      <a:pos x="434" y="459"/>
                    </a:cxn>
                    <a:cxn ang="0">
                      <a:pos x="445" y="425"/>
                    </a:cxn>
                    <a:cxn ang="0">
                      <a:pos x="495" y="398"/>
                    </a:cxn>
                    <a:cxn ang="0">
                      <a:pos x="450" y="380"/>
                    </a:cxn>
                    <a:cxn ang="0">
                      <a:pos x="353" y="327"/>
                    </a:cxn>
                    <a:cxn ang="0">
                      <a:pos x="327" y="307"/>
                    </a:cxn>
                    <a:cxn ang="0">
                      <a:pos x="331" y="272"/>
                    </a:cxn>
                    <a:cxn ang="0">
                      <a:pos x="322" y="231"/>
                    </a:cxn>
                    <a:cxn ang="0">
                      <a:pos x="284" y="235"/>
                    </a:cxn>
                    <a:cxn ang="0">
                      <a:pos x="293" y="191"/>
                    </a:cxn>
                    <a:cxn ang="0">
                      <a:pos x="337" y="178"/>
                    </a:cxn>
                    <a:cxn ang="0">
                      <a:pos x="429" y="122"/>
                    </a:cxn>
                    <a:cxn ang="0">
                      <a:pos x="455" y="42"/>
                    </a:cxn>
                    <a:cxn ang="0">
                      <a:pos x="475" y="19"/>
                    </a:cxn>
                    <a:cxn ang="0">
                      <a:pos x="521" y="25"/>
                    </a:cxn>
                    <a:cxn ang="0">
                      <a:pos x="597" y="29"/>
                    </a:cxn>
                    <a:cxn ang="0">
                      <a:pos x="606" y="75"/>
                    </a:cxn>
                    <a:cxn ang="0">
                      <a:pos x="619" y="106"/>
                    </a:cxn>
                    <a:cxn ang="0">
                      <a:pos x="630" y="186"/>
                    </a:cxn>
                    <a:cxn ang="0">
                      <a:pos x="657" y="342"/>
                    </a:cxn>
                    <a:cxn ang="0">
                      <a:pos x="673" y="358"/>
                    </a:cxn>
                    <a:cxn ang="0">
                      <a:pos x="634" y="388"/>
                    </a:cxn>
                    <a:cxn ang="0">
                      <a:pos x="588" y="421"/>
                    </a:cxn>
                    <a:cxn ang="0">
                      <a:pos x="560" y="484"/>
                    </a:cxn>
                    <a:cxn ang="0">
                      <a:pos x="539" y="524"/>
                    </a:cxn>
                    <a:cxn ang="0">
                      <a:pos x="583" y="581"/>
                    </a:cxn>
                    <a:cxn ang="0">
                      <a:pos x="629" y="620"/>
                    </a:cxn>
                    <a:cxn ang="0">
                      <a:pos x="629" y="678"/>
                    </a:cxn>
                    <a:cxn ang="0">
                      <a:pos x="606" y="721"/>
                    </a:cxn>
                    <a:cxn ang="0">
                      <a:pos x="676" y="804"/>
                    </a:cxn>
                  </a:cxnLst>
                  <a:rect l="0" t="0" r="r" b="b"/>
                  <a:pathLst>
                    <a:path w="696" h="881">
                      <a:moveTo>
                        <a:pt x="689" y="839"/>
                      </a:moveTo>
                      <a:lnTo>
                        <a:pt x="696" y="847"/>
                      </a:lnTo>
                      <a:lnTo>
                        <a:pt x="694" y="855"/>
                      </a:lnTo>
                      <a:lnTo>
                        <a:pt x="675" y="855"/>
                      </a:lnTo>
                      <a:lnTo>
                        <a:pt x="654" y="850"/>
                      </a:lnTo>
                      <a:lnTo>
                        <a:pt x="635" y="853"/>
                      </a:lnTo>
                      <a:lnTo>
                        <a:pt x="599" y="870"/>
                      </a:lnTo>
                      <a:lnTo>
                        <a:pt x="561" y="871"/>
                      </a:lnTo>
                      <a:lnTo>
                        <a:pt x="546" y="881"/>
                      </a:lnTo>
                      <a:lnTo>
                        <a:pt x="537" y="877"/>
                      </a:lnTo>
                      <a:lnTo>
                        <a:pt x="488" y="847"/>
                      </a:lnTo>
                      <a:lnTo>
                        <a:pt x="344" y="781"/>
                      </a:lnTo>
                      <a:lnTo>
                        <a:pt x="335" y="783"/>
                      </a:lnTo>
                      <a:lnTo>
                        <a:pt x="330" y="786"/>
                      </a:lnTo>
                      <a:lnTo>
                        <a:pt x="327" y="793"/>
                      </a:lnTo>
                      <a:lnTo>
                        <a:pt x="338" y="809"/>
                      </a:lnTo>
                      <a:lnTo>
                        <a:pt x="342" y="819"/>
                      </a:lnTo>
                      <a:lnTo>
                        <a:pt x="339" y="829"/>
                      </a:lnTo>
                      <a:lnTo>
                        <a:pt x="320" y="836"/>
                      </a:lnTo>
                      <a:lnTo>
                        <a:pt x="312" y="842"/>
                      </a:lnTo>
                      <a:lnTo>
                        <a:pt x="304" y="860"/>
                      </a:lnTo>
                      <a:lnTo>
                        <a:pt x="293" y="865"/>
                      </a:lnTo>
                      <a:lnTo>
                        <a:pt x="282" y="867"/>
                      </a:lnTo>
                      <a:lnTo>
                        <a:pt x="236" y="869"/>
                      </a:lnTo>
                      <a:lnTo>
                        <a:pt x="195" y="862"/>
                      </a:lnTo>
                      <a:lnTo>
                        <a:pt x="176" y="856"/>
                      </a:lnTo>
                      <a:lnTo>
                        <a:pt x="166" y="838"/>
                      </a:lnTo>
                      <a:lnTo>
                        <a:pt x="153" y="823"/>
                      </a:lnTo>
                      <a:lnTo>
                        <a:pt x="143" y="820"/>
                      </a:lnTo>
                      <a:lnTo>
                        <a:pt x="136" y="813"/>
                      </a:lnTo>
                      <a:lnTo>
                        <a:pt x="137" y="804"/>
                      </a:lnTo>
                      <a:lnTo>
                        <a:pt x="141" y="795"/>
                      </a:lnTo>
                      <a:lnTo>
                        <a:pt x="146" y="787"/>
                      </a:lnTo>
                      <a:lnTo>
                        <a:pt x="148" y="779"/>
                      </a:lnTo>
                      <a:lnTo>
                        <a:pt x="147" y="755"/>
                      </a:lnTo>
                      <a:lnTo>
                        <a:pt x="141" y="734"/>
                      </a:lnTo>
                      <a:lnTo>
                        <a:pt x="122" y="728"/>
                      </a:lnTo>
                      <a:lnTo>
                        <a:pt x="88" y="733"/>
                      </a:lnTo>
                      <a:lnTo>
                        <a:pt x="77" y="726"/>
                      </a:lnTo>
                      <a:lnTo>
                        <a:pt x="78" y="679"/>
                      </a:lnTo>
                      <a:lnTo>
                        <a:pt x="76" y="665"/>
                      </a:lnTo>
                      <a:lnTo>
                        <a:pt x="70" y="649"/>
                      </a:lnTo>
                      <a:lnTo>
                        <a:pt x="60" y="636"/>
                      </a:lnTo>
                      <a:lnTo>
                        <a:pt x="42" y="632"/>
                      </a:lnTo>
                      <a:lnTo>
                        <a:pt x="26" y="635"/>
                      </a:lnTo>
                      <a:lnTo>
                        <a:pt x="20" y="627"/>
                      </a:lnTo>
                      <a:lnTo>
                        <a:pt x="12" y="621"/>
                      </a:lnTo>
                      <a:lnTo>
                        <a:pt x="4" y="617"/>
                      </a:lnTo>
                      <a:lnTo>
                        <a:pt x="0" y="609"/>
                      </a:lnTo>
                      <a:lnTo>
                        <a:pt x="10" y="591"/>
                      </a:lnTo>
                      <a:lnTo>
                        <a:pt x="13" y="572"/>
                      </a:lnTo>
                      <a:lnTo>
                        <a:pt x="26" y="557"/>
                      </a:lnTo>
                      <a:lnTo>
                        <a:pt x="34" y="538"/>
                      </a:lnTo>
                      <a:lnTo>
                        <a:pt x="32" y="518"/>
                      </a:lnTo>
                      <a:lnTo>
                        <a:pt x="19" y="502"/>
                      </a:lnTo>
                      <a:lnTo>
                        <a:pt x="11" y="480"/>
                      </a:lnTo>
                      <a:lnTo>
                        <a:pt x="10" y="455"/>
                      </a:lnTo>
                      <a:lnTo>
                        <a:pt x="12" y="434"/>
                      </a:lnTo>
                      <a:lnTo>
                        <a:pt x="20" y="416"/>
                      </a:lnTo>
                      <a:lnTo>
                        <a:pt x="38" y="415"/>
                      </a:lnTo>
                      <a:lnTo>
                        <a:pt x="49" y="410"/>
                      </a:lnTo>
                      <a:lnTo>
                        <a:pt x="56" y="402"/>
                      </a:lnTo>
                      <a:lnTo>
                        <a:pt x="68" y="384"/>
                      </a:lnTo>
                      <a:lnTo>
                        <a:pt x="98" y="354"/>
                      </a:lnTo>
                      <a:lnTo>
                        <a:pt x="118" y="345"/>
                      </a:lnTo>
                      <a:lnTo>
                        <a:pt x="122" y="348"/>
                      </a:lnTo>
                      <a:lnTo>
                        <a:pt x="127" y="350"/>
                      </a:lnTo>
                      <a:lnTo>
                        <a:pt x="132" y="349"/>
                      </a:lnTo>
                      <a:lnTo>
                        <a:pt x="155" y="340"/>
                      </a:lnTo>
                      <a:lnTo>
                        <a:pt x="173" y="340"/>
                      </a:lnTo>
                      <a:lnTo>
                        <a:pt x="190" y="345"/>
                      </a:lnTo>
                      <a:lnTo>
                        <a:pt x="208" y="353"/>
                      </a:lnTo>
                      <a:lnTo>
                        <a:pt x="227" y="354"/>
                      </a:lnTo>
                      <a:lnTo>
                        <a:pt x="245" y="351"/>
                      </a:lnTo>
                      <a:lnTo>
                        <a:pt x="256" y="366"/>
                      </a:lnTo>
                      <a:lnTo>
                        <a:pt x="271" y="371"/>
                      </a:lnTo>
                      <a:lnTo>
                        <a:pt x="309" y="368"/>
                      </a:lnTo>
                      <a:lnTo>
                        <a:pt x="326" y="364"/>
                      </a:lnTo>
                      <a:lnTo>
                        <a:pt x="339" y="376"/>
                      </a:lnTo>
                      <a:lnTo>
                        <a:pt x="345" y="393"/>
                      </a:lnTo>
                      <a:lnTo>
                        <a:pt x="345" y="412"/>
                      </a:lnTo>
                      <a:lnTo>
                        <a:pt x="343" y="431"/>
                      </a:lnTo>
                      <a:lnTo>
                        <a:pt x="349" y="446"/>
                      </a:lnTo>
                      <a:lnTo>
                        <a:pt x="366" y="453"/>
                      </a:lnTo>
                      <a:lnTo>
                        <a:pt x="413" y="450"/>
                      </a:lnTo>
                      <a:lnTo>
                        <a:pt x="423" y="455"/>
                      </a:lnTo>
                      <a:lnTo>
                        <a:pt x="434" y="459"/>
                      </a:lnTo>
                      <a:lnTo>
                        <a:pt x="442" y="454"/>
                      </a:lnTo>
                      <a:lnTo>
                        <a:pt x="439" y="444"/>
                      </a:lnTo>
                      <a:lnTo>
                        <a:pt x="445" y="425"/>
                      </a:lnTo>
                      <a:lnTo>
                        <a:pt x="477" y="412"/>
                      </a:lnTo>
                      <a:lnTo>
                        <a:pt x="487" y="406"/>
                      </a:lnTo>
                      <a:lnTo>
                        <a:pt x="495" y="398"/>
                      </a:lnTo>
                      <a:lnTo>
                        <a:pt x="496" y="388"/>
                      </a:lnTo>
                      <a:lnTo>
                        <a:pt x="475" y="382"/>
                      </a:lnTo>
                      <a:lnTo>
                        <a:pt x="450" y="380"/>
                      </a:lnTo>
                      <a:lnTo>
                        <a:pt x="403" y="372"/>
                      </a:lnTo>
                      <a:lnTo>
                        <a:pt x="381" y="364"/>
                      </a:lnTo>
                      <a:lnTo>
                        <a:pt x="353" y="327"/>
                      </a:lnTo>
                      <a:lnTo>
                        <a:pt x="341" y="306"/>
                      </a:lnTo>
                      <a:lnTo>
                        <a:pt x="336" y="307"/>
                      </a:lnTo>
                      <a:lnTo>
                        <a:pt x="327" y="307"/>
                      </a:lnTo>
                      <a:lnTo>
                        <a:pt x="321" y="299"/>
                      </a:lnTo>
                      <a:lnTo>
                        <a:pt x="322" y="290"/>
                      </a:lnTo>
                      <a:lnTo>
                        <a:pt x="331" y="272"/>
                      </a:lnTo>
                      <a:lnTo>
                        <a:pt x="331" y="262"/>
                      </a:lnTo>
                      <a:lnTo>
                        <a:pt x="327" y="241"/>
                      </a:lnTo>
                      <a:lnTo>
                        <a:pt x="322" y="231"/>
                      </a:lnTo>
                      <a:lnTo>
                        <a:pt x="312" y="228"/>
                      </a:lnTo>
                      <a:lnTo>
                        <a:pt x="302" y="230"/>
                      </a:lnTo>
                      <a:lnTo>
                        <a:pt x="284" y="235"/>
                      </a:lnTo>
                      <a:lnTo>
                        <a:pt x="271" y="226"/>
                      </a:lnTo>
                      <a:lnTo>
                        <a:pt x="277" y="205"/>
                      </a:lnTo>
                      <a:lnTo>
                        <a:pt x="293" y="191"/>
                      </a:lnTo>
                      <a:lnTo>
                        <a:pt x="318" y="189"/>
                      </a:lnTo>
                      <a:lnTo>
                        <a:pt x="328" y="184"/>
                      </a:lnTo>
                      <a:lnTo>
                        <a:pt x="337" y="178"/>
                      </a:lnTo>
                      <a:lnTo>
                        <a:pt x="427" y="144"/>
                      </a:lnTo>
                      <a:lnTo>
                        <a:pt x="432" y="134"/>
                      </a:lnTo>
                      <a:lnTo>
                        <a:pt x="429" y="122"/>
                      </a:lnTo>
                      <a:lnTo>
                        <a:pt x="431" y="113"/>
                      </a:lnTo>
                      <a:lnTo>
                        <a:pt x="452" y="54"/>
                      </a:lnTo>
                      <a:lnTo>
                        <a:pt x="455" y="42"/>
                      </a:lnTo>
                      <a:lnTo>
                        <a:pt x="459" y="29"/>
                      </a:lnTo>
                      <a:lnTo>
                        <a:pt x="466" y="22"/>
                      </a:lnTo>
                      <a:lnTo>
                        <a:pt x="475" y="19"/>
                      </a:lnTo>
                      <a:lnTo>
                        <a:pt x="497" y="15"/>
                      </a:lnTo>
                      <a:lnTo>
                        <a:pt x="506" y="21"/>
                      </a:lnTo>
                      <a:lnTo>
                        <a:pt x="521" y="25"/>
                      </a:lnTo>
                      <a:lnTo>
                        <a:pt x="560" y="0"/>
                      </a:lnTo>
                      <a:lnTo>
                        <a:pt x="580" y="13"/>
                      </a:lnTo>
                      <a:lnTo>
                        <a:pt x="597" y="29"/>
                      </a:lnTo>
                      <a:lnTo>
                        <a:pt x="601" y="40"/>
                      </a:lnTo>
                      <a:lnTo>
                        <a:pt x="605" y="63"/>
                      </a:lnTo>
                      <a:lnTo>
                        <a:pt x="606" y="75"/>
                      </a:lnTo>
                      <a:lnTo>
                        <a:pt x="607" y="86"/>
                      </a:lnTo>
                      <a:lnTo>
                        <a:pt x="613" y="95"/>
                      </a:lnTo>
                      <a:lnTo>
                        <a:pt x="619" y="106"/>
                      </a:lnTo>
                      <a:lnTo>
                        <a:pt x="621" y="119"/>
                      </a:lnTo>
                      <a:lnTo>
                        <a:pt x="621" y="139"/>
                      </a:lnTo>
                      <a:lnTo>
                        <a:pt x="630" y="186"/>
                      </a:lnTo>
                      <a:lnTo>
                        <a:pt x="665" y="272"/>
                      </a:lnTo>
                      <a:lnTo>
                        <a:pt x="667" y="297"/>
                      </a:lnTo>
                      <a:lnTo>
                        <a:pt x="657" y="342"/>
                      </a:lnTo>
                      <a:lnTo>
                        <a:pt x="665" y="352"/>
                      </a:lnTo>
                      <a:lnTo>
                        <a:pt x="678" y="354"/>
                      </a:lnTo>
                      <a:lnTo>
                        <a:pt x="673" y="358"/>
                      </a:lnTo>
                      <a:lnTo>
                        <a:pt x="668" y="365"/>
                      </a:lnTo>
                      <a:lnTo>
                        <a:pt x="661" y="372"/>
                      </a:lnTo>
                      <a:lnTo>
                        <a:pt x="634" y="388"/>
                      </a:lnTo>
                      <a:lnTo>
                        <a:pt x="620" y="407"/>
                      </a:lnTo>
                      <a:lnTo>
                        <a:pt x="610" y="414"/>
                      </a:lnTo>
                      <a:lnTo>
                        <a:pt x="588" y="421"/>
                      </a:lnTo>
                      <a:lnTo>
                        <a:pt x="579" y="428"/>
                      </a:lnTo>
                      <a:lnTo>
                        <a:pt x="570" y="449"/>
                      </a:lnTo>
                      <a:lnTo>
                        <a:pt x="560" y="484"/>
                      </a:lnTo>
                      <a:lnTo>
                        <a:pt x="556" y="495"/>
                      </a:lnTo>
                      <a:lnTo>
                        <a:pt x="540" y="516"/>
                      </a:lnTo>
                      <a:lnTo>
                        <a:pt x="539" y="524"/>
                      </a:lnTo>
                      <a:lnTo>
                        <a:pt x="571" y="537"/>
                      </a:lnTo>
                      <a:lnTo>
                        <a:pt x="580" y="558"/>
                      </a:lnTo>
                      <a:lnTo>
                        <a:pt x="583" y="581"/>
                      </a:lnTo>
                      <a:lnTo>
                        <a:pt x="604" y="591"/>
                      </a:lnTo>
                      <a:lnTo>
                        <a:pt x="623" y="602"/>
                      </a:lnTo>
                      <a:lnTo>
                        <a:pt x="629" y="620"/>
                      </a:lnTo>
                      <a:lnTo>
                        <a:pt x="629" y="661"/>
                      </a:lnTo>
                      <a:lnTo>
                        <a:pt x="630" y="669"/>
                      </a:lnTo>
                      <a:lnTo>
                        <a:pt x="629" y="678"/>
                      </a:lnTo>
                      <a:lnTo>
                        <a:pt x="595" y="695"/>
                      </a:lnTo>
                      <a:lnTo>
                        <a:pt x="594" y="705"/>
                      </a:lnTo>
                      <a:lnTo>
                        <a:pt x="606" y="721"/>
                      </a:lnTo>
                      <a:lnTo>
                        <a:pt x="667" y="766"/>
                      </a:lnTo>
                      <a:lnTo>
                        <a:pt x="675" y="785"/>
                      </a:lnTo>
                      <a:lnTo>
                        <a:pt x="676" y="804"/>
                      </a:lnTo>
                      <a:lnTo>
                        <a:pt x="681" y="823"/>
                      </a:lnTo>
                      <a:lnTo>
                        <a:pt x="689" y="839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2700">
                  <a:solidFill>
                    <a:schemeClr val="bg1"/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o-RO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" name="Freeform 29">
                  <a:extLst>
                    <a:ext uri="{FF2B5EF4-FFF2-40B4-BE49-F238E27FC236}">
                      <a16:creationId xmlns:a16="http://schemas.microsoft.com/office/drawing/2014/main" id="{6EB667C6-29A1-42B3-99F3-6609AC07E9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92938" y="2190750"/>
                  <a:ext cx="655638" cy="814388"/>
                </a:xfrm>
                <a:custGeom>
                  <a:avLst/>
                  <a:gdLst/>
                  <a:ahLst/>
                  <a:cxnLst>
                    <a:cxn ang="0">
                      <a:pos x="329" y="216"/>
                    </a:cxn>
                    <a:cxn ang="0">
                      <a:pos x="344" y="240"/>
                    </a:cxn>
                    <a:cxn ang="0">
                      <a:pos x="322" y="288"/>
                    </a:cxn>
                    <a:cxn ang="0">
                      <a:pos x="337" y="312"/>
                    </a:cxn>
                    <a:cxn ang="0">
                      <a:pos x="361" y="324"/>
                    </a:cxn>
                    <a:cxn ang="0">
                      <a:pos x="391" y="363"/>
                    </a:cxn>
                    <a:cxn ang="0">
                      <a:pos x="409" y="401"/>
                    </a:cxn>
                    <a:cxn ang="0">
                      <a:pos x="406" y="453"/>
                    </a:cxn>
                    <a:cxn ang="0">
                      <a:pos x="341" y="494"/>
                    </a:cxn>
                    <a:cxn ang="0">
                      <a:pos x="289" y="509"/>
                    </a:cxn>
                    <a:cxn ang="0">
                      <a:pos x="155" y="511"/>
                    </a:cxn>
                    <a:cxn ang="0">
                      <a:pos x="150" y="495"/>
                    </a:cxn>
                    <a:cxn ang="0">
                      <a:pos x="137" y="460"/>
                    </a:cxn>
                    <a:cxn ang="0">
                      <a:pos x="128" y="422"/>
                    </a:cxn>
                    <a:cxn ang="0">
                      <a:pos x="55" y="361"/>
                    </a:cxn>
                    <a:cxn ang="0">
                      <a:pos x="90" y="334"/>
                    </a:cxn>
                    <a:cxn ang="0">
                      <a:pos x="90" y="317"/>
                    </a:cxn>
                    <a:cxn ang="0">
                      <a:pos x="84" y="258"/>
                    </a:cxn>
                    <a:cxn ang="0">
                      <a:pos x="44" y="237"/>
                    </a:cxn>
                    <a:cxn ang="0">
                      <a:pos x="32" y="193"/>
                    </a:cxn>
                    <a:cxn ang="0">
                      <a:pos x="1" y="172"/>
                    </a:cxn>
                    <a:cxn ang="0">
                      <a:pos x="21" y="140"/>
                    </a:cxn>
                    <a:cxn ang="0">
                      <a:pos x="40" y="84"/>
                    </a:cxn>
                    <a:cxn ang="0">
                      <a:pos x="71" y="70"/>
                    </a:cxn>
                    <a:cxn ang="0">
                      <a:pos x="95" y="44"/>
                    </a:cxn>
                    <a:cxn ang="0">
                      <a:pos x="129" y="21"/>
                    </a:cxn>
                    <a:cxn ang="0">
                      <a:pos x="139" y="10"/>
                    </a:cxn>
                    <a:cxn ang="0">
                      <a:pos x="220" y="19"/>
                    </a:cxn>
                    <a:cxn ang="0">
                      <a:pos x="255" y="50"/>
                    </a:cxn>
                    <a:cxn ang="0">
                      <a:pos x="300" y="100"/>
                    </a:cxn>
                    <a:cxn ang="0">
                      <a:pos x="308" y="117"/>
                    </a:cxn>
                    <a:cxn ang="0">
                      <a:pos x="306" y="205"/>
                    </a:cxn>
                  </a:cxnLst>
                  <a:rect l="0" t="0" r="r" b="b"/>
                  <a:pathLst>
                    <a:path w="413" h="513">
                      <a:moveTo>
                        <a:pt x="309" y="214"/>
                      </a:moveTo>
                      <a:lnTo>
                        <a:pt x="329" y="216"/>
                      </a:lnTo>
                      <a:lnTo>
                        <a:pt x="341" y="215"/>
                      </a:lnTo>
                      <a:lnTo>
                        <a:pt x="344" y="240"/>
                      </a:lnTo>
                      <a:lnTo>
                        <a:pt x="323" y="275"/>
                      </a:lnTo>
                      <a:lnTo>
                        <a:pt x="322" y="288"/>
                      </a:lnTo>
                      <a:lnTo>
                        <a:pt x="328" y="301"/>
                      </a:lnTo>
                      <a:lnTo>
                        <a:pt x="337" y="312"/>
                      </a:lnTo>
                      <a:lnTo>
                        <a:pt x="348" y="319"/>
                      </a:lnTo>
                      <a:lnTo>
                        <a:pt x="361" y="324"/>
                      </a:lnTo>
                      <a:lnTo>
                        <a:pt x="372" y="331"/>
                      </a:lnTo>
                      <a:lnTo>
                        <a:pt x="391" y="363"/>
                      </a:lnTo>
                      <a:lnTo>
                        <a:pt x="413" y="376"/>
                      </a:lnTo>
                      <a:lnTo>
                        <a:pt x="409" y="401"/>
                      </a:lnTo>
                      <a:lnTo>
                        <a:pt x="411" y="440"/>
                      </a:lnTo>
                      <a:lnTo>
                        <a:pt x="406" y="453"/>
                      </a:lnTo>
                      <a:lnTo>
                        <a:pt x="395" y="461"/>
                      </a:lnTo>
                      <a:lnTo>
                        <a:pt x="341" y="494"/>
                      </a:lnTo>
                      <a:lnTo>
                        <a:pt x="316" y="505"/>
                      </a:lnTo>
                      <a:lnTo>
                        <a:pt x="289" y="509"/>
                      </a:lnTo>
                      <a:lnTo>
                        <a:pt x="186" y="513"/>
                      </a:lnTo>
                      <a:lnTo>
                        <a:pt x="155" y="511"/>
                      </a:lnTo>
                      <a:lnTo>
                        <a:pt x="157" y="503"/>
                      </a:lnTo>
                      <a:lnTo>
                        <a:pt x="150" y="495"/>
                      </a:lnTo>
                      <a:lnTo>
                        <a:pt x="142" y="479"/>
                      </a:lnTo>
                      <a:lnTo>
                        <a:pt x="137" y="460"/>
                      </a:lnTo>
                      <a:lnTo>
                        <a:pt x="136" y="441"/>
                      </a:lnTo>
                      <a:lnTo>
                        <a:pt x="128" y="422"/>
                      </a:lnTo>
                      <a:lnTo>
                        <a:pt x="67" y="377"/>
                      </a:lnTo>
                      <a:lnTo>
                        <a:pt x="55" y="361"/>
                      </a:lnTo>
                      <a:lnTo>
                        <a:pt x="56" y="351"/>
                      </a:lnTo>
                      <a:lnTo>
                        <a:pt x="90" y="334"/>
                      </a:lnTo>
                      <a:lnTo>
                        <a:pt x="91" y="325"/>
                      </a:lnTo>
                      <a:lnTo>
                        <a:pt x="90" y="317"/>
                      </a:lnTo>
                      <a:lnTo>
                        <a:pt x="90" y="276"/>
                      </a:lnTo>
                      <a:lnTo>
                        <a:pt x="84" y="258"/>
                      </a:lnTo>
                      <a:lnTo>
                        <a:pt x="65" y="247"/>
                      </a:lnTo>
                      <a:lnTo>
                        <a:pt x="44" y="237"/>
                      </a:lnTo>
                      <a:lnTo>
                        <a:pt x="41" y="214"/>
                      </a:lnTo>
                      <a:lnTo>
                        <a:pt x="32" y="193"/>
                      </a:lnTo>
                      <a:lnTo>
                        <a:pt x="0" y="180"/>
                      </a:lnTo>
                      <a:lnTo>
                        <a:pt x="1" y="172"/>
                      </a:lnTo>
                      <a:lnTo>
                        <a:pt x="17" y="151"/>
                      </a:lnTo>
                      <a:lnTo>
                        <a:pt x="21" y="140"/>
                      </a:lnTo>
                      <a:lnTo>
                        <a:pt x="31" y="105"/>
                      </a:lnTo>
                      <a:lnTo>
                        <a:pt x="40" y="84"/>
                      </a:lnTo>
                      <a:lnTo>
                        <a:pt x="49" y="77"/>
                      </a:lnTo>
                      <a:lnTo>
                        <a:pt x="71" y="70"/>
                      </a:lnTo>
                      <a:lnTo>
                        <a:pt x="81" y="63"/>
                      </a:lnTo>
                      <a:lnTo>
                        <a:pt x="95" y="44"/>
                      </a:lnTo>
                      <a:lnTo>
                        <a:pt x="122" y="28"/>
                      </a:lnTo>
                      <a:lnTo>
                        <a:pt x="129" y="21"/>
                      </a:lnTo>
                      <a:lnTo>
                        <a:pt x="134" y="14"/>
                      </a:lnTo>
                      <a:lnTo>
                        <a:pt x="139" y="10"/>
                      </a:lnTo>
                      <a:lnTo>
                        <a:pt x="180" y="0"/>
                      </a:lnTo>
                      <a:lnTo>
                        <a:pt x="220" y="19"/>
                      </a:lnTo>
                      <a:lnTo>
                        <a:pt x="239" y="33"/>
                      </a:lnTo>
                      <a:lnTo>
                        <a:pt x="255" y="50"/>
                      </a:lnTo>
                      <a:lnTo>
                        <a:pt x="269" y="69"/>
                      </a:lnTo>
                      <a:lnTo>
                        <a:pt x="300" y="100"/>
                      </a:lnTo>
                      <a:lnTo>
                        <a:pt x="306" y="107"/>
                      </a:lnTo>
                      <a:lnTo>
                        <a:pt x="308" y="117"/>
                      </a:lnTo>
                      <a:lnTo>
                        <a:pt x="304" y="184"/>
                      </a:lnTo>
                      <a:lnTo>
                        <a:pt x="306" y="205"/>
                      </a:lnTo>
                      <a:lnTo>
                        <a:pt x="309" y="214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2700">
                  <a:solidFill>
                    <a:schemeClr val="bg1"/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o-RO" sz="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" name="Freeform 30">
                  <a:extLst>
                    <a:ext uri="{FF2B5EF4-FFF2-40B4-BE49-F238E27FC236}">
                      <a16:creationId xmlns:a16="http://schemas.microsoft.com/office/drawing/2014/main" id="{00C98FF1-5645-4391-B525-615228E527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1408" y="4419293"/>
                  <a:ext cx="815975" cy="701675"/>
                </a:xfrm>
                <a:custGeom>
                  <a:avLst/>
                  <a:gdLst/>
                  <a:ahLst/>
                  <a:cxnLst>
                    <a:cxn ang="0">
                      <a:pos x="143" y="408"/>
                    </a:cxn>
                    <a:cxn ang="0">
                      <a:pos x="128" y="402"/>
                    </a:cxn>
                    <a:cxn ang="0">
                      <a:pos x="105" y="402"/>
                    </a:cxn>
                    <a:cxn ang="0">
                      <a:pos x="106" y="345"/>
                    </a:cxn>
                    <a:cxn ang="0">
                      <a:pos x="137" y="349"/>
                    </a:cxn>
                    <a:cxn ang="0">
                      <a:pos x="162" y="337"/>
                    </a:cxn>
                    <a:cxn ang="0">
                      <a:pos x="154" y="321"/>
                    </a:cxn>
                    <a:cxn ang="0">
                      <a:pos x="174" y="304"/>
                    </a:cxn>
                    <a:cxn ang="0">
                      <a:pos x="173" y="300"/>
                    </a:cxn>
                    <a:cxn ang="0">
                      <a:pos x="149" y="305"/>
                    </a:cxn>
                    <a:cxn ang="0">
                      <a:pos x="129" y="329"/>
                    </a:cxn>
                    <a:cxn ang="0">
                      <a:pos x="121" y="328"/>
                    </a:cxn>
                    <a:cxn ang="0">
                      <a:pos x="72" y="318"/>
                    </a:cxn>
                    <a:cxn ang="0">
                      <a:pos x="54" y="288"/>
                    </a:cxn>
                    <a:cxn ang="0">
                      <a:pos x="105" y="283"/>
                    </a:cxn>
                    <a:cxn ang="0">
                      <a:pos x="127" y="267"/>
                    </a:cxn>
                    <a:cxn ang="0">
                      <a:pos x="142" y="280"/>
                    </a:cxn>
                    <a:cxn ang="0">
                      <a:pos x="140" y="265"/>
                    </a:cxn>
                    <a:cxn ang="0">
                      <a:pos x="114" y="273"/>
                    </a:cxn>
                    <a:cxn ang="0">
                      <a:pos x="91" y="264"/>
                    </a:cxn>
                    <a:cxn ang="0">
                      <a:pos x="84" y="266"/>
                    </a:cxn>
                    <a:cxn ang="0">
                      <a:pos x="50" y="280"/>
                    </a:cxn>
                    <a:cxn ang="0">
                      <a:pos x="29" y="252"/>
                    </a:cxn>
                    <a:cxn ang="0">
                      <a:pos x="28" y="218"/>
                    </a:cxn>
                    <a:cxn ang="0">
                      <a:pos x="44" y="218"/>
                    </a:cxn>
                    <a:cxn ang="0">
                      <a:pos x="77" y="185"/>
                    </a:cxn>
                    <a:cxn ang="0">
                      <a:pos x="11" y="225"/>
                    </a:cxn>
                    <a:cxn ang="0">
                      <a:pos x="66" y="146"/>
                    </a:cxn>
                    <a:cxn ang="0">
                      <a:pos x="92" y="159"/>
                    </a:cxn>
                    <a:cxn ang="0">
                      <a:pos x="150" y="162"/>
                    </a:cxn>
                    <a:cxn ang="0">
                      <a:pos x="227" y="164"/>
                    </a:cxn>
                    <a:cxn ang="0">
                      <a:pos x="255" y="217"/>
                    </a:cxn>
                    <a:cxn ang="0">
                      <a:pos x="269" y="233"/>
                    </a:cxn>
                    <a:cxn ang="0">
                      <a:pos x="357" y="165"/>
                    </a:cxn>
                    <a:cxn ang="0">
                      <a:pos x="317" y="106"/>
                    </a:cxn>
                    <a:cxn ang="0">
                      <a:pos x="329" y="56"/>
                    </a:cxn>
                    <a:cxn ang="0">
                      <a:pos x="398" y="41"/>
                    </a:cxn>
                    <a:cxn ang="0">
                      <a:pos x="489" y="0"/>
                    </a:cxn>
                    <a:cxn ang="0">
                      <a:pos x="506" y="89"/>
                    </a:cxn>
                    <a:cxn ang="0">
                      <a:pos x="512" y="125"/>
                    </a:cxn>
                    <a:cxn ang="0">
                      <a:pos x="496" y="157"/>
                    </a:cxn>
                    <a:cxn ang="0">
                      <a:pos x="480" y="201"/>
                    </a:cxn>
                    <a:cxn ang="0">
                      <a:pos x="454" y="286"/>
                    </a:cxn>
                    <a:cxn ang="0">
                      <a:pos x="442" y="314"/>
                    </a:cxn>
                    <a:cxn ang="0">
                      <a:pos x="436" y="335"/>
                    </a:cxn>
                    <a:cxn ang="0">
                      <a:pos x="381" y="359"/>
                    </a:cxn>
                    <a:cxn ang="0">
                      <a:pos x="371" y="374"/>
                    </a:cxn>
                    <a:cxn ang="0">
                      <a:pos x="354" y="393"/>
                    </a:cxn>
                    <a:cxn ang="0">
                      <a:pos x="336" y="405"/>
                    </a:cxn>
                    <a:cxn ang="0">
                      <a:pos x="311" y="416"/>
                    </a:cxn>
                    <a:cxn ang="0">
                      <a:pos x="272" y="405"/>
                    </a:cxn>
                    <a:cxn ang="0">
                      <a:pos x="229" y="428"/>
                    </a:cxn>
                    <a:cxn ang="0">
                      <a:pos x="186" y="442"/>
                    </a:cxn>
                  </a:cxnLst>
                  <a:rect l="0" t="0" r="r" b="b"/>
                  <a:pathLst>
                    <a:path w="514" h="442">
                      <a:moveTo>
                        <a:pt x="152" y="424"/>
                      </a:moveTo>
                      <a:lnTo>
                        <a:pt x="141" y="417"/>
                      </a:lnTo>
                      <a:lnTo>
                        <a:pt x="133" y="410"/>
                      </a:lnTo>
                      <a:lnTo>
                        <a:pt x="131" y="406"/>
                      </a:lnTo>
                      <a:lnTo>
                        <a:pt x="137" y="407"/>
                      </a:lnTo>
                      <a:lnTo>
                        <a:pt x="143" y="408"/>
                      </a:lnTo>
                      <a:lnTo>
                        <a:pt x="141" y="405"/>
                      </a:lnTo>
                      <a:lnTo>
                        <a:pt x="133" y="396"/>
                      </a:lnTo>
                      <a:lnTo>
                        <a:pt x="130" y="394"/>
                      </a:lnTo>
                      <a:lnTo>
                        <a:pt x="129" y="395"/>
                      </a:lnTo>
                      <a:lnTo>
                        <a:pt x="129" y="401"/>
                      </a:lnTo>
                      <a:lnTo>
                        <a:pt x="128" y="402"/>
                      </a:lnTo>
                      <a:lnTo>
                        <a:pt x="125" y="402"/>
                      </a:lnTo>
                      <a:lnTo>
                        <a:pt x="123" y="402"/>
                      </a:lnTo>
                      <a:lnTo>
                        <a:pt x="119" y="404"/>
                      </a:lnTo>
                      <a:lnTo>
                        <a:pt x="115" y="402"/>
                      </a:lnTo>
                      <a:lnTo>
                        <a:pt x="108" y="404"/>
                      </a:lnTo>
                      <a:lnTo>
                        <a:pt x="105" y="402"/>
                      </a:lnTo>
                      <a:lnTo>
                        <a:pt x="104" y="400"/>
                      </a:lnTo>
                      <a:lnTo>
                        <a:pt x="105" y="389"/>
                      </a:lnTo>
                      <a:lnTo>
                        <a:pt x="104" y="375"/>
                      </a:lnTo>
                      <a:lnTo>
                        <a:pt x="97" y="350"/>
                      </a:lnTo>
                      <a:lnTo>
                        <a:pt x="99" y="346"/>
                      </a:lnTo>
                      <a:lnTo>
                        <a:pt x="106" y="345"/>
                      </a:lnTo>
                      <a:lnTo>
                        <a:pt x="125" y="344"/>
                      </a:lnTo>
                      <a:lnTo>
                        <a:pt x="131" y="343"/>
                      </a:lnTo>
                      <a:lnTo>
                        <a:pt x="132" y="345"/>
                      </a:lnTo>
                      <a:lnTo>
                        <a:pt x="133" y="347"/>
                      </a:lnTo>
                      <a:lnTo>
                        <a:pt x="135" y="351"/>
                      </a:lnTo>
                      <a:lnTo>
                        <a:pt x="137" y="349"/>
                      </a:lnTo>
                      <a:lnTo>
                        <a:pt x="139" y="345"/>
                      </a:lnTo>
                      <a:lnTo>
                        <a:pt x="141" y="343"/>
                      </a:lnTo>
                      <a:lnTo>
                        <a:pt x="143" y="341"/>
                      </a:lnTo>
                      <a:lnTo>
                        <a:pt x="153" y="337"/>
                      </a:lnTo>
                      <a:lnTo>
                        <a:pt x="158" y="337"/>
                      </a:lnTo>
                      <a:lnTo>
                        <a:pt x="162" y="337"/>
                      </a:lnTo>
                      <a:lnTo>
                        <a:pt x="165" y="339"/>
                      </a:lnTo>
                      <a:lnTo>
                        <a:pt x="167" y="339"/>
                      </a:lnTo>
                      <a:lnTo>
                        <a:pt x="165" y="335"/>
                      </a:lnTo>
                      <a:lnTo>
                        <a:pt x="158" y="329"/>
                      </a:lnTo>
                      <a:lnTo>
                        <a:pt x="155" y="325"/>
                      </a:lnTo>
                      <a:lnTo>
                        <a:pt x="154" y="321"/>
                      </a:lnTo>
                      <a:lnTo>
                        <a:pt x="154" y="316"/>
                      </a:lnTo>
                      <a:lnTo>
                        <a:pt x="154" y="311"/>
                      </a:lnTo>
                      <a:lnTo>
                        <a:pt x="156" y="307"/>
                      </a:lnTo>
                      <a:lnTo>
                        <a:pt x="160" y="305"/>
                      </a:lnTo>
                      <a:lnTo>
                        <a:pt x="165" y="304"/>
                      </a:lnTo>
                      <a:lnTo>
                        <a:pt x="174" y="304"/>
                      </a:lnTo>
                      <a:lnTo>
                        <a:pt x="178" y="303"/>
                      </a:lnTo>
                      <a:lnTo>
                        <a:pt x="181" y="299"/>
                      </a:lnTo>
                      <a:lnTo>
                        <a:pt x="185" y="292"/>
                      </a:lnTo>
                      <a:lnTo>
                        <a:pt x="181" y="294"/>
                      </a:lnTo>
                      <a:lnTo>
                        <a:pt x="177" y="298"/>
                      </a:lnTo>
                      <a:lnTo>
                        <a:pt x="173" y="300"/>
                      </a:lnTo>
                      <a:lnTo>
                        <a:pt x="167" y="298"/>
                      </a:lnTo>
                      <a:lnTo>
                        <a:pt x="167" y="300"/>
                      </a:lnTo>
                      <a:lnTo>
                        <a:pt x="165" y="301"/>
                      </a:lnTo>
                      <a:lnTo>
                        <a:pt x="163" y="303"/>
                      </a:lnTo>
                      <a:lnTo>
                        <a:pt x="157" y="301"/>
                      </a:lnTo>
                      <a:lnTo>
                        <a:pt x="149" y="305"/>
                      </a:lnTo>
                      <a:lnTo>
                        <a:pt x="145" y="311"/>
                      </a:lnTo>
                      <a:lnTo>
                        <a:pt x="147" y="319"/>
                      </a:lnTo>
                      <a:lnTo>
                        <a:pt x="144" y="326"/>
                      </a:lnTo>
                      <a:lnTo>
                        <a:pt x="140" y="330"/>
                      </a:lnTo>
                      <a:lnTo>
                        <a:pt x="135" y="331"/>
                      </a:lnTo>
                      <a:lnTo>
                        <a:pt x="129" y="329"/>
                      </a:lnTo>
                      <a:lnTo>
                        <a:pt x="127" y="327"/>
                      </a:lnTo>
                      <a:lnTo>
                        <a:pt x="127" y="325"/>
                      </a:lnTo>
                      <a:lnTo>
                        <a:pt x="125" y="323"/>
                      </a:lnTo>
                      <a:lnTo>
                        <a:pt x="122" y="323"/>
                      </a:lnTo>
                      <a:lnTo>
                        <a:pt x="121" y="325"/>
                      </a:lnTo>
                      <a:lnTo>
                        <a:pt x="121" y="328"/>
                      </a:lnTo>
                      <a:lnTo>
                        <a:pt x="123" y="332"/>
                      </a:lnTo>
                      <a:lnTo>
                        <a:pt x="125" y="335"/>
                      </a:lnTo>
                      <a:lnTo>
                        <a:pt x="108" y="334"/>
                      </a:lnTo>
                      <a:lnTo>
                        <a:pt x="75" y="323"/>
                      </a:lnTo>
                      <a:lnTo>
                        <a:pt x="73" y="321"/>
                      </a:lnTo>
                      <a:lnTo>
                        <a:pt x="72" y="318"/>
                      </a:lnTo>
                      <a:lnTo>
                        <a:pt x="71" y="316"/>
                      </a:lnTo>
                      <a:lnTo>
                        <a:pt x="62" y="308"/>
                      </a:lnTo>
                      <a:lnTo>
                        <a:pt x="56" y="304"/>
                      </a:lnTo>
                      <a:lnTo>
                        <a:pt x="53" y="297"/>
                      </a:lnTo>
                      <a:lnTo>
                        <a:pt x="53" y="291"/>
                      </a:lnTo>
                      <a:lnTo>
                        <a:pt x="54" y="288"/>
                      </a:lnTo>
                      <a:lnTo>
                        <a:pt x="56" y="287"/>
                      </a:lnTo>
                      <a:lnTo>
                        <a:pt x="61" y="282"/>
                      </a:lnTo>
                      <a:lnTo>
                        <a:pt x="63" y="280"/>
                      </a:lnTo>
                      <a:lnTo>
                        <a:pt x="65" y="280"/>
                      </a:lnTo>
                      <a:lnTo>
                        <a:pt x="94" y="281"/>
                      </a:lnTo>
                      <a:lnTo>
                        <a:pt x="105" y="283"/>
                      </a:lnTo>
                      <a:lnTo>
                        <a:pt x="111" y="286"/>
                      </a:lnTo>
                      <a:lnTo>
                        <a:pt x="113" y="286"/>
                      </a:lnTo>
                      <a:lnTo>
                        <a:pt x="116" y="282"/>
                      </a:lnTo>
                      <a:lnTo>
                        <a:pt x="121" y="272"/>
                      </a:lnTo>
                      <a:lnTo>
                        <a:pt x="123" y="268"/>
                      </a:lnTo>
                      <a:lnTo>
                        <a:pt x="127" y="267"/>
                      </a:lnTo>
                      <a:lnTo>
                        <a:pt x="131" y="267"/>
                      </a:lnTo>
                      <a:lnTo>
                        <a:pt x="136" y="268"/>
                      </a:lnTo>
                      <a:lnTo>
                        <a:pt x="139" y="270"/>
                      </a:lnTo>
                      <a:lnTo>
                        <a:pt x="140" y="272"/>
                      </a:lnTo>
                      <a:lnTo>
                        <a:pt x="141" y="279"/>
                      </a:lnTo>
                      <a:lnTo>
                        <a:pt x="142" y="280"/>
                      </a:lnTo>
                      <a:lnTo>
                        <a:pt x="145" y="280"/>
                      </a:lnTo>
                      <a:lnTo>
                        <a:pt x="147" y="279"/>
                      </a:lnTo>
                      <a:lnTo>
                        <a:pt x="147" y="277"/>
                      </a:lnTo>
                      <a:lnTo>
                        <a:pt x="147" y="274"/>
                      </a:lnTo>
                      <a:lnTo>
                        <a:pt x="145" y="270"/>
                      </a:lnTo>
                      <a:lnTo>
                        <a:pt x="140" y="265"/>
                      </a:lnTo>
                      <a:lnTo>
                        <a:pt x="134" y="261"/>
                      </a:lnTo>
                      <a:lnTo>
                        <a:pt x="129" y="258"/>
                      </a:lnTo>
                      <a:lnTo>
                        <a:pt x="123" y="258"/>
                      </a:lnTo>
                      <a:lnTo>
                        <a:pt x="121" y="261"/>
                      </a:lnTo>
                      <a:lnTo>
                        <a:pt x="117" y="270"/>
                      </a:lnTo>
                      <a:lnTo>
                        <a:pt x="114" y="273"/>
                      </a:lnTo>
                      <a:lnTo>
                        <a:pt x="109" y="275"/>
                      </a:lnTo>
                      <a:lnTo>
                        <a:pt x="104" y="277"/>
                      </a:lnTo>
                      <a:lnTo>
                        <a:pt x="99" y="276"/>
                      </a:lnTo>
                      <a:lnTo>
                        <a:pt x="93" y="273"/>
                      </a:lnTo>
                      <a:lnTo>
                        <a:pt x="91" y="269"/>
                      </a:lnTo>
                      <a:lnTo>
                        <a:pt x="91" y="264"/>
                      </a:lnTo>
                      <a:lnTo>
                        <a:pt x="97" y="248"/>
                      </a:lnTo>
                      <a:lnTo>
                        <a:pt x="97" y="244"/>
                      </a:lnTo>
                      <a:lnTo>
                        <a:pt x="97" y="238"/>
                      </a:lnTo>
                      <a:lnTo>
                        <a:pt x="95" y="238"/>
                      </a:lnTo>
                      <a:lnTo>
                        <a:pt x="87" y="260"/>
                      </a:lnTo>
                      <a:lnTo>
                        <a:pt x="84" y="266"/>
                      </a:lnTo>
                      <a:lnTo>
                        <a:pt x="80" y="270"/>
                      </a:lnTo>
                      <a:lnTo>
                        <a:pt x="75" y="272"/>
                      </a:lnTo>
                      <a:lnTo>
                        <a:pt x="68" y="272"/>
                      </a:lnTo>
                      <a:lnTo>
                        <a:pt x="65" y="273"/>
                      </a:lnTo>
                      <a:lnTo>
                        <a:pt x="58" y="277"/>
                      </a:lnTo>
                      <a:lnTo>
                        <a:pt x="50" y="280"/>
                      </a:lnTo>
                      <a:lnTo>
                        <a:pt x="49" y="279"/>
                      </a:lnTo>
                      <a:lnTo>
                        <a:pt x="45" y="276"/>
                      </a:lnTo>
                      <a:lnTo>
                        <a:pt x="40" y="272"/>
                      </a:lnTo>
                      <a:lnTo>
                        <a:pt x="35" y="267"/>
                      </a:lnTo>
                      <a:lnTo>
                        <a:pt x="32" y="261"/>
                      </a:lnTo>
                      <a:lnTo>
                        <a:pt x="29" y="252"/>
                      </a:lnTo>
                      <a:lnTo>
                        <a:pt x="26" y="248"/>
                      </a:lnTo>
                      <a:lnTo>
                        <a:pt x="24" y="243"/>
                      </a:lnTo>
                      <a:lnTo>
                        <a:pt x="23" y="236"/>
                      </a:lnTo>
                      <a:lnTo>
                        <a:pt x="23" y="230"/>
                      </a:lnTo>
                      <a:lnTo>
                        <a:pt x="25" y="223"/>
                      </a:lnTo>
                      <a:lnTo>
                        <a:pt x="28" y="218"/>
                      </a:lnTo>
                      <a:lnTo>
                        <a:pt x="31" y="216"/>
                      </a:lnTo>
                      <a:lnTo>
                        <a:pt x="35" y="217"/>
                      </a:lnTo>
                      <a:lnTo>
                        <a:pt x="41" y="221"/>
                      </a:lnTo>
                      <a:lnTo>
                        <a:pt x="43" y="222"/>
                      </a:lnTo>
                      <a:lnTo>
                        <a:pt x="44" y="220"/>
                      </a:lnTo>
                      <a:lnTo>
                        <a:pt x="44" y="218"/>
                      </a:lnTo>
                      <a:lnTo>
                        <a:pt x="43" y="215"/>
                      </a:lnTo>
                      <a:lnTo>
                        <a:pt x="43" y="212"/>
                      </a:lnTo>
                      <a:lnTo>
                        <a:pt x="52" y="204"/>
                      </a:lnTo>
                      <a:lnTo>
                        <a:pt x="76" y="195"/>
                      </a:lnTo>
                      <a:lnTo>
                        <a:pt x="83" y="184"/>
                      </a:lnTo>
                      <a:lnTo>
                        <a:pt x="77" y="185"/>
                      </a:lnTo>
                      <a:lnTo>
                        <a:pt x="67" y="194"/>
                      </a:lnTo>
                      <a:lnTo>
                        <a:pt x="55" y="197"/>
                      </a:lnTo>
                      <a:lnTo>
                        <a:pt x="33" y="209"/>
                      </a:lnTo>
                      <a:lnTo>
                        <a:pt x="29" y="212"/>
                      </a:lnTo>
                      <a:lnTo>
                        <a:pt x="14" y="226"/>
                      </a:lnTo>
                      <a:lnTo>
                        <a:pt x="11" y="225"/>
                      </a:lnTo>
                      <a:lnTo>
                        <a:pt x="1" y="201"/>
                      </a:lnTo>
                      <a:lnTo>
                        <a:pt x="0" y="200"/>
                      </a:lnTo>
                      <a:lnTo>
                        <a:pt x="0" y="199"/>
                      </a:lnTo>
                      <a:lnTo>
                        <a:pt x="31" y="120"/>
                      </a:lnTo>
                      <a:lnTo>
                        <a:pt x="52" y="130"/>
                      </a:lnTo>
                      <a:lnTo>
                        <a:pt x="66" y="146"/>
                      </a:lnTo>
                      <a:lnTo>
                        <a:pt x="63" y="165"/>
                      </a:lnTo>
                      <a:lnTo>
                        <a:pt x="65" y="181"/>
                      </a:lnTo>
                      <a:lnTo>
                        <a:pt x="71" y="185"/>
                      </a:lnTo>
                      <a:lnTo>
                        <a:pt x="77" y="183"/>
                      </a:lnTo>
                      <a:lnTo>
                        <a:pt x="93" y="168"/>
                      </a:lnTo>
                      <a:lnTo>
                        <a:pt x="92" y="159"/>
                      </a:lnTo>
                      <a:lnTo>
                        <a:pt x="95" y="151"/>
                      </a:lnTo>
                      <a:lnTo>
                        <a:pt x="114" y="153"/>
                      </a:lnTo>
                      <a:lnTo>
                        <a:pt x="123" y="151"/>
                      </a:lnTo>
                      <a:lnTo>
                        <a:pt x="134" y="152"/>
                      </a:lnTo>
                      <a:lnTo>
                        <a:pt x="145" y="160"/>
                      </a:lnTo>
                      <a:lnTo>
                        <a:pt x="150" y="162"/>
                      </a:lnTo>
                      <a:lnTo>
                        <a:pt x="153" y="163"/>
                      </a:lnTo>
                      <a:lnTo>
                        <a:pt x="156" y="160"/>
                      </a:lnTo>
                      <a:lnTo>
                        <a:pt x="158" y="156"/>
                      </a:lnTo>
                      <a:lnTo>
                        <a:pt x="174" y="146"/>
                      </a:lnTo>
                      <a:lnTo>
                        <a:pt x="192" y="145"/>
                      </a:lnTo>
                      <a:lnTo>
                        <a:pt x="227" y="164"/>
                      </a:lnTo>
                      <a:lnTo>
                        <a:pt x="243" y="181"/>
                      </a:lnTo>
                      <a:lnTo>
                        <a:pt x="253" y="187"/>
                      </a:lnTo>
                      <a:lnTo>
                        <a:pt x="261" y="193"/>
                      </a:lnTo>
                      <a:lnTo>
                        <a:pt x="259" y="204"/>
                      </a:lnTo>
                      <a:lnTo>
                        <a:pt x="253" y="214"/>
                      </a:lnTo>
                      <a:lnTo>
                        <a:pt x="255" y="217"/>
                      </a:lnTo>
                      <a:lnTo>
                        <a:pt x="258" y="220"/>
                      </a:lnTo>
                      <a:lnTo>
                        <a:pt x="259" y="224"/>
                      </a:lnTo>
                      <a:lnTo>
                        <a:pt x="258" y="227"/>
                      </a:lnTo>
                      <a:lnTo>
                        <a:pt x="259" y="232"/>
                      </a:lnTo>
                      <a:lnTo>
                        <a:pt x="263" y="233"/>
                      </a:lnTo>
                      <a:lnTo>
                        <a:pt x="269" y="233"/>
                      </a:lnTo>
                      <a:lnTo>
                        <a:pt x="297" y="227"/>
                      </a:lnTo>
                      <a:lnTo>
                        <a:pt x="313" y="216"/>
                      </a:lnTo>
                      <a:lnTo>
                        <a:pt x="325" y="202"/>
                      </a:lnTo>
                      <a:lnTo>
                        <a:pt x="341" y="190"/>
                      </a:lnTo>
                      <a:lnTo>
                        <a:pt x="353" y="176"/>
                      </a:lnTo>
                      <a:lnTo>
                        <a:pt x="357" y="165"/>
                      </a:lnTo>
                      <a:lnTo>
                        <a:pt x="357" y="153"/>
                      </a:lnTo>
                      <a:lnTo>
                        <a:pt x="353" y="150"/>
                      </a:lnTo>
                      <a:lnTo>
                        <a:pt x="347" y="149"/>
                      </a:lnTo>
                      <a:lnTo>
                        <a:pt x="329" y="133"/>
                      </a:lnTo>
                      <a:lnTo>
                        <a:pt x="321" y="118"/>
                      </a:lnTo>
                      <a:lnTo>
                        <a:pt x="317" y="106"/>
                      </a:lnTo>
                      <a:lnTo>
                        <a:pt x="316" y="96"/>
                      </a:lnTo>
                      <a:lnTo>
                        <a:pt x="307" y="80"/>
                      </a:lnTo>
                      <a:lnTo>
                        <a:pt x="308" y="69"/>
                      </a:lnTo>
                      <a:lnTo>
                        <a:pt x="312" y="61"/>
                      </a:lnTo>
                      <a:lnTo>
                        <a:pt x="319" y="55"/>
                      </a:lnTo>
                      <a:lnTo>
                        <a:pt x="329" y="56"/>
                      </a:lnTo>
                      <a:lnTo>
                        <a:pt x="336" y="63"/>
                      </a:lnTo>
                      <a:lnTo>
                        <a:pt x="342" y="73"/>
                      </a:lnTo>
                      <a:lnTo>
                        <a:pt x="350" y="73"/>
                      </a:lnTo>
                      <a:lnTo>
                        <a:pt x="363" y="58"/>
                      </a:lnTo>
                      <a:lnTo>
                        <a:pt x="370" y="53"/>
                      </a:lnTo>
                      <a:lnTo>
                        <a:pt x="398" y="41"/>
                      </a:lnTo>
                      <a:lnTo>
                        <a:pt x="434" y="20"/>
                      </a:lnTo>
                      <a:lnTo>
                        <a:pt x="450" y="13"/>
                      </a:lnTo>
                      <a:lnTo>
                        <a:pt x="461" y="12"/>
                      </a:lnTo>
                      <a:lnTo>
                        <a:pt x="471" y="14"/>
                      </a:lnTo>
                      <a:lnTo>
                        <a:pt x="480" y="11"/>
                      </a:lnTo>
                      <a:lnTo>
                        <a:pt x="489" y="0"/>
                      </a:lnTo>
                      <a:lnTo>
                        <a:pt x="489" y="9"/>
                      </a:lnTo>
                      <a:lnTo>
                        <a:pt x="490" y="18"/>
                      </a:lnTo>
                      <a:lnTo>
                        <a:pt x="498" y="47"/>
                      </a:lnTo>
                      <a:lnTo>
                        <a:pt x="500" y="63"/>
                      </a:lnTo>
                      <a:lnTo>
                        <a:pt x="505" y="77"/>
                      </a:lnTo>
                      <a:lnTo>
                        <a:pt x="506" y="89"/>
                      </a:lnTo>
                      <a:lnTo>
                        <a:pt x="508" y="93"/>
                      </a:lnTo>
                      <a:lnTo>
                        <a:pt x="512" y="100"/>
                      </a:lnTo>
                      <a:lnTo>
                        <a:pt x="513" y="104"/>
                      </a:lnTo>
                      <a:lnTo>
                        <a:pt x="514" y="108"/>
                      </a:lnTo>
                      <a:lnTo>
                        <a:pt x="512" y="121"/>
                      </a:lnTo>
                      <a:lnTo>
                        <a:pt x="512" y="125"/>
                      </a:lnTo>
                      <a:lnTo>
                        <a:pt x="509" y="127"/>
                      </a:lnTo>
                      <a:lnTo>
                        <a:pt x="506" y="129"/>
                      </a:lnTo>
                      <a:lnTo>
                        <a:pt x="502" y="130"/>
                      </a:lnTo>
                      <a:lnTo>
                        <a:pt x="497" y="135"/>
                      </a:lnTo>
                      <a:lnTo>
                        <a:pt x="496" y="142"/>
                      </a:lnTo>
                      <a:lnTo>
                        <a:pt x="496" y="157"/>
                      </a:lnTo>
                      <a:lnTo>
                        <a:pt x="493" y="172"/>
                      </a:lnTo>
                      <a:lnTo>
                        <a:pt x="492" y="175"/>
                      </a:lnTo>
                      <a:lnTo>
                        <a:pt x="493" y="180"/>
                      </a:lnTo>
                      <a:lnTo>
                        <a:pt x="492" y="183"/>
                      </a:lnTo>
                      <a:lnTo>
                        <a:pt x="491" y="185"/>
                      </a:lnTo>
                      <a:lnTo>
                        <a:pt x="480" y="201"/>
                      </a:lnTo>
                      <a:lnTo>
                        <a:pt x="474" y="211"/>
                      </a:lnTo>
                      <a:lnTo>
                        <a:pt x="471" y="218"/>
                      </a:lnTo>
                      <a:lnTo>
                        <a:pt x="469" y="226"/>
                      </a:lnTo>
                      <a:lnTo>
                        <a:pt x="468" y="239"/>
                      </a:lnTo>
                      <a:lnTo>
                        <a:pt x="460" y="273"/>
                      </a:lnTo>
                      <a:lnTo>
                        <a:pt x="454" y="286"/>
                      </a:lnTo>
                      <a:lnTo>
                        <a:pt x="454" y="292"/>
                      </a:lnTo>
                      <a:lnTo>
                        <a:pt x="452" y="300"/>
                      </a:lnTo>
                      <a:lnTo>
                        <a:pt x="451" y="304"/>
                      </a:lnTo>
                      <a:lnTo>
                        <a:pt x="448" y="307"/>
                      </a:lnTo>
                      <a:lnTo>
                        <a:pt x="443" y="313"/>
                      </a:lnTo>
                      <a:lnTo>
                        <a:pt x="442" y="314"/>
                      </a:lnTo>
                      <a:lnTo>
                        <a:pt x="437" y="316"/>
                      </a:lnTo>
                      <a:lnTo>
                        <a:pt x="435" y="318"/>
                      </a:lnTo>
                      <a:lnTo>
                        <a:pt x="432" y="321"/>
                      </a:lnTo>
                      <a:lnTo>
                        <a:pt x="431" y="322"/>
                      </a:lnTo>
                      <a:lnTo>
                        <a:pt x="431" y="323"/>
                      </a:lnTo>
                      <a:lnTo>
                        <a:pt x="436" y="335"/>
                      </a:lnTo>
                      <a:lnTo>
                        <a:pt x="437" y="342"/>
                      </a:lnTo>
                      <a:lnTo>
                        <a:pt x="432" y="345"/>
                      </a:lnTo>
                      <a:lnTo>
                        <a:pt x="394" y="350"/>
                      </a:lnTo>
                      <a:lnTo>
                        <a:pt x="389" y="352"/>
                      </a:lnTo>
                      <a:lnTo>
                        <a:pt x="383" y="356"/>
                      </a:lnTo>
                      <a:lnTo>
                        <a:pt x="381" y="359"/>
                      </a:lnTo>
                      <a:lnTo>
                        <a:pt x="379" y="361"/>
                      </a:lnTo>
                      <a:lnTo>
                        <a:pt x="377" y="364"/>
                      </a:lnTo>
                      <a:lnTo>
                        <a:pt x="377" y="368"/>
                      </a:lnTo>
                      <a:lnTo>
                        <a:pt x="377" y="372"/>
                      </a:lnTo>
                      <a:lnTo>
                        <a:pt x="376" y="373"/>
                      </a:lnTo>
                      <a:lnTo>
                        <a:pt x="371" y="374"/>
                      </a:lnTo>
                      <a:lnTo>
                        <a:pt x="358" y="374"/>
                      </a:lnTo>
                      <a:lnTo>
                        <a:pt x="353" y="376"/>
                      </a:lnTo>
                      <a:lnTo>
                        <a:pt x="350" y="383"/>
                      </a:lnTo>
                      <a:lnTo>
                        <a:pt x="351" y="386"/>
                      </a:lnTo>
                      <a:lnTo>
                        <a:pt x="354" y="390"/>
                      </a:lnTo>
                      <a:lnTo>
                        <a:pt x="354" y="393"/>
                      </a:lnTo>
                      <a:lnTo>
                        <a:pt x="353" y="396"/>
                      </a:lnTo>
                      <a:lnTo>
                        <a:pt x="349" y="398"/>
                      </a:lnTo>
                      <a:lnTo>
                        <a:pt x="342" y="400"/>
                      </a:lnTo>
                      <a:lnTo>
                        <a:pt x="340" y="402"/>
                      </a:lnTo>
                      <a:lnTo>
                        <a:pt x="338" y="404"/>
                      </a:lnTo>
                      <a:lnTo>
                        <a:pt x="336" y="405"/>
                      </a:lnTo>
                      <a:lnTo>
                        <a:pt x="332" y="406"/>
                      </a:lnTo>
                      <a:lnTo>
                        <a:pt x="329" y="406"/>
                      </a:lnTo>
                      <a:lnTo>
                        <a:pt x="325" y="404"/>
                      </a:lnTo>
                      <a:lnTo>
                        <a:pt x="322" y="404"/>
                      </a:lnTo>
                      <a:lnTo>
                        <a:pt x="319" y="405"/>
                      </a:lnTo>
                      <a:lnTo>
                        <a:pt x="311" y="416"/>
                      </a:lnTo>
                      <a:lnTo>
                        <a:pt x="306" y="419"/>
                      </a:lnTo>
                      <a:lnTo>
                        <a:pt x="298" y="418"/>
                      </a:lnTo>
                      <a:lnTo>
                        <a:pt x="292" y="416"/>
                      </a:lnTo>
                      <a:lnTo>
                        <a:pt x="286" y="412"/>
                      </a:lnTo>
                      <a:lnTo>
                        <a:pt x="276" y="403"/>
                      </a:lnTo>
                      <a:lnTo>
                        <a:pt x="272" y="405"/>
                      </a:lnTo>
                      <a:lnTo>
                        <a:pt x="262" y="418"/>
                      </a:lnTo>
                      <a:lnTo>
                        <a:pt x="254" y="423"/>
                      </a:lnTo>
                      <a:lnTo>
                        <a:pt x="245" y="424"/>
                      </a:lnTo>
                      <a:lnTo>
                        <a:pt x="240" y="423"/>
                      </a:lnTo>
                      <a:lnTo>
                        <a:pt x="234" y="425"/>
                      </a:lnTo>
                      <a:lnTo>
                        <a:pt x="229" y="428"/>
                      </a:lnTo>
                      <a:lnTo>
                        <a:pt x="223" y="429"/>
                      </a:lnTo>
                      <a:lnTo>
                        <a:pt x="213" y="436"/>
                      </a:lnTo>
                      <a:lnTo>
                        <a:pt x="203" y="442"/>
                      </a:lnTo>
                      <a:lnTo>
                        <a:pt x="198" y="442"/>
                      </a:lnTo>
                      <a:lnTo>
                        <a:pt x="193" y="442"/>
                      </a:lnTo>
                      <a:lnTo>
                        <a:pt x="186" y="442"/>
                      </a:lnTo>
                      <a:lnTo>
                        <a:pt x="180" y="437"/>
                      </a:lnTo>
                      <a:lnTo>
                        <a:pt x="165" y="429"/>
                      </a:lnTo>
                      <a:lnTo>
                        <a:pt x="152" y="42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2700">
                  <a:solidFill>
                    <a:schemeClr val="bg1"/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o-RO" sz="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" name="Freeform 32">
                  <a:extLst>
                    <a:ext uri="{FF2B5EF4-FFF2-40B4-BE49-F238E27FC236}">
                      <a16:creationId xmlns:a16="http://schemas.microsoft.com/office/drawing/2014/main" id="{59BB3585-8084-435A-9F34-DC6B5FFFB6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08488" y="3937000"/>
                  <a:ext cx="808038" cy="852488"/>
                </a:xfrm>
                <a:custGeom>
                  <a:avLst/>
                  <a:gdLst/>
                  <a:ahLst/>
                  <a:cxnLst>
                    <a:cxn ang="0">
                      <a:pos x="488" y="315"/>
                    </a:cxn>
                    <a:cxn ang="0">
                      <a:pos x="442" y="324"/>
                    </a:cxn>
                    <a:cxn ang="0">
                      <a:pos x="358" y="377"/>
                    </a:cxn>
                    <a:cxn ang="0">
                      <a:pos x="327" y="359"/>
                    </a:cxn>
                    <a:cxn ang="0">
                      <a:pos x="324" y="400"/>
                    </a:cxn>
                    <a:cxn ang="0">
                      <a:pos x="355" y="453"/>
                    </a:cxn>
                    <a:cxn ang="0">
                      <a:pos x="361" y="480"/>
                    </a:cxn>
                    <a:cxn ang="0">
                      <a:pos x="305" y="531"/>
                    </a:cxn>
                    <a:cxn ang="0">
                      <a:pos x="266" y="531"/>
                    </a:cxn>
                    <a:cxn ang="0">
                      <a:pos x="261" y="518"/>
                    </a:cxn>
                    <a:cxn ang="0">
                      <a:pos x="251" y="485"/>
                    </a:cxn>
                    <a:cxn ang="0">
                      <a:pos x="166" y="460"/>
                    </a:cxn>
                    <a:cxn ang="0">
                      <a:pos x="153" y="464"/>
                    </a:cxn>
                    <a:cxn ang="0">
                      <a:pos x="103" y="455"/>
                    </a:cxn>
                    <a:cxn ang="0">
                      <a:pos x="79" y="489"/>
                    </a:cxn>
                    <a:cxn ang="0">
                      <a:pos x="60" y="434"/>
                    </a:cxn>
                    <a:cxn ang="0">
                      <a:pos x="31" y="404"/>
                    </a:cxn>
                    <a:cxn ang="0">
                      <a:pos x="20" y="397"/>
                    </a:cxn>
                    <a:cxn ang="0">
                      <a:pos x="0" y="378"/>
                    </a:cxn>
                    <a:cxn ang="0">
                      <a:pos x="6" y="361"/>
                    </a:cxn>
                    <a:cxn ang="0">
                      <a:pos x="27" y="342"/>
                    </a:cxn>
                    <a:cxn ang="0">
                      <a:pos x="36" y="295"/>
                    </a:cxn>
                    <a:cxn ang="0">
                      <a:pos x="27" y="274"/>
                    </a:cxn>
                    <a:cxn ang="0">
                      <a:pos x="41" y="243"/>
                    </a:cxn>
                    <a:cxn ang="0">
                      <a:pos x="61" y="211"/>
                    </a:cxn>
                    <a:cxn ang="0">
                      <a:pos x="165" y="216"/>
                    </a:cxn>
                    <a:cxn ang="0">
                      <a:pos x="171" y="250"/>
                    </a:cxn>
                    <a:cxn ang="0">
                      <a:pos x="207" y="244"/>
                    </a:cxn>
                    <a:cxn ang="0">
                      <a:pos x="221" y="229"/>
                    </a:cxn>
                    <a:cxn ang="0">
                      <a:pos x="233" y="197"/>
                    </a:cxn>
                    <a:cxn ang="0">
                      <a:pos x="236" y="189"/>
                    </a:cxn>
                    <a:cxn ang="0">
                      <a:pos x="244" y="151"/>
                    </a:cxn>
                    <a:cxn ang="0">
                      <a:pos x="263" y="106"/>
                    </a:cxn>
                    <a:cxn ang="0">
                      <a:pos x="281" y="85"/>
                    </a:cxn>
                    <a:cxn ang="0">
                      <a:pos x="285" y="61"/>
                    </a:cxn>
                    <a:cxn ang="0">
                      <a:pos x="277" y="34"/>
                    </a:cxn>
                    <a:cxn ang="0">
                      <a:pos x="295" y="17"/>
                    </a:cxn>
                    <a:cxn ang="0">
                      <a:pos x="319" y="2"/>
                    </a:cxn>
                    <a:cxn ang="0">
                      <a:pos x="334" y="21"/>
                    </a:cxn>
                    <a:cxn ang="0">
                      <a:pos x="365" y="38"/>
                    </a:cxn>
                    <a:cxn ang="0">
                      <a:pos x="384" y="42"/>
                    </a:cxn>
                    <a:cxn ang="0">
                      <a:pos x="420" y="55"/>
                    </a:cxn>
                    <a:cxn ang="0">
                      <a:pos x="444" y="84"/>
                    </a:cxn>
                    <a:cxn ang="0">
                      <a:pos x="475" y="88"/>
                    </a:cxn>
                    <a:cxn ang="0">
                      <a:pos x="491" y="100"/>
                    </a:cxn>
                    <a:cxn ang="0">
                      <a:pos x="508" y="117"/>
                    </a:cxn>
                    <a:cxn ang="0">
                      <a:pos x="504" y="140"/>
                    </a:cxn>
                    <a:cxn ang="0">
                      <a:pos x="500" y="178"/>
                    </a:cxn>
                    <a:cxn ang="0">
                      <a:pos x="489" y="214"/>
                    </a:cxn>
                    <a:cxn ang="0">
                      <a:pos x="496" y="296"/>
                    </a:cxn>
                  </a:cxnLst>
                  <a:rect l="0" t="0" r="r" b="b"/>
                  <a:pathLst>
                    <a:path w="509" h="537">
                      <a:moveTo>
                        <a:pt x="496" y="296"/>
                      </a:moveTo>
                      <a:lnTo>
                        <a:pt x="497" y="300"/>
                      </a:lnTo>
                      <a:lnTo>
                        <a:pt x="497" y="304"/>
                      </a:lnTo>
                      <a:lnTo>
                        <a:pt x="488" y="315"/>
                      </a:lnTo>
                      <a:lnTo>
                        <a:pt x="479" y="318"/>
                      </a:lnTo>
                      <a:lnTo>
                        <a:pt x="469" y="316"/>
                      </a:lnTo>
                      <a:lnTo>
                        <a:pt x="458" y="317"/>
                      </a:lnTo>
                      <a:lnTo>
                        <a:pt x="442" y="324"/>
                      </a:lnTo>
                      <a:lnTo>
                        <a:pt x="406" y="345"/>
                      </a:lnTo>
                      <a:lnTo>
                        <a:pt x="378" y="357"/>
                      </a:lnTo>
                      <a:lnTo>
                        <a:pt x="371" y="362"/>
                      </a:lnTo>
                      <a:lnTo>
                        <a:pt x="358" y="377"/>
                      </a:lnTo>
                      <a:lnTo>
                        <a:pt x="350" y="377"/>
                      </a:lnTo>
                      <a:lnTo>
                        <a:pt x="344" y="367"/>
                      </a:lnTo>
                      <a:lnTo>
                        <a:pt x="337" y="360"/>
                      </a:lnTo>
                      <a:lnTo>
                        <a:pt x="327" y="359"/>
                      </a:lnTo>
                      <a:lnTo>
                        <a:pt x="320" y="365"/>
                      </a:lnTo>
                      <a:lnTo>
                        <a:pt x="316" y="373"/>
                      </a:lnTo>
                      <a:lnTo>
                        <a:pt x="315" y="384"/>
                      </a:lnTo>
                      <a:lnTo>
                        <a:pt x="324" y="400"/>
                      </a:lnTo>
                      <a:lnTo>
                        <a:pt x="325" y="410"/>
                      </a:lnTo>
                      <a:lnTo>
                        <a:pt x="329" y="422"/>
                      </a:lnTo>
                      <a:lnTo>
                        <a:pt x="337" y="437"/>
                      </a:lnTo>
                      <a:lnTo>
                        <a:pt x="355" y="453"/>
                      </a:lnTo>
                      <a:lnTo>
                        <a:pt x="361" y="454"/>
                      </a:lnTo>
                      <a:lnTo>
                        <a:pt x="365" y="457"/>
                      </a:lnTo>
                      <a:lnTo>
                        <a:pt x="365" y="469"/>
                      </a:lnTo>
                      <a:lnTo>
                        <a:pt x="361" y="480"/>
                      </a:lnTo>
                      <a:lnTo>
                        <a:pt x="349" y="494"/>
                      </a:lnTo>
                      <a:lnTo>
                        <a:pt x="333" y="506"/>
                      </a:lnTo>
                      <a:lnTo>
                        <a:pt x="321" y="520"/>
                      </a:lnTo>
                      <a:lnTo>
                        <a:pt x="305" y="531"/>
                      </a:lnTo>
                      <a:lnTo>
                        <a:pt x="277" y="537"/>
                      </a:lnTo>
                      <a:lnTo>
                        <a:pt x="271" y="537"/>
                      </a:lnTo>
                      <a:lnTo>
                        <a:pt x="267" y="536"/>
                      </a:lnTo>
                      <a:lnTo>
                        <a:pt x="266" y="531"/>
                      </a:lnTo>
                      <a:lnTo>
                        <a:pt x="267" y="528"/>
                      </a:lnTo>
                      <a:lnTo>
                        <a:pt x="266" y="524"/>
                      </a:lnTo>
                      <a:lnTo>
                        <a:pt x="263" y="521"/>
                      </a:lnTo>
                      <a:lnTo>
                        <a:pt x="261" y="518"/>
                      </a:lnTo>
                      <a:lnTo>
                        <a:pt x="267" y="508"/>
                      </a:lnTo>
                      <a:lnTo>
                        <a:pt x="269" y="497"/>
                      </a:lnTo>
                      <a:lnTo>
                        <a:pt x="261" y="491"/>
                      </a:lnTo>
                      <a:lnTo>
                        <a:pt x="251" y="485"/>
                      </a:lnTo>
                      <a:lnTo>
                        <a:pt x="235" y="468"/>
                      </a:lnTo>
                      <a:lnTo>
                        <a:pt x="200" y="449"/>
                      </a:lnTo>
                      <a:lnTo>
                        <a:pt x="182" y="450"/>
                      </a:lnTo>
                      <a:lnTo>
                        <a:pt x="166" y="460"/>
                      </a:lnTo>
                      <a:lnTo>
                        <a:pt x="164" y="464"/>
                      </a:lnTo>
                      <a:lnTo>
                        <a:pt x="161" y="467"/>
                      </a:lnTo>
                      <a:lnTo>
                        <a:pt x="158" y="466"/>
                      </a:lnTo>
                      <a:lnTo>
                        <a:pt x="153" y="464"/>
                      </a:lnTo>
                      <a:lnTo>
                        <a:pt x="142" y="456"/>
                      </a:lnTo>
                      <a:lnTo>
                        <a:pt x="131" y="455"/>
                      </a:lnTo>
                      <a:lnTo>
                        <a:pt x="122" y="457"/>
                      </a:lnTo>
                      <a:lnTo>
                        <a:pt x="103" y="455"/>
                      </a:lnTo>
                      <a:lnTo>
                        <a:pt x="100" y="463"/>
                      </a:lnTo>
                      <a:lnTo>
                        <a:pt x="101" y="472"/>
                      </a:lnTo>
                      <a:lnTo>
                        <a:pt x="85" y="487"/>
                      </a:lnTo>
                      <a:lnTo>
                        <a:pt x="79" y="489"/>
                      </a:lnTo>
                      <a:lnTo>
                        <a:pt x="73" y="485"/>
                      </a:lnTo>
                      <a:lnTo>
                        <a:pt x="71" y="469"/>
                      </a:lnTo>
                      <a:lnTo>
                        <a:pt x="74" y="450"/>
                      </a:lnTo>
                      <a:lnTo>
                        <a:pt x="60" y="434"/>
                      </a:lnTo>
                      <a:lnTo>
                        <a:pt x="39" y="424"/>
                      </a:lnTo>
                      <a:lnTo>
                        <a:pt x="39" y="415"/>
                      </a:lnTo>
                      <a:lnTo>
                        <a:pt x="34" y="407"/>
                      </a:lnTo>
                      <a:lnTo>
                        <a:pt x="31" y="404"/>
                      </a:lnTo>
                      <a:lnTo>
                        <a:pt x="27" y="403"/>
                      </a:lnTo>
                      <a:lnTo>
                        <a:pt x="24" y="403"/>
                      </a:lnTo>
                      <a:lnTo>
                        <a:pt x="21" y="401"/>
                      </a:lnTo>
                      <a:lnTo>
                        <a:pt x="20" y="397"/>
                      </a:lnTo>
                      <a:lnTo>
                        <a:pt x="14" y="390"/>
                      </a:lnTo>
                      <a:lnTo>
                        <a:pt x="8" y="384"/>
                      </a:lnTo>
                      <a:lnTo>
                        <a:pt x="2" y="381"/>
                      </a:lnTo>
                      <a:lnTo>
                        <a:pt x="0" y="378"/>
                      </a:lnTo>
                      <a:lnTo>
                        <a:pt x="1" y="376"/>
                      </a:lnTo>
                      <a:lnTo>
                        <a:pt x="3" y="374"/>
                      </a:lnTo>
                      <a:lnTo>
                        <a:pt x="5" y="370"/>
                      </a:lnTo>
                      <a:lnTo>
                        <a:pt x="6" y="361"/>
                      </a:lnTo>
                      <a:lnTo>
                        <a:pt x="10" y="355"/>
                      </a:lnTo>
                      <a:lnTo>
                        <a:pt x="16" y="353"/>
                      </a:lnTo>
                      <a:lnTo>
                        <a:pt x="23" y="349"/>
                      </a:lnTo>
                      <a:lnTo>
                        <a:pt x="27" y="342"/>
                      </a:lnTo>
                      <a:lnTo>
                        <a:pt x="29" y="333"/>
                      </a:lnTo>
                      <a:lnTo>
                        <a:pt x="34" y="326"/>
                      </a:lnTo>
                      <a:lnTo>
                        <a:pt x="41" y="310"/>
                      </a:lnTo>
                      <a:lnTo>
                        <a:pt x="36" y="295"/>
                      </a:lnTo>
                      <a:lnTo>
                        <a:pt x="31" y="287"/>
                      </a:lnTo>
                      <a:lnTo>
                        <a:pt x="28" y="286"/>
                      </a:lnTo>
                      <a:lnTo>
                        <a:pt x="27" y="283"/>
                      </a:lnTo>
                      <a:lnTo>
                        <a:pt x="27" y="274"/>
                      </a:lnTo>
                      <a:lnTo>
                        <a:pt x="28" y="270"/>
                      </a:lnTo>
                      <a:lnTo>
                        <a:pt x="29" y="261"/>
                      </a:lnTo>
                      <a:lnTo>
                        <a:pt x="32" y="254"/>
                      </a:lnTo>
                      <a:lnTo>
                        <a:pt x="41" y="243"/>
                      </a:lnTo>
                      <a:lnTo>
                        <a:pt x="52" y="233"/>
                      </a:lnTo>
                      <a:lnTo>
                        <a:pt x="56" y="225"/>
                      </a:lnTo>
                      <a:lnTo>
                        <a:pt x="61" y="219"/>
                      </a:lnTo>
                      <a:lnTo>
                        <a:pt x="61" y="211"/>
                      </a:lnTo>
                      <a:lnTo>
                        <a:pt x="64" y="207"/>
                      </a:lnTo>
                      <a:lnTo>
                        <a:pt x="69" y="205"/>
                      </a:lnTo>
                      <a:lnTo>
                        <a:pt x="151" y="205"/>
                      </a:lnTo>
                      <a:lnTo>
                        <a:pt x="165" y="216"/>
                      </a:lnTo>
                      <a:lnTo>
                        <a:pt x="160" y="223"/>
                      </a:lnTo>
                      <a:lnTo>
                        <a:pt x="157" y="231"/>
                      </a:lnTo>
                      <a:lnTo>
                        <a:pt x="165" y="251"/>
                      </a:lnTo>
                      <a:lnTo>
                        <a:pt x="171" y="250"/>
                      </a:lnTo>
                      <a:lnTo>
                        <a:pt x="185" y="238"/>
                      </a:lnTo>
                      <a:lnTo>
                        <a:pt x="194" y="239"/>
                      </a:lnTo>
                      <a:lnTo>
                        <a:pt x="197" y="242"/>
                      </a:lnTo>
                      <a:lnTo>
                        <a:pt x="207" y="244"/>
                      </a:lnTo>
                      <a:lnTo>
                        <a:pt x="212" y="243"/>
                      </a:lnTo>
                      <a:lnTo>
                        <a:pt x="215" y="241"/>
                      </a:lnTo>
                      <a:lnTo>
                        <a:pt x="219" y="233"/>
                      </a:lnTo>
                      <a:lnTo>
                        <a:pt x="221" y="229"/>
                      </a:lnTo>
                      <a:lnTo>
                        <a:pt x="224" y="211"/>
                      </a:lnTo>
                      <a:lnTo>
                        <a:pt x="227" y="203"/>
                      </a:lnTo>
                      <a:lnTo>
                        <a:pt x="233" y="202"/>
                      </a:lnTo>
                      <a:lnTo>
                        <a:pt x="233" y="197"/>
                      </a:lnTo>
                      <a:lnTo>
                        <a:pt x="235" y="195"/>
                      </a:lnTo>
                      <a:lnTo>
                        <a:pt x="236" y="195"/>
                      </a:lnTo>
                      <a:lnTo>
                        <a:pt x="237" y="192"/>
                      </a:lnTo>
                      <a:lnTo>
                        <a:pt x="236" y="189"/>
                      </a:lnTo>
                      <a:lnTo>
                        <a:pt x="232" y="179"/>
                      </a:lnTo>
                      <a:lnTo>
                        <a:pt x="233" y="169"/>
                      </a:lnTo>
                      <a:lnTo>
                        <a:pt x="236" y="159"/>
                      </a:lnTo>
                      <a:lnTo>
                        <a:pt x="244" y="151"/>
                      </a:lnTo>
                      <a:lnTo>
                        <a:pt x="248" y="145"/>
                      </a:lnTo>
                      <a:lnTo>
                        <a:pt x="250" y="138"/>
                      </a:lnTo>
                      <a:lnTo>
                        <a:pt x="263" y="109"/>
                      </a:lnTo>
                      <a:lnTo>
                        <a:pt x="263" y="106"/>
                      </a:lnTo>
                      <a:lnTo>
                        <a:pt x="263" y="102"/>
                      </a:lnTo>
                      <a:lnTo>
                        <a:pt x="269" y="95"/>
                      </a:lnTo>
                      <a:lnTo>
                        <a:pt x="277" y="88"/>
                      </a:lnTo>
                      <a:lnTo>
                        <a:pt x="281" y="85"/>
                      </a:lnTo>
                      <a:lnTo>
                        <a:pt x="285" y="81"/>
                      </a:lnTo>
                      <a:lnTo>
                        <a:pt x="288" y="72"/>
                      </a:lnTo>
                      <a:lnTo>
                        <a:pt x="287" y="65"/>
                      </a:lnTo>
                      <a:lnTo>
                        <a:pt x="285" y="61"/>
                      </a:lnTo>
                      <a:lnTo>
                        <a:pt x="284" y="52"/>
                      </a:lnTo>
                      <a:lnTo>
                        <a:pt x="287" y="45"/>
                      </a:lnTo>
                      <a:lnTo>
                        <a:pt x="286" y="40"/>
                      </a:lnTo>
                      <a:lnTo>
                        <a:pt x="277" y="34"/>
                      </a:lnTo>
                      <a:lnTo>
                        <a:pt x="280" y="24"/>
                      </a:lnTo>
                      <a:lnTo>
                        <a:pt x="284" y="21"/>
                      </a:lnTo>
                      <a:lnTo>
                        <a:pt x="292" y="19"/>
                      </a:lnTo>
                      <a:lnTo>
                        <a:pt x="295" y="17"/>
                      </a:lnTo>
                      <a:lnTo>
                        <a:pt x="302" y="10"/>
                      </a:lnTo>
                      <a:lnTo>
                        <a:pt x="307" y="0"/>
                      </a:lnTo>
                      <a:lnTo>
                        <a:pt x="313" y="3"/>
                      </a:lnTo>
                      <a:lnTo>
                        <a:pt x="319" y="2"/>
                      </a:lnTo>
                      <a:lnTo>
                        <a:pt x="323" y="5"/>
                      </a:lnTo>
                      <a:lnTo>
                        <a:pt x="322" y="11"/>
                      </a:lnTo>
                      <a:lnTo>
                        <a:pt x="332" y="14"/>
                      </a:lnTo>
                      <a:lnTo>
                        <a:pt x="334" y="21"/>
                      </a:lnTo>
                      <a:lnTo>
                        <a:pt x="331" y="34"/>
                      </a:lnTo>
                      <a:lnTo>
                        <a:pt x="338" y="44"/>
                      </a:lnTo>
                      <a:lnTo>
                        <a:pt x="351" y="43"/>
                      </a:lnTo>
                      <a:lnTo>
                        <a:pt x="365" y="38"/>
                      </a:lnTo>
                      <a:lnTo>
                        <a:pt x="371" y="34"/>
                      </a:lnTo>
                      <a:lnTo>
                        <a:pt x="377" y="33"/>
                      </a:lnTo>
                      <a:lnTo>
                        <a:pt x="380" y="38"/>
                      </a:lnTo>
                      <a:lnTo>
                        <a:pt x="384" y="42"/>
                      </a:lnTo>
                      <a:lnTo>
                        <a:pt x="394" y="48"/>
                      </a:lnTo>
                      <a:lnTo>
                        <a:pt x="402" y="58"/>
                      </a:lnTo>
                      <a:lnTo>
                        <a:pt x="409" y="58"/>
                      </a:lnTo>
                      <a:lnTo>
                        <a:pt x="420" y="55"/>
                      </a:lnTo>
                      <a:lnTo>
                        <a:pt x="426" y="56"/>
                      </a:lnTo>
                      <a:lnTo>
                        <a:pt x="434" y="62"/>
                      </a:lnTo>
                      <a:lnTo>
                        <a:pt x="440" y="79"/>
                      </a:lnTo>
                      <a:lnTo>
                        <a:pt x="444" y="84"/>
                      </a:lnTo>
                      <a:lnTo>
                        <a:pt x="445" y="90"/>
                      </a:lnTo>
                      <a:lnTo>
                        <a:pt x="449" y="95"/>
                      </a:lnTo>
                      <a:lnTo>
                        <a:pt x="463" y="92"/>
                      </a:lnTo>
                      <a:lnTo>
                        <a:pt x="475" y="88"/>
                      </a:lnTo>
                      <a:lnTo>
                        <a:pt x="483" y="87"/>
                      </a:lnTo>
                      <a:lnTo>
                        <a:pt x="487" y="90"/>
                      </a:lnTo>
                      <a:lnTo>
                        <a:pt x="490" y="94"/>
                      </a:lnTo>
                      <a:lnTo>
                        <a:pt x="491" y="100"/>
                      </a:lnTo>
                      <a:lnTo>
                        <a:pt x="495" y="102"/>
                      </a:lnTo>
                      <a:lnTo>
                        <a:pt x="503" y="104"/>
                      </a:lnTo>
                      <a:lnTo>
                        <a:pt x="504" y="106"/>
                      </a:lnTo>
                      <a:lnTo>
                        <a:pt x="508" y="117"/>
                      </a:lnTo>
                      <a:lnTo>
                        <a:pt x="509" y="119"/>
                      </a:lnTo>
                      <a:lnTo>
                        <a:pt x="509" y="124"/>
                      </a:lnTo>
                      <a:lnTo>
                        <a:pt x="508" y="129"/>
                      </a:lnTo>
                      <a:lnTo>
                        <a:pt x="504" y="140"/>
                      </a:lnTo>
                      <a:lnTo>
                        <a:pt x="503" y="155"/>
                      </a:lnTo>
                      <a:lnTo>
                        <a:pt x="501" y="162"/>
                      </a:lnTo>
                      <a:lnTo>
                        <a:pt x="500" y="165"/>
                      </a:lnTo>
                      <a:lnTo>
                        <a:pt x="500" y="178"/>
                      </a:lnTo>
                      <a:lnTo>
                        <a:pt x="500" y="181"/>
                      </a:lnTo>
                      <a:lnTo>
                        <a:pt x="492" y="197"/>
                      </a:lnTo>
                      <a:lnTo>
                        <a:pt x="489" y="209"/>
                      </a:lnTo>
                      <a:lnTo>
                        <a:pt x="489" y="214"/>
                      </a:lnTo>
                      <a:lnTo>
                        <a:pt x="490" y="229"/>
                      </a:lnTo>
                      <a:lnTo>
                        <a:pt x="489" y="267"/>
                      </a:lnTo>
                      <a:lnTo>
                        <a:pt x="490" y="279"/>
                      </a:lnTo>
                      <a:lnTo>
                        <a:pt x="496" y="296"/>
                      </a:lnTo>
                      <a:close/>
                    </a:path>
                  </a:pathLst>
                </a:cu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bg1"/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o-RO" sz="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" name="Freeform 33">
                  <a:extLst>
                    <a:ext uri="{FF2B5EF4-FFF2-40B4-BE49-F238E27FC236}">
                      <a16:creationId xmlns:a16="http://schemas.microsoft.com/office/drawing/2014/main" id="{CE0A747D-13F7-4A33-9010-F9C6025A46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3838" y="4152900"/>
                  <a:ext cx="446088" cy="550863"/>
                </a:xfrm>
                <a:custGeom>
                  <a:avLst/>
                  <a:gdLst/>
                  <a:ahLst/>
                  <a:cxnLst>
                    <a:cxn ang="0">
                      <a:pos x="163" y="1"/>
                    </a:cxn>
                    <a:cxn ang="0">
                      <a:pos x="176" y="22"/>
                    </a:cxn>
                    <a:cxn ang="0">
                      <a:pos x="195" y="55"/>
                    </a:cxn>
                    <a:cxn ang="0">
                      <a:pos x="216" y="72"/>
                    </a:cxn>
                    <a:cxn ang="0">
                      <a:pos x="239" y="76"/>
                    </a:cxn>
                    <a:cxn ang="0">
                      <a:pos x="258" y="67"/>
                    </a:cxn>
                    <a:cxn ang="0">
                      <a:pos x="278" y="85"/>
                    </a:cxn>
                    <a:cxn ang="0">
                      <a:pos x="281" y="113"/>
                    </a:cxn>
                    <a:cxn ang="0">
                      <a:pos x="251" y="142"/>
                    </a:cxn>
                    <a:cxn ang="0">
                      <a:pos x="232" y="147"/>
                    </a:cxn>
                    <a:cxn ang="0">
                      <a:pos x="243" y="206"/>
                    </a:cxn>
                    <a:cxn ang="0">
                      <a:pos x="236" y="253"/>
                    </a:cxn>
                    <a:cxn ang="0">
                      <a:pos x="240" y="269"/>
                    </a:cxn>
                    <a:cxn ang="0">
                      <a:pos x="242" y="287"/>
                    </a:cxn>
                    <a:cxn ang="0">
                      <a:pos x="237" y="305"/>
                    </a:cxn>
                    <a:cxn ang="0">
                      <a:pos x="228" y="327"/>
                    </a:cxn>
                    <a:cxn ang="0">
                      <a:pos x="223" y="347"/>
                    </a:cxn>
                    <a:cxn ang="0">
                      <a:pos x="206" y="333"/>
                    </a:cxn>
                    <a:cxn ang="0">
                      <a:pos x="184" y="333"/>
                    </a:cxn>
                    <a:cxn ang="0">
                      <a:pos x="151" y="319"/>
                    </a:cxn>
                    <a:cxn ang="0">
                      <a:pos x="136" y="321"/>
                    </a:cxn>
                    <a:cxn ang="0">
                      <a:pos x="132" y="319"/>
                    </a:cxn>
                    <a:cxn ang="0">
                      <a:pos x="125" y="313"/>
                    </a:cxn>
                    <a:cxn ang="0">
                      <a:pos x="114" y="314"/>
                    </a:cxn>
                    <a:cxn ang="0">
                      <a:pos x="99" y="306"/>
                    </a:cxn>
                    <a:cxn ang="0">
                      <a:pos x="91" y="289"/>
                    </a:cxn>
                    <a:cxn ang="0">
                      <a:pos x="89" y="270"/>
                    </a:cxn>
                    <a:cxn ang="0">
                      <a:pos x="81" y="258"/>
                    </a:cxn>
                    <a:cxn ang="0">
                      <a:pos x="72" y="258"/>
                    </a:cxn>
                    <a:cxn ang="0">
                      <a:pos x="65" y="255"/>
                    </a:cxn>
                    <a:cxn ang="0">
                      <a:pos x="67" y="246"/>
                    </a:cxn>
                    <a:cxn ang="0">
                      <a:pos x="69" y="240"/>
                    </a:cxn>
                    <a:cxn ang="0">
                      <a:pos x="70" y="235"/>
                    </a:cxn>
                    <a:cxn ang="0">
                      <a:pos x="59" y="211"/>
                    </a:cxn>
                    <a:cxn ang="0">
                      <a:pos x="48" y="200"/>
                    </a:cxn>
                    <a:cxn ang="0">
                      <a:pos x="34" y="196"/>
                    </a:cxn>
                    <a:cxn ang="0">
                      <a:pos x="40" y="167"/>
                    </a:cxn>
                    <a:cxn ang="0">
                      <a:pos x="57" y="129"/>
                    </a:cxn>
                    <a:cxn ang="0">
                      <a:pos x="39" y="123"/>
                    </a:cxn>
                    <a:cxn ang="0">
                      <a:pos x="6" y="117"/>
                    </a:cxn>
                    <a:cxn ang="0">
                      <a:pos x="3" y="106"/>
                    </a:cxn>
                    <a:cxn ang="0">
                      <a:pos x="8" y="82"/>
                    </a:cxn>
                    <a:cxn ang="0">
                      <a:pos x="18" y="78"/>
                    </a:cxn>
                    <a:cxn ang="0">
                      <a:pos x="20" y="85"/>
                    </a:cxn>
                    <a:cxn ang="0">
                      <a:pos x="26" y="93"/>
                    </a:cxn>
                    <a:cxn ang="0">
                      <a:pos x="47" y="87"/>
                    </a:cxn>
                    <a:cxn ang="0">
                      <a:pos x="82" y="57"/>
                    </a:cxn>
                    <a:cxn ang="0">
                      <a:pos x="114" y="21"/>
                    </a:cxn>
                    <a:cxn ang="0">
                      <a:pos x="128" y="13"/>
                    </a:cxn>
                    <a:cxn ang="0">
                      <a:pos x="148" y="0"/>
                    </a:cxn>
                  </a:cxnLst>
                  <a:rect l="0" t="0" r="r" b="b"/>
                  <a:pathLst>
                    <a:path w="281" h="347">
                      <a:moveTo>
                        <a:pt x="148" y="0"/>
                      </a:moveTo>
                      <a:lnTo>
                        <a:pt x="163" y="1"/>
                      </a:lnTo>
                      <a:lnTo>
                        <a:pt x="173" y="10"/>
                      </a:lnTo>
                      <a:lnTo>
                        <a:pt x="176" y="22"/>
                      </a:lnTo>
                      <a:lnTo>
                        <a:pt x="187" y="45"/>
                      </a:lnTo>
                      <a:lnTo>
                        <a:pt x="195" y="55"/>
                      </a:lnTo>
                      <a:lnTo>
                        <a:pt x="205" y="64"/>
                      </a:lnTo>
                      <a:lnTo>
                        <a:pt x="216" y="72"/>
                      </a:lnTo>
                      <a:lnTo>
                        <a:pt x="227" y="78"/>
                      </a:lnTo>
                      <a:lnTo>
                        <a:pt x="239" y="76"/>
                      </a:lnTo>
                      <a:lnTo>
                        <a:pt x="248" y="70"/>
                      </a:lnTo>
                      <a:lnTo>
                        <a:pt x="258" y="67"/>
                      </a:lnTo>
                      <a:lnTo>
                        <a:pt x="270" y="73"/>
                      </a:lnTo>
                      <a:lnTo>
                        <a:pt x="278" y="85"/>
                      </a:lnTo>
                      <a:lnTo>
                        <a:pt x="281" y="99"/>
                      </a:lnTo>
                      <a:lnTo>
                        <a:pt x="281" y="113"/>
                      </a:lnTo>
                      <a:lnTo>
                        <a:pt x="271" y="140"/>
                      </a:lnTo>
                      <a:lnTo>
                        <a:pt x="251" y="142"/>
                      </a:lnTo>
                      <a:lnTo>
                        <a:pt x="241" y="141"/>
                      </a:lnTo>
                      <a:lnTo>
                        <a:pt x="232" y="147"/>
                      </a:lnTo>
                      <a:lnTo>
                        <a:pt x="244" y="185"/>
                      </a:lnTo>
                      <a:lnTo>
                        <a:pt x="243" y="206"/>
                      </a:lnTo>
                      <a:lnTo>
                        <a:pt x="230" y="245"/>
                      </a:lnTo>
                      <a:lnTo>
                        <a:pt x="236" y="253"/>
                      </a:lnTo>
                      <a:lnTo>
                        <a:pt x="236" y="257"/>
                      </a:lnTo>
                      <a:lnTo>
                        <a:pt x="240" y="269"/>
                      </a:lnTo>
                      <a:lnTo>
                        <a:pt x="240" y="278"/>
                      </a:lnTo>
                      <a:lnTo>
                        <a:pt x="242" y="287"/>
                      </a:lnTo>
                      <a:lnTo>
                        <a:pt x="243" y="296"/>
                      </a:lnTo>
                      <a:lnTo>
                        <a:pt x="237" y="305"/>
                      </a:lnTo>
                      <a:lnTo>
                        <a:pt x="230" y="312"/>
                      </a:lnTo>
                      <a:lnTo>
                        <a:pt x="228" y="327"/>
                      </a:lnTo>
                      <a:lnTo>
                        <a:pt x="231" y="342"/>
                      </a:lnTo>
                      <a:lnTo>
                        <a:pt x="223" y="347"/>
                      </a:lnTo>
                      <a:lnTo>
                        <a:pt x="213" y="337"/>
                      </a:lnTo>
                      <a:lnTo>
                        <a:pt x="206" y="333"/>
                      </a:lnTo>
                      <a:lnTo>
                        <a:pt x="199" y="329"/>
                      </a:lnTo>
                      <a:lnTo>
                        <a:pt x="184" y="333"/>
                      </a:lnTo>
                      <a:lnTo>
                        <a:pt x="165" y="319"/>
                      </a:lnTo>
                      <a:lnTo>
                        <a:pt x="151" y="319"/>
                      </a:lnTo>
                      <a:lnTo>
                        <a:pt x="137" y="322"/>
                      </a:lnTo>
                      <a:lnTo>
                        <a:pt x="136" y="321"/>
                      </a:lnTo>
                      <a:lnTo>
                        <a:pt x="134" y="319"/>
                      </a:lnTo>
                      <a:lnTo>
                        <a:pt x="132" y="319"/>
                      </a:lnTo>
                      <a:lnTo>
                        <a:pt x="130" y="315"/>
                      </a:lnTo>
                      <a:lnTo>
                        <a:pt x="125" y="313"/>
                      </a:lnTo>
                      <a:lnTo>
                        <a:pt x="122" y="312"/>
                      </a:lnTo>
                      <a:lnTo>
                        <a:pt x="114" y="314"/>
                      </a:lnTo>
                      <a:lnTo>
                        <a:pt x="106" y="313"/>
                      </a:lnTo>
                      <a:lnTo>
                        <a:pt x="99" y="306"/>
                      </a:lnTo>
                      <a:lnTo>
                        <a:pt x="96" y="297"/>
                      </a:lnTo>
                      <a:lnTo>
                        <a:pt x="91" y="289"/>
                      </a:lnTo>
                      <a:lnTo>
                        <a:pt x="88" y="280"/>
                      </a:lnTo>
                      <a:lnTo>
                        <a:pt x="89" y="270"/>
                      </a:lnTo>
                      <a:lnTo>
                        <a:pt x="82" y="265"/>
                      </a:lnTo>
                      <a:lnTo>
                        <a:pt x="81" y="258"/>
                      </a:lnTo>
                      <a:lnTo>
                        <a:pt x="76" y="255"/>
                      </a:lnTo>
                      <a:lnTo>
                        <a:pt x="72" y="258"/>
                      </a:lnTo>
                      <a:lnTo>
                        <a:pt x="68" y="259"/>
                      </a:lnTo>
                      <a:lnTo>
                        <a:pt x="65" y="255"/>
                      </a:lnTo>
                      <a:lnTo>
                        <a:pt x="66" y="251"/>
                      </a:lnTo>
                      <a:lnTo>
                        <a:pt x="67" y="246"/>
                      </a:lnTo>
                      <a:lnTo>
                        <a:pt x="67" y="241"/>
                      </a:lnTo>
                      <a:lnTo>
                        <a:pt x="69" y="240"/>
                      </a:lnTo>
                      <a:lnTo>
                        <a:pt x="70" y="237"/>
                      </a:lnTo>
                      <a:lnTo>
                        <a:pt x="70" y="235"/>
                      </a:lnTo>
                      <a:lnTo>
                        <a:pt x="68" y="232"/>
                      </a:lnTo>
                      <a:lnTo>
                        <a:pt x="59" y="211"/>
                      </a:lnTo>
                      <a:lnTo>
                        <a:pt x="53" y="202"/>
                      </a:lnTo>
                      <a:lnTo>
                        <a:pt x="48" y="200"/>
                      </a:lnTo>
                      <a:lnTo>
                        <a:pt x="38" y="198"/>
                      </a:lnTo>
                      <a:lnTo>
                        <a:pt x="34" y="196"/>
                      </a:lnTo>
                      <a:lnTo>
                        <a:pt x="32" y="189"/>
                      </a:lnTo>
                      <a:lnTo>
                        <a:pt x="40" y="167"/>
                      </a:lnTo>
                      <a:lnTo>
                        <a:pt x="56" y="149"/>
                      </a:lnTo>
                      <a:lnTo>
                        <a:pt x="57" y="129"/>
                      </a:lnTo>
                      <a:lnTo>
                        <a:pt x="48" y="125"/>
                      </a:lnTo>
                      <a:lnTo>
                        <a:pt x="39" y="123"/>
                      </a:lnTo>
                      <a:lnTo>
                        <a:pt x="22" y="116"/>
                      </a:lnTo>
                      <a:lnTo>
                        <a:pt x="6" y="117"/>
                      </a:lnTo>
                      <a:lnTo>
                        <a:pt x="2" y="115"/>
                      </a:lnTo>
                      <a:lnTo>
                        <a:pt x="3" y="106"/>
                      </a:lnTo>
                      <a:lnTo>
                        <a:pt x="0" y="97"/>
                      </a:lnTo>
                      <a:lnTo>
                        <a:pt x="8" y="82"/>
                      </a:lnTo>
                      <a:lnTo>
                        <a:pt x="18" y="76"/>
                      </a:lnTo>
                      <a:lnTo>
                        <a:pt x="18" y="78"/>
                      </a:lnTo>
                      <a:lnTo>
                        <a:pt x="18" y="81"/>
                      </a:lnTo>
                      <a:lnTo>
                        <a:pt x="20" y="85"/>
                      </a:lnTo>
                      <a:lnTo>
                        <a:pt x="22" y="87"/>
                      </a:lnTo>
                      <a:lnTo>
                        <a:pt x="26" y="93"/>
                      </a:lnTo>
                      <a:lnTo>
                        <a:pt x="34" y="97"/>
                      </a:lnTo>
                      <a:lnTo>
                        <a:pt x="47" y="87"/>
                      </a:lnTo>
                      <a:lnTo>
                        <a:pt x="58" y="73"/>
                      </a:lnTo>
                      <a:lnTo>
                        <a:pt x="82" y="57"/>
                      </a:lnTo>
                      <a:lnTo>
                        <a:pt x="97" y="43"/>
                      </a:lnTo>
                      <a:lnTo>
                        <a:pt x="114" y="21"/>
                      </a:lnTo>
                      <a:lnTo>
                        <a:pt x="119" y="16"/>
                      </a:lnTo>
                      <a:lnTo>
                        <a:pt x="128" y="13"/>
                      </a:lnTo>
                      <a:lnTo>
                        <a:pt x="138" y="6"/>
                      </a:lnTo>
                      <a:lnTo>
                        <a:pt x="148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12700">
                  <a:solidFill>
                    <a:schemeClr val="bg1"/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o-RO" sz="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" name="Freeform 34">
                  <a:extLst>
                    <a:ext uri="{FF2B5EF4-FFF2-40B4-BE49-F238E27FC236}">
                      <a16:creationId xmlns:a16="http://schemas.microsoft.com/office/drawing/2014/main" id="{FCE49419-ECE9-4E55-83C5-52DBB44072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92763" y="4300538"/>
                  <a:ext cx="423863" cy="512763"/>
                </a:xfrm>
                <a:custGeom>
                  <a:avLst/>
                  <a:gdLst/>
                  <a:ahLst/>
                  <a:cxnLst>
                    <a:cxn ang="0">
                      <a:pos x="69" y="49"/>
                    </a:cxn>
                    <a:cxn ang="0">
                      <a:pos x="98" y="68"/>
                    </a:cxn>
                    <a:cxn ang="0">
                      <a:pos x="131" y="62"/>
                    </a:cxn>
                    <a:cxn ang="0">
                      <a:pos x="139" y="28"/>
                    </a:cxn>
                    <a:cxn ang="0">
                      <a:pos x="162" y="26"/>
                    </a:cxn>
                    <a:cxn ang="0">
                      <a:pos x="184" y="9"/>
                    </a:cxn>
                    <a:cxn ang="0">
                      <a:pos x="198" y="8"/>
                    </a:cxn>
                    <a:cxn ang="0">
                      <a:pos x="202" y="0"/>
                    </a:cxn>
                    <a:cxn ang="0">
                      <a:pos x="211" y="5"/>
                    </a:cxn>
                    <a:cxn ang="0">
                      <a:pos x="217" y="26"/>
                    </a:cxn>
                    <a:cxn ang="0">
                      <a:pos x="228" y="50"/>
                    </a:cxn>
                    <a:cxn ang="0">
                      <a:pos x="243" y="66"/>
                    </a:cxn>
                    <a:cxn ang="0">
                      <a:pos x="249" y="71"/>
                    </a:cxn>
                    <a:cxn ang="0">
                      <a:pos x="255" y="80"/>
                    </a:cxn>
                    <a:cxn ang="0">
                      <a:pos x="260" y="98"/>
                    </a:cxn>
                    <a:cxn ang="0">
                      <a:pos x="267" y="114"/>
                    </a:cxn>
                    <a:cxn ang="0">
                      <a:pos x="247" y="134"/>
                    </a:cxn>
                    <a:cxn ang="0">
                      <a:pos x="250" y="163"/>
                    </a:cxn>
                    <a:cxn ang="0">
                      <a:pos x="227" y="188"/>
                    </a:cxn>
                    <a:cxn ang="0">
                      <a:pos x="215" y="219"/>
                    </a:cxn>
                    <a:cxn ang="0">
                      <a:pos x="202" y="223"/>
                    </a:cxn>
                    <a:cxn ang="0">
                      <a:pos x="191" y="230"/>
                    </a:cxn>
                    <a:cxn ang="0">
                      <a:pos x="172" y="242"/>
                    </a:cxn>
                    <a:cxn ang="0">
                      <a:pos x="159" y="247"/>
                    </a:cxn>
                    <a:cxn ang="0">
                      <a:pos x="143" y="231"/>
                    </a:cxn>
                    <a:cxn ang="0">
                      <a:pos x="128" y="242"/>
                    </a:cxn>
                    <a:cxn ang="0">
                      <a:pos x="130" y="264"/>
                    </a:cxn>
                    <a:cxn ang="0">
                      <a:pos x="115" y="284"/>
                    </a:cxn>
                    <a:cxn ang="0">
                      <a:pos x="116" y="298"/>
                    </a:cxn>
                    <a:cxn ang="0">
                      <a:pos x="107" y="309"/>
                    </a:cxn>
                    <a:cxn ang="0">
                      <a:pos x="103" y="323"/>
                    </a:cxn>
                    <a:cxn ang="0">
                      <a:pos x="83" y="312"/>
                    </a:cxn>
                    <a:cxn ang="0">
                      <a:pos x="76" y="293"/>
                    </a:cxn>
                    <a:cxn ang="0">
                      <a:pos x="18" y="285"/>
                    </a:cxn>
                    <a:cxn ang="0">
                      <a:pos x="3" y="258"/>
                    </a:cxn>
                    <a:cxn ang="0">
                      <a:pos x="17" y="236"/>
                    </a:cxn>
                    <a:cxn ang="0">
                      <a:pos x="31" y="244"/>
                    </a:cxn>
                    <a:cxn ang="0">
                      <a:pos x="49" y="249"/>
                    </a:cxn>
                    <a:cxn ang="0">
                      <a:pos x="48" y="219"/>
                    </a:cxn>
                    <a:cxn ang="0">
                      <a:pos x="61" y="203"/>
                    </a:cxn>
                    <a:cxn ang="0">
                      <a:pos x="58" y="185"/>
                    </a:cxn>
                    <a:cxn ang="0">
                      <a:pos x="54" y="164"/>
                    </a:cxn>
                    <a:cxn ang="0">
                      <a:pos x="48" y="152"/>
                    </a:cxn>
                    <a:cxn ang="0">
                      <a:pos x="62" y="92"/>
                    </a:cxn>
                    <a:cxn ang="0">
                      <a:pos x="59" y="48"/>
                    </a:cxn>
                  </a:cxnLst>
                  <a:rect l="0" t="0" r="r" b="b"/>
                  <a:pathLst>
                    <a:path w="267" h="323">
                      <a:moveTo>
                        <a:pt x="59" y="48"/>
                      </a:moveTo>
                      <a:lnTo>
                        <a:pt x="69" y="49"/>
                      </a:lnTo>
                      <a:lnTo>
                        <a:pt x="89" y="47"/>
                      </a:lnTo>
                      <a:lnTo>
                        <a:pt x="98" y="68"/>
                      </a:lnTo>
                      <a:lnTo>
                        <a:pt x="118" y="80"/>
                      </a:lnTo>
                      <a:lnTo>
                        <a:pt x="131" y="62"/>
                      </a:lnTo>
                      <a:lnTo>
                        <a:pt x="134" y="38"/>
                      </a:lnTo>
                      <a:lnTo>
                        <a:pt x="139" y="28"/>
                      </a:lnTo>
                      <a:lnTo>
                        <a:pt x="150" y="26"/>
                      </a:lnTo>
                      <a:lnTo>
                        <a:pt x="162" y="26"/>
                      </a:lnTo>
                      <a:lnTo>
                        <a:pt x="173" y="24"/>
                      </a:lnTo>
                      <a:lnTo>
                        <a:pt x="184" y="9"/>
                      </a:lnTo>
                      <a:lnTo>
                        <a:pt x="191" y="8"/>
                      </a:lnTo>
                      <a:lnTo>
                        <a:pt x="198" y="8"/>
                      </a:lnTo>
                      <a:lnTo>
                        <a:pt x="201" y="3"/>
                      </a:lnTo>
                      <a:lnTo>
                        <a:pt x="202" y="0"/>
                      </a:lnTo>
                      <a:lnTo>
                        <a:pt x="208" y="0"/>
                      </a:lnTo>
                      <a:lnTo>
                        <a:pt x="211" y="5"/>
                      </a:lnTo>
                      <a:lnTo>
                        <a:pt x="213" y="17"/>
                      </a:lnTo>
                      <a:lnTo>
                        <a:pt x="217" y="26"/>
                      </a:lnTo>
                      <a:lnTo>
                        <a:pt x="224" y="34"/>
                      </a:lnTo>
                      <a:lnTo>
                        <a:pt x="228" y="50"/>
                      </a:lnTo>
                      <a:lnTo>
                        <a:pt x="239" y="63"/>
                      </a:lnTo>
                      <a:lnTo>
                        <a:pt x="243" y="66"/>
                      </a:lnTo>
                      <a:lnTo>
                        <a:pt x="247" y="68"/>
                      </a:lnTo>
                      <a:lnTo>
                        <a:pt x="249" y="71"/>
                      </a:lnTo>
                      <a:lnTo>
                        <a:pt x="251" y="75"/>
                      </a:lnTo>
                      <a:lnTo>
                        <a:pt x="255" y="80"/>
                      </a:lnTo>
                      <a:lnTo>
                        <a:pt x="257" y="90"/>
                      </a:lnTo>
                      <a:lnTo>
                        <a:pt x="260" y="98"/>
                      </a:lnTo>
                      <a:lnTo>
                        <a:pt x="266" y="105"/>
                      </a:lnTo>
                      <a:lnTo>
                        <a:pt x="267" y="114"/>
                      </a:lnTo>
                      <a:lnTo>
                        <a:pt x="249" y="125"/>
                      </a:lnTo>
                      <a:lnTo>
                        <a:pt x="247" y="134"/>
                      </a:lnTo>
                      <a:lnTo>
                        <a:pt x="252" y="143"/>
                      </a:lnTo>
                      <a:lnTo>
                        <a:pt x="250" y="163"/>
                      </a:lnTo>
                      <a:lnTo>
                        <a:pt x="233" y="180"/>
                      </a:lnTo>
                      <a:lnTo>
                        <a:pt x="227" y="188"/>
                      </a:lnTo>
                      <a:lnTo>
                        <a:pt x="221" y="197"/>
                      </a:lnTo>
                      <a:lnTo>
                        <a:pt x="215" y="219"/>
                      </a:lnTo>
                      <a:lnTo>
                        <a:pt x="211" y="227"/>
                      </a:lnTo>
                      <a:lnTo>
                        <a:pt x="202" y="223"/>
                      </a:lnTo>
                      <a:lnTo>
                        <a:pt x="194" y="223"/>
                      </a:lnTo>
                      <a:lnTo>
                        <a:pt x="191" y="230"/>
                      </a:lnTo>
                      <a:lnTo>
                        <a:pt x="186" y="235"/>
                      </a:lnTo>
                      <a:lnTo>
                        <a:pt x="172" y="242"/>
                      </a:lnTo>
                      <a:lnTo>
                        <a:pt x="167" y="247"/>
                      </a:lnTo>
                      <a:lnTo>
                        <a:pt x="159" y="247"/>
                      </a:lnTo>
                      <a:lnTo>
                        <a:pt x="153" y="234"/>
                      </a:lnTo>
                      <a:lnTo>
                        <a:pt x="143" y="231"/>
                      </a:lnTo>
                      <a:lnTo>
                        <a:pt x="132" y="234"/>
                      </a:lnTo>
                      <a:lnTo>
                        <a:pt x="128" y="242"/>
                      </a:lnTo>
                      <a:lnTo>
                        <a:pt x="133" y="251"/>
                      </a:lnTo>
                      <a:lnTo>
                        <a:pt x="130" y="264"/>
                      </a:lnTo>
                      <a:lnTo>
                        <a:pt x="119" y="280"/>
                      </a:lnTo>
                      <a:lnTo>
                        <a:pt x="115" y="284"/>
                      </a:lnTo>
                      <a:lnTo>
                        <a:pt x="115" y="291"/>
                      </a:lnTo>
                      <a:lnTo>
                        <a:pt x="116" y="298"/>
                      </a:lnTo>
                      <a:lnTo>
                        <a:pt x="112" y="304"/>
                      </a:lnTo>
                      <a:lnTo>
                        <a:pt x="107" y="309"/>
                      </a:lnTo>
                      <a:lnTo>
                        <a:pt x="104" y="316"/>
                      </a:lnTo>
                      <a:lnTo>
                        <a:pt x="103" y="323"/>
                      </a:lnTo>
                      <a:lnTo>
                        <a:pt x="92" y="319"/>
                      </a:lnTo>
                      <a:lnTo>
                        <a:pt x="83" y="312"/>
                      </a:lnTo>
                      <a:lnTo>
                        <a:pt x="78" y="303"/>
                      </a:lnTo>
                      <a:lnTo>
                        <a:pt x="76" y="293"/>
                      </a:lnTo>
                      <a:lnTo>
                        <a:pt x="60" y="286"/>
                      </a:lnTo>
                      <a:lnTo>
                        <a:pt x="18" y="285"/>
                      </a:lnTo>
                      <a:lnTo>
                        <a:pt x="0" y="276"/>
                      </a:lnTo>
                      <a:lnTo>
                        <a:pt x="3" y="258"/>
                      </a:lnTo>
                      <a:lnTo>
                        <a:pt x="2" y="240"/>
                      </a:lnTo>
                      <a:lnTo>
                        <a:pt x="17" y="236"/>
                      </a:lnTo>
                      <a:lnTo>
                        <a:pt x="24" y="240"/>
                      </a:lnTo>
                      <a:lnTo>
                        <a:pt x="31" y="244"/>
                      </a:lnTo>
                      <a:lnTo>
                        <a:pt x="41" y="254"/>
                      </a:lnTo>
                      <a:lnTo>
                        <a:pt x="49" y="249"/>
                      </a:lnTo>
                      <a:lnTo>
                        <a:pt x="46" y="234"/>
                      </a:lnTo>
                      <a:lnTo>
                        <a:pt x="48" y="219"/>
                      </a:lnTo>
                      <a:lnTo>
                        <a:pt x="55" y="212"/>
                      </a:lnTo>
                      <a:lnTo>
                        <a:pt x="61" y="203"/>
                      </a:lnTo>
                      <a:lnTo>
                        <a:pt x="60" y="194"/>
                      </a:lnTo>
                      <a:lnTo>
                        <a:pt x="58" y="185"/>
                      </a:lnTo>
                      <a:lnTo>
                        <a:pt x="58" y="176"/>
                      </a:lnTo>
                      <a:lnTo>
                        <a:pt x="54" y="164"/>
                      </a:lnTo>
                      <a:lnTo>
                        <a:pt x="54" y="160"/>
                      </a:lnTo>
                      <a:lnTo>
                        <a:pt x="48" y="152"/>
                      </a:lnTo>
                      <a:lnTo>
                        <a:pt x="61" y="113"/>
                      </a:lnTo>
                      <a:lnTo>
                        <a:pt x="62" y="92"/>
                      </a:lnTo>
                      <a:lnTo>
                        <a:pt x="50" y="54"/>
                      </a:lnTo>
                      <a:lnTo>
                        <a:pt x="59" y="48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12700">
                  <a:solidFill>
                    <a:schemeClr val="bg1"/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o-RO" sz="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" name="Freeform 35">
                  <a:extLst>
                    <a:ext uri="{FF2B5EF4-FFF2-40B4-BE49-F238E27FC236}">
                      <a16:creationId xmlns:a16="http://schemas.microsoft.com/office/drawing/2014/main" id="{2F4DC748-0FB3-4F58-B13D-07D7547723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7600" y="2112963"/>
                  <a:ext cx="1250950" cy="1160463"/>
                </a:xfrm>
                <a:custGeom>
                  <a:avLst/>
                  <a:gdLst/>
                  <a:ahLst/>
                  <a:cxnLst>
                    <a:cxn ang="0">
                      <a:pos x="349" y="643"/>
                    </a:cxn>
                    <a:cxn ang="0">
                      <a:pos x="343" y="627"/>
                    </a:cxn>
                    <a:cxn ang="0">
                      <a:pos x="331" y="598"/>
                    </a:cxn>
                    <a:cxn ang="0">
                      <a:pos x="353" y="571"/>
                    </a:cxn>
                    <a:cxn ang="0">
                      <a:pos x="353" y="546"/>
                    </a:cxn>
                    <a:cxn ang="0">
                      <a:pos x="335" y="522"/>
                    </a:cxn>
                    <a:cxn ang="0">
                      <a:pos x="352" y="502"/>
                    </a:cxn>
                    <a:cxn ang="0">
                      <a:pos x="289" y="436"/>
                    </a:cxn>
                    <a:cxn ang="0">
                      <a:pos x="240" y="399"/>
                    </a:cxn>
                    <a:cxn ang="0">
                      <a:pos x="277" y="370"/>
                    </a:cxn>
                    <a:cxn ang="0">
                      <a:pos x="255" y="337"/>
                    </a:cxn>
                    <a:cxn ang="0">
                      <a:pos x="236" y="283"/>
                    </a:cxn>
                    <a:cxn ang="0">
                      <a:pos x="216" y="255"/>
                    </a:cxn>
                    <a:cxn ang="0">
                      <a:pos x="188" y="266"/>
                    </a:cxn>
                    <a:cxn ang="0">
                      <a:pos x="138" y="281"/>
                    </a:cxn>
                    <a:cxn ang="0">
                      <a:pos x="98" y="270"/>
                    </a:cxn>
                    <a:cxn ang="0">
                      <a:pos x="33" y="331"/>
                    </a:cxn>
                    <a:cxn ang="0">
                      <a:pos x="1" y="306"/>
                    </a:cxn>
                    <a:cxn ang="0">
                      <a:pos x="3" y="283"/>
                    </a:cxn>
                    <a:cxn ang="0">
                      <a:pos x="9" y="255"/>
                    </a:cxn>
                    <a:cxn ang="0">
                      <a:pos x="4" y="226"/>
                    </a:cxn>
                    <a:cxn ang="0">
                      <a:pos x="20" y="185"/>
                    </a:cxn>
                    <a:cxn ang="0">
                      <a:pos x="39" y="169"/>
                    </a:cxn>
                    <a:cxn ang="0">
                      <a:pos x="52" y="157"/>
                    </a:cxn>
                    <a:cxn ang="0">
                      <a:pos x="67" y="136"/>
                    </a:cxn>
                    <a:cxn ang="0">
                      <a:pos x="105" y="143"/>
                    </a:cxn>
                    <a:cxn ang="0">
                      <a:pos x="138" y="137"/>
                    </a:cxn>
                    <a:cxn ang="0">
                      <a:pos x="173" y="123"/>
                    </a:cxn>
                    <a:cxn ang="0">
                      <a:pos x="189" y="81"/>
                    </a:cxn>
                    <a:cxn ang="0">
                      <a:pos x="225" y="47"/>
                    </a:cxn>
                    <a:cxn ang="0">
                      <a:pos x="266" y="47"/>
                    </a:cxn>
                    <a:cxn ang="0">
                      <a:pos x="270" y="67"/>
                    </a:cxn>
                    <a:cxn ang="0">
                      <a:pos x="295" y="96"/>
                    </a:cxn>
                    <a:cxn ang="0">
                      <a:pos x="336" y="100"/>
                    </a:cxn>
                    <a:cxn ang="0">
                      <a:pos x="358" y="69"/>
                    </a:cxn>
                    <a:cxn ang="0">
                      <a:pos x="383" y="48"/>
                    </a:cxn>
                    <a:cxn ang="0">
                      <a:pos x="445" y="54"/>
                    </a:cxn>
                    <a:cxn ang="0">
                      <a:pos x="493" y="40"/>
                    </a:cxn>
                    <a:cxn ang="0">
                      <a:pos x="598" y="5"/>
                    </a:cxn>
                    <a:cxn ang="0">
                      <a:pos x="597" y="46"/>
                    </a:cxn>
                    <a:cxn ang="0">
                      <a:pos x="644" y="76"/>
                    </a:cxn>
                    <a:cxn ang="0">
                      <a:pos x="722" y="161"/>
                    </a:cxn>
                    <a:cxn ang="0">
                      <a:pos x="704" y="233"/>
                    </a:cxn>
                    <a:cxn ang="0">
                      <a:pos x="751" y="272"/>
                    </a:cxn>
                    <a:cxn ang="0">
                      <a:pos x="772" y="296"/>
                    </a:cxn>
                    <a:cxn ang="0">
                      <a:pos x="782" y="332"/>
                    </a:cxn>
                    <a:cxn ang="0">
                      <a:pos x="776" y="367"/>
                    </a:cxn>
                    <a:cxn ang="0">
                      <a:pos x="753" y="432"/>
                    </a:cxn>
                    <a:cxn ang="0">
                      <a:pos x="743" y="515"/>
                    </a:cxn>
                    <a:cxn ang="0">
                      <a:pos x="721" y="548"/>
                    </a:cxn>
                    <a:cxn ang="0">
                      <a:pos x="758" y="637"/>
                    </a:cxn>
                    <a:cxn ang="0">
                      <a:pos x="732" y="702"/>
                    </a:cxn>
                    <a:cxn ang="0">
                      <a:pos x="692" y="724"/>
                    </a:cxn>
                    <a:cxn ang="0">
                      <a:pos x="644" y="690"/>
                    </a:cxn>
                    <a:cxn ang="0">
                      <a:pos x="586" y="729"/>
                    </a:cxn>
                    <a:cxn ang="0">
                      <a:pos x="556" y="653"/>
                    </a:cxn>
                    <a:cxn ang="0">
                      <a:pos x="526" y="633"/>
                    </a:cxn>
                    <a:cxn ang="0">
                      <a:pos x="489" y="654"/>
                    </a:cxn>
                    <a:cxn ang="0">
                      <a:pos x="457" y="637"/>
                    </a:cxn>
                    <a:cxn ang="0">
                      <a:pos x="423" y="628"/>
                    </a:cxn>
                    <a:cxn ang="0">
                      <a:pos x="392" y="642"/>
                    </a:cxn>
                  </a:cxnLst>
                  <a:rect l="0" t="0" r="r" b="b"/>
                  <a:pathLst>
                    <a:path w="788" h="731">
                      <a:moveTo>
                        <a:pt x="392" y="642"/>
                      </a:moveTo>
                      <a:lnTo>
                        <a:pt x="384" y="641"/>
                      </a:lnTo>
                      <a:lnTo>
                        <a:pt x="356" y="644"/>
                      </a:lnTo>
                      <a:lnTo>
                        <a:pt x="349" y="643"/>
                      </a:lnTo>
                      <a:lnTo>
                        <a:pt x="341" y="645"/>
                      </a:lnTo>
                      <a:lnTo>
                        <a:pt x="340" y="640"/>
                      </a:lnTo>
                      <a:lnTo>
                        <a:pt x="343" y="632"/>
                      </a:lnTo>
                      <a:lnTo>
                        <a:pt x="343" y="627"/>
                      </a:lnTo>
                      <a:lnTo>
                        <a:pt x="339" y="621"/>
                      </a:lnTo>
                      <a:lnTo>
                        <a:pt x="335" y="618"/>
                      </a:lnTo>
                      <a:lnTo>
                        <a:pt x="329" y="610"/>
                      </a:lnTo>
                      <a:lnTo>
                        <a:pt x="331" y="598"/>
                      </a:lnTo>
                      <a:lnTo>
                        <a:pt x="347" y="587"/>
                      </a:lnTo>
                      <a:lnTo>
                        <a:pt x="349" y="582"/>
                      </a:lnTo>
                      <a:lnTo>
                        <a:pt x="350" y="576"/>
                      </a:lnTo>
                      <a:lnTo>
                        <a:pt x="353" y="571"/>
                      </a:lnTo>
                      <a:lnTo>
                        <a:pt x="357" y="567"/>
                      </a:lnTo>
                      <a:lnTo>
                        <a:pt x="364" y="560"/>
                      </a:lnTo>
                      <a:lnTo>
                        <a:pt x="362" y="550"/>
                      </a:lnTo>
                      <a:lnTo>
                        <a:pt x="353" y="546"/>
                      </a:lnTo>
                      <a:lnTo>
                        <a:pt x="349" y="538"/>
                      </a:lnTo>
                      <a:lnTo>
                        <a:pt x="351" y="530"/>
                      </a:lnTo>
                      <a:lnTo>
                        <a:pt x="345" y="525"/>
                      </a:lnTo>
                      <a:lnTo>
                        <a:pt x="335" y="522"/>
                      </a:lnTo>
                      <a:lnTo>
                        <a:pt x="329" y="514"/>
                      </a:lnTo>
                      <a:lnTo>
                        <a:pt x="335" y="509"/>
                      </a:lnTo>
                      <a:lnTo>
                        <a:pt x="344" y="508"/>
                      </a:lnTo>
                      <a:lnTo>
                        <a:pt x="352" y="502"/>
                      </a:lnTo>
                      <a:lnTo>
                        <a:pt x="352" y="492"/>
                      </a:lnTo>
                      <a:lnTo>
                        <a:pt x="347" y="445"/>
                      </a:lnTo>
                      <a:lnTo>
                        <a:pt x="333" y="435"/>
                      </a:lnTo>
                      <a:lnTo>
                        <a:pt x="289" y="436"/>
                      </a:lnTo>
                      <a:lnTo>
                        <a:pt x="267" y="433"/>
                      </a:lnTo>
                      <a:lnTo>
                        <a:pt x="246" y="424"/>
                      </a:lnTo>
                      <a:lnTo>
                        <a:pt x="233" y="407"/>
                      </a:lnTo>
                      <a:lnTo>
                        <a:pt x="240" y="399"/>
                      </a:lnTo>
                      <a:lnTo>
                        <a:pt x="250" y="393"/>
                      </a:lnTo>
                      <a:lnTo>
                        <a:pt x="257" y="384"/>
                      </a:lnTo>
                      <a:lnTo>
                        <a:pt x="267" y="376"/>
                      </a:lnTo>
                      <a:lnTo>
                        <a:pt x="277" y="370"/>
                      </a:lnTo>
                      <a:lnTo>
                        <a:pt x="284" y="360"/>
                      </a:lnTo>
                      <a:lnTo>
                        <a:pt x="285" y="350"/>
                      </a:lnTo>
                      <a:lnTo>
                        <a:pt x="276" y="344"/>
                      </a:lnTo>
                      <a:lnTo>
                        <a:pt x="255" y="337"/>
                      </a:lnTo>
                      <a:lnTo>
                        <a:pt x="249" y="330"/>
                      </a:lnTo>
                      <a:lnTo>
                        <a:pt x="252" y="320"/>
                      </a:lnTo>
                      <a:lnTo>
                        <a:pt x="252" y="296"/>
                      </a:lnTo>
                      <a:lnTo>
                        <a:pt x="236" y="283"/>
                      </a:lnTo>
                      <a:lnTo>
                        <a:pt x="225" y="286"/>
                      </a:lnTo>
                      <a:lnTo>
                        <a:pt x="221" y="285"/>
                      </a:lnTo>
                      <a:lnTo>
                        <a:pt x="219" y="261"/>
                      </a:lnTo>
                      <a:lnTo>
                        <a:pt x="216" y="255"/>
                      </a:lnTo>
                      <a:lnTo>
                        <a:pt x="207" y="252"/>
                      </a:lnTo>
                      <a:lnTo>
                        <a:pt x="197" y="251"/>
                      </a:lnTo>
                      <a:lnTo>
                        <a:pt x="187" y="255"/>
                      </a:lnTo>
                      <a:lnTo>
                        <a:pt x="188" y="266"/>
                      </a:lnTo>
                      <a:lnTo>
                        <a:pt x="182" y="271"/>
                      </a:lnTo>
                      <a:lnTo>
                        <a:pt x="171" y="269"/>
                      </a:lnTo>
                      <a:lnTo>
                        <a:pt x="159" y="272"/>
                      </a:lnTo>
                      <a:lnTo>
                        <a:pt x="138" y="281"/>
                      </a:lnTo>
                      <a:lnTo>
                        <a:pt x="129" y="280"/>
                      </a:lnTo>
                      <a:lnTo>
                        <a:pt x="125" y="270"/>
                      </a:lnTo>
                      <a:lnTo>
                        <a:pt x="118" y="265"/>
                      </a:lnTo>
                      <a:lnTo>
                        <a:pt x="98" y="270"/>
                      </a:lnTo>
                      <a:lnTo>
                        <a:pt x="62" y="296"/>
                      </a:lnTo>
                      <a:lnTo>
                        <a:pt x="47" y="313"/>
                      </a:lnTo>
                      <a:lnTo>
                        <a:pt x="41" y="322"/>
                      </a:lnTo>
                      <a:lnTo>
                        <a:pt x="33" y="331"/>
                      </a:lnTo>
                      <a:lnTo>
                        <a:pt x="23" y="332"/>
                      </a:lnTo>
                      <a:lnTo>
                        <a:pt x="18" y="322"/>
                      </a:lnTo>
                      <a:lnTo>
                        <a:pt x="11" y="313"/>
                      </a:lnTo>
                      <a:lnTo>
                        <a:pt x="1" y="306"/>
                      </a:lnTo>
                      <a:lnTo>
                        <a:pt x="0" y="296"/>
                      </a:lnTo>
                      <a:lnTo>
                        <a:pt x="1" y="291"/>
                      </a:lnTo>
                      <a:lnTo>
                        <a:pt x="2" y="287"/>
                      </a:lnTo>
                      <a:lnTo>
                        <a:pt x="3" y="283"/>
                      </a:lnTo>
                      <a:lnTo>
                        <a:pt x="3" y="275"/>
                      </a:lnTo>
                      <a:lnTo>
                        <a:pt x="4" y="272"/>
                      </a:lnTo>
                      <a:lnTo>
                        <a:pt x="8" y="262"/>
                      </a:lnTo>
                      <a:lnTo>
                        <a:pt x="9" y="255"/>
                      </a:lnTo>
                      <a:lnTo>
                        <a:pt x="10" y="252"/>
                      </a:lnTo>
                      <a:lnTo>
                        <a:pt x="9" y="248"/>
                      </a:lnTo>
                      <a:lnTo>
                        <a:pt x="4" y="234"/>
                      </a:lnTo>
                      <a:lnTo>
                        <a:pt x="4" y="226"/>
                      </a:lnTo>
                      <a:lnTo>
                        <a:pt x="6" y="202"/>
                      </a:lnTo>
                      <a:lnTo>
                        <a:pt x="8" y="194"/>
                      </a:lnTo>
                      <a:lnTo>
                        <a:pt x="14" y="188"/>
                      </a:lnTo>
                      <a:lnTo>
                        <a:pt x="20" y="185"/>
                      </a:lnTo>
                      <a:lnTo>
                        <a:pt x="33" y="180"/>
                      </a:lnTo>
                      <a:lnTo>
                        <a:pt x="38" y="176"/>
                      </a:lnTo>
                      <a:lnTo>
                        <a:pt x="39" y="173"/>
                      </a:lnTo>
                      <a:lnTo>
                        <a:pt x="39" y="169"/>
                      </a:lnTo>
                      <a:lnTo>
                        <a:pt x="39" y="165"/>
                      </a:lnTo>
                      <a:lnTo>
                        <a:pt x="42" y="161"/>
                      </a:lnTo>
                      <a:lnTo>
                        <a:pt x="44" y="159"/>
                      </a:lnTo>
                      <a:lnTo>
                        <a:pt x="52" y="157"/>
                      </a:lnTo>
                      <a:lnTo>
                        <a:pt x="54" y="155"/>
                      </a:lnTo>
                      <a:lnTo>
                        <a:pt x="58" y="150"/>
                      </a:lnTo>
                      <a:lnTo>
                        <a:pt x="63" y="140"/>
                      </a:lnTo>
                      <a:lnTo>
                        <a:pt x="67" y="136"/>
                      </a:lnTo>
                      <a:lnTo>
                        <a:pt x="73" y="134"/>
                      </a:lnTo>
                      <a:lnTo>
                        <a:pt x="79" y="135"/>
                      </a:lnTo>
                      <a:lnTo>
                        <a:pt x="98" y="141"/>
                      </a:lnTo>
                      <a:lnTo>
                        <a:pt x="105" y="143"/>
                      </a:lnTo>
                      <a:lnTo>
                        <a:pt x="111" y="143"/>
                      </a:lnTo>
                      <a:lnTo>
                        <a:pt x="130" y="137"/>
                      </a:lnTo>
                      <a:lnTo>
                        <a:pt x="133" y="137"/>
                      </a:lnTo>
                      <a:lnTo>
                        <a:pt x="138" y="137"/>
                      </a:lnTo>
                      <a:lnTo>
                        <a:pt x="140" y="137"/>
                      </a:lnTo>
                      <a:lnTo>
                        <a:pt x="143" y="136"/>
                      </a:lnTo>
                      <a:lnTo>
                        <a:pt x="167" y="126"/>
                      </a:lnTo>
                      <a:lnTo>
                        <a:pt x="173" y="123"/>
                      </a:lnTo>
                      <a:lnTo>
                        <a:pt x="177" y="119"/>
                      </a:lnTo>
                      <a:lnTo>
                        <a:pt x="181" y="114"/>
                      </a:lnTo>
                      <a:lnTo>
                        <a:pt x="184" y="108"/>
                      </a:lnTo>
                      <a:lnTo>
                        <a:pt x="189" y="81"/>
                      </a:lnTo>
                      <a:lnTo>
                        <a:pt x="193" y="73"/>
                      </a:lnTo>
                      <a:lnTo>
                        <a:pt x="199" y="65"/>
                      </a:lnTo>
                      <a:lnTo>
                        <a:pt x="219" y="53"/>
                      </a:lnTo>
                      <a:lnTo>
                        <a:pt x="225" y="47"/>
                      </a:lnTo>
                      <a:lnTo>
                        <a:pt x="230" y="38"/>
                      </a:lnTo>
                      <a:lnTo>
                        <a:pt x="243" y="45"/>
                      </a:lnTo>
                      <a:lnTo>
                        <a:pt x="251" y="47"/>
                      </a:lnTo>
                      <a:lnTo>
                        <a:pt x="266" y="47"/>
                      </a:lnTo>
                      <a:lnTo>
                        <a:pt x="273" y="51"/>
                      </a:lnTo>
                      <a:lnTo>
                        <a:pt x="276" y="58"/>
                      </a:lnTo>
                      <a:lnTo>
                        <a:pt x="275" y="64"/>
                      </a:lnTo>
                      <a:lnTo>
                        <a:pt x="270" y="67"/>
                      </a:lnTo>
                      <a:lnTo>
                        <a:pt x="262" y="76"/>
                      </a:lnTo>
                      <a:lnTo>
                        <a:pt x="263" y="84"/>
                      </a:lnTo>
                      <a:lnTo>
                        <a:pt x="284" y="90"/>
                      </a:lnTo>
                      <a:lnTo>
                        <a:pt x="295" y="96"/>
                      </a:lnTo>
                      <a:lnTo>
                        <a:pt x="310" y="111"/>
                      </a:lnTo>
                      <a:lnTo>
                        <a:pt x="319" y="113"/>
                      </a:lnTo>
                      <a:lnTo>
                        <a:pt x="329" y="108"/>
                      </a:lnTo>
                      <a:lnTo>
                        <a:pt x="336" y="100"/>
                      </a:lnTo>
                      <a:lnTo>
                        <a:pt x="336" y="91"/>
                      </a:lnTo>
                      <a:lnTo>
                        <a:pt x="331" y="84"/>
                      </a:lnTo>
                      <a:lnTo>
                        <a:pt x="336" y="68"/>
                      </a:lnTo>
                      <a:lnTo>
                        <a:pt x="358" y="69"/>
                      </a:lnTo>
                      <a:lnTo>
                        <a:pt x="369" y="72"/>
                      </a:lnTo>
                      <a:lnTo>
                        <a:pt x="377" y="68"/>
                      </a:lnTo>
                      <a:lnTo>
                        <a:pt x="378" y="57"/>
                      </a:lnTo>
                      <a:lnTo>
                        <a:pt x="383" y="48"/>
                      </a:lnTo>
                      <a:lnTo>
                        <a:pt x="402" y="37"/>
                      </a:lnTo>
                      <a:lnTo>
                        <a:pt x="423" y="41"/>
                      </a:lnTo>
                      <a:lnTo>
                        <a:pt x="434" y="47"/>
                      </a:lnTo>
                      <a:lnTo>
                        <a:pt x="445" y="54"/>
                      </a:lnTo>
                      <a:lnTo>
                        <a:pt x="450" y="61"/>
                      </a:lnTo>
                      <a:lnTo>
                        <a:pt x="459" y="65"/>
                      </a:lnTo>
                      <a:lnTo>
                        <a:pt x="483" y="55"/>
                      </a:lnTo>
                      <a:lnTo>
                        <a:pt x="493" y="40"/>
                      </a:lnTo>
                      <a:lnTo>
                        <a:pt x="513" y="39"/>
                      </a:lnTo>
                      <a:lnTo>
                        <a:pt x="547" y="13"/>
                      </a:lnTo>
                      <a:lnTo>
                        <a:pt x="588" y="0"/>
                      </a:lnTo>
                      <a:lnTo>
                        <a:pt x="598" y="5"/>
                      </a:lnTo>
                      <a:lnTo>
                        <a:pt x="598" y="16"/>
                      </a:lnTo>
                      <a:lnTo>
                        <a:pt x="592" y="26"/>
                      </a:lnTo>
                      <a:lnTo>
                        <a:pt x="591" y="36"/>
                      </a:lnTo>
                      <a:lnTo>
                        <a:pt x="597" y="46"/>
                      </a:lnTo>
                      <a:lnTo>
                        <a:pt x="606" y="52"/>
                      </a:lnTo>
                      <a:lnTo>
                        <a:pt x="627" y="59"/>
                      </a:lnTo>
                      <a:lnTo>
                        <a:pt x="636" y="67"/>
                      </a:lnTo>
                      <a:lnTo>
                        <a:pt x="644" y="76"/>
                      </a:lnTo>
                      <a:lnTo>
                        <a:pt x="664" y="84"/>
                      </a:lnTo>
                      <a:lnTo>
                        <a:pt x="686" y="90"/>
                      </a:lnTo>
                      <a:lnTo>
                        <a:pt x="716" y="121"/>
                      </a:lnTo>
                      <a:lnTo>
                        <a:pt x="722" y="161"/>
                      </a:lnTo>
                      <a:lnTo>
                        <a:pt x="716" y="184"/>
                      </a:lnTo>
                      <a:lnTo>
                        <a:pt x="721" y="219"/>
                      </a:lnTo>
                      <a:lnTo>
                        <a:pt x="717" y="230"/>
                      </a:lnTo>
                      <a:lnTo>
                        <a:pt x="704" y="233"/>
                      </a:lnTo>
                      <a:lnTo>
                        <a:pt x="698" y="241"/>
                      </a:lnTo>
                      <a:lnTo>
                        <a:pt x="714" y="254"/>
                      </a:lnTo>
                      <a:lnTo>
                        <a:pt x="738" y="257"/>
                      </a:lnTo>
                      <a:lnTo>
                        <a:pt x="751" y="272"/>
                      </a:lnTo>
                      <a:lnTo>
                        <a:pt x="756" y="275"/>
                      </a:lnTo>
                      <a:lnTo>
                        <a:pt x="769" y="278"/>
                      </a:lnTo>
                      <a:lnTo>
                        <a:pt x="775" y="277"/>
                      </a:lnTo>
                      <a:lnTo>
                        <a:pt x="772" y="296"/>
                      </a:lnTo>
                      <a:lnTo>
                        <a:pt x="762" y="314"/>
                      </a:lnTo>
                      <a:lnTo>
                        <a:pt x="766" y="322"/>
                      </a:lnTo>
                      <a:lnTo>
                        <a:pt x="774" y="326"/>
                      </a:lnTo>
                      <a:lnTo>
                        <a:pt x="782" y="332"/>
                      </a:lnTo>
                      <a:lnTo>
                        <a:pt x="788" y="340"/>
                      </a:lnTo>
                      <a:lnTo>
                        <a:pt x="785" y="348"/>
                      </a:lnTo>
                      <a:lnTo>
                        <a:pt x="784" y="358"/>
                      </a:lnTo>
                      <a:lnTo>
                        <a:pt x="776" y="367"/>
                      </a:lnTo>
                      <a:lnTo>
                        <a:pt x="766" y="372"/>
                      </a:lnTo>
                      <a:lnTo>
                        <a:pt x="751" y="388"/>
                      </a:lnTo>
                      <a:lnTo>
                        <a:pt x="746" y="410"/>
                      </a:lnTo>
                      <a:lnTo>
                        <a:pt x="753" y="432"/>
                      </a:lnTo>
                      <a:lnTo>
                        <a:pt x="742" y="471"/>
                      </a:lnTo>
                      <a:lnTo>
                        <a:pt x="742" y="494"/>
                      </a:lnTo>
                      <a:lnTo>
                        <a:pt x="740" y="505"/>
                      </a:lnTo>
                      <a:lnTo>
                        <a:pt x="743" y="515"/>
                      </a:lnTo>
                      <a:lnTo>
                        <a:pt x="730" y="532"/>
                      </a:lnTo>
                      <a:lnTo>
                        <a:pt x="730" y="536"/>
                      </a:lnTo>
                      <a:lnTo>
                        <a:pt x="730" y="542"/>
                      </a:lnTo>
                      <a:lnTo>
                        <a:pt x="721" y="548"/>
                      </a:lnTo>
                      <a:lnTo>
                        <a:pt x="722" y="590"/>
                      </a:lnTo>
                      <a:lnTo>
                        <a:pt x="733" y="607"/>
                      </a:lnTo>
                      <a:lnTo>
                        <a:pt x="747" y="621"/>
                      </a:lnTo>
                      <a:lnTo>
                        <a:pt x="758" y="637"/>
                      </a:lnTo>
                      <a:lnTo>
                        <a:pt x="757" y="655"/>
                      </a:lnTo>
                      <a:lnTo>
                        <a:pt x="751" y="672"/>
                      </a:lnTo>
                      <a:lnTo>
                        <a:pt x="740" y="684"/>
                      </a:lnTo>
                      <a:lnTo>
                        <a:pt x="732" y="702"/>
                      </a:lnTo>
                      <a:lnTo>
                        <a:pt x="723" y="717"/>
                      </a:lnTo>
                      <a:lnTo>
                        <a:pt x="711" y="729"/>
                      </a:lnTo>
                      <a:lnTo>
                        <a:pt x="699" y="731"/>
                      </a:lnTo>
                      <a:lnTo>
                        <a:pt x="692" y="724"/>
                      </a:lnTo>
                      <a:lnTo>
                        <a:pt x="688" y="717"/>
                      </a:lnTo>
                      <a:lnTo>
                        <a:pt x="682" y="712"/>
                      </a:lnTo>
                      <a:lnTo>
                        <a:pt x="670" y="698"/>
                      </a:lnTo>
                      <a:lnTo>
                        <a:pt x="644" y="690"/>
                      </a:lnTo>
                      <a:lnTo>
                        <a:pt x="634" y="687"/>
                      </a:lnTo>
                      <a:lnTo>
                        <a:pt x="627" y="694"/>
                      </a:lnTo>
                      <a:lnTo>
                        <a:pt x="610" y="717"/>
                      </a:lnTo>
                      <a:lnTo>
                        <a:pt x="586" y="729"/>
                      </a:lnTo>
                      <a:lnTo>
                        <a:pt x="579" y="702"/>
                      </a:lnTo>
                      <a:lnTo>
                        <a:pt x="576" y="668"/>
                      </a:lnTo>
                      <a:lnTo>
                        <a:pt x="564" y="661"/>
                      </a:lnTo>
                      <a:lnTo>
                        <a:pt x="556" y="653"/>
                      </a:lnTo>
                      <a:lnTo>
                        <a:pt x="556" y="646"/>
                      </a:lnTo>
                      <a:lnTo>
                        <a:pt x="553" y="639"/>
                      </a:lnTo>
                      <a:lnTo>
                        <a:pt x="544" y="630"/>
                      </a:lnTo>
                      <a:lnTo>
                        <a:pt x="526" y="633"/>
                      </a:lnTo>
                      <a:lnTo>
                        <a:pt x="515" y="654"/>
                      </a:lnTo>
                      <a:lnTo>
                        <a:pt x="504" y="658"/>
                      </a:lnTo>
                      <a:lnTo>
                        <a:pt x="494" y="654"/>
                      </a:lnTo>
                      <a:lnTo>
                        <a:pt x="489" y="654"/>
                      </a:lnTo>
                      <a:lnTo>
                        <a:pt x="477" y="647"/>
                      </a:lnTo>
                      <a:lnTo>
                        <a:pt x="468" y="648"/>
                      </a:lnTo>
                      <a:lnTo>
                        <a:pt x="461" y="644"/>
                      </a:lnTo>
                      <a:lnTo>
                        <a:pt x="457" y="637"/>
                      </a:lnTo>
                      <a:lnTo>
                        <a:pt x="448" y="640"/>
                      </a:lnTo>
                      <a:lnTo>
                        <a:pt x="439" y="642"/>
                      </a:lnTo>
                      <a:lnTo>
                        <a:pt x="434" y="632"/>
                      </a:lnTo>
                      <a:lnTo>
                        <a:pt x="423" y="628"/>
                      </a:lnTo>
                      <a:lnTo>
                        <a:pt x="414" y="641"/>
                      </a:lnTo>
                      <a:lnTo>
                        <a:pt x="407" y="646"/>
                      </a:lnTo>
                      <a:lnTo>
                        <a:pt x="400" y="643"/>
                      </a:lnTo>
                      <a:lnTo>
                        <a:pt x="392" y="642"/>
                      </a:ln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12700">
                  <a:solidFill>
                    <a:schemeClr val="bg1"/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o-RO" sz="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" name="Freeform 36">
                  <a:extLst>
                    <a:ext uri="{FF2B5EF4-FFF2-40B4-BE49-F238E27FC236}">
                      <a16:creationId xmlns:a16="http://schemas.microsoft.com/office/drawing/2014/main" id="{D3C53507-EBF2-499E-B5C7-81DB16E571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9938" y="3394075"/>
                  <a:ext cx="1177925" cy="1028700"/>
                </a:xfrm>
                <a:custGeom>
                  <a:avLst/>
                  <a:gdLst/>
                  <a:ahLst/>
                  <a:cxnLst>
                    <a:cxn ang="0">
                      <a:pos x="678" y="226"/>
                    </a:cxn>
                    <a:cxn ang="0">
                      <a:pos x="699" y="278"/>
                    </a:cxn>
                    <a:cxn ang="0">
                      <a:pos x="710" y="368"/>
                    </a:cxn>
                    <a:cxn ang="0">
                      <a:pos x="742" y="389"/>
                    </a:cxn>
                    <a:cxn ang="0">
                      <a:pos x="726" y="440"/>
                    </a:cxn>
                    <a:cxn ang="0">
                      <a:pos x="670" y="505"/>
                    </a:cxn>
                    <a:cxn ang="0">
                      <a:pos x="629" y="488"/>
                    </a:cxn>
                    <a:cxn ang="0">
                      <a:pos x="584" y="491"/>
                    </a:cxn>
                    <a:cxn ang="0">
                      <a:pos x="538" y="535"/>
                    </a:cxn>
                    <a:cxn ang="0">
                      <a:pos x="482" y="571"/>
                    </a:cxn>
                    <a:cxn ang="0">
                      <a:pos x="474" y="556"/>
                    </a:cxn>
                    <a:cxn ang="0">
                      <a:pos x="436" y="594"/>
                    </a:cxn>
                    <a:cxn ang="0">
                      <a:pos x="406" y="648"/>
                    </a:cxn>
                    <a:cxn ang="0">
                      <a:pos x="389" y="642"/>
                    </a:cxn>
                    <a:cxn ang="0">
                      <a:pos x="382" y="571"/>
                    </a:cxn>
                    <a:cxn ang="0">
                      <a:pos x="392" y="523"/>
                    </a:cxn>
                    <a:cxn ang="0">
                      <a:pos x="395" y="497"/>
                    </a:cxn>
                    <a:cxn ang="0">
                      <a:pos x="401" y="461"/>
                    </a:cxn>
                    <a:cxn ang="0">
                      <a:pos x="387" y="444"/>
                    </a:cxn>
                    <a:cxn ang="0">
                      <a:pos x="375" y="429"/>
                    </a:cxn>
                    <a:cxn ang="0">
                      <a:pos x="337" y="432"/>
                    </a:cxn>
                    <a:cxn ang="0">
                      <a:pos x="318" y="398"/>
                    </a:cxn>
                    <a:cxn ang="0">
                      <a:pos x="286" y="390"/>
                    </a:cxn>
                    <a:cxn ang="0">
                      <a:pos x="263" y="376"/>
                    </a:cxn>
                    <a:cxn ang="0">
                      <a:pos x="223" y="376"/>
                    </a:cxn>
                    <a:cxn ang="0">
                      <a:pos x="215" y="347"/>
                    </a:cxn>
                    <a:cxn ang="0">
                      <a:pos x="181" y="323"/>
                    </a:cxn>
                    <a:cxn ang="0">
                      <a:pos x="136" y="289"/>
                    </a:cxn>
                    <a:cxn ang="0">
                      <a:pos x="91" y="270"/>
                    </a:cxn>
                    <a:cxn ang="0">
                      <a:pos x="87" y="226"/>
                    </a:cxn>
                    <a:cxn ang="0">
                      <a:pos x="85" y="211"/>
                    </a:cxn>
                    <a:cxn ang="0">
                      <a:pos x="49" y="217"/>
                    </a:cxn>
                    <a:cxn ang="0">
                      <a:pos x="33" y="167"/>
                    </a:cxn>
                    <a:cxn ang="0">
                      <a:pos x="9" y="141"/>
                    </a:cxn>
                    <a:cxn ang="0">
                      <a:pos x="49" y="62"/>
                    </a:cxn>
                    <a:cxn ang="0">
                      <a:pos x="134" y="98"/>
                    </a:cxn>
                    <a:cxn ang="0">
                      <a:pos x="223" y="98"/>
                    </a:cxn>
                    <a:cxn ang="0">
                      <a:pos x="255" y="3"/>
                    </a:cxn>
                    <a:cxn ang="0">
                      <a:pos x="285" y="10"/>
                    </a:cxn>
                    <a:cxn ang="0">
                      <a:pos x="307" y="30"/>
                    </a:cxn>
                    <a:cxn ang="0">
                      <a:pos x="313" y="49"/>
                    </a:cxn>
                    <a:cxn ang="0">
                      <a:pos x="321" y="77"/>
                    </a:cxn>
                    <a:cxn ang="0">
                      <a:pos x="362" y="117"/>
                    </a:cxn>
                    <a:cxn ang="0">
                      <a:pos x="388" y="151"/>
                    </a:cxn>
                    <a:cxn ang="0">
                      <a:pos x="400" y="144"/>
                    </a:cxn>
                    <a:cxn ang="0">
                      <a:pos x="412" y="131"/>
                    </a:cxn>
                    <a:cxn ang="0">
                      <a:pos x="431" y="110"/>
                    </a:cxn>
                    <a:cxn ang="0">
                      <a:pos x="475" y="97"/>
                    </a:cxn>
                    <a:cxn ang="0">
                      <a:pos x="482" y="150"/>
                    </a:cxn>
                    <a:cxn ang="0">
                      <a:pos x="470" y="230"/>
                    </a:cxn>
                    <a:cxn ang="0">
                      <a:pos x="475" y="252"/>
                    </a:cxn>
                    <a:cxn ang="0">
                      <a:pos x="493" y="238"/>
                    </a:cxn>
                    <a:cxn ang="0">
                      <a:pos x="629" y="212"/>
                    </a:cxn>
                  </a:cxnLst>
                  <a:rect l="0" t="0" r="r" b="b"/>
                  <a:pathLst>
                    <a:path w="742" h="648">
                      <a:moveTo>
                        <a:pt x="670" y="208"/>
                      </a:moveTo>
                      <a:lnTo>
                        <a:pt x="676" y="209"/>
                      </a:lnTo>
                      <a:lnTo>
                        <a:pt x="679" y="210"/>
                      </a:lnTo>
                      <a:lnTo>
                        <a:pt x="678" y="226"/>
                      </a:lnTo>
                      <a:lnTo>
                        <a:pt x="678" y="242"/>
                      </a:lnTo>
                      <a:lnTo>
                        <a:pt x="682" y="257"/>
                      </a:lnTo>
                      <a:lnTo>
                        <a:pt x="691" y="270"/>
                      </a:lnTo>
                      <a:lnTo>
                        <a:pt x="699" y="278"/>
                      </a:lnTo>
                      <a:lnTo>
                        <a:pt x="705" y="289"/>
                      </a:lnTo>
                      <a:lnTo>
                        <a:pt x="706" y="300"/>
                      </a:lnTo>
                      <a:lnTo>
                        <a:pt x="706" y="333"/>
                      </a:lnTo>
                      <a:lnTo>
                        <a:pt x="710" y="368"/>
                      </a:lnTo>
                      <a:lnTo>
                        <a:pt x="714" y="380"/>
                      </a:lnTo>
                      <a:lnTo>
                        <a:pt x="723" y="385"/>
                      </a:lnTo>
                      <a:lnTo>
                        <a:pt x="734" y="384"/>
                      </a:lnTo>
                      <a:lnTo>
                        <a:pt x="742" y="389"/>
                      </a:lnTo>
                      <a:lnTo>
                        <a:pt x="736" y="399"/>
                      </a:lnTo>
                      <a:lnTo>
                        <a:pt x="732" y="408"/>
                      </a:lnTo>
                      <a:lnTo>
                        <a:pt x="732" y="417"/>
                      </a:lnTo>
                      <a:lnTo>
                        <a:pt x="726" y="440"/>
                      </a:lnTo>
                      <a:lnTo>
                        <a:pt x="714" y="460"/>
                      </a:lnTo>
                      <a:lnTo>
                        <a:pt x="675" y="481"/>
                      </a:lnTo>
                      <a:lnTo>
                        <a:pt x="670" y="492"/>
                      </a:lnTo>
                      <a:lnTo>
                        <a:pt x="670" y="505"/>
                      </a:lnTo>
                      <a:lnTo>
                        <a:pt x="662" y="508"/>
                      </a:lnTo>
                      <a:lnTo>
                        <a:pt x="652" y="504"/>
                      </a:lnTo>
                      <a:lnTo>
                        <a:pt x="640" y="493"/>
                      </a:lnTo>
                      <a:lnTo>
                        <a:pt x="629" y="488"/>
                      </a:lnTo>
                      <a:lnTo>
                        <a:pt x="619" y="479"/>
                      </a:lnTo>
                      <a:lnTo>
                        <a:pt x="604" y="478"/>
                      </a:lnTo>
                      <a:lnTo>
                        <a:pt x="594" y="484"/>
                      </a:lnTo>
                      <a:lnTo>
                        <a:pt x="584" y="491"/>
                      </a:lnTo>
                      <a:lnTo>
                        <a:pt x="575" y="494"/>
                      </a:lnTo>
                      <a:lnTo>
                        <a:pt x="570" y="499"/>
                      </a:lnTo>
                      <a:lnTo>
                        <a:pt x="553" y="521"/>
                      </a:lnTo>
                      <a:lnTo>
                        <a:pt x="538" y="535"/>
                      </a:lnTo>
                      <a:lnTo>
                        <a:pt x="514" y="551"/>
                      </a:lnTo>
                      <a:lnTo>
                        <a:pt x="503" y="565"/>
                      </a:lnTo>
                      <a:lnTo>
                        <a:pt x="490" y="575"/>
                      </a:lnTo>
                      <a:lnTo>
                        <a:pt x="482" y="571"/>
                      </a:lnTo>
                      <a:lnTo>
                        <a:pt x="478" y="565"/>
                      </a:lnTo>
                      <a:lnTo>
                        <a:pt x="476" y="563"/>
                      </a:lnTo>
                      <a:lnTo>
                        <a:pt x="474" y="559"/>
                      </a:lnTo>
                      <a:lnTo>
                        <a:pt x="474" y="556"/>
                      </a:lnTo>
                      <a:lnTo>
                        <a:pt x="474" y="554"/>
                      </a:lnTo>
                      <a:lnTo>
                        <a:pt x="464" y="560"/>
                      </a:lnTo>
                      <a:lnTo>
                        <a:pt x="456" y="575"/>
                      </a:lnTo>
                      <a:lnTo>
                        <a:pt x="436" y="594"/>
                      </a:lnTo>
                      <a:lnTo>
                        <a:pt x="429" y="608"/>
                      </a:lnTo>
                      <a:lnTo>
                        <a:pt x="423" y="637"/>
                      </a:lnTo>
                      <a:lnTo>
                        <a:pt x="413" y="647"/>
                      </a:lnTo>
                      <a:lnTo>
                        <a:pt x="406" y="648"/>
                      </a:lnTo>
                      <a:lnTo>
                        <a:pt x="398" y="646"/>
                      </a:lnTo>
                      <a:lnTo>
                        <a:pt x="391" y="646"/>
                      </a:lnTo>
                      <a:lnTo>
                        <a:pt x="389" y="646"/>
                      </a:lnTo>
                      <a:lnTo>
                        <a:pt x="389" y="642"/>
                      </a:lnTo>
                      <a:lnTo>
                        <a:pt x="388" y="638"/>
                      </a:lnTo>
                      <a:lnTo>
                        <a:pt x="382" y="621"/>
                      </a:lnTo>
                      <a:lnTo>
                        <a:pt x="381" y="609"/>
                      </a:lnTo>
                      <a:lnTo>
                        <a:pt x="382" y="571"/>
                      </a:lnTo>
                      <a:lnTo>
                        <a:pt x="381" y="556"/>
                      </a:lnTo>
                      <a:lnTo>
                        <a:pt x="381" y="551"/>
                      </a:lnTo>
                      <a:lnTo>
                        <a:pt x="384" y="539"/>
                      </a:lnTo>
                      <a:lnTo>
                        <a:pt x="392" y="523"/>
                      </a:lnTo>
                      <a:lnTo>
                        <a:pt x="392" y="520"/>
                      </a:lnTo>
                      <a:lnTo>
                        <a:pt x="392" y="507"/>
                      </a:lnTo>
                      <a:lnTo>
                        <a:pt x="393" y="504"/>
                      </a:lnTo>
                      <a:lnTo>
                        <a:pt x="395" y="497"/>
                      </a:lnTo>
                      <a:lnTo>
                        <a:pt x="396" y="482"/>
                      </a:lnTo>
                      <a:lnTo>
                        <a:pt x="400" y="471"/>
                      </a:lnTo>
                      <a:lnTo>
                        <a:pt x="401" y="466"/>
                      </a:lnTo>
                      <a:lnTo>
                        <a:pt x="401" y="461"/>
                      </a:lnTo>
                      <a:lnTo>
                        <a:pt x="400" y="459"/>
                      </a:lnTo>
                      <a:lnTo>
                        <a:pt x="396" y="448"/>
                      </a:lnTo>
                      <a:lnTo>
                        <a:pt x="395" y="446"/>
                      </a:lnTo>
                      <a:lnTo>
                        <a:pt x="387" y="444"/>
                      </a:lnTo>
                      <a:lnTo>
                        <a:pt x="383" y="442"/>
                      </a:lnTo>
                      <a:lnTo>
                        <a:pt x="382" y="436"/>
                      </a:lnTo>
                      <a:lnTo>
                        <a:pt x="379" y="432"/>
                      </a:lnTo>
                      <a:lnTo>
                        <a:pt x="375" y="429"/>
                      </a:lnTo>
                      <a:lnTo>
                        <a:pt x="367" y="430"/>
                      </a:lnTo>
                      <a:lnTo>
                        <a:pt x="355" y="434"/>
                      </a:lnTo>
                      <a:lnTo>
                        <a:pt x="341" y="437"/>
                      </a:lnTo>
                      <a:lnTo>
                        <a:pt x="337" y="432"/>
                      </a:lnTo>
                      <a:lnTo>
                        <a:pt x="336" y="426"/>
                      </a:lnTo>
                      <a:lnTo>
                        <a:pt x="332" y="421"/>
                      </a:lnTo>
                      <a:lnTo>
                        <a:pt x="326" y="404"/>
                      </a:lnTo>
                      <a:lnTo>
                        <a:pt x="318" y="398"/>
                      </a:lnTo>
                      <a:lnTo>
                        <a:pt x="312" y="397"/>
                      </a:lnTo>
                      <a:lnTo>
                        <a:pt x="301" y="400"/>
                      </a:lnTo>
                      <a:lnTo>
                        <a:pt x="294" y="400"/>
                      </a:lnTo>
                      <a:lnTo>
                        <a:pt x="286" y="390"/>
                      </a:lnTo>
                      <a:lnTo>
                        <a:pt x="276" y="384"/>
                      </a:lnTo>
                      <a:lnTo>
                        <a:pt x="272" y="380"/>
                      </a:lnTo>
                      <a:lnTo>
                        <a:pt x="269" y="375"/>
                      </a:lnTo>
                      <a:lnTo>
                        <a:pt x="263" y="376"/>
                      </a:lnTo>
                      <a:lnTo>
                        <a:pt x="257" y="380"/>
                      </a:lnTo>
                      <a:lnTo>
                        <a:pt x="243" y="385"/>
                      </a:lnTo>
                      <a:lnTo>
                        <a:pt x="230" y="386"/>
                      </a:lnTo>
                      <a:lnTo>
                        <a:pt x="223" y="376"/>
                      </a:lnTo>
                      <a:lnTo>
                        <a:pt x="226" y="363"/>
                      </a:lnTo>
                      <a:lnTo>
                        <a:pt x="224" y="356"/>
                      </a:lnTo>
                      <a:lnTo>
                        <a:pt x="214" y="353"/>
                      </a:lnTo>
                      <a:lnTo>
                        <a:pt x="215" y="347"/>
                      </a:lnTo>
                      <a:lnTo>
                        <a:pt x="211" y="344"/>
                      </a:lnTo>
                      <a:lnTo>
                        <a:pt x="205" y="345"/>
                      </a:lnTo>
                      <a:lnTo>
                        <a:pt x="199" y="342"/>
                      </a:lnTo>
                      <a:lnTo>
                        <a:pt x="181" y="323"/>
                      </a:lnTo>
                      <a:lnTo>
                        <a:pt x="167" y="300"/>
                      </a:lnTo>
                      <a:lnTo>
                        <a:pt x="168" y="288"/>
                      </a:lnTo>
                      <a:lnTo>
                        <a:pt x="159" y="285"/>
                      </a:lnTo>
                      <a:lnTo>
                        <a:pt x="136" y="289"/>
                      </a:lnTo>
                      <a:lnTo>
                        <a:pt x="123" y="285"/>
                      </a:lnTo>
                      <a:lnTo>
                        <a:pt x="99" y="274"/>
                      </a:lnTo>
                      <a:lnTo>
                        <a:pt x="95" y="270"/>
                      </a:lnTo>
                      <a:lnTo>
                        <a:pt x="91" y="270"/>
                      </a:lnTo>
                      <a:lnTo>
                        <a:pt x="81" y="261"/>
                      </a:lnTo>
                      <a:lnTo>
                        <a:pt x="77" y="248"/>
                      </a:lnTo>
                      <a:lnTo>
                        <a:pt x="79" y="236"/>
                      </a:lnTo>
                      <a:lnTo>
                        <a:pt x="87" y="226"/>
                      </a:lnTo>
                      <a:lnTo>
                        <a:pt x="94" y="222"/>
                      </a:lnTo>
                      <a:lnTo>
                        <a:pt x="94" y="215"/>
                      </a:lnTo>
                      <a:lnTo>
                        <a:pt x="90" y="212"/>
                      </a:lnTo>
                      <a:lnTo>
                        <a:pt x="85" y="211"/>
                      </a:lnTo>
                      <a:lnTo>
                        <a:pt x="74" y="212"/>
                      </a:lnTo>
                      <a:lnTo>
                        <a:pt x="63" y="215"/>
                      </a:lnTo>
                      <a:lnTo>
                        <a:pt x="55" y="220"/>
                      </a:lnTo>
                      <a:lnTo>
                        <a:pt x="49" y="217"/>
                      </a:lnTo>
                      <a:lnTo>
                        <a:pt x="49" y="205"/>
                      </a:lnTo>
                      <a:lnTo>
                        <a:pt x="55" y="197"/>
                      </a:lnTo>
                      <a:lnTo>
                        <a:pt x="53" y="179"/>
                      </a:lnTo>
                      <a:lnTo>
                        <a:pt x="33" y="167"/>
                      </a:lnTo>
                      <a:lnTo>
                        <a:pt x="21" y="156"/>
                      </a:lnTo>
                      <a:lnTo>
                        <a:pt x="18" y="151"/>
                      </a:lnTo>
                      <a:lnTo>
                        <a:pt x="13" y="146"/>
                      </a:lnTo>
                      <a:lnTo>
                        <a:pt x="9" y="141"/>
                      </a:lnTo>
                      <a:lnTo>
                        <a:pt x="0" y="125"/>
                      </a:lnTo>
                      <a:lnTo>
                        <a:pt x="2" y="115"/>
                      </a:lnTo>
                      <a:lnTo>
                        <a:pt x="36" y="73"/>
                      </a:lnTo>
                      <a:lnTo>
                        <a:pt x="49" y="62"/>
                      </a:lnTo>
                      <a:lnTo>
                        <a:pt x="61" y="66"/>
                      </a:lnTo>
                      <a:lnTo>
                        <a:pt x="75" y="80"/>
                      </a:lnTo>
                      <a:lnTo>
                        <a:pt x="105" y="92"/>
                      </a:lnTo>
                      <a:lnTo>
                        <a:pt x="134" y="98"/>
                      </a:lnTo>
                      <a:lnTo>
                        <a:pt x="175" y="100"/>
                      </a:lnTo>
                      <a:lnTo>
                        <a:pt x="207" y="108"/>
                      </a:lnTo>
                      <a:lnTo>
                        <a:pt x="217" y="106"/>
                      </a:lnTo>
                      <a:lnTo>
                        <a:pt x="223" y="98"/>
                      </a:lnTo>
                      <a:lnTo>
                        <a:pt x="225" y="90"/>
                      </a:lnTo>
                      <a:lnTo>
                        <a:pt x="230" y="60"/>
                      </a:lnTo>
                      <a:lnTo>
                        <a:pt x="242" y="19"/>
                      </a:lnTo>
                      <a:lnTo>
                        <a:pt x="255" y="3"/>
                      </a:lnTo>
                      <a:lnTo>
                        <a:pt x="267" y="0"/>
                      </a:lnTo>
                      <a:lnTo>
                        <a:pt x="273" y="1"/>
                      </a:lnTo>
                      <a:lnTo>
                        <a:pt x="275" y="3"/>
                      </a:lnTo>
                      <a:lnTo>
                        <a:pt x="285" y="10"/>
                      </a:lnTo>
                      <a:lnTo>
                        <a:pt x="291" y="11"/>
                      </a:lnTo>
                      <a:lnTo>
                        <a:pt x="296" y="14"/>
                      </a:lnTo>
                      <a:lnTo>
                        <a:pt x="300" y="17"/>
                      </a:lnTo>
                      <a:lnTo>
                        <a:pt x="307" y="30"/>
                      </a:lnTo>
                      <a:lnTo>
                        <a:pt x="307" y="35"/>
                      </a:lnTo>
                      <a:lnTo>
                        <a:pt x="308" y="37"/>
                      </a:lnTo>
                      <a:lnTo>
                        <a:pt x="313" y="46"/>
                      </a:lnTo>
                      <a:lnTo>
                        <a:pt x="313" y="49"/>
                      </a:lnTo>
                      <a:lnTo>
                        <a:pt x="315" y="49"/>
                      </a:lnTo>
                      <a:lnTo>
                        <a:pt x="316" y="52"/>
                      </a:lnTo>
                      <a:lnTo>
                        <a:pt x="317" y="63"/>
                      </a:lnTo>
                      <a:lnTo>
                        <a:pt x="321" y="77"/>
                      </a:lnTo>
                      <a:lnTo>
                        <a:pt x="328" y="90"/>
                      </a:lnTo>
                      <a:lnTo>
                        <a:pt x="330" y="92"/>
                      </a:lnTo>
                      <a:lnTo>
                        <a:pt x="358" y="114"/>
                      </a:lnTo>
                      <a:lnTo>
                        <a:pt x="362" y="117"/>
                      </a:lnTo>
                      <a:lnTo>
                        <a:pt x="373" y="136"/>
                      </a:lnTo>
                      <a:lnTo>
                        <a:pt x="384" y="147"/>
                      </a:lnTo>
                      <a:lnTo>
                        <a:pt x="388" y="149"/>
                      </a:lnTo>
                      <a:lnTo>
                        <a:pt x="388" y="151"/>
                      </a:lnTo>
                      <a:lnTo>
                        <a:pt x="392" y="154"/>
                      </a:lnTo>
                      <a:lnTo>
                        <a:pt x="393" y="156"/>
                      </a:lnTo>
                      <a:lnTo>
                        <a:pt x="398" y="151"/>
                      </a:lnTo>
                      <a:lnTo>
                        <a:pt x="400" y="144"/>
                      </a:lnTo>
                      <a:lnTo>
                        <a:pt x="403" y="136"/>
                      </a:lnTo>
                      <a:lnTo>
                        <a:pt x="407" y="133"/>
                      </a:lnTo>
                      <a:lnTo>
                        <a:pt x="411" y="136"/>
                      </a:lnTo>
                      <a:lnTo>
                        <a:pt x="412" y="131"/>
                      </a:lnTo>
                      <a:lnTo>
                        <a:pt x="412" y="124"/>
                      </a:lnTo>
                      <a:lnTo>
                        <a:pt x="417" y="120"/>
                      </a:lnTo>
                      <a:lnTo>
                        <a:pt x="423" y="118"/>
                      </a:lnTo>
                      <a:lnTo>
                        <a:pt x="431" y="110"/>
                      </a:lnTo>
                      <a:lnTo>
                        <a:pt x="435" y="98"/>
                      </a:lnTo>
                      <a:lnTo>
                        <a:pt x="453" y="97"/>
                      </a:lnTo>
                      <a:lnTo>
                        <a:pt x="464" y="98"/>
                      </a:lnTo>
                      <a:lnTo>
                        <a:pt x="475" y="97"/>
                      </a:lnTo>
                      <a:lnTo>
                        <a:pt x="477" y="96"/>
                      </a:lnTo>
                      <a:lnTo>
                        <a:pt x="475" y="106"/>
                      </a:lnTo>
                      <a:lnTo>
                        <a:pt x="468" y="125"/>
                      </a:lnTo>
                      <a:lnTo>
                        <a:pt x="482" y="150"/>
                      </a:lnTo>
                      <a:lnTo>
                        <a:pt x="483" y="170"/>
                      </a:lnTo>
                      <a:lnTo>
                        <a:pt x="478" y="212"/>
                      </a:lnTo>
                      <a:lnTo>
                        <a:pt x="475" y="222"/>
                      </a:lnTo>
                      <a:lnTo>
                        <a:pt x="470" y="230"/>
                      </a:lnTo>
                      <a:lnTo>
                        <a:pt x="466" y="242"/>
                      </a:lnTo>
                      <a:lnTo>
                        <a:pt x="466" y="254"/>
                      </a:lnTo>
                      <a:lnTo>
                        <a:pt x="468" y="255"/>
                      </a:lnTo>
                      <a:lnTo>
                        <a:pt x="475" y="252"/>
                      </a:lnTo>
                      <a:lnTo>
                        <a:pt x="485" y="246"/>
                      </a:lnTo>
                      <a:lnTo>
                        <a:pt x="491" y="240"/>
                      </a:lnTo>
                      <a:lnTo>
                        <a:pt x="493" y="240"/>
                      </a:lnTo>
                      <a:lnTo>
                        <a:pt x="493" y="238"/>
                      </a:lnTo>
                      <a:lnTo>
                        <a:pt x="508" y="229"/>
                      </a:lnTo>
                      <a:lnTo>
                        <a:pt x="568" y="209"/>
                      </a:lnTo>
                      <a:lnTo>
                        <a:pt x="578" y="208"/>
                      </a:lnTo>
                      <a:lnTo>
                        <a:pt x="629" y="212"/>
                      </a:lnTo>
                      <a:lnTo>
                        <a:pt x="670" y="208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12700">
                  <a:solidFill>
                    <a:schemeClr val="bg1"/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o-RO" sz="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" name="Freeform 37">
                  <a:extLst>
                    <a:ext uri="{FF2B5EF4-FFF2-40B4-BE49-F238E27FC236}">
                      <a16:creationId xmlns:a16="http://schemas.microsoft.com/office/drawing/2014/main" id="{93ECEC3C-DBBA-4E2A-B1F7-D8ACF530C7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72188" y="2647950"/>
                  <a:ext cx="974725" cy="928688"/>
                </a:xfrm>
                <a:custGeom>
                  <a:avLst/>
                  <a:gdLst/>
                  <a:ahLst/>
                  <a:cxnLst>
                    <a:cxn ang="0">
                      <a:pos x="578" y="245"/>
                    </a:cxn>
                    <a:cxn ang="0">
                      <a:pos x="593" y="263"/>
                    </a:cxn>
                    <a:cxn ang="0">
                      <a:pos x="593" y="297"/>
                    </a:cxn>
                    <a:cxn ang="0">
                      <a:pos x="599" y="328"/>
                    </a:cxn>
                    <a:cxn ang="0">
                      <a:pos x="612" y="364"/>
                    </a:cxn>
                    <a:cxn ang="0">
                      <a:pos x="610" y="380"/>
                    </a:cxn>
                    <a:cxn ang="0">
                      <a:pos x="614" y="410"/>
                    </a:cxn>
                    <a:cxn ang="0">
                      <a:pos x="558" y="452"/>
                    </a:cxn>
                    <a:cxn ang="0">
                      <a:pos x="475" y="485"/>
                    </a:cxn>
                    <a:cxn ang="0">
                      <a:pos x="453" y="514"/>
                    </a:cxn>
                    <a:cxn ang="0">
                      <a:pos x="424" y="532"/>
                    </a:cxn>
                    <a:cxn ang="0">
                      <a:pos x="388" y="563"/>
                    </a:cxn>
                    <a:cxn ang="0">
                      <a:pos x="348" y="584"/>
                    </a:cxn>
                    <a:cxn ang="0">
                      <a:pos x="310" y="584"/>
                    </a:cxn>
                    <a:cxn ang="0">
                      <a:pos x="283" y="559"/>
                    </a:cxn>
                    <a:cxn ang="0">
                      <a:pos x="231" y="544"/>
                    </a:cxn>
                    <a:cxn ang="0">
                      <a:pos x="185" y="554"/>
                    </a:cxn>
                    <a:cxn ang="0">
                      <a:pos x="140" y="549"/>
                    </a:cxn>
                    <a:cxn ang="0">
                      <a:pos x="109" y="524"/>
                    </a:cxn>
                    <a:cxn ang="0">
                      <a:pos x="109" y="498"/>
                    </a:cxn>
                    <a:cxn ang="0">
                      <a:pos x="96" y="474"/>
                    </a:cxn>
                    <a:cxn ang="0">
                      <a:pos x="108" y="452"/>
                    </a:cxn>
                    <a:cxn ang="0">
                      <a:pos x="126" y="439"/>
                    </a:cxn>
                    <a:cxn ang="0">
                      <a:pos x="145" y="415"/>
                    </a:cxn>
                    <a:cxn ang="0">
                      <a:pos x="151" y="397"/>
                    </a:cxn>
                    <a:cxn ang="0">
                      <a:pos x="138" y="385"/>
                    </a:cxn>
                    <a:cxn ang="0">
                      <a:pos x="124" y="389"/>
                    </a:cxn>
                    <a:cxn ang="0">
                      <a:pos x="99" y="390"/>
                    </a:cxn>
                    <a:cxn ang="0">
                      <a:pos x="66" y="372"/>
                    </a:cxn>
                    <a:cxn ang="0">
                      <a:pos x="47" y="343"/>
                    </a:cxn>
                    <a:cxn ang="0">
                      <a:pos x="36" y="318"/>
                    </a:cxn>
                    <a:cxn ang="0">
                      <a:pos x="26" y="284"/>
                    </a:cxn>
                    <a:cxn ang="0">
                      <a:pos x="1" y="253"/>
                    </a:cxn>
                    <a:cxn ang="0">
                      <a:pos x="9" y="205"/>
                    </a:cxn>
                    <a:cxn ang="0">
                      <a:pos x="9" y="195"/>
                    </a:cxn>
                    <a:cxn ang="0">
                      <a:pos x="19" y="168"/>
                    </a:cxn>
                    <a:cxn ang="0">
                      <a:pos x="21" y="134"/>
                    </a:cxn>
                    <a:cxn ang="0">
                      <a:pos x="25" y="73"/>
                    </a:cxn>
                    <a:cxn ang="0">
                      <a:pos x="45" y="35"/>
                    </a:cxn>
                    <a:cxn ang="0">
                      <a:pos x="63" y="21"/>
                    </a:cxn>
                    <a:cxn ang="0">
                      <a:pos x="67" y="3"/>
                    </a:cxn>
                    <a:cxn ang="0">
                      <a:pos x="101" y="4"/>
                    </a:cxn>
                    <a:cxn ang="0">
                      <a:pos x="117" y="33"/>
                    </a:cxn>
                    <a:cxn ang="0">
                      <a:pos x="118" y="94"/>
                    </a:cxn>
                    <a:cxn ang="0">
                      <a:pos x="163" y="96"/>
                    </a:cxn>
                    <a:cxn ang="0">
                      <a:pos x="188" y="123"/>
                    </a:cxn>
                    <a:cxn ang="0">
                      <a:pos x="187" y="155"/>
                    </a:cxn>
                    <a:cxn ang="0">
                      <a:pos x="178" y="172"/>
                    </a:cxn>
                    <a:cxn ang="0">
                      <a:pos x="184" y="188"/>
                    </a:cxn>
                    <a:cxn ang="0">
                      <a:pos x="207" y="206"/>
                    </a:cxn>
                    <a:cxn ang="0">
                      <a:pos x="236" y="230"/>
                    </a:cxn>
                    <a:cxn ang="0">
                      <a:pos x="323" y="235"/>
                    </a:cxn>
                    <a:cxn ang="0">
                      <a:pos x="345" y="228"/>
                    </a:cxn>
                    <a:cxn ang="0">
                      <a:pos x="361" y="204"/>
                    </a:cxn>
                    <a:cxn ang="0">
                      <a:pos x="383" y="187"/>
                    </a:cxn>
                    <a:cxn ang="0">
                      <a:pos x="368" y="161"/>
                    </a:cxn>
                    <a:cxn ang="0">
                      <a:pos x="376" y="151"/>
                    </a:cxn>
                    <a:cxn ang="0">
                      <a:pos x="529" y="215"/>
                    </a:cxn>
                  </a:cxnLst>
                  <a:rect l="0" t="0" r="r" b="b"/>
                  <a:pathLst>
                    <a:path w="614" h="585">
                      <a:moveTo>
                        <a:pt x="529" y="215"/>
                      </a:moveTo>
                      <a:lnTo>
                        <a:pt x="578" y="245"/>
                      </a:lnTo>
                      <a:lnTo>
                        <a:pt x="587" y="249"/>
                      </a:lnTo>
                      <a:lnTo>
                        <a:pt x="593" y="263"/>
                      </a:lnTo>
                      <a:lnTo>
                        <a:pt x="595" y="279"/>
                      </a:lnTo>
                      <a:lnTo>
                        <a:pt x="593" y="297"/>
                      </a:lnTo>
                      <a:lnTo>
                        <a:pt x="596" y="319"/>
                      </a:lnTo>
                      <a:lnTo>
                        <a:pt x="599" y="328"/>
                      </a:lnTo>
                      <a:lnTo>
                        <a:pt x="604" y="336"/>
                      </a:lnTo>
                      <a:lnTo>
                        <a:pt x="612" y="364"/>
                      </a:lnTo>
                      <a:lnTo>
                        <a:pt x="612" y="372"/>
                      </a:lnTo>
                      <a:lnTo>
                        <a:pt x="610" y="380"/>
                      </a:lnTo>
                      <a:lnTo>
                        <a:pt x="614" y="399"/>
                      </a:lnTo>
                      <a:lnTo>
                        <a:pt x="614" y="410"/>
                      </a:lnTo>
                      <a:lnTo>
                        <a:pt x="604" y="429"/>
                      </a:lnTo>
                      <a:lnTo>
                        <a:pt x="558" y="452"/>
                      </a:lnTo>
                      <a:lnTo>
                        <a:pt x="490" y="468"/>
                      </a:lnTo>
                      <a:lnTo>
                        <a:pt x="475" y="485"/>
                      </a:lnTo>
                      <a:lnTo>
                        <a:pt x="468" y="495"/>
                      </a:lnTo>
                      <a:lnTo>
                        <a:pt x="453" y="514"/>
                      </a:lnTo>
                      <a:lnTo>
                        <a:pt x="445" y="521"/>
                      </a:lnTo>
                      <a:lnTo>
                        <a:pt x="424" y="532"/>
                      </a:lnTo>
                      <a:lnTo>
                        <a:pt x="405" y="546"/>
                      </a:lnTo>
                      <a:lnTo>
                        <a:pt x="388" y="563"/>
                      </a:lnTo>
                      <a:lnTo>
                        <a:pt x="369" y="578"/>
                      </a:lnTo>
                      <a:lnTo>
                        <a:pt x="348" y="584"/>
                      </a:lnTo>
                      <a:lnTo>
                        <a:pt x="325" y="585"/>
                      </a:lnTo>
                      <a:lnTo>
                        <a:pt x="310" y="584"/>
                      </a:lnTo>
                      <a:lnTo>
                        <a:pt x="299" y="569"/>
                      </a:lnTo>
                      <a:lnTo>
                        <a:pt x="283" y="559"/>
                      </a:lnTo>
                      <a:lnTo>
                        <a:pt x="249" y="544"/>
                      </a:lnTo>
                      <a:lnTo>
                        <a:pt x="231" y="544"/>
                      </a:lnTo>
                      <a:lnTo>
                        <a:pt x="213" y="550"/>
                      </a:lnTo>
                      <a:lnTo>
                        <a:pt x="185" y="554"/>
                      </a:lnTo>
                      <a:lnTo>
                        <a:pt x="158" y="554"/>
                      </a:lnTo>
                      <a:lnTo>
                        <a:pt x="140" y="549"/>
                      </a:lnTo>
                      <a:lnTo>
                        <a:pt x="115" y="536"/>
                      </a:lnTo>
                      <a:lnTo>
                        <a:pt x="109" y="524"/>
                      </a:lnTo>
                      <a:lnTo>
                        <a:pt x="111" y="510"/>
                      </a:lnTo>
                      <a:lnTo>
                        <a:pt x="109" y="498"/>
                      </a:lnTo>
                      <a:lnTo>
                        <a:pt x="102" y="488"/>
                      </a:lnTo>
                      <a:lnTo>
                        <a:pt x="96" y="474"/>
                      </a:lnTo>
                      <a:lnTo>
                        <a:pt x="101" y="461"/>
                      </a:lnTo>
                      <a:lnTo>
                        <a:pt x="108" y="452"/>
                      </a:lnTo>
                      <a:lnTo>
                        <a:pt x="115" y="442"/>
                      </a:lnTo>
                      <a:lnTo>
                        <a:pt x="126" y="439"/>
                      </a:lnTo>
                      <a:lnTo>
                        <a:pt x="133" y="432"/>
                      </a:lnTo>
                      <a:lnTo>
                        <a:pt x="145" y="415"/>
                      </a:lnTo>
                      <a:lnTo>
                        <a:pt x="150" y="405"/>
                      </a:lnTo>
                      <a:lnTo>
                        <a:pt x="151" y="397"/>
                      </a:lnTo>
                      <a:lnTo>
                        <a:pt x="146" y="390"/>
                      </a:lnTo>
                      <a:lnTo>
                        <a:pt x="138" y="385"/>
                      </a:lnTo>
                      <a:lnTo>
                        <a:pt x="129" y="387"/>
                      </a:lnTo>
                      <a:lnTo>
                        <a:pt x="124" y="389"/>
                      </a:lnTo>
                      <a:lnTo>
                        <a:pt x="119" y="390"/>
                      </a:lnTo>
                      <a:lnTo>
                        <a:pt x="99" y="390"/>
                      </a:lnTo>
                      <a:lnTo>
                        <a:pt x="80" y="387"/>
                      </a:lnTo>
                      <a:lnTo>
                        <a:pt x="66" y="372"/>
                      </a:lnTo>
                      <a:lnTo>
                        <a:pt x="61" y="353"/>
                      </a:lnTo>
                      <a:lnTo>
                        <a:pt x="47" y="343"/>
                      </a:lnTo>
                      <a:lnTo>
                        <a:pt x="30" y="335"/>
                      </a:lnTo>
                      <a:lnTo>
                        <a:pt x="36" y="318"/>
                      </a:lnTo>
                      <a:lnTo>
                        <a:pt x="37" y="300"/>
                      </a:lnTo>
                      <a:lnTo>
                        <a:pt x="26" y="284"/>
                      </a:lnTo>
                      <a:lnTo>
                        <a:pt x="12" y="270"/>
                      </a:lnTo>
                      <a:lnTo>
                        <a:pt x="1" y="253"/>
                      </a:lnTo>
                      <a:lnTo>
                        <a:pt x="0" y="211"/>
                      </a:lnTo>
                      <a:lnTo>
                        <a:pt x="9" y="205"/>
                      </a:lnTo>
                      <a:lnTo>
                        <a:pt x="9" y="199"/>
                      </a:lnTo>
                      <a:lnTo>
                        <a:pt x="9" y="195"/>
                      </a:lnTo>
                      <a:lnTo>
                        <a:pt x="22" y="178"/>
                      </a:lnTo>
                      <a:lnTo>
                        <a:pt x="19" y="168"/>
                      </a:lnTo>
                      <a:lnTo>
                        <a:pt x="21" y="157"/>
                      </a:lnTo>
                      <a:lnTo>
                        <a:pt x="21" y="134"/>
                      </a:lnTo>
                      <a:lnTo>
                        <a:pt x="32" y="95"/>
                      </a:lnTo>
                      <a:lnTo>
                        <a:pt x="25" y="73"/>
                      </a:lnTo>
                      <a:lnTo>
                        <a:pt x="30" y="51"/>
                      </a:lnTo>
                      <a:lnTo>
                        <a:pt x="45" y="35"/>
                      </a:lnTo>
                      <a:lnTo>
                        <a:pt x="55" y="30"/>
                      </a:lnTo>
                      <a:lnTo>
                        <a:pt x="63" y="21"/>
                      </a:lnTo>
                      <a:lnTo>
                        <a:pt x="64" y="11"/>
                      </a:lnTo>
                      <a:lnTo>
                        <a:pt x="67" y="3"/>
                      </a:lnTo>
                      <a:lnTo>
                        <a:pt x="83" y="0"/>
                      </a:lnTo>
                      <a:lnTo>
                        <a:pt x="101" y="4"/>
                      </a:lnTo>
                      <a:lnTo>
                        <a:pt x="111" y="17"/>
                      </a:lnTo>
                      <a:lnTo>
                        <a:pt x="117" y="33"/>
                      </a:lnTo>
                      <a:lnTo>
                        <a:pt x="119" y="47"/>
                      </a:lnTo>
                      <a:lnTo>
                        <a:pt x="118" y="94"/>
                      </a:lnTo>
                      <a:lnTo>
                        <a:pt x="129" y="101"/>
                      </a:lnTo>
                      <a:lnTo>
                        <a:pt x="163" y="96"/>
                      </a:lnTo>
                      <a:lnTo>
                        <a:pt x="182" y="102"/>
                      </a:lnTo>
                      <a:lnTo>
                        <a:pt x="188" y="123"/>
                      </a:lnTo>
                      <a:lnTo>
                        <a:pt x="189" y="147"/>
                      </a:lnTo>
                      <a:lnTo>
                        <a:pt x="187" y="155"/>
                      </a:lnTo>
                      <a:lnTo>
                        <a:pt x="182" y="163"/>
                      </a:lnTo>
                      <a:lnTo>
                        <a:pt x="178" y="172"/>
                      </a:lnTo>
                      <a:lnTo>
                        <a:pt x="177" y="181"/>
                      </a:lnTo>
                      <a:lnTo>
                        <a:pt x="184" y="188"/>
                      </a:lnTo>
                      <a:lnTo>
                        <a:pt x="194" y="191"/>
                      </a:lnTo>
                      <a:lnTo>
                        <a:pt x="207" y="206"/>
                      </a:lnTo>
                      <a:lnTo>
                        <a:pt x="217" y="224"/>
                      </a:lnTo>
                      <a:lnTo>
                        <a:pt x="236" y="230"/>
                      </a:lnTo>
                      <a:lnTo>
                        <a:pt x="277" y="237"/>
                      </a:lnTo>
                      <a:lnTo>
                        <a:pt x="323" y="235"/>
                      </a:lnTo>
                      <a:lnTo>
                        <a:pt x="334" y="233"/>
                      </a:lnTo>
                      <a:lnTo>
                        <a:pt x="345" y="228"/>
                      </a:lnTo>
                      <a:lnTo>
                        <a:pt x="353" y="210"/>
                      </a:lnTo>
                      <a:lnTo>
                        <a:pt x="361" y="204"/>
                      </a:lnTo>
                      <a:lnTo>
                        <a:pt x="380" y="197"/>
                      </a:lnTo>
                      <a:lnTo>
                        <a:pt x="383" y="187"/>
                      </a:lnTo>
                      <a:lnTo>
                        <a:pt x="379" y="177"/>
                      </a:lnTo>
                      <a:lnTo>
                        <a:pt x="368" y="161"/>
                      </a:lnTo>
                      <a:lnTo>
                        <a:pt x="371" y="154"/>
                      </a:lnTo>
                      <a:lnTo>
                        <a:pt x="376" y="151"/>
                      </a:lnTo>
                      <a:lnTo>
                        <a:pt x="385" y="149"/>
                      </a:lnTo>
                      <a:lnTo>
                        <a:pt x="529" y="215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2700">
                  <a:solidFill>
                    <a:schemeClr val="bg1"/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o-RO" sz="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9" name="Freeform 38">
                  <a:extLst>
                    <a:ext uri="{FF2B5EF4-FFF2-40B4-BE49-F238E27FC236}">
                      <a16:creationId xmlns:a16="http://schemas.microsoft.com/office/drawing/2014/main" id="{2B3C8302-A77A-4753-BE0D-76D22F2322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9713" y="3113088"/>
                  <a:ext cx="1244600" cy="730250"/>
                </a:xfrm>
                <a:custGeom>
                  <a:avLst/>
                  <a:gdLst/>
                  <a:ahLst/>
                  <a:cxnLst>
                    <a:cxn ang="0">
                      <a:pos x="784" y="291"/>
                    </a:cxn>
                    <a:cxn ang="0">
                      <a:pos x="755" y="312"/>
                    </a:cxn>
                    <a:cxn ang="0">
                      <a:pos x="731" y="307"/>
                    </a:cxn>
                    <a:cxn ang="0">
                      <a:pos x="702" y="301"/>
                    </a:cxn>
                    <a:cxn ang="0">
                      <a:pos x="693" y="324"/>
                    </a:cxn>
                    <a:cxn ang="0">
                      <a:pos x="709" y="364"/>
                    </a:cxn>
                    <a:cxn ang="0">
                      <a:pos x="706" y="383"/>
                    </a:cxn>
                    <a:cxn ang="0">
                      <a:pos x="597" y="378"/>
                    </a:cxn>
                    <a:cxn ang="0">
                      <a:pos x="555" y="379"/>
                    </a:cxn>
                    <a:cxn ang="0">
                      <a:pos x="435" y="359"/>
                    </a:cxn>
                    <a:cxn ang="0">
                      <a:pos x="421" y="415"/>
                    </a:cxn>
                    <a:cxn ang="0">
                      <a:pos x="433" y="460"/>
                    </a:cxn>
                    <a:cxn ang="0">
                      <a:pos x="424" y="457"/>
                    </a:cxn>
                    <a:cxn ang="0">
                      <a:pos x="396" y="437"/>
                    </a:cxn>
                    <a:cxn ang="0">
                      <a:pos x="369" y="431"/>
                    </a:cxn>
                    <a:cxn ang="0">
                      <a:pos x="321" y="415"/>
                    </a:cxn>
                    <a:cxn ang="0">
                      <a:pos x="292" y="402"/>
                    </a:cxn>
                    <a:cxn ang="0">
                      <a:pos x="247" y="393"/>
                    </a:cxn>
                    <a:cxn ang="0">
                      <a:pos x="210" y="386"/>
                    </a:cxn>
                    <a:cxn ang="0">
                      <a:pos x="112" y="385"/>
                    </a:cxn>
                    <a:cxn ang="0">
                      <a:pos x="27" y="415"/>
                    </a:cxn>
                    <a:cxn ang="0">
                      <a:pos x="19" y="423"/>
                    </a:cxn>
                    <a:cxn ang="0">
                      <a:pos x="0" y="431"/>
                    </a:cxn>
                    <a:cxn ang="0">
                      <a:pos x="9" y="399"/>
                    </a:cxn>
                    <a:cxn ang="0">
                      <a:pos x="16" y="327"/>
                    </a:cxn>
                    <a:cxn ang="0">
                      <a:pos x="11" y="273"/>
                    </a:cxn>
                    <a:cxn ang="0">
                      <a:pos x="133" y="237"/>
                    </a:cxn>
                    <a:cxn ang="0">
                      <a:pos x="169" y="171"/>
                    </a:cxn>
                    <a:cxn ang="0">
                      <a:pos x="182" y="66"/>
                    </a:cxn>
                    <a:cxn ang="0">
                      <a:pos x="198" y="24"/>
                    </a:cxn>
                    <a:cxn ang="0">
                      <a:pos x="201" y="10"/>
                    </a:cxn>
                    <a:cxn ang="0">
                      <a:pos x="221" y="18"/>
                    </a:cxn>
                    <a:cxn ang="0">
                      <a:pos x="242" y="24"/>
                    </a:cxn>
                    <a:cxn ang="0">
                      <a:pos x="279" y="3"/>
                    </a:cxn>
                    <a:cxn ang="0">
                      <a:pos x="309" y="16"/>
                    </a:cxn>
                    <a:cxn ang="0">
                      <a:pos x="329" y="38"/>
                    </a:cxn>
                    <a:cxn ang="0">
                      <a:pos x="363" y="87"/>
                    </a:cxn>
                    <a:cxn ang="0">
                      <a:pos x="397" y="60"/>
                    </a:cxn>
                    <a:cxn ang="0">
                      <a:pos x="441" y="87"/>
                    </a:cxn>
                    <a:cxn ang="0">
                      <a:pos x="464" y="99"/>
                    </a:cxn>
                    <a:cxn ang="0">
                      <a:pos x="493" y="54"/>
                    </a:cxn>
                    <a:cxn ang="0">
                      <a:pos x="535" y="60"/>
                    </a:cxn>
                    <a:cxn ang="0">
                      <a:pos x="573" y="97"/>
                    </a:cxn>
                    <a:cxn ang="0">
                      <a:pos x="603" y="94"/>
                    </a:cxn>
                    <a:cxn ang="0">
                      <a:pos x="625" y="104"/>
                    </a:cxn>
                    <a:cxn ang="0">
                      <a:pos x="607" y="139"/>
                    </a:cxn>
                    <a:cxn ang="0">
                      <a:pos x="582" y="159"/>
                    </a:cxn>
                    <a:cxn ang="0">
                      <a:pos x="576" y="195"/>
                    </a:cxn>
                    <a:cxn ang="0">
                      <a:pos x="583" y="231"/>
                    </a:cxn>
                    <a:cxn ang="0">
                      <a:pos x="632" y="261"/>
                    </a:cxn>
                    <a:cxn ang="0">
                      <a:pos x="705" y="251"/>
                    </a:cxn>
                  </a:cxnLst>
                  <a:rect l="0" t="0" r="r" b="b"/>
                  <a:pathLst>
                    <a:path w="784" h="460">
                      <a:moveTo>
                        <a:pt x="757" y="266"/>
                      </a:moveTo>
                      <a:lnTo>
                        <a:pt x="773" y="276"/>
                      </a:lnTo>
                      <a:lnTo>
                        <a:pt x="784" y="291"/>
                      </a:lnTo>
                      <a:lnTo>
                        <a:pt x="776" y="304"/>
                      </a:lnTo>
                      <a:lnTo>
                        <a:pt x="764" y="311"/>
                      </a:lnTo>
                      <a:lnTo>
                        <a:pt x="755" y="312"/>
                      </a:lnTo>
                      <a:lnTo>
                        <a:pt x="748" y="311"/>
                      </a:lnTo>
                      <a:lnTo>
                        <a:pt x="739" y="308"/>
                      </a:lnTo>
                      <a:lnTo>
                        <a:pt x="731" y="307"/>
                      </a:lnTo>
                      <a:lnTo>
                        <a:pt x="724" y="303"/>
                      </a:lnTo>
                      <a:lnTo>
                        <a:pt x="709" y="298"/>
                      </a:lnTo>
                      <a:lnTo>
                        <a:pt x="702" y="301"/>
                      </a:lnTo>
                      <a:lnTo>
                        <a:pt x="697" y="308"/>
                      </a:lnTo>
                      <a:lnTo>
                        <a:pt x="694" y="315"/>
                      </a:lnTo>
                      <a:lnTo>
                        <a:pt x="693" y="324"/>
                      </a:lnTo>
                      <a:lnTo>
                        <a:pt x="709" y="344"/>
                      </a:lnTo>
                      <a:lnTo>
                        <a:pt x="709" y="359"/>
                      </a:lnTo>
                      <a:lnTo>
                        <a:pt x="709" y="364"/>
                      </a:lnTo>
                      <a:lnTo>
                        <a:pt x="711" y="369"/>
                      </a:lnTo>
                      <a:lnTo>
                        <a:pt x="712" y="377"/>
                      </a:lnTo>
                      <a:lnTo>
                        <a:pt x="706" y="383"/>
                      </a:lnTo>
                      <a:lnTo>
                        <a:pt x="664" y="411"/>
                      </a:lnTo>
                      <a:lnTo>
                        <a:pt x="653" y="419"/>
                      </a:lnTo>
                      <a:lnTo>
                        <a:pt x="597" y="378"/>
                      </a:lnTo>
                      <a:lnTo>
                        <a:pt x="597" y="379"/>
                      </a:lnTo>
                      <a:lnTo>
                        <a:pt x="587" y="381"/>
                      </a:lnTo>
                      <a:lnTo>
                        <a:pt x="555" y="379"/>
                      </a:lnTo>
                      <a:lnTo>
                        <a:pt x="533" y="375"/>
                      </a:lnTo>
                      <a:lnTo>
                        <a:pt x="474" y="355"/>
                      </a:lnTo>
                      <a:lnTo>
                        <a:pt x="435" y="359"/>
                      </a:lnTo>
                      <a:lnTo>
                        <a:pt x="419" y="373"/>
                      </a:lnTo>
                      <a:lnTo>
                        <a:pt x="414" y="394"/>
                      </a:lnTo>
                      <a:lnTo>
                        <a:pt x="421" y="415"/>
                      </a:lnTo>
                      <a:lnTo>
                        <a:pt x="435" y="445"/>
                      </a:lnTo>
                      <a:lnTo>
                        <a:pt x="437" y="455"/>
                      </a:lnTo>
                      <a:lnTo>
                        <a:pt x="433" y="460"/>
                      </a:lnTo>
                      <a:lnTo>
                        <a:pt x="431" y="460"/>
                      </a:lnTo>
                      <a:lnTo>
                        <a:pt x="427" y="459"/>
                      </a:lnTo>
                      <a:lnTo>
                        <a:pt x="424" y="457"/>
                      </a:lnTo>
                      <a:lnTo>
                        <a:pt x="417" y="451"/>
                      </a:lnTo>
                      <a:lnTo>
                        <a:pt x="403" y="444"/>
                      </a:lnTo>
                      <a:lnTo>
                        <a:pt x="396" y="437"/>
                      </a:lnTo>
                      <a:lnTo>
                        <a:pt x="388" y="434"/>
                      </a:lnTo>
                      <a:lnTo>
                        <a:pt x="378" y="433"/>
                      </a:lnTo>
                      <a:lnTo>
                        <a:pt x="369" y="431"/>
                      </a:lnTo>
                      <a:lnTo>
                        <a:pt x="353" y="422"/>
                      </a:lnTo>
                      <a:lnTo>
                        <a:pt x="345" y="419"/>
                      </a:lnTo>
                      <a:lnTo>
                        <a:pt x="321" y="415"/>
                      </a:lnTo>
                      <a:lnTo>
                        <a:pt x="316" y="413"/>
                      </a:lnTo>
                      <a:lnTo>
                        <a:pt x="302" y="405"/>
                      </a:lnTo>
                      <a:lnTo>
                        <a:pt x="292" y="402"/>
                      </a:lnTo>
                      <a:lnTo>
                        <a:pt x="271" y="399"/>
                      </a:lnTo>
                      <a:lnTo>
                        <a:pt x="261" y="397"/>
                      </a:lnTo>
                      <a:lnTo>
                        <a:pt x="247" y="393"/>
                      </a:lnTo>
                      <a:lnTo>
                        <a:pt x="228" y="390"/>
                      </a:lnTo>
                      <a:lnTo>
                        <a:pt x="213" y="387"/>
                      </a:lnTo>
                      <a:lnTo>
                        <a:pt x="210" y="386"/>
                      </a:lnTo>
                      <a:lnTo>
                        <a:pt x="204" y="385"/>
                      </a:lnTo>
                      <a:lnTo>
                        <a:pt x="163" y="389"/>
                      </a:lnTo>
                      <a:lnTo>
                        <a:pt x="112" y="385"/>
                      </a:lnTo>
                      <a:lnTo>
                        <a:pt x="102" y="386"/>
                      </a:lnTo>
                      <a:lnTo>
                        <a:pt x="42" y="406"/>
                      </a:lnTo>
                      <a:lnTo>
                        <a:pt x="27" y="415"/>
                      </a:lnTo>
                      <a:lnTo>
                        <a:pt x="27" y="417"/>
                      </a:lnTo>
                      <a:lnTo>
                        <a:pt x="25" y="417"/>
                      </a:lnTo>
                      <a:lnTo>
                        <a:pt x="19" y="423"/>
                      </a:lnTo>
                      <a:lnTo>
                        <a:pt x="9" y="429"/>
                      </a:lnTo>
                      <a:lnTo>
                        <a:pt x="2" y="432"/>
                      </a:lnTo>
                      <a:lnTo>
                        <a:pt x="0" y="431"/>
                      </a:lnTo>
                      <a:lnTo>
                        <a:pt x="0" y="419"/>
                      </a:lnTo>
                      <a:lnTo>
                        <a:pt x="4" y="407"/>
                      </a:lnTo>
                      <a:lnTo>
                        <a:pt x="9" y="399"/>
                      </a:lnTo>
                      <a:lnTo>
                        <a:pt x="12" y="389"/>
                      </a:lnTo>
                      <a:lnTo>
                        <a:pt x="17" y="347"/>
                      </a:lnTo>
                      <a:lnTo>
                        <a:pt x="16" y="327"/>
                      </a:lnTo>
                      <a:lnTo>
                        <a:pt x="2" y="302"/>
                      </a:lnTo>
                      <a:lnTo>
                        <a:pt x="9" y="283"/>
                      </a:lnTo>
                      <a:lnTo>
                        <a:pt x="11" y="273"/>
                      </a:lnTo>
                      <a:lnTo>
                        <a:pt x="54" y="267"/>
                      </a:lnTo>
                      <a:lnTo>
                        <a:pt x="95" y="256"/>
                      </a:lnTo>
                      <a:lnTo>
                        <a:pt x="133" y="237"/>
                      </a:lnTo>
                      <a:lnTo>
                        <a:pt x="146" y="223"/>
                      </a:lnTo>
                      <a:lnTo>
                        <a:pt x="156" y="207"/>
                      </a:lnTo>
                      <a:lnTo>
                        <a:pt x="169" y="171"/>
                      </a:lnTo>
                      <a:lnTo>
                        <a:pt x="182" y="112"/>
                      </a:lnTo>
                      <a:lnTo>
                        <a:pt x="181" y="83"/>
                      </a:lnTo>
                      <a:lnTo>
                        <a:pt x="182" y="66"/>
                      </a:lnTo>
                      <a:lnTo>
                        <a:pt x="189" y="35"/>
                      </a:lnTo>
                      <a:lnTo>
                        <a:pt x="194" y="25"/>
                      </a:lnTo>
                      <a:lnTo>
                        <a:pt x="198" y="24"/>
                      </a:lnTo>
                      <a:lnTo>
                        <a:pt x="201" y="22"/>
                      </a:lnTo>
                      <a:lnTo>
                        <a:pt x="202" y="16"/>
                      </a:lnTo>
                      <a:lnTo>
                        <a:pt x="201" y="10"/>
                      </a:lnTo>
                      <a:lnTo>
                        <a:pt x="210" y="7"/>
                      </a:lnTo>
                      <a:lnTo>
                        <a:pt x="214" y="14"/>
                      </a:lnTo>
                      <a:lnTo>
                        <a:pt x="221" y="18"/>
                      </a:lnTo>
                      <a:lnTo>
                        <a:pt x="230" y="17"/>
                      </a:lnTo>
                      <a:lnTo>
                        <a:pt x="238" y="23"/>
                      </a:lnTo>
                      <a:lnTo>
                        <a:pt x="242" y="24"/>
                      </a:lnTo>
                      <a:lnTo>
                        <a:pt x="257" y="28"/>
                      </a:lnTo>
                      <a:lnTo>
                        <a:pt x="268" y="24"/>
                      </a:lnTo>
                      <a:lnTo>
                        <a:pt x="279" y="3"/>
                      </a:lnTo>
                      <a:lnTo>
                        <a:pt x="297" y="0"/>
                      </a:lnTo>
                      <a:lnTo>
                        <a:pt x="306" y="9"/>
                      </a:lnTo>
                      <a:lnTo>
                        <a:pt x="309" y="16"/>
                      </a:lnTo>
                      <a:lnTo>
                        <a:pt x="309" y="23"/>
                      </a:lnTo>
                      <a:lnTo>
                        <a:pt x="317" y="31"/>
                      </a:lnTo>
                      <a:lnTo>
                        <a:pt x="329" y="38"/>
                      </a:lnTo>
                      <a:lnTo>
                        <a:pt x="332" y="72"/>
                      </a:lnTo>
                      <a:lnTo>
                        <a:pt x="339" y="99"/>
                      </a:lnTo>
                      <a:lnTo>
                        <a:pt x="363" y="87"/>
                      </a:lnTo>
                      <a:lnTo>
                        <a:pt x="380" y="64"/>
                      </a:lnTo>
                      <a:lnTo>
                        <a:pt x="387" y="57"/>
                      </a:lnTo>
                      <a:lnTo>
                        <a:pt x="397" y="60"/>
                      </a:lnTo>
                      <a:lnTo>
                        <a:pt x="423" y="68"/>
                      </a:lnTo>
                      <a:lnTo>
                        <a:pt x="435" y="82"/>
                      </a:lnTo>
                      <a:lnTo>
                        <a:pt x="441" y="87"/>
                      </a:lnTo>
                      <a:lnTo>
                        <a:pt x="445" y="94"/>
                      </a:lnTo>
                      <a:lnTo>
                        <a:pt x="452" y="101"/>
                      </a:lnTo>
                      <a:lnTo>
                        <a:pt x="464" y="99"/>
                      </a:lnTo>
                      <a:lnTo>
                        <a:pt x="476" y="87"/>
                      </a:lnTo>
                      <a:lnTo>
                        <a:pt x="485" y="72"/>
                      </a:lnTo>
                      <a:lnTo>
                        <a:pt x="493" y="54"/>
                      </a:lnTo>
                      <a:lnTo>
                        <a:pt x="504" y="42"/>
                      </a:lnTo>
                      <a:lnTo>
                        <a:pt x="521" y="50"/>
                      </a:lnTo>
                      <a:lnTo>
                        <a:pt x="535" y="60"/>
                      </a:lnTo>
                      <a:lnTo>
                        <a:pt x="540" y="79"/>
                      </a:lnTo>
                      <a:lnTo>
                        <a:pt x="554" y="94"/>
                      </a:lnTo>
                      <a:lnTo>
                        <a:pt x="573" y="97"/>
                      </a:lnTo>
                      <a:lnTo>
                        <a:pt x="593" y="97"/>
                      </a:lnTo>
                      <a:lnTo>
                        <a:pt x="598" y="96"/>
                      </a:lnTo>
                      <a:lnTo>
                        <a:pt x="603" y="94"/>
                      </a:lnTo>
                      <a:lnTo>
                        <a:pt x="612" y="92"/>
                      </a:lnTo>
                      <a:lnTo>
                        <a:pt x="620" y="97"/>
                      </a:lnTo>
                      <a:lnTo>
                        <a:pt x="625" y="104"/>
                      </a:lnTo>
                      <a:lnTo>
                        <a:pt x="624" y="112"/>
                      </a:lnTo>
                      <a:lnTo>
                        <a:pt x="619" y="122"/>
                      </a:lnTo>
                      <a:lnTo>
                        <a:pt x="607" y="139"/>
                      </a:lnTo>
                      <a:lnTo>
                        <a:pt x="600" y="146"/>
                      </a:lnTo>
                      <a:lnTo>
                        <a:pt x="589" y="149"/>
                      </a:lnTo>
                      <a:lnTo>
                        <a:pt x="582" y="159"/>
                      </a:lnTo>
                      <a:lnTo>
                        <a:pt x="575" y="168"/>
                      </a:lnTo>
                      <a:lnTo>
                        <a:pt x="570" y="181"/>
                      </a:lnTo>
                      <a:lnTo>
                        <a:pt x="576" y="195"/>
                      </a:lnTo>
                      <a:lnTo>
                        <a:pt x="583" y="205"/>
                      </a:lnTo>
                      <a:lnTo>
                        <a:pt x="585" y="217"/>
                      </a:lnTo>
                      <a:lnTo>
                        <a:pt x="583" y="231"/>
                      </a:lnTo>
                      <a:lnTo>
                        <a:pt x="589" y="243"/>
                      </a:lnTo>
                      <a:lnTo>
                        <a:pt x="614" y="256"/>
                      </a:lnTo>
                      <a:lnTo>
                        <a:pt x="632" y="261"/>
                      </a:lnTo>
                      <a:lnTo>
                        <a:pt x="659" y="261"/>
                      </a:lnTo>
                      <a:lnTo>
                        <a:pt x="687" y="257"/>
                      </a:lnTo>
                      <a:lnTo>
                        <a:pt x="705" y="251"/>
                      </a:lnTo>
                      <a:lnTo>
                        <a:pt x="723" y="251"/>
                      </a:lnTo>
                      <a:lnTo>
                        <a:pt x="757" y="266"/>
                      </a:ln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12700">
                  <a:solidFill>
                    <a:schemeClr val="bg1"/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o-RO" sz="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" name="Freeform 39">
                  <a:extLst>
                    <a:ext uri="{FF2B5EF4-FFF2-40B4-BE49-F238E27FC236}">
                      <a16:creationId xmlns:a16="http://schemas.microsoft.com/office/drawing/2014/main" id="{1EC10E36-CCEB-43EB-856F-005FFB4584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65813" y="1420813"/>
                  <a:ext cx="1160463" cy="952500"/>
                </a:xfrm>
                <a:custGeom>
                  <a:avLst/>
                  <a:gdLst/>
                  <a:ahLst/>
                  <a:cxnLst>
                    <a:cxn ang="0">
                      <a:pos x="339" y="50"/>
                    </a:cxn>
                    <a:cxn ang="0">
                      <a:pos x="432" y="53"/>
                    </a:cxn>
                    <a:cxn ang="0">
                      <a:pos x="447" y="47"/>
                    </a:cxn>
                    <a:cxn ang="0">
                      <a:pos x="510" y="45"/>
                    </a:cxn>
                    <a:cxn ang="0">
                      <a:pos x="544" y="18"/>
                    </a:cxn>
                    <a:cxn ang="0">
                      <a:pos x="611" y="4"/>
                    </a:cxn>
                    <a:cxn ang="0">
                      <a:pos x="642" y="53"/>
                    </a:cxn>
                    <a:cxn ang="0">
                      <a:pos x="692" y="55"/>
                    </a:cxn>
                    <a:cxn ang="0">
                      <a:pos x="725" y="121"/>
                    </a:cxn>
                    <a:cxn ang="0">
                      <a:pos x="668" y="156"/>
                    </a:cxn>
                    <a:cxn ang="0">
                      <a:pos x="626" y="183"/>
                    </a:cxn>
                    <a:cxn ang="0">
                      <a:pos x="603" y="275"/>
                    </a:cxn>
                    <a:cxn ang="0">
                      <a:pos x="489" y="330"/>
                    </a:cxn>
                    <a:cxn ang="0">
                      <a:pos x="455" y="376"/>
                    </a:cxn>
                    <a:cxn ang="0">
                      <a:pos x="498" y="382"/>
                    </a:cxn>
                    <a:cxn ang="0">
                      <a:pos x="492" y="440"/>
                    </a:cxn>
                    <a:cxn ang="0">
                      <a:pos x="524" y="468"/>
                    </a:cxn>
                    <a:cxn ang="0">
                      <a:pos x="646" y="523"/>
                    </a:cxn>
                    <a:cxn ang="0">
                      <a:pos x="648" y="553"/>
                    </a:cxn>
                    <a:cxn ang="0">
                      <a:pos x="605" y="600"/>
                    </a:cxn>
                    <a:cxn ang="0">
                      <a:pos x="520" y="587"/>
                    </a:cxn>
                    <a:cxn ang="0">
                      <a:pos x="510" y="517"/>
                    </a:cxn>
                    <a:cxn ang="0">
                      <a:pos x="427" y="507"/>
                    </a:cxn>
                    <a:cxn ang="0">
                      <a:pos x="361" y="486"/>
                    </a:cxn>
                    <a:cxn ang="0">
                      <a:pos x="326" y="469"/>
                    </a:cxn>
                    <a:cxn ang="0">
                      <a:pos x="360" y="425"/>
                    </a:cxn>
                    <a:cxn ang="0">
                      <a:pos x="345" y="409"/>
                    </a:cxn>
                    <a:cxn ang="0">
                      <a:pos x="323" y="376"/>
                    </a:cxn>
                    <a:cxn ang="0">
                      <a:pos x="302" y="354"/>
                    </a:cxn>
                    <a:cxn ang="0">
                      <a:pos x="320" y="315"/>
                    </a:cxn>
                    <a:cxn ang="0">
                      <a:pos x="299" y="278"/>
                    </a:cxn>
                    <a:cxn ang="0">
                      <a:pos x="268" y="270"/>
                    </a:cxn>
                    <a:cxn ang="0">
                      <a:pos x="244" y="272"/>
                    </a:cxn>
                    <a:cxn ang="0">
                      <a:pos x="243" y="255"/>
                    </a:cxn>
                    <a:cxn ang="0">
                      <a:pos x="213" y="206"/>
                    </a:cxn>
                    <a:cxn ang="0">
                      <a:pos x="191" y="173"/>
                    </a:cxn>
                    <a:cxn ang="0">
                      <a:pos x="166" y="149"/>
                    </a:cxn>
                    <a:cxn ang="0">
                      <a:pos x="139" y="122"/>
                    </a:cxn>
                    <a:cxn ang="0">
                      <a:pos x="81" y="143"/>
                    </a:cxn>
                    <a:cxn ang="0">
                      <a:pos x="66" y="156"/>
                    </a:cxn>
                    <a:cxn ang="0">
                      <a:pos x="46" y="112"/>
                    </a:cxn>
                    <a:cxn ang="0">
                      <a:pos x="0" y="77"/>
                    </a:cxn>
                    <a:cxn ang="0">
                      <a:pos x="59" y="44"/>
                    </a:cxn>
                    <a:cxn ang="0">
                      <a:pos x="134" y="65"/>
                    </a:cxn>
                    <a:cxn ang="0">
                      <a:pos x="163" y="85"/>
                    </a:cxn>
                    <a:cxn ang="0">
                      <a:pos x="192" y="89"/>
                    </a:cxn>
                    <a:cxn ang="0">
                      <a:pos x="238" y="63"/>
                    </a:cxn>
                    <a:cxn ang="0">
                      <a:pos x="251" y="48"/>
                    </a:cxn>
                  </a:cxnLst>
                  <a:rect l="0" t="0" r="r" b="b"/>
                  <a:pathLst>
                    <a:path w="731" h="600">
                      <a:moveTo>
                        <a:pt x="251" y="48"/>
                      </a:moveTo>
                      <a:lnTo>
                        <a:pt x="253" y="43"/>
                      </a:lnTo>
                      <a:lnTo>
                        <a:pt x="253" y="41"/>
                      </a:lnTo>
                      <a:lnTo>
                        <a:pt x="339" y="50"/>
                      </a:lnTo>
                      <a:lnTo>
                        <a:pt x="349" y="50"/>
                      </a:lnTo>
                      <a:lnTo>
                        <a:pt x="365" y="46"/>
                      </a:lnTo>
                      <a:lnTo>
                        <a:pt x="371" y="46"/>
                      </a:lnTo>
                      <a:lnTo>
                        <a:pt x="432" y="53"/>
                      </a:lnTo>
                      <a:lnTo>
                        <a:pt x="438" y="52"/>
                      </a:lnTo>
                      <a:lnTo>
                        <a:pt x="440" y="51"/>
                      </a:lnTo>
                      <a:lnTo>
                        <a:pt x="443" y="49"/>
                      </a:lnTo>
                      <a:lnTo>
                        <a:pt x="447" y="47"/>
                      </a:lnTo>
                      <a:lnTo>
                        <a:pt x="449" y="44"/>
                      </a:lnTo>
                      <a:lnTo>
                        <a:pt x="457" y="47"/>
                      </a:lnTo>
                      <a:lnTo>
                        <a:pt x="485" y="55"/>
                      </a:lnTo>
                      <a:lnTo>
                        <a:pt x="510" y="45"/>
                      </a:lnTo>
                      <a:lnTo>
                        <a:pt x="515" y="37"/>
                      </a:lnTo>
                      <a:lnTo>
                        <a:pt x="518" y="29"/>
                      </a:lnTo>
                      <a:lnTo>
                        <a:pt x="524" y="26"/>
                      </a:lnTo>
                      <a:lnTo>
                        <a:pt x="544" y="18"/>
                      </a:lnTo>
                      <a:lnTo>
                        <a:pt x="558" y="14"/>
                      </a:lnTo>
                      <a:lnTo>
                        <a:pt x="586" y="4"/>
                      </a:lnTo>
                      <a:lnTo>
                        <a:pt x="599" y="0"/>
                      </a:lnTo>
                      <a:lnTo>
                        <a:pt x="611" y="4"/>
                      </a:lnTo>
                      <a:lnTo>
                        <a:pt x="619" y="15"/>
                      </a:lnTo>
                      <a:lnTo>
                        <a:pt x="626" y="44"/>
                      </a:lnTo>
                      <a:lnTo>
                        <a:pt x="630" y="51"/>
                      </a:lnTo>
                      <a:lnTo>
                        <a:pt x="642" y="53"/>
                      </a:lnTo>
                      <a:lnTo>
                        <a:pt x="662" y="47"/>
                      </a:lnTo>
                      <a:lnTo>
                        <a:pt x="671" y="48"/>
                      </a:lnTo>
                      <a:lnTo>
                        <a:pt x="682" y="53"/>
                      </a:lnTo>
                      <a:lnTo>
                        <a:pt x="692" y="55"/>
                      </a:lnTo>
                      <a:lnTo>
                        <a:pt x="702" y="55"/>
                      </a:lnTo>
                      <a:lnTo>
                        <a:pt x="711" y="61"/>
                      </a:lnTo>
                      <a:lnTo>
                        <a:pt x="720" y="80"/>
                      </a:lnTo>
                      <a:lnTo>
                        <a:pt x="725" y="121"/>
                      </a:lnTo>
                      <a:lnTo>
                        <a:pt x="731" y="141"/>
                      </a:lnTo>
                      <a:lnTo>
                        <a:pt x="692" y="166"/>
                      </a:lnTo>
                      <a:lnTo>
                        <a:pt x="677" y="162"/>
                      </a:lnTo>
                      <a:lnTo>
                        <a:pt x="668" y="156"/>
                      </a:lnTo>
                      <a:lnTo>
                        <a:pt x="646" y="160"/>
                      </a:lnTo>
                      <a:lnTo>
                        <a:pt x="637" y="163"/>
                      </a:lnTo>
                      <a:lnTo>
                        <a:pt x="630" y="170"/>
                      </a:lnTo>
                      <a:lnTo>
                        <a:pt x="626" y="183"/>
                      </a:lnTo>
                      <a:lnTo>
                        <a:pt x="623" y="195"/>
                      </a:lnTo>
                      <a:lnTo>
                        <a:pt x="602" y="254"/>
                      </a:lnTo>
                      <a:lnTo>
                        <a:pt x="600" y="263"/>
                      </a:lnTo>
                      <a:lnTo>
                        <a:pt x="603" y="275"/>
                      </a:lnTo>
                      <a:lnTo>
                        <a:pt x="598" y="285"/>
                      </a:lnTo>
                      <a:lnTo>
                        <a:pt x="508" y="319"/>
                      </a:lnTo>
                      <a:lnTo>
                        <a:pt x="499" y="325"/>
                      </a:lnTo>
                      <a:lnTo>
                        <a:pt x="489" y="330"/>
                      </a:lnTo>
                      <a:lnTo>
                        <a:pt x="464" y="332"/>
                      </a:lnTo>
                      <a:lnTo>
                        <a:pt x="448" y="346"/>
                      </a:lnTo>
                      <a:lnTo>
                        <a:pt x="442" y="367"/>
                      </a:lnTo>
                      <a:lnTo>
                        <a:pt x="455" y="376"/>
                      </a:lnTo>
                      <a:lnTo>
                        <a:pt x="473" y="371"/>
                      </a:lnTo>
                      <a:lnTo>
                        <a:pt x="483" y="369"/>
                      </a:lnTo>
                      <a:lnTo>
                        <a:pt x="493" y="372"/>
                      </a:lnTo>
                      <a:lnTo>
                        <a:pt x="498" y="382"/>
                      </a:lnTo>
                      <a:lnTo>
                        <a:pt x="502" y="403"/>
                      </a:lnTo>
                      <a:lnTo>
                        <a:pt x="502" y="413"/>
                      </a:lnTo>
                      <a:lnTo>
                        <a:pt x="493" y="431"/>
                      </a:lnTo>
                      <a:lnTo>
                        <a:pt x="492" y="440"/>
                      </a:lnTo>
                      <a:lnTo>
                        <a:pt x="498" y="448"/>
                      </a:lnTo>
                      <a:lnTo>
                        <a:pt x="507" y="448"/>
                      </a:lnTo>
                      <a:lnTo>
                        <a:pt x="512" y="447"/>
                      </a:lnTo>
                      <a:lnTo>
                        <a:pt x="524" y="468"/>
                      </a:lnTo>
                      <a:lnTo>
                        <a:pt x="552" y="505"/>
                      </a:lnTo>
                      <a:lnTo>
                        <a:pt x="574" y="513"/>
                      </a:lnTo>
                      <a:lnTo>
                        <a:pt x="621" y="521"/>
                      </a:lnTo>
                      <a:lnTo>
                        <a:pt x="646" y="523"/>
                      </a:lnTo>
                      <a:lnTo>
                        <a:pt x="667" y="529"/>
                      </a:lnTo>
                      <a:lnTo>
                        <a:pt x="666" y="539"/>
                      </a:lnTo>
                      <a:lnTo>
                        <a:pt x="658" y="547"/>
                      </a:lnTo>
                      <a:lnTo>
                        <a:pt x="648" y="553"/>
                      </a:lnTo>
                      <a:lnTo>
                        <a:pt x="616" y="566"/>
                      </a:lnTo>
                      <a:lnTo>
                        <a:pt x="610" y="585"/>
                      </a:lnTo>
                      <a:lnTo>
                        <a:pt x="613" y="595"/>
                      </a:lnTo>
                      <a:lnTo>
                        <a:pt x="605" y="600"/>
                      </a:lnTo>
                      <a:lnTo>
                        <a:pt x="594" y="596"/>
                      </a:lnTo>
                      <a:lnTo>
                        <a:pt x="584" y="591"/>
                      </a:lnTo>
                      <a:lnTo>
                        <a:pt x="537" y="594"/>
                      </a:lnTo>
                      <a:lnTo>
                        <a:pt x="520" y="587"/>
                      </a:lnTo>
                      <a:lnTo>
                        <a:pt x="514" y="572"/>
                      </a:lnTo>
                      <a:lnTo>
                        <a:pt x="516" y="553"/>
                      </a:lnTo>
                      <a:lnTo>
                        <a:pt x="516" y="534"/>
                      </a:lnTo>
                      <a:lnTo>
                        <a:pt x="510" y="517"/>
                      </a:lnTo>
                      <a:lnTo>
                        <a:pt x="497" y="505"/>
                      </a:lnTo>
                      <a:lnTo>
                        <a:pt x="480" y="509"/>
                      </a:lnTo>
                      <a:lnTo>
                        <a:pt x="442" y="512"/>
                      </a:lnTo>
                      <a:lnTo>
                        <a:pt x="427" y="507"/>
                      </a:lnTo>
                      <a:lnTo>
                        <a:pt x="416" y="492"/>
                      </a:lnTo>
                      <a:lnTo>
                        <a:pt x="398" y="495"/>
                      </a:lnTo>
                      <a:lnTo>
                        <a:pt x="379" y="494"/>
                      </a:lnTo>
                      <a:lnTo>
                        <a:pt x="361" y="486"/>
                      </a:lnTo>
                      <a:lnTo>
                        <a:pt x="344" y="481"/>
                      </a:lnTo>
                      <a:lnTo>
                        <a:pt x="326" y="481"/>
                      </a:lnTo>
                      <a:lnTo>
                        <a:pt x="327" y="477"/>
                      </a:lnTo>
                      <a:lnTo>
                        <a:pt x="326" y="469"/>
                      </a:lnTo>
                      <a:lnTo>
                        <a:pt x="327" y="465"/>
                      </a:lnTo>
                      <a:lnTo>
                        <a:pt x="329" y="457"/>
                      </a:lnTo>
                      <a:lnTo>
                        <a:pt x="334" y="449"/>
                      </a:lnTo>
                      <a:lnTo>
                        <a:pt x="360" y="425"/>
                      </a:lnTo>
                      <a:lnTo>
                        <a:pt x="363" y="419"/>
                      </a:lnTo>
                      <a:lnTo>
                        <a:pt x="356" y="415"/>
                      </a:lnTo>
                      <a:lnTo>
                        <a:pt x="352" y="413"/>
                      </a:lnTo>
                      <a:lnTo>
                        <a:pt x="345" y="409"/>
                      </a:lnTo>
                      <a:lnTo>
                        <a:pt x="337" y="401"/>
                      </a:lnTo>
                      <a:lnTo>
                        <a:pt x="333" y="395"/>
                      </a:lnTo>
                      <a:lnTo>
                        <a:pt x="327" y="378"/>
                      </a:lnTo>
                      <a:lnTo>
                        <a:pt x="323" y="376"/>
                      </a:lnTo>
                      <a:lnTo>
                        <a:pt x="315" y="375"/>
                      </a:lnTo>
                      <a:lnTo>
                        <a:pt x="303" y="376"/>
                      </a:lnTo>
                      <a:lnTo>
                        <a:pt x="298" y="371"/>
                      </a:lnTo>
                      <a:lnTo>
                        <a:pt x="302" y="354"/>
                      </a:lnTo>
                      <a:lnTo>
                        <a:pt x="313" y="338"/>
                      </a:lnTo>
                      <a:lnTo>
                        <a:pt x="315" y="331"/>
                      </a:lnTo>
                      <a:lnTo>
                        <a:pt x="317" y="324"/>
                      </a:lnTo>
                      <a:lnTo>
                        <a:pt x="320" y="315"/>
                      </a:lnTo>
                      <a:lnTo>
                        <a:pt x="321" y="305"/>
                      </a:lnTo>
                      <a:lnTo>
                        <a:pt x="316" y="288"/>
                      </a:lnTo>
                      <a:lnTo>
                        <a:pt x="313" y="279"/>
                      </a:lnTo>
                      <a:lnTo>
                        <a:pt x="299" y="278"/>
                      </a:lnTo>
                      <a:lnTo>
                        <a:pt x="289" y="285"/>
                      </a:lnTo>
                      <a:lnTo>
                        <a:pt x="271" y="285"/>
                      </a:lnTo>
                      <a:lnTo>
                        <a:pt x="270" y="277"/>
                      </a:lnTo>
                      <a:lnTo>
                        <a:pt x="268" y="270"/>
                      </a:lnTo>
                      <a:lnTo>
                        <a:pt x="266" y="269"/>
                      </a:lnTo>
                      <a:lnTo>
                        <a:pt x="254" y="271"/>
                      </a:lnTo>
                      <a:lnTo>
                        <a:pt x="247" y="273"/>
                      </a:lnTo>
                      <a:lnTo>
                        <a:pt x="244" y="272"/>
                      </a:lnTo>
                      <a:lnTo>
                        <a:pt x="241" y="270"/>
                      </a:lnTo>
                      <a:lnTo>
                        <a:pt x="237" y="264"/>
                      </a:lnTo>
                      <a:lnTo>
                        <a:pt x="240" y="259"/>
                      </a:lnTo>
                      <a:lnTo>
                        <a:pt x="243" y="255"/>
                      </a:lnTo>
                      <a:lnTo>
                        <a:pt x="244" y="250"/>
                      </a:lnTo>
                      <a:lnTo>
                        <a:pt x="244" y="223"/>
                      </a:lnTo>
                      <a:lnTo>
                        <a:pt x="232" y="208"/>
                      </a:lnTo>
                      <a:lnTo>
                        <a:pt x="213" y="206"/>
                      </a:lnTo>
                      <a:lnTo>
                        <a:pt x="197" y="201"/>
                      </a:lnTo>
                      <a:lnTo>
                        <a:pt x="194" y="191"/>
                      </a:lnTo>
                      <a:lnTo>
                        <a:pt x="195" y="181"/>
                      </a:lnTo>
                      <a:lnTo>
                        <a:pt x="191" y="173"/>
                      </a:lnTo>
                      <a:lnTo>
                        <a:pt x="184" y="168"/>
                      </a:lnTo>
                      <a:lnTo>
                        <a:pt x="176" y="164"/>
                      </a:lnTo>
                      <a:lnTo>
                        <a:pt x="169" y="159"/>
                      </a:lnTo>
                      <a:lnTo>
                        <a:pt x="166" y="149"/>
                      </a:lnTo>
                      <a:lnTo>
                        <a:pt x="167" y="137"/>
                      </a:lnTo>
                      <a:lnTo>
                        <a:pt x="165" y="130"/>
                      </a:lnTo>
                      <a:lnTo>
                        <a:pt x="158" y="127"/>
                      </a:lnTo>
                      <a:lnTo>
                        <a:pt x="139" y="122"/>
                      </a:lnTo>
                      <a:lnTo>
                        <a:pt x="122" y="119"/>
                      </a:lnTo>
                      <a:lnTo>
                        <a:pt x="105" y="123"/>
                      </a:lnTo>
                      <a:lnTo>
                        <a:pt x="90" y="130"/>
                      </a:lnTo>
                      <a:lnTo>
                        <a:pt x="81" y="143"/>
                      </a:lnTo>
                      <a:lnTo>
                        <a:pt x="76" y="158"/>
                      </a:lnTo>
                      <a:lnTo>
                        <a:pt x="73" y="163"/>
                      </a:lnTo>
                      <a:lnTo>
                        <a:pt x="67" y="160"/>
                      </a:lnTo>
                      <a:lnTo>
                        <a:pt x="66" y="156"/>
                      </a:lnTo>
                      <a:lnTo>
                        <a:pt x="66" y="152"/>
                      </a:lnTo>
                      <a:lnTo>
                        <a:pt x="64" y="147"/>
                      </a:lnTo>
                      <a:lnTo>
                        <a:pt x="49" y="121"/>
                      </a:lnTo>
                      <a:lnTo>
                        <a:pt x="46" y="112"/>
                      </a:lnTo>
                      <a:lnTo>
                        <a:pt x="39" y="105"/>
                      </a:lnTo>
                      <a:lnTo>
                        <a:pt x="16" y="105"/>
                      </a:lnTo>
                      <a:lnTo>
                        <a:pt x="1" y="95"/>
                      </a:lnTo>
                      <a:lnTo>
                        <a:pt x="0" y="77"/>
                      </a:lnTo>
                      <a:lnTo>
                        <a:pt x="3" y="57"/>
                      </a:lnTo>
                      <a:lnTo>
                        <a:pt x="7" y="49"/>
                      </a:lnTo>
                      <a:lnTo>
                        <a:pt x="38" y="45"/>
                      </a:lnTo>
                      <a:lnTo>
                        <a:pt x="59" y="44"/>
                      </a:lnTo>
                      <a:lnTo>
                        <a:pt x="78" y="47"/>
                      </a:lnTo>
                      <a:lnTo>
                        <a:pt x="123" y="45"/>
                      </a:lnTo>
                      <a:lnTo>
                        <a:pt x="129" y="50"/>
                      </a:lnTo>
                      <a:lnTo>
                        <a:pt x="134" y="65"/>
                      </a:lnTo>
                      <a:lnTo>
                        <a:pt x="142" y="78"/>
                      </a:lnTo>
                      <a:lnTo>
                        <a:pt x="149" y="82"/>
                      </a:lnTo>
                      <a:lnTo>
                        <a:pt x="156" y="85"/>
                      </a:lnTo>
                      <a:lnTo>
                        <a:pt x="163" y="85"/>
                      </a:lnTo>
                      <a:lnTo>
                        <a:pt x="172" y="80"/>
                      </a:lnTo>
                      <a:lnTo>
                        <a:pt x="176" y="84"/>
                      </a:lnTo>
                      <a:lnTo>
                        <a:pt x="180" y="88"/>
                      </a:lnTo>
                      <a:lnTo>
                        <a:pt x="192" y="89"/>
                      </a:lnTo>
                      <a:lnTo>
                        <a:pt x="207" y="85"/>
                      </a:lnTo>
                      <a:lnTo>
                        <a:pt x="221" y="78"/>
                      </a:lnTo>
                      <a:lnTo>
                        <a:pt x="235" y="68"/>
                      </a:lnTo>
                      <a:lnTo>
                        <a:pt x="238" y="63"/>
                      </a:lnTo>
                      <a:lnTo>
                        <a:pt x="240" y="57"/>
                      </a:lnTo>
                      <a:lnTo>
                        <a:pt x="243" y="53"/>
                      </a:lnTo>
                      <a:lnTo>
                        <a:pt x="246" y="50"/>
                      </a:lnTo>
                      <a:lnTo>
                        <a:pt x="251" y="48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solidFill>
                    <a:schemeClr val="bg1"/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o-RO" sz="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" name="Freeform 40">
                  <a:extLst>
                    <a:ext uri="{FF2B5EF4-FFF2-40B4-BE49-F238E27FC236}">
                      <a16:creationId xmlns:a16="http://schemas.microsoft.com/office/drawing/2014/main" id="{8CF63192-F91D-4DC5-9C7A-0A2546A623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70550" y="1609725"/>
                  <a:ext cx="771525" cy="944563"/>
                </a:xfrm>
                <a:custGeom>
                  <a:avLst/>
                  <a:gdLst/>
                  <a:ahLst/>
                  <a:cxnLst>
                    <a:cxn ang="0">
                      <a:pos x="25" y="357"/>
                    </a:cxn>
                    <a:cxn ang="0">
                      <a:pos x="2" y="311"/>
                    </a:cxn>
                    <a:cxn ang="0">
                      <a:pos x="29" y="283"/>
                    </a:cxn>
                    <a:cxn ang="0">
                      <a:pos x="58" y="260"/>
                    </a:cxn>
                    <a:cxn ang="0">
                      <a:pos x="47" y="234"/>
                    </a:cxn>
                    <a:cxn ang="0">
                      <a:pos x="47" y="213"/>
                    </a:cxn>
                    <a:cxn ang="0">
                      <a:pos x="40" y="104"/>
                    </a:cxn>
                    <a:cxn ang="0">
                      <a:pos x="117" y="57"/>
                    </a:cxn>
                    <a:cxn ang="0">
                      <a:pos x="144" y="6"/>
                    </a:cxn>
                    <a:cxn ang="0">
                      <a:pos x="187" y="28"/>
                    </a:cxn>
                    <a:cxn ang="0">
                      <a:pos x="190" y="41"/>
                    </a:cxn>
                    <a:cxn ang="0">
                      <a:pos x="204" y="24"/>
                    </a:cxn>
                    <a:cxn ang="0">
                      <a:pos x="245" y="0"/>
                    </a:cxn>
                    <a:cxn ang="0">
                      <a:pos x="288" y="11"/>
                    </a:cxn>
                    <a:cxn ang="0">
                      <a:pos x="292" y="40"/>
                    </a:cxn>
                    <a:cxn ang="0">
                      <a:pos x="314" y="54"/>
                    </a:cxn>
                    <a:cxn ang="0">
                      <a:pos x="320" y="82"/>
                    </a:cxn>
                    <a:cxn ang="0">
                      <a:pos x="367" y="104"/>
                    </a:cxn>
                    <a:cxn ang="0">
                      <a:pos x="363" y="140"/>
                    </a:cxn>
                    <a:cxn ang="0">
                      <a:pos x="367" y="153"/>
                    </a:cxn>
                    <a:cxn ang="0">
                      <a:pos x="389" y="150"/>
                    </a:cxn>
                    <a:cxn ang="0">
                      <a:pos x="394" y="166"/>
                    </a:cxn>
                    <a:cxn ang="0">
                      <a:pos x="436" y="160"/>
                    </a:cxn>
                    <a:cxn ang="0">
                      <a:pos x="443" y="196"/>
                    </a:cxn>
                    <a:cxn ang="0">
                      <a:pos x="436" y="219"/>
                    </a:cxn>
                    <a:cxn ang="0">
                      <a:pos x="426" y="257"/>
                    </a:cxn>
                    <a:cxn ang="0">
                      <a:pos x="450" y="259"/>
                    </a:cxn>
                    <a:cxn ang="0">
                      <a:pos x="468" y="290"/>
                    </a:cxn>
                    <a:cxn ang="0">
                      <a:pos x="486" y="300"/>
                    </a:cxn>
                    <a:cxn ang="0">
                      <a:pos x="452" y="338"/>
                    </a:cxn>
                    <a:cxn ang="0">
                      <a:pos x="450" y="358"/>
                    </a:cxn>
                    <a:cxn ang="0">
                      <a:pos x="421" y="372"/>
                    </a:cxn>
                    <a:cxn ang="0">
                      <a:pos x="392" y="376"/>
                    </a:cxn>
                    <a:cxn ang="0">
                      <a:pos x="343" y="432"/>
                    </a:cxn>
                    <a:cxn ang="0">
                      <a:pos x="306" y="456"/>
                    </a:cxn>
                    <a:cxn ang="0">
                      <a:pos x="313" y="524"/>
                    </a:cxn>
                    <a:cxn ang="0">
                      <a:pos x="320" y="579"/>
                    </a:cxn>
                    <a:cxn ang="0">
                      <a:pos x="288" y="592"/>
                    </a:cxn>
                    <a:cxn ang="0">
                      <a:pos x="246" y="571"/>
                    </a:cxn>
                    <a:cxn ang="0">
                      <a:pos x="249" y="547"/>
                    </a:cxn>
                    <a:cxn ang="0">
                      <a:pos x="254" y="478"/>
                    </a:cxn>
                    <a:cxn ang="0">
                      <a:pos x="196" y="401"/>
                    </a:cxn>
                    <a:cxn ang="0">
                      <a:pos x="159" y="376"/>
                    </a:cxn>
                    <a:cxn ang="0">
                      <a:pos x="123" y="353"/>
                    </a:cxn>
                    <a:cxn ang="0">
                      <a:pos x="130" y="322"/>
                    </a:cxn>
                  </a:cxnLst>
                  <a:rect l="0" t="0" r="r" b="b"/>
                  <a:pathLst>
                    <a:path w="486" h="595">
                      <a:moveTo>
                        <a:pt x="79" y="330"/>
                      </a:moveTo>
                      <a:lnTo>
                        <a:pt x="45" y="356"/>
                      </a:lnTo>
                      <a:lnTo>
                        <a:pt x="25" y="357"/>
                      </a:lnTo>
                      <a:lnTo>
                        <a:pt x="4" y="340"/>
                      </a:lnTo>
                      <a:lnTo>
                        <a:pt x="0" y="326"/>
                      </a:lnTo>
                      <a:lnTo>
                        <a:pt x="2" y="311"/>
                      </a:lnTo>
                      <a:lnTo>
                        <a:pt x="7" y="297"/>
                      </a:lnTo>
                      <a:lnTo>
                        <a:pt x="16" y="286"/>
                      </a:lnTo>
                      <a:lnTo>
                        <a:pt x="29" y="283"/>
                      </a:lnTo>
                      <a:lnTo>
                        <a:pt x="46" y="275"/>
                      </a:lnTo>
                      <a:lnTo>
                        <a:pt x="59" y="272"/>
                      </a:lnTo>
                      <a:lnTo>
                        <a:pt x="58" y="260"/>
                      </a:lnTo>
                      <a:lnTo>
                        <a:pt x="51" y="242"/>
                      </a:lnTo>
                      <a:lnTo>
                        <a:pt x="48" y="238"/>
                      </a:lnTo>
                      <a:lnTo>
                        <a:pt x="47" y="234"/>
                      </a:lnTo>
                      <a:lnTo>
                        <a:pt x="49" y="228"/>
                      </a:lnTo>
                      <a:lnTo>
                        <a:pt x="49" y="222"/>
                      </a:lnTo>
                      <a:lnTo>
                        <a:pt x="47" y="213"/>
                      </a:lnTo>
                      <a:lnTo>
                        <a:pt x="41" y="194"/>
                      </a:lnTo>
                      <a:lnTo>
                        <a:pt x="43" y="133"/>
                      </a:lnTo>
                      <a:lnTo>
                        <a:pt x="40" y="104"/>
                      </a:lnTo>
                      <a:lnTo>
                        <a:pt x="44" y="91"/>
                      </a:lnTo>
                      <a:lnTo>
                        <a:pt x="66" y="76"/>
                      </a:lnTo>
                      <a:lnTo>
                        <a:pt x="117" y="57"/>
                      </a:lnTo>
                      <a:lnTo>
                        <a:pt x="128" y="47"/>
                      </a:lnTo>
                      <a:lnTo>
                        <a:pt x="137" y="18"/>
                      </a:lnTo>
                      <a:lnTo>
                        <a:pt x="144" y="6"/>
                      </a:lnTo>
                      <a:lnTo>
                        <a:pt x="158" y="2"/>
                      </a:lnTo>
                      <a:lnTo>
                        <a:pt x="172" y="2"/>
                      </a:lnTo>
                      <a:lnTo>
                        <a:pt x="187" y="28"/>
                      </a:lnTo>
                      <a:lnTo>
                        <a:pt x="189" y="33"/>
                      </a:lnTo>
                      <a:lnTo>
                        <a:pt x="189" y="37"/>
                      </a:lnTo>
                      <a:lnTo>
                        <a:pt x="190" y="41"/>
                      </a:lnTo>
                      <a:lnTo>
                        <a:pt x="196" y="44"/>
                      </a:lnTo>
                      <a:lnTo>
                        <a:pt x="199" y="39"/>
                      </a:lnTo>
                      <a:lnTo>
                        <a:pt x="204" y="24"/>
                      </a:lnTo>
                      <a:lnTo>
                        <a:pt x="213" y="11"/>
                      </a:lnTo>
                      <a:lnTo>
                        <a:pt x="228" y="4"/>
                      </a:lnTo>
                      <a:lnTo>
                        <a:pt x="245" y="0"/>
                      </a:lnTo>
                      <a:lnTo>
                        <a:pt x="262" y="3"/>
                      </a:lnTo>
                      <a:lnTo>
                        <a:pt x="281" y="8"/>
                      </a:lnTo>
                      <a:lnTo>
                        <a:pt x="288" y="11"/>
                      </a:lnTo>
                      <a:lnTo>
                        <a:pt x="290" y="18"/>
                      </a:lnTo>
                      <a:lnTo>
                        <a:pt x="289" y="30"/>
                      </a:lnTo>
                      <a:lnTo>
                        <a:pt x="292" y="40"/>
                      </a:lnTo>
                      <a:lnTo>
                        <a:pt x="299" y="45"/>
                      </a:lnTo>
                      <a:lnTo>
                        <a:pt x="307" y="49"/>
                      </a:lnTo>
                      <a:lnTo>
                        <a:pt x="314" y="54"/>
                      </a:lnTo>
                      <a:lnTo>
                        <a:pt x="318" y="62"/>
                      </a:lnTo>
                      <a:lnTo>
                        <a:pt x="317" y="72"/>
                      </a:lnTo>
                      <a:lnTo>
                        <a:pt x="320" y="82"/>
                      </a:lnTo>
                      <a:lnTo>
                        <a:pt x="336" y="87"/>
                      </a:lnTo>
                      <a:lnTo>
                        <a:pt x="355" y="89"/>
                      </a:lnTo>
                      <a:lnTo>
                        <a:pt x="367" y="104"/>
                      </a:lnTo>
                      <a:lnTo>
                        <a:pt x="367" y="131"/>
                      </a:lnTo>
                      <a:lnTo>
                        <a:pt x="366" y="136"/>
                      </a:lnTo>
                      <a:lnTo>
                        <a:pt x="363" y="140"/>
                      </a:lnTo>
                      <a:lnTo>
                        <a:pt x="360" y="145"/>
                      </a:lnTo>
                      <a:lnTo>
                        <a:pt x="364" y="151"/>
                      </a:lnTo>
                      <a:lnTo>
                        <a:pt x="367" y="153"/>
                      </a:lnTo>
                      <a:lnTo>
                        <a:pt x="370" y="154"/>
                      </a:lnTo>
                      <a:lnTo>
                        <a:pt x="377" y="152"/>
                      </a:lnTo>
                      <a:lnTo>
                        <a:pt x="389" y="150"/>
                      </a:lnTo>
                      <a:lnTo>
                        <a:pt x="391" y="151"/>
                      </a:lnTo>
                      <a:lnTo>
                        <a:pt x="393" y="158"/>
                      </a:lnTo>
                      <a:lnTo>
                        <a:pt x="394" y="166"/>
                      </a:lnTo>
                      <a:lnTo>
                        <a:pt x="412" y="166"/>
                      </a:lnTo>
                      <a:lnTo>
                        <a:pt x="422" y="159"/>
                      </a:lnTo>
                      <a:lnTo>
                        <a:pt x="436" y="160"/>
                      </a:lnTo>
                      <a:lnTo>
                        <a:pt x="439" y="169"/>
                      </a:lnTo>
                      <a:lnTo>
                        <a:pt x="444" y="186"/>
                      </a:lnTo>
                      <a:lnTo>
                        <a:pt x="443" y="196"/>
                      </a:lnTo>
                      <a:lnTo>
                        <a:pt x="440" y="205"/>
                      </a:lnTo>
                      <a:lnTo>
                        <a:pt x="438" y="212"/>
                      </a:lnTo>
                      <a:lnTo>
                        <a:pt x="436" y="219"/>
                      </a:lnTo>
                      <a:lnTo>
                        <a:pt x="425" y="235"/>
                      </a:lnTo>
                      <a:lnTo>
                        <a:pt x="421" y="252"/>
                      </a:lnTo>
                      <a:lnTo>
                        <a:pt x="426" y="257"/>
                      </a:lnTo>
                      <a:lnTo>
                        <a:pt x="438" y="256"/>
                      </a:lnTo>
                      <a:lnTo>
                        <a:pt x="446" y="257"/>
                      </a:lnTo>
                      <a:lnTo>
                        <a:pt x="450" y="259"/>
                      </a:lnTo>
                      <a:lnTo>
                        <a:pt x="456" y="276"/>
                      </a:lnTo>
                      <a:lnTo>
                        <a:pt x="460" y="282"/>
                      </a:lnTo>
                      <a:lnTo>
                        <a:pt x="468" y="290"/>
                      </a:lnTo>
                      <a:lnTo>
                        <a:pt x="475" y="294"/>
                      </a:lnTo>
                      <a:lnTo>
                        <a:pt x="479" y="296"/>
                      </a:lnTo>
                      <a:lnTo>
                        <a:pt x="486" y="300"/>
                      </a:lnTo>
                      <a:lnTo>
                        <a:pt x="483" y="306"/>
                      </a:lnTo>
                      <a:lnTo>
                        <a:pt x="457" y="330"/>
                      </a:lnTo>
                      <a:lnTo>
                        <a:pt x="452" y="338"/>
                      </a:lnTo>
                      <a:lnTo>
                        <a:pt x="450" y="346"/>
                      </a:lnTo>
                      <a:lnTo>
                        <a:pt x="449" y="350"/>
                      </a:lnTo>
                      <a:lnTo>
                        <a:pt x="450" y="358"/>
                      </a:lnTo>
                      <a:lnTo>
                        <a:pt x="449" y="362"/>
                      </a:lnTo>
                      <a:lnTo>
                        <a:pt x="426" y="371"/>
                      </a:lnTo>
                      <a:lnTo>
                        <a:pt x="421" y="372"/>
                      </a:lnTo>
                      <a:lnTo>
                        <a:pt x="416" y="370"/>
                      </a:lnTo>
                      <a:lnTo>
                        <a:pt x="412" y="367"/>
                      </a:lnTo>
                      <a:lnTo>
                        <a:pt x="392" y="376"/>
                      </a:lnTo>
                      <a:lnTo>
                        <a:pt x="362" y="406"/>
                      </a:lnTo>
                      <a:lnTo>
                        <a:pt x="350" y="424"/>
                      </a:lnTo>
                      <a:lnTo>
                        <a:pt x="343" y="432"/>
                      </a:lnTo>
                      <a:lnTo>
                        <a:pt x="332" y="437"/>
                      </a:lnTo>
                      <a:lnTo>
                        <a:pt x="314" y="438"/>
                      </a:lnTo>
                      <a:lnTo>
                        <a:pt x="306" y="456"/>
                      </a:lnTo>
                      <a:lnTo>
                        <a:pt x="304" y="477"/>
                      </a:lnTo>
                      <a:lnTo>
                        <a:pt x="305" y="502"/>
                      </a:lnTo>
                      <a:lnTo>
                        <a:pt x="313" y="524"/>
                      </a:lnTo>
                      <a:lnTo>
                        <a:pt x="326" y="540"/>
                      </a:lnTo>
                      <a:lnTo>
                        <a:pt x="328" y="560"/>
                      </a:lnTo>
                      <a:lnTo>
                        <a:pt x="320" y="579"/>
                      </a:lnTo>
                      <a:lnTo>
                        <a:pt x="307" y="594"/>
                      </a:lnTo>
                      <a:lnTo>
                        <a:pt x="301" y="595"/>
                      </a:lnTo>
                      <a:lnTo>
                        <a:pt x="288" y="592"/>
                      </a:lnTo>
                      <a:lnTo>
                        <a:pt x="283" y="589"/>
                      </a:lnTo>
                      <a:lnTo>
                        <a:pt x="270" y="574"/>
                      </a:lnTo>
                      <a:lnTo>
                        <a:pt x="246" y="571"/>
                      </a:lnTo>
                      <a:lnTo>
                        <a:pt x="230" y="558"/>
                      </a:lnTo>
                      <a:lnTo>
                        <a:pt x="236" y="550"/>
                      </a:lnTo>
                      <a:lnTo>
                        <a:pt x="249" y="547"/>
                      </a:lnTo>
                      <a:lnTo>
                        <a:pt x="253" y="536"/>
                      </a:lnTo>
                      <a:lnTo>
                        <a:pt x="248" y="501"/>
                      </a:lnTo>
                      <a:lnTo>
                        <a:pt x="254" y="478"/>
                      </a:lnTo>
                      <a:lnTo>
                        <a:pt x="248" y="438"/>
                      </a:lnTo>
                      <a:lnTo>
                        <a:pt x="218" y="407"/>
                      </a:lnTo>
                      <a:lnTo>
                        <a:pt x="196" y="401"/>
                      </a:lnTo>
                      <a:lnTo>
                        <a:pt x="176" y="393"/>
                      </a:lnTo>
                      <a:lnTo>
                        <a:pt x="168" y="384"/>
                      </a:lnTo>
                      <a:lnTo>
                        <a:pt x="159" y="376"/>
                      </a:lnTo>
                      <a:lnTo>
                        <a:pt x="138" y="369"/>
                      </a:lnTo>
                      <a:lnTo>
                        <a:pt x="129" y="363"/>
                      </a:lnTo>
                      <a:lnTo>
                        <a:pt x="123" y="353"/>
                      </a:lnTo>
                      <a:lnTo>
                        <a:pt x="124" y="343"/>
                      </a:lnTo>
                      <a:lnTo>
                        <a:pt x="130" y="333"/>
                      </a:lnTo>
                      <a:lnTo>
                        <a:pt x="130" y="322"/>
                      </a:lnTo>
                      <a:lnTo>
                        <a:pt x="120" y="317"/>
                      </a:lnTo>
                      <a:lnTo>
                        <a:pt x="79" y="33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solidFill>
                    <a:schemeClr val="bg1"/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o-RO" sz="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" name="Freeform 41">
                  <a:extLst>
                    <a:ext uri="{FF2B5EF4-FFF2-40B4-BE49-F238E27FC236}">
                      <a16:creationId xmlns:a16="http://schemas.microsoft.com/office/drawing/2014/main" id="{8605A589-9F79-4182-BE02-FA18A0E758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9550" y="1252538"/>
                  <a:ext cx="977900" cy="1039813"/>
                </a:xfrm>
                <a:custGeom>
                  <a:avLst/>
                  <a:gdLst/>
                  <a:ahLst/>
                  <a:cxnLst>
                    <a:cxn ang="0">
                      <a:pos x="55" y="103"/>
                    </a:cxn>
                    <a:cxn ang="0">
                      <a:pos x="77" y="88"/>
                    </a:cxn>
                    <a:cxn ang="0">
                      <a:pos x="132" y="71"/>
                    </a:cxn>
                    <a:cxn ang="0">
                      <a:pos x="258" y="6"/>
                    </a:cxn>
                    <a:cxn ang="0">
                      <a:pos x="352" y="10"/>
                    </a:cxn>
                    <a:cxn ang="0">
                      <a:pos x="370" y="22"/>
                    </a:cxn>
                    <a:cxn ang="0">
                      <a:pos x="392" y="37"/>
                    </a:cxn>
                    <a:cxn ang="0">
                      <a:pos x="409" y="44"/>
                    </a:cxn>
                    <a:cxn ang="0">
                      <a:pos x="448" y="81"/>
                    </a:cxn>
                    <a:cxn ang="0">
                      <a:pos x="453" y="81"/>
                    </a:cxn>
                    <a:cxn ang="0">
                      <a:pos x="467" y="78"/>
                    </a:cxn>
                    <a:cxn ang="0">
                      <a:pos x="486" y="82"/>
                    </a:cxn>
                    <a:cxn ang="0">
                      <a:pos x="513" y="112"/>
                    </a:cxn>
                    <a:cxn ang="0">
                      <a:pos x="606" y="145"/>
                    </a:cxn>
                    <a:cxn ang="0">
                      <a:pos x="614" y="154"/>
                    </a:cxn>
                    <a:cxn ang="0">
                      <a:pos x="603" y="163"/>
                    </a:cxn>
                    <a:cxn ang="0">
                      <a:pos x="584" y="184"/>
                    </a:cxn>
                    <a:cxn ang="0">
                      <a:pos x="543" y="194"/>
                    </a:cxn>
                    <a:cxn ang="0">
                      <a:pos x="526" y="191"/>
                    </a:cxn>
                    <a:cxn ang="0">
                      <a:pos x="505" y="184"/>
                    </a:cxn>
                    <a:cxn ang="0">
                      <a:pos x="486" y="151"/>
                    </a:cxn>
                    <a:cxn ang="0">
                      <a:pos x="401" y="151"/>
                    </a:cxn>
                    <a:cxn ang="0">
                      <a:pos x="363" y="183"/>
                    </a:cxn>
                    <a:cxn ang="0">
                      <a:pos x="402" y="211"/>
                    </a:cxn>
                    <a:cxn ang="0">
                      <a:pos x="398" y="227"/>
                    </a:cxn>
                    <a:cxn ang="0">
                      <a:pos x="368" y="272"/>
                    </a:cxn>
                    <a:cxn ang="0">
                      <a:pos x="284" y="316"/>
                    </a:cxn>
                    <a:cxn ang="0">
                      <a:pos x="281" y="419"/>
                    </a:cxn>
                    <a:cxn ang="0">
                      <a:pos x="289" y="453"/>
                    </a:cxn>
                    <a:cxn ang="0">
                      <a:pos x="291" y="467"/>
                    </a:cxn>
                    <a:cxn ang="0">
                      <a:pos x="286" y="500"/>
                    </a:cxn>
                    <a:cxn ang="0">
                      <a:pos x="247" y="522"/>
                    </a:cxn>
                    <a:cxn ang="0">
                      <a:pos x="244" y="565"/>
                    </a:cxn>
                    <a:cxn ang="0">
                      <a:pos x="231" y="607"/>
                    </a:cxn>
                    <a:cxn ang="0">
                      <a:pos x="206" y="589"/>
                    </a:cxn>
                    <a:cxn ang="0">
                      <a:pos x="155" y="590"/>
                    </a:cxn>
                    <a:cxn ang="0">
                      <a:pos x="141" y="614"/>
                    </a:cxn>
                    <a:cxn ang="0">
                      <a:pos x="103" y="626"/>
                    </a:cxn>
                    <a:cxn ang="0">
                      <a:pos x="101" y="650"/>
                    </a:cxn>
                    <a:cxn ang="0">
                      <a:pos x="67" y="638"/>
                    </a:cxn>
                    <a:cxn ang="0">
                      <a:pos x="34" y="618"/>
                    </a:cxn>
                    <a:cxn ang="0">
                      <a:pos x="48" y="600"/>
                    </a:cxn>
                    <a:cxn ang="0">
                      <a:pos x="23" y="589"/>
                    </a:cxn>
                    <a:cxn ang="0">
                      <a:pos x="7" y="567"/>
                    </a:cxn>
                    <a:cxn ang="0">
                      <a:pos x="10" y="533"/>
                    </a:cxn>
                    <a:cxn ang="0">
                      <a:pos x="28" y="455"/>
                    </a:cxn>
                    <a:cxn ang="0">
                      <a:pos x="55" y="458"/>
                    </a:cxn>
                    <a:cxn ang="0">
                      <a:pos x="73" y="447"/>
                    </a:cxn>
                    <a:cxn ang="0">
                      <a:pos x="87" y="426"/>
                    </a:cxn>
                    <a:cxn ang="0">
                      <a:pos x="102" y="407"/>
                    </a:cxn>
                    <a:cxn ang="0">
                      <a:pos x="70" y="383"/>
                    </a:cxn>
                    <a:cxn ang="0">
                      <a:pos x="83" y="349"/>
                    </a:cxn>
                    <a:cxn ang="0">
                      <a:pos x="77" y="316"/>
                    </a:cxn>
                    <a:cxn ang="0">
                      <a:pos x="66" y="269"/>
                    </a:cxn>
                  </a:cxnLst>
                  <a:rect l="0" t="0" r="r" b="b"/>
                  <a:pathLst>
                    <a:path w="616" h="655">
                      <a:moveTo>
                        <a:pt x="59" y="254"/>
                      </a:moveTo>
                      <a:lnTo>
                        <a:pt x="50" y="133"/>
                      </a:lnTo>
                      <a:lnTo>
                        <a:pt x="55" y="103"/>
                      </a:lnTo>
                      <a:lnTo>
                        <a:pt x="57" y="103"/>
                      </a:lnTo>
                      <a:lnTo>
                        <a:pt x="63" y="100"/>
                      </a:lnTo>
                      <a:lnTo>
                        <a:pt x="77" y="88"/>
                      </a:lnTo>
                      <a:lnTo>
                        <a:pt x="95" y="67"/>
                      </a:lnTo>
                      <a:lnTo>
                        <a:pt x="101" y="66"/>
                      </a:lnTo>
                      <a:lnTo>
                        <a:pt x="132" y="71"/>
                      </a:lnTo>
                      <a:lnTo>
                        <a:pt x="142" y="71"/>
                      </a:lnTo>
                      <a:lnTo>
                        <a:pt x="152" y="68"/>
                      </a:lnTo>
                      <a:lnTo>
                        <a:pt x="258" y="6"/>
                      </a:lnTo>
                      <a:lnTo>
                        <a:pt x="268" y="1"/>
                      </a:lnTo>
                      <a:lnTo>
                        <a:pt x="279" y="0"/>
                      </a:lnTo>
                      <a:lnTo>
                        <a:pt x="352" y="10"/>
                      </a:lnTo>
                      <a:lnTo>
                        <a:pt x="360" y="14"/>
                      </a:lnTo>
                      <a:lnTo>
                        <a:pt x="363" y="16"/>
                      </a:lnTo>
                      <a:lnTo>
                        <a:pt x="370" y="22"/>
                      </a:lnTo>
                      <a:lnTo>
                        <a:pt x="378" y="28"/>
                      </a:lnTo>
                      <a:lnTo>
                        <a:pt x="388" y="35"/>
                      </a:lnTo>
                      <a:lnTo>
                        <a:pt x="392" y="37"/>
                      </a:lnTo>
                      <a:lnTo>
                        <a:pt x="401" y="39"/>
                      </a:lnTo>
                      <a:lnTo>
                        <a:pt x="405" y="41"/>
                      </a:lnTo>
                      <a:lnTo>
                        <a:pt x="409" y="44"/>
                      </a:lnTo>
                      <a:lnTo>
                        <a:pt x="416" y="53"/>
                      </a:lnTo>
                      <a:lnTo>
                        <a:pt x="446" y="79"/>
                      </a:lnTo>
                      <a:lnTo>
                        <a:pt x="448" y="81"/>
                      </a:lnTo>
                      <a:lnTo>
                        <a:pt x="451" y="82"/>
                      </a:lnTo>
                      <a:lnTo>
                        <a:pt x="452" y="82"/>
                      </a:lnTo>
                      <a:lnTo>
                        <a:pt x="453" y="81"/>
                      </a:lnTo>
                      <a:lnTo>
                        <a:pt x="457" y="80"/>
                      </a:lnTo>
                      <a:lnTo>
                        <a:pt x="460" y="78"/>
                      </a:lnTo>
                      <a:lnTo>
                        <a:pt x="467" y="78"/>
                      </a:lnTo>
                      <a:lnTo>
                        <a:pt x="471" y="78"/>
                      </a:lnTo>
                      <a:lnTo>
                        <a:pt x="479" y="79"/>
                      </a:lnTo>
                      <a:lnTo>
                        <a:pt x="486" y="82"/>
                      </a:lnTo>
                      <a:lnTo>
                        <a:pt x="498" y="92"/>
                      </a:lnTo>
                      <a:lnTo>
                        <a:pt x="504" y="98"/>
                      </a:lnTo>
                      <a:lnTo>
                        <a:pt x="513" y="112"/>
                      </a:lnTo>
                      <a:lnTo>
                        <a:pt x="518" y="118"/>
                      </a:lnTo>
                      <a:lnTo>
                        <a:pt x="528" y="124"/>
                      </a:lnTo>
                      <a:lnTo>
                        <a:pt x="606" y="145"/>
                      </a:lnTo>
                      <a:lnTo>
                        <a:pt x="616" y="147"/>
                      </a:lnTo>
                      <a:lnTo>
                        <a:pt x="616" y="149"/>
                      </a:lnTo>
                      <a:lnTo>
                        <a:pt x="614" y="154"/>
                      </a:lnTo>
                      <a:lnTo>
                        <a:pt x="609" y="156"/>
                      </a:lnTo>
                      <a:lnTo>
                        <a:pt x="606" y="159"/>
                      </a:lnTo>
                      <a:lnTo>
                        <a:pt x="603" y="163"/>
                      </a:lnTo>
                      <a:lnTo>
                        <a:pt x="601" y="169"/>
                      </a:lnTo>
                      <a:lnTo>
                        <a:pt x="598" y="174"/>
                      </a:lnTo>
                      <a:lnTo>
                        <a:pt x="584" y="184"/>
                      </a:lnTo>
                      <a:lnTo>
                        <a:pt x="570" y="191"/>
                      </a:lnTo>
                      <a:lnTo>
                        <a:pt x="555" y="195"/>
                      </a:lnTo>
                      <a:lnTo>
                        <a:pt x="543" y="194"/>
                      </a:lnTo>
                      <a:lnTo>
                        <a:pt x="539" y="190"/>
                      </a:lnTo>
                      <a:lnTo>
                        <a:pt x="535" y="186"/>
                      </a:lnTo>
                      <a:lnTo>
                        <a:pt x="526" y="191"/>
                      </a:lnTo>
                      <a:lnTo>
                        <a:pt x="519" y="191"/>
                      </a:lnTo>
                      <a:lnTo>
                        <a:pt x="512" y="188"/>
                      </a:lnTo>
                      <a:lnTo>
                        <a:pt x="505" y="184"/>
                      </a:lnTo>
                      <a:lnTo>
                        <a:pt x="497" y="171"/>
                      </a:lnTo>
                      <a:lnTo>
                        <a:pt x="492" y="156"/>
                      </a:lnTo>
                      <a:lnTo>
                        <a:pt x="486" y="151"/>
                      </a:lnTo>
                      <a:lnTo>
                        <a:pt x="441" y="153"/>
                      </a:lnTo>
                      <a:lnTo>
                        <a:pt x="422" y="150"/>
                      </a:lnTo>
                      <a:lnTo>
                        <a:pt x="401" y="151"/>
                      </a:lnTo>
                      <a:lnTo>
                        <a:pt x="370" y="155"/>
                      </a:lnTo>
                      <a:lnTo>
                        <a:pt x="366" y="163"/>
                      </a:lnTo>
                      <a:lnTo>
                        <a:pt x="363" y="183"/>
                      </a:lnTo>
                      <a:lnTo>
                        <a:pt x="364" y="201"/>
                      </a:lnTo>
                      <a:lnTo>
                        <a:pt x="379" y="211"/>
                      </a:lnTo>
                      <a:lnTo>
                        <a:pt x="402" y="211"/>
                      </a:lnTo>
                      <a:lnTo>
                        <a:pt x="409" y="218"/>
                      </a:lnTo>
                      <a:lnTo>
                        <a:pt x="412" y="227"/>
                      </a:lnTo>
                      <a:lnTo>
                        <a:pt x="398" y="227"/>
                      </a:lnTo>
                      <a:lnTo>
                        <a:pt x="384" y="231"/>
                      </a:lnTo>
                      <a:lnTo>
                        <a:pt x="377" y="243"/>
                      </a:lnTo>
                      <a:lnTo>
                        <a:pt x="368" y="272"/>
                      </a:lnTo>
                      <a:lnTo>
                        <a:pt x="357" y="282"/>
                      </a:lnTo>
                      <a:lnTo>
                        <a:pt x="306" y="301"/>
                      </a:lnTo>
                      <a:lnTo>
                        <a:pt x="284" y="316"/>
                      </a:lnTo>
                      <a:lnTo>
                        <a:pt x="280" y="329"/>
                      </a:lnTo>
                      <a:lnTo>
                        <a:pt x="283" y="358"/>
                      </a:lnTo>
                      <a:lnTo>
                        <a:pt x="281" y="419"/>
                      </a:lnTo>
                      <a:lnTo>
                        <a:pt x="287" y="438"/>
                      </a:lnTo>
                      <a:lnTo>
                        <a:pt x="289" y="447"/>
                      </a:lnTo>
                      <a:lnTo>
                        <a:pt x="289" y="453"/>
                      </a:lnTo>
                      <a:lnTo>
                        <a:pt x="287" y="459"/>
                      </a:lnTo>
                      <a:lnTo>
                        <a:pt x="288" y="463"/>
                      </a:lnTo>
                      <a:lnTo>
                        <a:pt x="291" y="467"/>
                      </a:lnTo>
                      <a:lnTo>
                        <a:pt x="298" y="485"/>
                      </a:lnTo>
                      <a:lnTo>
                        <a:pt x="299" y="497"/>
                      </a:lnTo>
                      <a:lnTo>
                        <a:pt x="286" y="500"/>
                      </a:lnTo>
                      <a:lnTo>
                        <a:pt x="269" y="508"/>
                      </a:lnTo>
                      <a:lnTo>
                        <a:pt x="256" y="511"/>
                      </a:lnTo>
                      <a:lnTo>
                        <a:pt x="247" y="522"/>
                      </a:lnTo>
                      <a:lnTo>
                        <a:pt x="242" y="536"/>
                      </a:lnTo>
                      <a:lnTo>
                        <a:pt x="240" y="551"/>
                      </a:lnTo>
                      <a:lnTo>
                        <a:pt x="244" y="565"/>
                      </a:lnTo>
                      <a:lnTo>
                        <a:pt x="265" y="582"/>
                      </a:lnTo>
                      <a:lnTo>
                        <a:pt x="255" y="597"/>
                      </a:lnTo>
                      <a:lnTo>
                        <a:pt x="231" y="607"/>
                      </a:lnTo>
                      <a:lnTo>
                        <a:pt x="222" y="603"/>
                      </a:lnTo>
                      <a:lnTo>
                        <a:pt x="217" y="596"/>
                      </a:lnTo>
                      <a:lnTo>
                        <a:pt x="206" y="589"/>
                      </a:lnTo>
                      <a:lnTo>
                        <a:pt x="195" y="583"/>
                      </a:lnTo>
                      <a:lnTo>
                        <a:pt x="174" y="579"/>
                      </a:lnTo>
                      <a:lnTo>
                        <a:pt x="155" y="590"/>
                      </a:lnTo>
                      <a:lnTo>
                        <a:pt x="150" y="599"/>
                      </a:lnTo>
                      <a:lnTo>
                        <a:pt x="149" y="610"/>
                      </a:lnTo>
                      <a:lnTo>
                        <a:pt x="141" y="614"/>
                      </a:lnTo>
                      <a:lnTo>
                        <a:pt x="130" y="611"/>
                      </a:lnTo>
                      <a:lnTo>
                        <a:pt x="108" y="610"/>
                      </a:lnTo>
                      <a:lnTo>
                        <a:pt x="103" y="626"/>
                      </a:lnTo>
                      <a:lnTo>
                        <a:pt x="108" y="633"/>
                      </a:lnTo>
                      <a:lnTo>
                        <a:pt x="108" y="642"/>
                      </a:lnTo>
                      <a:lnTo>
                        <a:pt x="101" y="650"/>
                      </a:lnTo>
                      <a:lnTo>
                        <a:pt x="91" y="655"/>
                      </a:lnTo>
                      <a:lnTo>
                        <a:pt x="82" y="653"/>
                      </a:lnTo>
                      <a:lnTo>
                        <a:pt x="67" y="638"/>
                      </a:lnTo>
                      <a:lnTo>
                        <a:pt x="56" y="632"/>
                      </a:lnTo>
                      <a:lnTo>
                        <a:pt x="35" y="626"/>
                      </a:lnTo>
                      <a:lnTo>
                        <a:pt x="34" y="618"/>
                      </a:lnTo>
                      <a:lnTo>
                        <a:pt x="42" y="609"/>
                      </a:lnTo>
                      <a:lnTo>
                        <a:pt x="47" y="606"/>
                      </a:lnTo>
                      <a:lnTo>
                        <a:pt x="48" y="600"/>
                      </a:lnTo>
                      <a:lnTo>
                        <a:pt x="45" y="593"/>
                      </a:lnTo>
                      <a:lnTo>
                        <a:pt x="38" y="589"/>
                      </a:lnTo>
                      <a:lnTo>
                        <a:pt x="23" y="589"/>
                      </a:lnTo>
                      <a:lnTo>
                        <a:pt x="15" y="587"/>
                      </a:lnTo>
                      <a:lnTo>
                        <a:pt x="2" y="580"/>
                      </a:lnTo>
                      <a:lnTo>
                        <a:pt x="7" y="567"/>
                      </a:lnTo>
                      <a:lnTo>
                        <a:pt x="9" y="553"/>
                      </a:lnTo>
                      <a:lnTo>
                        <a:pt x="8" y="543"/>
                      </a:lnTo>
                      <a:lnTo>
                        <a:pt x="10" y="533"/>
                      </a:lnTo>
                      <a:lnTo>
                        <a:pt x="0" y="515"/>
                      </a:lnTo>
                      <a:lnTo>
                        <a:pt x="11" y="463"/>
                      </a:lnTo>
                      <a:lnTo>
                        <a:pt x="28" y="455"/>
                      </a:lnTo>
                      <a:lnTo>
                        <a:pt x="50" y="455"/>
                      </a:lnTo>
                      <a:lnTo>
                        <a:pt x="52" y="455"/>
                      </a:lnTo>
                      <a:lnTo>
                        <a:pt x="55" y="458"/>
                      </a:lnTo>
                      <a:lnTo>
                        <a:pt x="56" y="459"/>
                      </a:lnTo>
                      <a:lnTo>
                        <a:pt x="61" y="457"/>
                      </a:lnTo>
                      <a:lnTo>
                        <a:pt x="73" y="447"/>
                      </a:lnTo>
                      <a:lnTo>
                        <a:pt x="80" y="440"/>
                      </a:lnTo>
                      <a:lnTo>
                        <a:pt x="82" y="431"/>
                      </a:lnTo>
                      <a:lnTo>
                        <a:pt x="87" y="426"/>
                      </a:lnTo>
                      <a:lnTo>
                        <a:pt x="97" y="428"/>
                      </a:lnTo>
                      <a:lnTo>
                        <a:pt x="105" y="425"/>
                      </a:lnTo>
                      <a:lnTo>
                        <a:pt x="102" y="407"/>
                      </a:lnTo>
                      <a:lnTo>
                        <a:pt x="86" y="395"/>
                      </a:lnTo>
                      <a:lnTo>
                        <a:pt x="76" y="390"/>
                      </a:lnTo>
                      <a:lnTo>
                        <a:pt x="70" y="383"/>
                      </a:lnTo>
                      <a:lnTo>
                        <a:pt x="75" y="373"/>
                      </a:lnTo>
                      <a:lnTo>
                        <a:pt x="81" y="357"/>
                      </a:lnTo>
                      <a:lnTo>
                        <a:pt x="83" y="349"/>
                      </a:lnTo>
                      <a:lnTo>
                        <a:pt x="81" y="340"/>
                      </a:lnTo>
                      <a:lnTo>
                        <a:pt x="79" y="331"/>
                      </a:lnTo>
                      <a:lnTo>
                        <a:pt x="77" y="316"/>
                      </a:lnTo>
                      <a:lnTo>
                        <a:pt x="73" y="302"/>
                      </a:lnTo>
                      <a:lnTo>
                        <a:pt x="64" y="286"/>
                      </a:lnTo>
                      <a:lnTo>
                        <a:pt x="66" y="269"/>
                      </a:lnTo>
                      <a:lnTo>
                        <a:pt x="59" y="25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12700">
                  <a:solidFill>
                    <a:schemeClr val="bg1"/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o-RO" sz="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3" name="Freeform 42">
                  <a:extLst>
                    <a:ext uri="{FF2B5EF4-FFF2-40B4-BE49-F238E27FC236}">
                      <a16:creationId xmlns:a16="http://schemas.microsoft.com/office/drawing/2014/main" id="{714A1F51-0245-4318-9887-4EAF66916F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8438" y="1003300"/>
                  <a:ext cx="1223963" cy="1090613"/>
                </a:xfrm>
                <a:custGeom>
                  <a:avLst/>
                  <a:gdLst/>
                  <a:ahLst/>
                  <a:cxnLst>
                    <a:cxn ang="0">
                      <a:pos x="0" y="197"/>
                    </a:cxn>
                    <a:cxn ang="0">
                      <a:pos x="21" y="119"/>
                    </a:cxn>
                    <a:cxn ang="0">
                      <a:pos x="84" y="70"/>
                    </a:cxn>
                    <a:cxn ang="0">
                      <a:pos x="207" y="32"/>
                    </a:cxn>
                    <a:cxn ang="0">
                      <a:pos x="230" y="40"/>
                    </a:cxn>
                    <a:cxn ang="0">
                      <a:pos x="282" y="39"/>
                    </a:cxn>
                    <a:cxn ang="0">
                      <a:pos x="338" y="38"/>
                    </a:cxn>
                    <a:cxn ang="0">
                      <a:pos x="356" y="16"/>
                    </a:cxn>
                    <a:cxn ang="0">
                      <a:pos x="411" y="0"/>
                    </a:cxn>
                    <a:cxn ang="0">
                      <a:pos x="589" y="68"/>
                    </a:cxn>
                    <a:cxn ang="0">
                      <a:pos x="596" y="69"/>
                    </a:cxn>
                    <a:cxn ang="0">
                      <a:pos x="640" y="64"/>
                    </a:cxn>
                    <a:cxn ang="0">
                      <a:pos x="748" y="164"/>
                    </a:cxn>
                    <a:cxn ang="0">
                      <a:pos x="734" y="231"/>
                    </a:cxn>
                    <a:cxn ang="0">
                      <a:pos x="673" y="220"/>
                    </a:cxn>
                    <a:cxn ang="0">
                      <a:pos x="657" y="211"/>
                    </a:cxn>
                    <a:cxn ang="0">
                      <a:pos x="633" y="214"/>
                    </a:cxn>
                    <a:cxn ang="0">
                      <a:pos x="628" y="241"/>
                    </a:cxn>
                    <a:cxn ang="0">
                      <a:pos x="588" y="242"/>
                    </a:cxn>
                    <a:cxn ang="0">
                      <a:pos x="571" y="310"/>
                    </a:cxn>
                    <a:cxn ang="0">
                      <a:pos x="541" y="333"/>
                    </a:cxn>
                    <a:cxn ang="0">
                      <a:pos x="449" y="368"/>
                    </a:cxn>
                    <a:cxn ang="0">
                      <a:pos x="418" y="416"/>
                    </a:cxn>
                    <a:cxn ang="0">
                      <a:pos x="411" y="475"/>
                    </a:cxn>
                    <a:cxn ang="0">
                      <a:pos x="267" y="507"/>
                    </a:cxn>
                    <a:cxn ang="0">
                      <a:pos x="253" y="649"/>
                    </a:cxn>
                    <a:cxn ang="0">
                      <a:pos x="242" y="643"/>
                    </a:cxn>
                    <a:cxn ang="0">
                      <a:pos x="228" y="640"/>
                    </a:cxn>
                    <a:cxn ang="0">
                      <a:pos x="156" y="679"/>
                    </a:cxn>
                    <a:cxn ang="0">
                      <a:pos x="120" y="672"/>
                    </a:cxn>
                    <a:cxn ang="0">
                      <a:pos x="146" y="570"/>
                    </a:cxn>
                    <a:cxn ang="0">
                      <a:pos x="175" y="434"/>
                    </a:cxn>
                    <a:cxn ang="0">
                      <a:pos x="210" y="412"/>
                    </a:cxn>
                    <a:cxn ang="0">
                      <a:pos x="205" y="342"/>
                    </a:cxn>
                    <a:cxn ang="0">
                      <a:pos x="191" y="287"/>
                    </a:cxn>
                    <a:cxn ang="0">
                      <a:pos x="198" y="261"/>
                    </a:cxn>
                    <a:cxn ang="0">
                      <a:pos x="200" y="245"/>
                    </a:cxn>
                    <a:cxn ang="0">
                      <a:pos x="200" y="221"/>
                    </a:cxn>
                    <a:cxn ang="0">
                      <a:pos x="182" y="238"/>
                    </a:cxn>
                    <a:cxn ang="0">
                      <a:pos x="152" y="238"/>
                    </a:cxn>
                    <a:cxn ang="0">
                      <a:pos x="121" y="225"/>
                    </a:cxn>
                    <a:cxn ang="0">
                      <a:pos x="74" y="199"/>
                    </a:cxn>
                    <a:cxn ang="0">
                      <a:pos x="44" y="199"/>
                    </a:cxn>
                  </a:cxnLst>
                  <a:rect l="0" t="0" r="r" b="b"/>
                  <a:pathLst>
                    <a:path w="771" h="687">
                      <a:moveTo>
                        <a:pt x="25" y="195"/>
                      </a:moveTo>
                      <a:lnTo>
                        <a:pt x="3" y="196"/>
                      </a:lnTo>
                      <a:lnTo>
                        <a:pt x="0" y="197"/>
                      </a:lnTo>
                      <a:lnTo>
                        <a:pt x="1" y="190"/>
                      </a:lnTo>
                      <a:lnTo>
                        <a:pt x="2" y="120"/>
                      </a:lnTo>
                      <a:lnTo>
                        <a:pt x="21" y="119"/>
                      </a:lnTo>
                      <a:lnTo>
                        <a:pt x="30" y="117"/>
                      </a:lnTo>
                      <a:lnTo>
                        <a:pt x="38" y="113"/>
                      </a:lnTo>
                      <a:lnTo>
                        <a:pt x="84" y="70"/>
                      </a:lnTo>
                      <a:lnTo>
                        <a:pt x="98" y="61"/>
                      </a:lnTo>
                      <a:lnTo>
                        <a:pt x="114" y="55"/>
                      </a:lnTo>
                      <a:lnTo>
                        <a:pt x="207" y="32"/>
                      </a:lnTo>
                      <a:lnTo>
                        <a:pt x="216" y="31"/>
                      </a:lnTo>
                      <a:lnTo>
                        <a:pt x="223" y="34"/>
                      </a:lnTo>
                      <a:lnTo>
                        <a:pt x="230" y="40"/>
                      </a:lnTo>
                      <a:lnTo>
                        <a:pt x="236" y="43"/>
                      </a:lnTo>
                      <a:lnTo>
                        <a:pt x="254" y="44"/>
                      </a:lnTo>
                      <a:lnTo>
                        <a:pt x="282" y="39"/>
                      </a:lnTo>
                      <a:lnTo>
                        <a:pt x="324" y="41"/>
                      </a:lnTo>
                      <a:lnTo>
                        <a:pt x="334" y="39"/>
                      </a:lnTo>
                      <a:lnTo>
                        <a:pt x="338" y="38"/>
                      </a:lnTo>
                      <a:lnTo>
                        <a:pt x="347" y="31"/>
                      </a:lnTo>
                      <a:lnTo>
                        <a:pt x="351" y="27"/>
                      </a:lnTo>
                      <a:lnTo>
                        <a:pt x="356" y="16"/>
                      </a:lnTo>
                      <a:lnTo>
                        <a:pt x="359" y="11"/>
                      </a:lnTo>
                      <a:lnTo>
                        <a:pt x="367" y="7"/>
                      </a:lnTo>
                      <a:lnTo>
                        <a:pt x="411" y="0"/>
                      </a:lnTo>
                      <a:lnTo>
                        <a:pt x="420" y="2"/>
                      </a:lnTo>
                      <a:lnTo>
                        <a:pt x="586" y="67"/>
                      </a:lnTo>
                      <a:lnTo>
                        <a:pt x="589" y="68"/>
                      </a:lnTo>
                      <a:lnTo>
                        <a:pt x="591" y="69"/>
                      </a:lnTo>
                      <a:lnTo>
                        <a:pt x="593" y="71"/>
                      </a:lnTo>
                      <a:lnTo>
                        <a:pt x="596" y="69"/>
                      </a:lnTo>
                      <a:lnTo>
                        <a:pt x="613" y="60"/>
                      </a:lnTo>
                      <a:lnTo>
                        <a:pt x="619" y="59"/>
                      </a:lnTo>
                      <a:lnTo>
                        <a:pt x="640" y="64"/>
                      </a:lnTo>
                      <a:lnTo>
                        <a:pt x="659" y="75"/>
                      </a:lnTo>
                      <a:lnTo>
                        <a:pt x="701" y="113"/>
                      </a:lnTo>
                      <a:lnTo>
                        <a:pt x="748" y="164"/>
                      </a:lnTo>
                      <a:lnTo>
                        <a:pt x="771" y="207"/>
                      </a:lnTo>
                      <a:lnTo>
                        <a:pt x="757" y="219"/>
                      </a:lnTo>
                      <a:lnTo>
                        <a:pt x="734" y="231"/>
                      </a:lnTo>
                      <a:lnTo>
                        <a:pt x="705" y="231"/>
                      </a:lnTo>
                      <a:lnTo>
                        <a:pt x="678" y="225"/>
                      </a:lnTo>
                      <a:lnTo>
                        <a:pt x="673" y="220"/>
                      </a:lnTo>
                      <a:lnTo>
                        <a:pt x="668" y="215"/>
                      </a:lnTo>
                      <a:lnTo>
                        <a:pt x="663" y="213"/>
                      </a:lnTo>
                      <a:lnTo>
                        <a:pt x="657" y="211"/>
                      </a:lnTo>
                      <a:lnTo>
                        <a:pt x="651" y="211"/>
                      </a:lnTo>
                      <a:lnTo>
                        <a:pt x="637" y="211"/>
                      </a:lnTo>
                      <a:lnTo>
                        <a:pt x="633" y="214"/>
                      </a:lnTo>
                      <a:lnTo>
                        <a:pt x="632" y="222"/>
                      </a:lnTo>
                      <a:lnTo>
                        <a:pt x="631" y="229"/>
                      </a:lnTo>
                      <a:lnTo>
                        <a:pt x="628" y="241"/>
                      </a:lnTo>
                      <a:lnTo>
                        <a:pt x="621" y="243"/>
                      </a:lnTo>
                      <a:lnTo>
                        <a:pt x="609" y="239"/>
                      </a:lnTo>
                      <a:lnTo>
                        <a:pt x="588" y="242"/>
                      </a:lnTo>
                      <a:lnTo>
                        <a:pt x="569" y="252"/>
                      </a:lnTo>
                      <a:lnTo>
                        <a:pt x="566" y="260"/>
                      </a:lnTo>
                      <a:lnTo>
                        <a:pt x="571" y="310"/>
                      </a:lnTo>
                      <a:lnTo>
                        <a:pt x="563" y="325"/>
                      </a:lnTo>
                      <a:lnTo>
                        <a:pt x="552" y="330"/>
                      </a:lnTo>
                      <a:lnTo>
                        <a:pt x="541" y="333"/>
                      </a:lnTo>
                      <a:lnTo>
                        <a:pt x="475" y="339"/>
                      </a:lnTo>
                      <a:lnTo>
                        <a:pt x="460" y="351"/>
                      </a:lnTo>
                      <a:lnTo>
                        <a:pt x="449" y="368"/>
                      </a:lnTo>
                      <a:lnTo>
                        <a:pt x="434" y="387"/>
                      </a:lnTo>
                      <a:lnTo>
                        <a:pt x="420" y="396"/>
                      </a:lnTo>
                      <a:lnTo>
                        <a:pt x="418" y="416"/>
                      </a:lnTo>
                      <a:lnTo>
                        <a:pt x="424" y="437"/>
                      </a:lnTo>
                      <a:lnTo>
                        <a:pt x="425" y="460"/>
                      </a:lnTo>
                      <a:lnTo>
                        <a:pt x="411" y="475"/>
                      </a:lnTo>
                      <a:lnTo>
                        <a:pt x="321" y="479"/>
                      </a:lnTo>
                      <a:lnTo>
                        <a:pt x="278" y="472"/>
                      </a:lnTo>
                      <a:lnTo>
                        <a:pt x="267" y="507"/>
                      </a:lnTo>
                      <a:lnTo>
                        <a:pt x="265" y="645"/>
                      </a:lnTo>
                      <a:lnTo>
                        <a:pt x="260" y="648"/>
                      </a:lnTo>
                      <a:lnTo>
                        <a:pt x="253" y="649"/>
                      </a:lnTo>
                      <a:lnTo>
                        <a:pt x="250" y="644"/>
                      </a:lnTo>
                      <a:lnTo>
                        <a:pt x="246" y="642"/>
                      </a:lnTo>
                      <a:lnTo>
                        <a:pt x="242" y="643"/>
                      </a:lnTo>
                      <a:lnTo>
                        <a:pt x="239" y="644"/>
                      </a:lnTo>
                      <a:lnTo>
                        <a:pt x="234" y="641"/>
                      </a:lnTo>
                      <a:lnTo>
                        <a:pt x="228" y="640"/>
                      </a:lnTo>
                      <a:lnTo>
                        <a:pt x="222" y="642"/>
                      </a:lnTo>
                      <a:lnTo>
                        <a:pt x="166" y="666"/>
                      </a:lnTo>
                      <a:lnTo>
                        <a:pt x="156" y="679"/>
                      </a:lnTo>
                      <a:lnTo>
                        <a:pt x="143" y="687"/>
                      </a:lnTo>
                      <a:lnTo>
                        <a:pt x="130" y="682"/>
                      </a:lnTo>
                      <a:lnTo>
                        <a:pt x="120" y="672"/>
                      </a:lnTo>
                      <a:lnTo>
                        <a:pt x="123" y="644"/>
                      </a:lnTo>
                      <a:lnTo>
                        <a:pt x="136" y="616"/>
                      </a:lnTo>
                      <a:lnTo>
                        <a:pt x="146" y="570"/>
                      </a:lnTo>
                      <a:lnTo>
                        <a:pt x="144" y="458"/>
                      </a:lnTo>
                      <a:lnTo>
                        <a:pt x="154" y="439"/>
                      </a:lnTo>
                      <a:lnTo>
                        <a:pt x="175" y="434"/>
                      </a:lnTo>
                      <a:lnTo>
                        <a:pt x="196" y="440"/>
                      </a:lnTo>
                      <a:lnTo>
                        <a:pt x="208" y="434"/>
                      </a:lnTo>
                      <a:lnTo>
                        <a:pt x="210" y="412"/>
                      </a:lnTo>
                      <a:lnTo>
                        <a:pt x="201" y="364"/>
                      </a:lnTo>
                      <a:lnTo>
                        <a:pt x="202" y="354"/>
                      </a:lnTo>
                      <a:lnTo>
                        <a:pt x="205" y="342"/>
                      </a:lnTo>
                      <a:lnTo>
                        <a:pt x="208" y="321"/>
                      </a:lnTo>
                      <a:lnTo>
                        <a:pt x="201" y="303"/>
                      </a:lnTo>
                      <a:lnTo>
                        <a:pt x="191" y="287"/>
                      </a:lnTo>
                      <a:lnTo>
                        <a:pt x="193" y="276"/>
                      </a:lnTo>
                      <a:lnTo>
                        <a:pt x="196" y="265"/>
                      </a:lnTo>
                      <a:lnTo>
                        <a:pt x="198" y="261"/>
                      </a:lnTo>
                      <a:lnTo>
                        <a:pt x="199" y="256"/>
                      </a:lnTo>
                      <a:lnTo>
                        <a:pt x="199" y="251"/>
                      </a:lnTo>
                      <a:lnTo>
                        <a:pt x="200" y="245"/>
                      </a:lnTo>
                      <a:lnTo>
                        <a:pt x="204" y="236"/>
                      </a:lnTo>
                      <a:lnTo>
                        <a:pt x="205" y="227"/>
                      </a:lnTo>
                      <a:lnTo>
                        <a:pt x="200" y="221"/>
                      </a:lnTo>
                      <a:lnTo>
                        <a:pt x="192" y="223"/>
                      </a:lnTo>
                      <a:lnTo>
                        <a:pt x="187" y="231"/>
                      </a:lnTo>
                      <a:lnTo>
                        <a:pt x="182" y="238"/>
                      </a:lnTo>
                      <a:lnTo>
                        <a:pt x="174" y="243"/>
                      </a:lnTo>
                      <a:lnTo>
                        <a:pt x="162" y="243"/>
                      </a:lnTo>
                      <a:lnTo>
                        <a:pt x="152" y="238"/>
                      </a:lnTo>
                      <a:lnTo>
                        <a:pt x="142" y="231"/>
                      </a:lnTo>
                      <a:lnTo>
                        <a:pt x="132" y="227"/>
                      </a:lnTo>
                      <a:lnTo>
                        <a:pt x="121" y="225"/>
                      </a:lnTo>
                      <a:lnTo>
                        <a:pt x="101" y="217"/>
                      </a:lnTo>
                      <a:lnTo>
                        <a:pt x="83" y="207"/>
                      </a:lnTo>
                      <a:lnTo>
                        <a:pt x="74" y="199"/>
                      </a:lnTo>
                      <a:lnTo>
                        <a:pt x="65" y="191"/>
                      </a:lnTo>
                      <a:lnTo>
                        <a:pt x="54" y="194"/>
                      </a:lnTo>
                      <a:lnTo>
                        <a:pt x="44" y="199"/>
                      </a:lnTo>
                      <a:lnTo>
                        <a:pt x="25" y="195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12700">
                  <a:solidFill>
                    <a:schemeClr val="bg1"/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o-RO" sz="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4" name="Freeform 43">
                  <a:extLst>
                    <a:ext uri="{FF2B5EF4-FFF2-40B4-BE49-F238E27FC236}">
                      <a16:creationId xmlns:a16="http://schemas.microsoft.com/office/drawing/2014/main" id="{DDAC302B-46F3-46DC-9212-AE42A5F000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9125" y="1331913"/>
                  <a:ext cx="1027113" cy="1074738"/>
                </a:xfrm>
                <a:custGeom>
                  <a:avLst/>
                  <a:gdLst/>
                  <a:ahLst/>
                  <a:cxnLst>
                    <a:cxn ang="0">
                      <a:pos x="506" y="0"/>
                    </a:cxn>
                    <a:cxn ang="0">
                      <a:pos x="542" y="42"/>
                    </a:cxn>
                    <a:cxn ang="0">
                      <a:pos x="570" y="54"/>
                    </a:cxn>
                    <a:cxn ang="0">
                      <a:pos x="592" y="83"/>
                    </a:cxn>
                    <a:cxn ang="0">
                      <a:pos x="606" y="236"/>
                    </a:cxn>
                    <a:cxn ang="0">
                      <a:pos x="621" y="281"/>
                    </a:cxn>
                    <a:cxn ang="0">
                      <a:pos x="623" y="307"/>
                    </a:cxn>
                    <a:cxn ang="0">
                      <a:pos x="618" y="340"/>
                    </a:cxn>
                    <a:cxn ang="0">
                      <a:pos x="647" y="375"/>
                    </a:cxn>
                    <a:cxn ang="0">
                      <a:pos x="624" y="381"/>
                    </a:cxn>
                    <a:cxn ang="0">
                      <a:pos x="603" y="407"/>
                    </a:cxn>
                    <a:cxn ang="0">
                      <a:pos x="594" y="405"/>
                    </a:cxn>
                    <a:cxn ang="0">
                      <a:pos x="553" y="413"/>
                    </a:cxn>
                    <a:cxn ang="0">
                      <a:pos x="550" y="493"/>
                    </a:cxn>
                    <a:cxn ang="0">
                      <a:pos x="544" y="530"/>
                    </a:cxn>
                    <a:cxn ang="0">
                      <a:pos x="513" y="557"/>
                    </a:cxn>
                    <a:cxn ang="0">
                      <a:pos x="498" y="600"/>
                    </a:cxn>
                    <a:cxn ang="0">
                      <a:pos x="487" y="615"/>
                    </a:cxn>
                    <a:cxn ang="0">
                      <a:pos x="454" y="629"/>
                    </a:cxn>
                    <a:cxn ang="0">
                      <a:pos x="444" y="629"/>
                    </a:cxn>
                    <a:cxn ang="0">
                      <a:pos x="412" y="633"/>
                    </a:cxn>
                    <a:cxn ang="0">
                      <a:pos x="381" y="628"/>
                    </a:cxn>
                    <a:cxn ang="0">
                      <a:pos x="368" y="647"/>
                    </a:cxn>
                    <a:cxn ang="0">
                      <a:pos x="356" y="653"/>
                    </a:cxn>
                    <a:cxn ang="0">
                      <a:pos x="353" y="665"/>
                    </a:cxn>
                    <a:cxn ang="0">
                      <a:pos x="334" y="677"/>
                    </a:cxn>
                    <a:cxn ang="0">
                      <a:pos x="294" y="605"/>
                    </a:cxn>
                    <a:cxn ang="0">
                      <a:pos x="258" y="520"/>
                    </a:cxn>
                    <a:cxn ang="0">
                      <a:pos x="261" y="469"/>
                    </a:cxn>
                    <a:cxn ang="0">
                      <a:pos x="214" y="449"/>
                    </a:cxn>
                    <a:cxn ang="0">
                      <a:pos x="160" y="455"/>
                    </a:cxn>
                    <a:cxn ang="0">
                      <a:pos x="113" y="433"/>
                    </a:cxn>
                    <a:cxn ang="0">
                      <a:pos x="82" y="429"/>
                    </a:cxn>
                    <a:cxn ang="0">
                      <a:pos x="64" y="431"/>
                    </a:cxn>
                    <a:cxn ang="0">
                      <a:pos x="50" y="442"/>
                    </a:cxn>
                    <a:cxn ang="0">
                      <a:pos x="24" y="440"/>
                    </a:cxn>
                    <a:cxn ang="0">
                      <a:pos x="2" y="300"/>
                    </a:cxn>
                    <a:cxn ang="0">
                      <a:pos x="146" y="268"/>
                    </a:cxn>
                    <a:cxn ang="0">
                      <a:pos x="153" y="209"/>
                    </a:cxn>
                    <a:cxn ang="0">
                      <a:pos x="184" y="161"/>
                    </a:cxn>
                    <a:cxn ang="0">
                      <a:pos x="276" y="126"/>
                    </a:cxn>
                    <a:cxn ang="0">
                      <a:pos x="306" y="103"/>
                    </a:cxn>
                    <a:cxn ang="0">
                      <a:pos x="323" y="35"/>
                    </a:cxn>
                    <a:cxn ang="0">
                      <a:pos x="363" y="34"/>
                    </a:cxn>
                    <a:cxn ang="0">
                      <a:pos x="368" y="7"/>
                    </a:cxn>
                    <a:cxn ang="0">
                      <a:pos x="392" y="4"/>
                    </a:cxn>
                    <a:cxn ang="0">
                      <a:pos x="408" y="13"/>
                    </a:cxn>
                    <a:cxn ang="0">
                      <a:pos x="469" y="24"/>
                    </a:cxn>
                  </a:cxnLst>
                  <a:rect l="0" t="0" r="r" b="b"/>
                  <a:pathLst>
                    <a:path w="647" h="677">
                      <a:moveTo>
                        <a:pt x="469" y="24"/>
                      </a:moveTo>
                      <a:lnTo>
                        <a:pt x="492" y="12"/>
                      </a:lnTo>
                      <a:lnTo>
                        <a:pt x="506" y="0"/>
                      </a:lnTo>
                      <a:lnTo>
                        <a:pt x="513" y="13"/>
                      </a:lnTo>
                      <a:lnTo>
                        <a:pt x="531" y="33"/>
                      </a:lnTo>
                      <a:lnTo>
                        <a:pt x="542" y="42"/>
                      </a:lnTo>
                      <a:lnTo>
                        <a:pt x="551" y="50"/>
                      </a:lnTo>
                      <a:lnTo>
                        <a:pt x="560" y="53"/>
                      </a:lnTo>
                      <a:lnTo>
                        <a:pt x="570" y="54"/>
                      </a:lnTo>
                      <a:lnTo>
                        <a:pt x="592" y="54"/>
                      </a:lnTo>
                      <a:lnTo>
                        <a:pt x="597" y="53"/>
                      </a:lnTo>
                      <a:lnTo>
                        <a:pt x="592" y="83"/>
                      </a:lnTo>
                      <a:lnTo>
                        <a:pt x="601" y="204"/>
                      </a:lnTo>
                      <a:lnTo>
                        <a:pt x="608" y="219"/>
                      </a:lnTo>
                      <a:lnTo>
                        <a:pt x="606" y="236"/>
                      </a:lnTo>
                      <a:lnTo>
                        <a:pt x="615" y="252"/>
                      </a:lnTo>
                      <a:lnTo>
                        <a:pt x="619" y="266"/>
                      </a:lnTo>
                      <a:lnTo>
                        <a:pt x="621" y="281"/>
                      </a:lnTo>
                      <a:lnTo>
                        <a:pt x="623" y="290"/>
                      </a:lnTo>
                      <a:lnTo>
                        <a:pt x="625" y="299"/>
                      </a:lnTo>
                      <a:lnTo>
                        <a:pt x="623" y="307"/>
                      </a:lnTo>
                      <a:lnTo>
                        <a:pt x="617" y="323"/>
                      </a:lnTo>
                      <a:lnTo>
                        <a:pt x="612" y="333"/>
                      </a:lnTo>
                      <a:lnTo>
                        <a:pt x="618" y="340"/>
                      </a:lnTo>
                      <a:lnTo>
                        <a:pt x="628" y="345"/>
                      </a:lnTo>
                      <a:lnTo>
                        <a:pt x="644" y="357"/>
                      </a:lnTo>
                      <a:lnTo>
                        <a:pt x="647" y="375"/>
                      </a:lnTo>
                      <a:lnTo>
                        <a:pt x="639" y="378"/>
                      </a:lnTo>
                      <a:lnTo>
                        <a:pt x="629" y="376"/>
                      </a:lnTo>
                      <a:lnTo>
                        <a:pt x="624" y="381"/>
                      </a:lnTo>
                      <a:lnTo>
                        <a:pt x="622" y="390"/>
                      </a:lnTo>
                      <a:lnTo>
                        <a:pt x="615" y="397"/>
                      </a:lnTo>
                      <a:lnTo>
                        <a:pt x="603" y="407"/>
                      </a:lnTo>
                      <a:lnTo>
                        <a:pt x="598" y="409"/>
                      </a:lnTo>
                      <a:lnTo>
                        <a:pt x="597" y="408"/>
                      </a:lnTo>
                      <a:lnTo>
                        <a:pt x="594" y="405"/>
                      </a:lnTo>
                      <a:lnTo>
                        <a:pt x="592" y="405"/>
                      </a:lnTo>
                      <a:lnTo>
                        <a:pt x="570" y="405"/>
                      </a:lnTo>
                      <a:lnTo>
                        <a:pt x="553" y="413"/>
                      </a:lnTo>
                      <a:lnTo>
                        <a:pt x="542" y="465"/>
                      </a:lnTo>
                      <a:lnTo>
                        <a:pt x="552" y="483"/>
                      </a:lnTo>
                      <a:lnTo>
                        <a:pt x="550" y="493"/>
                      </a:lnTo>
                      <a:lnTo>
                        <a:pt x="551" y="503"/>
                      </a:lnTo>
                      <a:lnTo>
                        <a:pt x="549" y="517"/>
                      </a:lnTo>
                      <a:lnTo>
                        <a:pt x="544" y="530"/>
                      </a:lnTo>
                      <a:lnTo>
                        <a:pt x="539" y="539"/>
                      </a:lnTo>
                      <a:lnTo>
                        <a:pt x="533" y="545"/>
                      </a:lnTo>
                      <a:lnTo>
                        <a:pt x="513" y="557"/>
                      </a:lnTo>
                      <a:lnTo>
                        <a:pt x="507" y="565"/>
                      </a:lnTo>
                      <a:lnTo>
                        <a:pt x="503" y="573"/>
                      </a:lnTo>
                      <a:lnTo>
                        <a:pt x="498" y="600"/>
                      </a:lnTo>
                      <a:lnTo>
                        <a:pt x="495" y="606"/>
                      </a:lnTo>
                      <a:lnTo>
                        <a:pt x="491" y="611"/>
                      </a:lnTo>
                      <a:lnTo>
                        <a:pt x="487" y="615"/>
                      </a:lnTo>
                      <a:lnTo>
                        <a:pt x="481" y="618"/>
                      </a:lnTo>
                      <a:lnTo>
                        <a:pt x="457" y="628"/>
                      </a:lnTo>
                      <a:lnTo>
                        <a:pt x="454" y="629"/>
                      </a:lnTo>
                      <a:lnTo>
                        <a:pt x="452" y="629"/>
                      </a:lnTo>
                      <a:lnTo>
                        <a:pt x="447" y="629"/>
                      </a:lnTo>
                      <a:lnTo>
                        <a:pt x="444" y="629"/>
                      </a:lnTo>
                      <a:lnTo>
                        <a:pt x="425" y="635"/>
                      </a:lnTo>
                      <a:lnTo>
                        <a:pt x="419" y="635"/>
                      </a:lnTo>
                      <a:lnTo>
                        <a:pt x="412" y="633"/>
                      </a:lnTo>
                      <a:lnTo>
                        <a:pt x="393" y="627"/>
                      </a:lnTo>
                      <a:lnTo>
                        <a:pt x="387" y="626"/>
                      </a:lnTo>
                      <a:lnTo>
                        <a:pt x="381" y="628"/>
                      </a:lnTo>
                      <a:lnTo>
                        <a:pt x="377" y="632"/>
                      </a:lnTo>
                      <a:lnTo>
                        <a:pt x="372" y="642"/>
                      </a:lnTo>
                      <a:lnTo>
                        <a:pt x="368" y="647"/>
                      </a:lnTo>
                      <a:lnTo>
                        <a:pt x="366" y="649"/>
                      </a:lnTo>
                      <a:lnTo>
                        <a:pt x="358" y="651"/>
                      </a:lnTo>
                      <a:lnTo>
                        <a:pt x="356" y="653"/>
                      </a:lnTo>
                      <a:lnTo>
                        <a:pt x="353" y="657"/>
                      </a:lnTo>
                      <a:lnTo>
                        <a:pt x="353" y="661"/>
                      </a:lnTo>
                      <a:lnTo>
                        <a:pt x="353" y="665"/>
                      </a:lnTo>
                      <a:lnTo>
                        <a:pt x="352" y="668"/>
                      </a:lnTo>
                      <a:lnTo>
                        <a:pt x="347" y="672"/>
                      </a:lnTo>
                      <a:lnTo>
                        <a:pt x="334" y="677"/>
                      </a:lnTo>
                      <a:lnTo>
                        <a:pt x="329" y="657"/>
                      </a:lnTo>
                      <a:lnTo>
                        <a:pt x="307" y="621"/>
                      </a:lnTo>
                      <a:lnTo>
                        <a:pt x="294" y="605"/>
                      </a:lnTo>
                      <a:lnTo>
                        <a:pt x="292" y="560"/>
                      </a:lnTo>
                      <a:lnTo>
                        <a:pt x="269" y="525"/>
                      </a:lnTo>
                      <a:lnTo>
                        <a:pt x="258" y="520"/>
                      </a:lnTo>
                      <a:lnTo>
                        <a:pt x="252" y="511"/>
                      </a:lnTo>
                      <a:lnTo>
                        <a:pt x="259" y="489"/>
                      </a:lnTo>
                      <a:lnTo>
                        <a:pt x="261" y="469"/>
                      </a:lnTo>
                      <a:lnTo>
                        <a:pt x="247" y="456"/>
                      </a:lnTo>
                      <a:lnTo>
                        <a:pt x="236" y="452"/>
                      </a:lnTo>
                      <a:lnTo>
                        <a:pt x="214" y="449"/>
                      </a:lnTo>
                      <a:lnTo>
                        <a:pt x="209" y="450"/>
                      </a:lnTo>
                      <a:lnTo>
                        <a:pt x="204" y="453"/>
                      </a:lnTo>
                      <a:lnTo>
                        <a:pt x="160" y="455"/>
                      </a:lnTo>
                      <a:lnTo>
                        <a:pt x="142" y="452"/>
                      </a:lnTo>
                      <a:lnTo>
                        <a:pt x="117" y="441"/>
                      </a:lnTo>
                      <a:lnTo>
                        <a:pt x="113" y="433"/>
                      </a:lnTo>
                      <a:lnTo>
                        <a:pt x="106" y="427"/>
                      </a:lnTo>
                      <a:lnTo>
                        <a:pt x="89" y="429"/>
                      </a:lnTo>
                      <a:lnTo>
                        <a:pt x="82" y="429"/>
                      </a:lnTo>
                      <a:lnTo>
                        <a:pt x="76" y="426"/>
                      </a:lnTo>
                      <a:lnTo>
                        <a:pt x="69" y="426"/>
                      </a:lnTo>
                      <a:lnTo>
                        <a:pt x="64" y="431"/>
                      </a:lnTo>
                      <a:lnTo>
                        <a:pt x="62" y="438"/>
                      </a:lnTo>
                      <a:lnTo>
                        <a:pt x="57" y="441"/>
                      </a:lnTo>
                      <a:lnTo>
                        <a:pt x="50" y="442"/>
                      </a:lnTo>
                      <a:lnTo>
                        <a:pt x="34" y="445"/>
                      </a:lnTo>
                      <a:lnTo>
                        <a:pt x="28" y="444"/>
                      </a:lnTo>
                      <a:lnTo>
                        <a:pt x="24" y="440"/>
                      </a:lnTo>
                      <a:lnTo>
                        <a:pt x="12" y="436"/>
                      </a:lnTo>
                      <a:lnTo>
                        <a:pt x="0" y="438"/>
                      </a:lnTo>
                      <a:lnTo>
                        <a:pt x="2" y="300"/>
                      </a:lnTo>
                      <a:lnTo>
                        <a:pt x="13" y="265"/>
                      </a:lnTo>
                      <a:lnTo>
                        <a:pt x="56" y="272"/>
                      </a:lnTo>
                      <a:lnTo>
                        <a:pt x="146" y="268"/>
                      </a:lnTo>
                      <a:lnTo>
                        <a:pt x="160" y="253"/>
                      </a:lnTo>
                      <a:lnTo>
                        <a:pt x="159" y="230"/>
                      </a:lnTo>
                      <a:lnTo>
                        <a:pt x="153" y="209"/>
                      </a:lnTo>
                      <a:lnTo>
                        <a:pt x="155" y="189"/>
                      </a:lnTo>
                      <a:lnTo>
                        <a:pt x="169" y="180"/>
                      </a:lnTo>
                      <a:lnTo>
                        <a:pt x="184" y="161"/>
                      </a:lnTo>
                      <a:lnTo>
                        <a:pt x="195" y="144"/>
                      </a:lnTo>
                      <a:lnTo>
                        <a:pt x="210" y="132"/>
                      </a:lnTo>
                      <a:lnTo>
                        <a:pt x="276" y="126"/>
                      </a:lnTo>
                      <a:lnTo>
                        <a:pt x="287" y="123"/>
                      </a:lnTo>
                      <a:lnTo>
                        <a:pt x="298" y="118"/>
                      </a:lnTo>
                      <a:lnTo>
                        <a:pt x="306" y="103"/>
                      </a:lnTo>
                      <a:lnTo>
                        <a:pt x="301" y="53"/>
                      </a:lnTo>
                      <a:lnTo>
                        <a:pt x="304" y="45"/>
                      </a:lnTo>
                      <a:lnTo>
                        <a:pt x="323" y="35"/>
                      </a:lnTo>
                      <a:lnTo>
                        <a:pt x="344" y="32"/>
                      </a:lnTo>
                      <a:lnTo>
                        <a:pt x="356" y="36"/>
                      </a:lnTo>
                      <a:lnTo>
                        <a:pt x="363" y="34"/>
                      </a:lnTo>
                      <a:lnTo>
                        <a:pt x="366" y="22"/>
                      </a:lnTo>
                      <a:lnTo>
                        <a:pt x="367" y="15"/>
                      </a:lnTo>
                      <a:lnTo>
                        <a:pt x="368" y="7"/>
                      </a:lnTo>
                      <a:lnTo>
                        <a:pt x="372" y="4"/>
                      </a:lnTo>
                      <a:lnTo>
                        <a:pt x="386" y="4"/>
                      </a:lnTo>
                      <a:lnTo>
                        <a:pt x="392" y="4"/>
                      </a:lnTo>
                      <a:lnTo>
                        <a:pt x="398" y="6"/>
                      </a:lnTo>
                      <a:lnTo>
                        <a:pt x="403" y="8"/>
                      </a:lnTo>
                      <a:lnTo>
                        <a:pt x="408" y="13"/>
                      </a:lnTo>
                      <a:lnTo>
                        <a:pt x="413" y="18"/>
                      </a:lnTo>
                      <a:lnTo>
                        <a:pt x="440" y="24"/>
                      </a:lnTo>
                      <a:lnTo>
                        <a:pt x="469" y="24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12700">
                  <a:solidFill>
                    <a:schemeClr val="bg1"/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o-RO" sz="8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5" name="Freeform 44">
                  <a:extLst>
                    <a:ext uri="{FF2B5EF4-FFF2-40B4-BE49-F238E27FC236}">
                      <a16:creationId xmlns:a16="http://schemas.microsoft.com/office/drawing/2014/main" id="{FD3BB925-B52C-4AA1-87E8-95C9B7C6F2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78600" y="1235075"/>
                  <a:ext cx="1320800" cy="1298575"/>
                </a:xfrm>
                <a:custGeom>
                  <a:avLst/>
                  <a:gdLst/>
                  <a:ahLst/>
                  <a:cxnLst>
                    <a:cxn ang="0">
                      <a:pos x="0" y="161"/>
                    </a:cxn>
                    <a:cxn ang="0">
                      <a:pos x="65" y="91"/>
                    </a:cxn>
                    <a:cxn ang="0">
                      <a:pos x="74" y="88"/>
                    </a:cxn>
                    <a:cxn ang="0">
                      <a:pos x="77" y="75"/>
                    </a:cxn>
                    <a:cxn ang="0">
                      <a:pos x="151" y="34"/>
                    </a:cxn>
                    <a:cxn ang="0">
                      <a:pos x="383" y="6"/>
                    </a:cxn>
                    <a:cxn ang="0">
                      <a:pos x="646" y="41"/>
                    </a:cxn>
                    <a:cxn ang="0">
                      <a:pos x="706" y="78"/>
                    </a:cxn>
                    <a:cxn ang="0">
                      <a:pos x="737" y="81"/>
                    </a:cxn>
                    <a:cxn ang="0">
                      <a:pos x="763" y="81"/>
                    </a:cxn>
                    <a:cxn ang="0">
                      <a:pos x="768" y="86"/>
                    </a:cxn>
                    <a:cxn ang="0">
                      <a:pos x="772" y="87"/>
                    </a:cxn>
                    <a:cxn ang="0">
                      <a:pos x="778" y="84"/>
                    </a:cxn>
                    <a:cxn ang="0">
                      <a:pos x="785" y="89"/>
                    </a:cxn>
                    <a:cxn ang="0">
                      <a:pos x="803" y="89"/>
                    </a:cxn>
                    <a:cxn ang="0">
                      <a:pos x="801" y="164"/>
                    </a:cxn>
                    <a:cxn ang="0">
                      <a:pos x="832" y="208"/>
                    </a:cxn>
                    <a:cxn ang="0">
                      <a:pos x="780" y="273"/>
                    </a:cxn>
                    <a:cxn ang="0">
                      <a:pos x="779" y="445"/>
                    </a:cxn>
                    <a:cxn ang="0">
                      <a:pos x="758" y="504"/>
                    </a:cxn>
                    <a:cxn ang="0">
                      <a:pos x="788" y="509"/>
                    </a:cxn>
                    <a:cxn ang="0">
                      <a:pos x="803" y="540"/>
                    </a:cxn>
                    <a:cxn ang="0">
                      <a:pos x="754" y="606"/>
                    </a:cxn>
                    <a:cxn ang="0">
                      <a:pos x="747" y="665"/>
                    </a:cxn>
                    <a:cxn ang="0">
                      <a:pos x="651" y="721"/>
                    </a:cxn>
                    <a:cxn ang="0">
                      <a:pos x="632" y="787"/>
                    </a:cxn>
                    <a:cxn ang="0">
                      <a:pos x="613" y="814"/>
                    </a:cxn>
                    <a:cxn ang="0">
                      <a:pos x="570" y="816"/>
                    </a:cxn>
                    <a:cxn ang="0">
                      <a:pos x="569" y="719"/>
                    </a:cxn>
                    <a:cxn ang="0">
                      <a:pos x="530" y="671"/>
                    </a:cxn>
                    <a:cxn ang="0">
                      <a:pos x="481" y="621"/>
                    </a:cxn>
                    <a:cxn ang="0">
                      <a:pos x="387" y="610"/>
                    </a:cxn>
                    <a:cxn ang="0">
                      <a:pos x="387" y="530"/>
                    </a:cxn>
                    <a:cxn ang="0">
                      <a:pos x="343" y="377"/>
                    </a:cxn>
                    <a:cxn ang="0">
                      <a:pos x="329" y="344"/>
                    </a:cxn>
                    <a:cxn ang="0">
                      <a:pos x="323" y="298"/>
                    </a:cxn>
                    <a:cxn ang="0">
                      <a:pos x="282" y="258"/>
                    </a:cxn>
                    <a:cxn ang="0">
                      <a:pos x="262" y="178"/>
                    </a:cxn>
                    <a:cxn ang="0">
                      <a:pos x="233" y="170"/>
                    </a:cxn>
                    <a:cxn ang="0">
                      <a:pos x="193" y="170"/>
                    </a:cxn>
                    <a:cxn ang="0">
                      <a:pos x="170" y="132"/>
                    </a:cxn>
                    <a:cxn ang="0">
                      <a:pos x="137" y="121"/>
                    </a:cxn>
                    <a:cxn ang="0">
                      <a:pos x="75" y="143"/>
                    </a:cxn>
                    <a:cxn ang="0">
                      <a:pos x="61" y="162"/>
                    </a:cxn>
                  </a:cxnLst>
                  <a:rect l="0" t="0" r="r" b="b"/>
                  <a:pathLst>
                    <a:path w="832" h="818">
                      <a:moveTo>
                        <a:pt x="36" y="172"/>
                      </a:moveTo>
                      <a:lnTo>
                        <a:pt x="8" y="164"/>
                      </a:lnTo>
                      <a:lnTo>
                        <a:pt x="0" y="161"/>
                      </a:lnTo>
                      <a:lnTo>
                        <a:pt x="50" y="104"/>
                      </a:lnTo>
                      <a:lnTo>
                        <a:pt x="60" y="95"/>
                      </a:lnTo>
                      <a:lnTo>
                        <a:pt x="65" y="91"/>
                      </a:lnTo>
                      <a:lnTo>
                        <a:pt x="69" y="90"/>
                      </a:lnTo>
                      <a:lnTo>
                        <a:pt x="70" y="90"/>
                      </a:lnTo>
                      <a:lnTo>
                        <a:pt x="74" y="88"/>
                      </a:lnTo>
                      <a:lnTo>
                        <a:pt x="75" y="85"/>
                      </a:lnTo>
                      <a:lnTo>
                        <a:pt x="76" y="78"/>
                      </a:lnTo>
                      <a:lnTo>
                        <a:pt x="77" y="75"/>
                      </a:lnTo>
                      <a:lnTo>
                        <a:pt x="83" y="70"/>
                      </a:lnTo>
                      <a:lnTo>
                        <a:pt x="138" y="39"/>
                      </a:lnTo>
                      <a:lnTo>
                        <a:pt x="151" y="34"/>
                      </a:lnTo>
                      <a:lnTo>
                        <a:pt x="301" y="2"/>
                      </a:lnTo>
                      <a:lnTo>
                        <a:pt x="329" y="0"/>
                      </a:lnTo>
                      <a:lnTo>
                        <a:pt x="383" y="6"/>
                      </a:lnTo>
                      <a:lnTo>
                        <a:pt x="525" y="5"/>
                      </a:lnTo>
                      <a:lnTo>
                        <a:pt x="614" y="27"/>
                      </a:lnTo>
                      <a:lnTo>
                        <a:pt x="646" y="41"/>
                      </a:lnTo>
                      <a:lnTo>
                        <a:pt x="687" y="65"/>
                      </a:lnTo>
                      <a:lnTo>
                        <a:pt x="700" y="75"/>
                      </a:lnTo>
                      <a:lnTo>
                        <a:pt x="706" y="78"/>
                      </a:lnTo>
                      <a:lnTo>
                        <a:pt x="724" y="82"/>
                      </a:lnTo>
                      <a:lnTo>
                        <a:pt x="733" y="81"/>
                      </a:lnTo>
                      <a:lnTo>
                        <a:pt x="737" y="81"/>
                      </a:lnTo>
                      <a:lnTo>
                        <a:pt x="744" y="77"/>
                      </a:lnTo>
                      <a:lnTo>
                        <a:pt x="748" y="76"/>
                      </a:lnTo>
                      <a:lnTo>
                        <a:pt x="763" y="81"/>
                      </a:lnTo>
                      <a:lnTo>
                        <a:pt x="766" y="83"/>
                      </a:lnTo>
                      <a:lnTo>
                        <a:pt x="768" y="85"/>
                      </a:lnTo>
                      <a:lnTo>
                        <a:pt x="768" y="86"/>
                      </a:lnTo>
                      <a:lnTo>
                        <a:pt x="768" y="87"/>
                      </a:lnTo>
                      <a:lnTo>
                        <a:pt x="770" y="88"/>
                      </a:lnTo>
                      <a:lnTo>
                        <a:pt x="772" y="87"/>
                      </a:lnTo>
                      <a:lnTo>
                        <a:pt x="773" y="85"/>
                      </a:lnTo>
                      <a:lnTo>
                        <a:pt x="775" y="84"/>
                      </a:lnTo>
                      <a:lnTo>
                        <a:pt x="778" y="84"/>
                      </a:lnTo>
                      <a:lnTo>
                        <a:pt x="780" y="85"/>
                      </a:lnTo>
                      <a:lnTo>
                        <a:pt x="783" y="88"/>
                      </a:lnTo>
                      <a:lnTo>
                        <a:pt x="785" y="89"/>
                      </a:lnTo>
                      <a:lnTo>
                        <a:pt x="788" y="88"/>
                      </a:lnTo>
                      <a:lnTo>
                        <a:pt x="792" y="89"/>
                      </a:lnTo>
                      <a:lnTo>
                        <a:pt x="803" y="89"/>
                      </a:lnTo>
                      <a:lnTo>
                        <a:pt x="803" y="90"/>
                      </a:lnTo>
                      <a:lnTo>
                        <a:pt x="796" y="145"/>
                      </a:lnTo>
                      <a:lnTo>
                        <a:pt x="801" y="164"/>
                      </a:lnTo>
                      <a:lnTo>
                        <a:pt x="814" y="178"/>
                      </a:lnTo>
                      <a:lnTo>
                        <a:pt x="830" y="190"/>
                      </a:lnTo>
                      <a:lnTo>
                        <a:pt x="832" y="208"/>
                      </a:lnTo>
                      <a:lnTo>
                        <a:pt x="825" y="226"/>
                      </a:lnTo>
                      <a:lnTo>
                        <a:pt x="812" y="243"/>
                      </a:lnTo>
                      <a:lnTo>
                        <a:pt x="780" y="273"/>
                      </a:lnTo>
                      <a:lnTo>
                        <a:pt x="786" y="317"/>
                      </a:lnTo>
                      <a:lnTo>
                        <a:pt x="772" y="416"/>
                      </a:lnTo>
                      <a:lnTo>
                        <a:pt x="779" y="445"/>
                      </a:lnTo>
                      <a:lnTo>
                        <a:pt x="778" y="458"/>
                      </a:lnTo>
                      <a:lnTo>
                        <a:pt x="760" y="492"/>
                      </a:lnTo>
                      <a:lnTo>
                        <a:pt x="758" y="504"/>
                      </a:lnTo>
                      <a:lnTo>
                        <a:pt x="766" y="506"/>
                      </a:lnTo>
                      <a:lnTo>
                        <a:pt x="776" y="505"/>
                      </a:lnTo>
                      <a:lnTo>
                        <a:pt x="788" y="509"/>
                      </a:lnTo>
                      <a:lnTo>
                        <a:pt x="797" y="518"/>
                      </a:lnTo>
                      <a:lnTo>
                        <a:pt x="802" y="529"/>
                      </a:lnTo>
                      <a:lnTo>
                        <a:pt x="803" y="540"/>
                      </a:lnTo>
                      <a:lnTo>
                        <a:pt x="774" y="576"/>
                      </a:lnTo>
                      <a:lnTo>
                        <a:pt x="762" y="597"/>
                      </a:lnTo>
                      <a:lnTo>
                        <a:pt x="754" y="606"/>
                      </a:lnTo>
                      <a:lnTo>
                        <a:pt x="747" y="615"/>
                      </a:lnTo>
                      <a:lnTo>
                        <a:pt x="746" y="640"/>
                      </a:lnTo>
                      <a:lnTo>
                        <a:pt x="747" y="665"/>
                      </a:lnTo>
                      <a:lnTo>
                        <a:pt x="738" y="685"/>
                      </a:lnTo>
                      <a:lnTo>
                        <a:pt x="720" y="698"/>
                      </a:lnTo>
                      <a:lnTo>
                        <a:pt x="651" y="721"/>
                      </a:lnTo>
                      <a:lnTo>
                        <a:pt x="634" y="739"/>
                      </a:lnTo>
                      <a:lnTo>
                        <a:pt x="630" y="763"/>
                      </a:lnTo>
                      <a:lnTo>
                        <a:pt x="632" y="787"/>
                      </a:lnTo>
                      <a:lnTo>
                        <a:pt x="629" y="798"/>
                      </a:lnTo>
                      <a:lnTo>
                        <a:pt x="622" y="807"/>
                      </a:lnTo>
                      <a:lnTo>
                        <a:pt x="613" y="814"/>
                      </a:lnTo>
                      <a:lnTo>
                        <a:pt x="602" y="817"/>
                      </a:lnTo>
                      <a:lnTo>
                        <a:pt x="590" y="818"/>
                      </a:lnTo>
                      <a:lnTo>
                        <a:pt x="570" y="816"/>
                      </a:lnTo>
                      <a:lnTo>
                        <a:pt x="567" y="807"/>
                      </a:lnTo>
                      <a:lnTo>
                        <a:pt x="565" y="786"/>
                      </a:lnTo>
                      <a:lnTo>
                        <a:pt x="569" y="719"/>
                      </a:lnTo>
                      <a:lnTo>
                        <a:pt x="567" y="709"/>
                      </a:lnTo>
                      <a:lnTo>
                        <a:pt x="561" y="702"/>
                      </a:lnTo>
                      <a:lnTo>
                        <a:pt x="530" y="671"/>
                      </a:lnTo>
                      <a:lnTo>
                        <a:pt x="516" y="652"/>
                      </a:lnTo>
                      <a:lnTo>
                        <a:pt x="500" y="635"/>
                      </a:lnTo>
                      <a:lnTo>
                        <a:pt x="481" y="621"/>
                      </a:lnTo>
                      <a:lnTo>
                        <a:pt x="441" y="602"/>
                      </a:lnTo>
                      <a:lnTo>
                        <a:pt x="400" y="612"/>
                      </a:lnTo>
                      <a:lnTo>
                        <a:pt x="387" y="610"/>
                      </a:lnTo>
                      <a:lnTo>
                        <a:pt x="379" y="600"/>
                      </a:lnTo>
                      <a:lnTo>
                        <a:pt x="389" y="555"/>
                      </a:lnTo>
                      <a:lnTo>
                        <a:pt x="387" y="530"/>
                      </a:lnTo>
                      <a:lnTo>
                        <a:pt x="352" y="444"/>
                      </a:lnTo>
                      <a:lnTo>
                        <a:pt x="343" y="397"/>
                      </a:lnTo>
                      <a:lnTo>
                        <a:pt x="343" y="377"/>
                      </a:lnTo>
                      <a:lnTo>
                        <a:pt x="341" y="364"/>
                      </a:lnTo>
                      <a:lnTo>
                        <a:pt x="335" y="353"/>
                      </a:lnTo>
                      <a:lnTo>
                        <a:pt x="329" y="344"/>
                      </a:lnTo>
                      <a:lnTo>
                        <a:pt x="328" y="333"/>
                      </a:lnTo>
                      <a:lnTo>
                        <a:pt x="327" y="321"/>
                      </a:lnTo>
                      <a:lnTo>
                        <a:pt x="323" y="298"/>
                      </a:lnTo>
                      <a:lnTo>
                        <a:pt x="319" y="287"/>
                      </a:lnTo>
                      <a:lnTo>
                        <a:pt x="302" y="271"/>
                      </a:lnTo>
                      <a:lnTo>
                        <a:pt x="282" y="258"/>
                      </a:lnTo>
                      <a:lnTo>
                        <a:pt x="276" y="238"/>
                      </a:lnTo>
                      <a:lnTo>
                        <a:pt x="271" y="197"/>
                      </a:lnTo>
                      <a:lnTo>
                        <a:pt x="262" y="178"/>
                      </a:lnTo>
                      <a:lnTo>
                        <a:pt x="253" y="172"/>
                      </a:lnTo>
                      <a:lnTo>
                        <a:pt x="243" y="172"/>
                      </a:lnTo>
                      <a:lnTo>
                        <a:pt x="233" y="170"/>
                      </a:lnTo>
                      <a:lnTo>
                        <a:pt x="222" y="165"/>
                      </a:lnTo>
                      <a:lnTo>
                        <a:pt x="213" y="164"/>
                      </a:lnTo>
                      <a:lnTo>
                        <a:pt x="193" y="170"/>
                      </a:lnTo>
                      <a:lnTo>
                        <a:pt x="181" y="168"/>
                      </a:lnTo>
                      <a:lnTo>
                        <a:pt x="177" y="161"/>
                      </a:lnTo>
                      <a:lnTo>
                        <a:pt x="170" y="132"/>
                      </a:lnTo>
                      <a:lnTo>
                        <a:pt x="162" y="121"/>
                      </a:lnTo>
                      <a:lnTo>
                        <a:pt x="150" y="117"/>
                      </a:lnTo>
                      <a:lnTo>
                        <a:pt x="137" y="121"/>
                      </a:lnTo>
                      <a:lnTo>
                        <a:pt x="109" y="131"/>
                      </a:lnTo>
                      <a:lnTo>
                        <a:pt x="95" y="135"/>
                      </a:lnTo>
                      <a:lnTo>
                        <a:pt x="75" y="143"/>
                      </a:lnTo>
                      <a:lnTo>
                        <a:pt x="69" y="146"/>
                      </a:lnTo>
                      <a:lnTo>
                        <a:pt x="66" y="154"/>
                      </a:lnTo>
                      <a:lnTo>
                        <a:pt x="61" y="162"/>
                      </a:lnTo>
                      <a:lnTo>
                        <a:pt x="36" y="172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solidFill>
                    <a:schemeClr val="bg1"/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o-RO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6" name="Freeform 45">
                  <a:extLst>
                    <a:ext uri="{FF2B5EF4-FFF2-40B4-BE49-F238E27FC236}">
                      <a16:creationId xmlns:a16="http://schemas.microsoft.com/office/drawing/2014/main" id="{0884F155-D386-4221-88D7-D23C2E2F42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04430" y="1306508"/>
                  <a:ext cx="1190625" cy="1455738"/>
                </a:xfrm>
                <a:custGeom>
                  <a:avLst/>
                  <a:gdLst/>
                  <a:ahLst/>
                  <a:cxnLst>
                    <a:cxn ang="0">
                      <a:pos x="69" y="618"/>
                    </a:cxn>
                    <a:cxn ang="0">
                      <a:pos x="5" y="539"/>
                    </a:cxn>
                    <a:cxn ang="0">
                      <a:pos x="8" y="503"/>
                    </a:cxn>
                    <a:cxn ang="0">
                      <a:pos x="53" y="441"/>
                    </a:cxn>
                    <a:cxn ang="0">
                      <a:pos x="53" y="419"/>
                    </a:cxn>
                    <a:cxn ang="0">
                      <a:pos x="41" y="405"/>
                    </a:cxn>
                    <a:cxn ang="0">
                      <a:pos x="49" y="374"/>
                    </a:cxn>
                    <a:cxn ang="0">
                      <a:pos x="46" y="320"/>
                    </a:cxn>
                    <a:cxn ang="0">
                      <a:pos x="116" y="158"/>
                    </a:cxn>
                    <a:cxn ang="0">
                      <a:pos x="194" y="5"/>
                    </a:cxn>
                    <a:cxn ang="0">
                      <a:pos x="256" y="0"/>
                    </a:cxn>
                    <a:cxn ang="0">
                      <a:pos x="312" y="34"/>
                    </a:cxn>
                    <a:cxn ang="0">
                      <a:pos x="353" y="52"/>
                    </a:cxn>
                    <a:cxn ang="0">
                      <a:pos x="383" y="32"/>
                    </a:cxn>
                    <a:cxn ang="0">
                      <a:pos x="391" y="54"/>
                    </a:cxn>
                    <a:cxn ang="0">
                      <a:pos x="387" y="74"/>
                    </a:cxn>
                    <a:cxn ang="0">
                      <a:pos x="399" y="130"/>
                    </a:cxn>
                    <a:cxn ang="0">
                      <a:pos x="401" y="221"/>
                    </a:cxn>
                    <a:cxn ang="0">
                      <a:pos x="345" y="248"/>
                    </a:cxn>
                    <a:cxn ang="0">
                      <a:pos x="314" y="453"/>
                    </a:cxn>
                    <a:cxn ang="0">
                      <a:pos x="347" y="488"/>
                    </a:cxn>
                    <a:cxn ang="0">
                      <a:pos x="425" y="450"/>
                    </a:cxn>
                    <a:cxn ang="0">
                      <a:pos x="441" y="453"/>
                    </a:cxn>
                    <a:cxn ang="0">
                      <a:pos x="468" y="452"/>
                    </a:cxn>
                    <a:cxn ang="0">
                      <a:pos x="506" y="458"/>
                    </a:cxn>
                    <a:cxn ang="0">
                      <a:pos x="525" y="442"/>
                    </a:cxn>
                    <a:cxn ang="0">
                      <a:pos x="562" y="443"/>
                    </a:cxn>
                    <a:cxn ang="0">
                      <a:pos x="616" y="471"/>
                    </a:cxn>
                    <a:cxn ang="0">
                      <a:pos x="692" y="468"/>
                    </a:cxn>
                    <a:cxn ang="0">
                      <a:pos x="708" y="527"/>
                    </a:cxn>
                    <a:cxn ang="0">
                      <a:pos x="750" y="621"/>
                    </a:cxn>
                    <a:cxn ang="0">
                      <a:pos x="719" y="627"/>
                    </a:cxn>
                    <a:cxn ang="0">
                      <a:pos x="688" y="641"/>
                    </a:cxn>
                    <a:cxn ang="0">
                      <a:pos x="581" y="662"/>
                    </a:cxn>
                    <a:cxn ang="0">
                      <a:pos x="574" y="609"/>
                    </a:cxn>
                    <a:cxn ang="0">
                      <a:pos x="532" y="553"/>
                    </a:cxn>
                    <a:cxn ang="0">
                      <a:pos x="380" y="605"/>
                    </a:cxn>
                    <a:cxn ang="0">
                      <a:pos x="447" y="632"/>
                    </a:cxn>
                    <a:cxn ang="0">
                      <a:pos x="464" y="644"/>
                    </a:cxn>
                    <a:cxn ang="0">
                      <a:pos x="458" y="693"/>
                    </a:cxn>
                    <a:cxn ang="0">
                      <a:pos x="448" y="739"/>
                    </a:cxn>
                    <a:cxn ang="0">
                      <a:pos x="394" y="768"/>
                    </a:cxn>
                    <a:cxn ang="0">
                      <a:pos x="410" y="828"/>
                    </a:cxn>
                    <a:cxn ang="0">
                      <a:pos x="393" y="876"/>
                    </a:cxn>
                    <a:cxn ang="0">
                      <a:pos x="345" y="909"/>
                    </a:cxn>
                    <a:cxn ang="0">
                      <a:pos x="319" y="888"/>
                    </a:cxn>
                    <a:cxn ang="0">
                      <a:pos x="302" y="844"/>
                    </a:cxn>
                    <a:cxn ang="0">
                      <a:pos x="348" y="773"/>
                    </a:cxn>
                    <a:cxn ang="0">
                      <a:pos x="359" y="752"/>
                    </a:cxn>
                    <a:cxn ang="0">
                      <a:pos x="349" y="675"/>
                    </a:cxn>
                    <a:cxn ang="0">
                      <a:pos x="173" y="652"/>
                    </a:cxn>
                  </a:cxnLst>
                  <a:rect l="0" t="0" r="r" b="b"/>
                  <a:pathLst>
                    <a:path w="750" h="917">
                      <a:moveTo>
                        <a:pt x="99" y="619"/>
                      </a:moveTo>
                      <a:lnTo>
                        <a:pt x="72" y="616"/>
                      </a:lnTo>
                      <a:lnTo>
                        <a:pt x="70" y="618"/>
                      </a:lnTo>
                      <a:lnTo>
                        <a:pt x="69" y="618"/>
                      </a:lnTo>
                      <a:lnTo>
                        <a:pt x="66" y="619"/>
                      </a:lnTo>
                      <a:lnTo>
                        <a:pt x="64" y="618"/>
                      </a:lnTo>
                      <a:lnTo>
                        <a:pt x="57" y="611"/>
                      </a:lnTo>
                      <a:lnTo>
                        <a:pt x="5" y="539"/>
                      </a:lnTo>
                      <a:lnTo>
                        <a:pt x="1" y="531"/>
                      </a:lnTo>
                      <a:lnTo>
                        <a:pt x="0" y="524"/>
                      </a:lnTo>
                      <a:lnTo>
                        <a:pt x="6" y="508"/>
                      </a:lnTo>
                      <a:lnTo>
                        <a:pt x="8" y="503"/>
                      </a:lnTo>
                      <a:lnTo>
                        <a:pt x="12" y="490"/>
                      </a:lnTo>
                      <a:lnTo>
                        <a:pt x="31" y="456"/>
                      </a:lnTo>
                      <a:lnTo>
                        <a:pt x="37" y="449"/>
                      </a:lnTo>
                      <a:lnTo>
                        <a:pt x="53" y="441"/>
                      </a:lnTo>
                      <a:lnTo>
                        <a:pt x="56" y="437"/>
                      </a:lnTo>
                      <a:lnTo>
                        <a:pt x="58" y="431"/>
                      </a:lnTo>
                      <a:lnTo>
                        <a:pt x="57" y="425"/>
                      </a:lnTo>
                      <a:lnTo>
                        <a:pt x="53" y="419"/>
                      </a:lnTo>
                      <a:lnTo>
                        <a:pt x="46" y="412"/>
                      </a:lnTo>
                      <a:lnTo>
                        <a:pt x="45" y="411"/>
                      </a:lnTo>
                      <a:lnTo>
                        <a:pt x="42" y="407"/>
                      </a:lnTo>
                      <a:lnTo>
                        <a:pt x="41" y="405"/>
                      </a:lnTo>
                      <a:lnTo>
                        <a:pt x="40" y="388"/>
                      </a:lnTo>
                      <a:lnTo>
                        <a:pt x="41" y="383"/>
                      </a:lnTo>
                      <a:lnTo>
                        <a:pt x="44" y="379"/>
                      </a:lnTo>
                      <a:lnTo>
                        <a:pt x="49" y="374"/>
                      </a:lnTo>
                      <a:lnTo>
                        <a:pt x="54" y="364"/>
                      </a:lnTo>
                      <a:lnTo>
                        <a:pt x="53" y="354"/>
                      </a:lnTo>
                      <a:lnTo>
                        <a:pt x="45" y="332"/>
                      </a:lnTo>
                      <a:lnTo>
                        <a:pt x="46" y="320"/>
                      </a:lnTo>
                      <a:lnTo>
                        <a:pt x="53" y="281"/>
                      </a:lnTo>
                      <a:lnTo>
                        <a:pt x="51" y="208"/>
                      </a:lnTo>
                      <a:lnTo>
                        <a:pt x="52" y="205"/>
                      </a:lnTo>
                      <a:lnTo>
                        <a:pt x="116" y="158"/>
                      </a:lnTo>
                      <a:lnTo>
                        <a:pt x="135" y="140"/>
                      </a:lnTo>
                      <a:lnTo>
                        <a:pt x="182" y="68"/>
                      </a:lnTo>
                      <a:lnTo>
                        <a:pt x="191" y="6"/>
                      </a:lnTo>
                      <a:lnTo>
                        <a:pt x="194" y="5"/>
                      </a:lnTo>
                      <a:lnTo>
                        <a:pt x="216" y="4"/>
                      </a:lnTo>
                      <a:lnTo>
                        <a:pt x="235" y="8"/>
                      </a:lnTo>
                      <a:lnTo>
                        <a:pt x="245" y="3"/>
                      </a:lnTo>
                      <a:lnTo>
                        <a:pt x="256" y="0"/>
                      </a:lnTo>
                      <a:lnTo>
                        <a:pt x="265" y="8"/>
                      </a:lnTo>
                      <a:lnTo>
                        <a:pt x="274" y="16"/>
                      </a:lnTo>
                      <a:lnTo>
                        <a:pt x="292" y="26"/>
                      </a:lnTo>
                      <a:lnTo>
                        <a:pt x="312" y="34"/>
                      </a:lnTo>
                      <a:lnTo>
                        <a:pt x="323" y="36"/>
                      </a:lnTo>
                      <a:lnTo>
                        <a:pt x="333" y="40"/>
                      </a:lnTo>
                      <a:lnTo>
                        <a:pt x="343" y="47"/>
                      </a:lnTo>
                      <a:lnTo>
                        <a:pt x="353" y="52"/>
                      </a:lnTo>
                      <a:lnTo>
                        <a:pt x="365" y="52"/>
                      </a:lnTo>
                      <a:lnTo>
                        <a:pt x="373" y="47"/>
                      </a:lnTo>
                      <a:lnTo>
                        <a:pt x="378" y="40"/>
                      </a:lnTo>
                      <a:lnTo>
                        <a:pt x="383" y="32"/>
                      </a:lnTo>
                      <a:lnTo>
                        <a:pt x="391" y="30"/>
                      </a:lnTo>
                      <a:lnTo>
                        <a:pt x="396" y="36"/>
                      </a:lnTo>
                      <a:lnTo>
                        <a:pt x="395" y="45"/>
                      </a:lnTo>
                      <a:lnTo>
                        <a:pt x="391" y="54"/>
                      </a:lnTo>
                      <a:lnTo>
                        <a:pt x="390" y="60"/>
                      </a:lnTo>
                      <a:lnTo>
                        <a:pt x="390" y="65"/>
                      </a:lnTo>
                      <a:lnTo>
                        <a:pt x="389" y="70"/>
                      </a:lnTo>
                      <a:lnTo>
                        <a:pt x="387" y="74"/>
                      </a:lnTo>
                      <a:lnTo>
                        <a:pt x="384" y="85"/>
                      </a:lnTo>
                      <a:lnTo>
                        <a:pt x="382" y="96"/>
                      </a:lnTo>
                      <a:lnTo>
                        <a:pt x="392" y="112"/>
                      </a:lnTo>
                      <a:lnTo>
                        <a:pt x="399" y="130"/>
                      </a:lnTo>
                      <a:lnTo>
                        <a:pt x="396" y="151"/>
                      </a:lnTo>
                      <a:lnTo>
                        <a:pt x="393" y="163"/>
                      </a:lnTo>
                      <a:lnTo>
                        <a:pt x="392" y="173"/>
                      </a:lnTo>
                      <a:lnTo>
                        <a:pt x="401" y="221"/>
                      </a:lnTo>
                      <a:lnTo>
                        <a:pt x="399" y="243"/>
                      </a:lnTo>
                      <a:lnTo>
                        <a:pt x="387" y="249"/>
                      </a:lnTo>
                      <a:lnTo>
                        <a:pt x="366" y="243"/>
                      </a:lnTo>
                      <a:lnTo>
                        <a:pt x="345" y="248"/>
                      </a:lnTo>
                      <a:lnTo>
                        <a:pt x="335" y="267"/>
                      </a:lnTo>
                      <a:lnTo>
                        <a:pt x="337" y="379"/>
                      </a:lnTo>
                      <a:lnTo>
                        <a:pt x="327" y="425"/>
                      </a:lnTo>
                      <a:lnTo>
                        <a:pt x="314" y="453"/>
                      </a:lnTo>
                      <a:lnTo>
                        <a:pt x="311" y="481"/>
                      </a:lnTo>
                      <a:lnTo>
                        <a:pt x="321" y="491"/>
                      </a:lnTo>
                      <a:lnTo>
                        <a:pt x="334" y="496"/>
                      </a:lnTo>
                      <a:lnTo>
                        <a:pt x="347" y="488"/>
                      </a:lnTo>
                      <a:lnTo>
                        <a:pt x="357" y="475"/>
                      </a:lnTo>
                      <a:lnTo>
                        <a:pt x="413" y="451"/>
                      </a:lnTo>
                      <a:lnTo>
                        <a:pt x="419" y="449"/>
                      </a:lnTo>
                      <a:lnTo>
                        <a:pt x="425" y="450"/>
                      </a:lnTo>
                      <a:lnTo>
                        <a:pt x="430" y="453"/>
                      </a:lnTo>
                      <a:lnTo>
                        <a:pt x="433" y="452"/>
                      </a:lnTo>
                      <a:lnTo>
                        <a:pt x="437" y="451"/>
                      </a:lnTo>
                      <a:lnTo>
                        <a:pt x="441" y="453"/>
                      </a:lnTo>
                      <a:lnTo>
                        <a:pt x="444" y="458"/>
                      </a:lnTo>
                      <a:lnTo>
                        <a:pt x="451" y="457"/>
                      </a:lnTo>
                      <a:lnTo>
                        <a:pt x="456" y="454"/>
                      </a:lnTo>
                      <a:lnTo>
                        <a:pt x="468" y="452"/>
                      </a:lnTo>
                      <a:lnTo>
                        <a:pt x="480" y="456"/>
                      </a:lnTo>
                      <a:lnTo>
                        <a:pt x="484" y="460"/>
                      </a:lnTo>
                      <a:lnTo>
                        <a:pt x="490" y="461"/>
                      </a:lnTo>
                      <a:lnTo>
                        <a:pt x="506" y="458"/>
                      </a:lnTo>
                      <a:lnTo>
                        <a:pt x="513" y="457"/>
                      </a:lnTo>
                      <a:lnTo>
                        <a:pt x="518" y="454"/>
                      </a:lnTo>
                      <a:lnTo>
                        <a:pt x="520" y="447"/>
                      </a:lnTo>
                      <a:lnTo>
                        <a:pt x="525" y="442"/>
                      </a:lnTo>
                      <a:lnTo>
                        <a:pt x="532" y="442"/>
                      </a:lnTo>
                      <a:lnTo>
                        <a:pt x="538" y="445"/>
                      </a:lnTo>
                      <a:lnTo>
                        <a:pt x="545" y="445"/>
                      </a:lnTo>
                      <a:lnTo>
                        <a:pt x="562" y="443"/>
                      </a:lnTo>
                      <a:lnTo>
                        <a:pt x="569" y="449"/>
                      </a:lnTo>
                      <a:lnTo>
                        <a:pt x="573" y="457"/>
                      </a:lnTo>
                      <a:lnTo>
                        <a:pt x="598" y="468"/>
                      </a:lnTo>
                      <a:lnTo>
                        <a:pt x="616" y="471"/>
                      </a:lnTo>
                      <a:lnTo>
                        <a:pt x="660" y="469"/>
                      </a:lnTo>
                      <a:lnTo>
                        <a:pt x="665" y="466"/>
                      </a:lnTo>
                      <a:lnTo>
                        <a:pt x="670" y="465"/>
                      </a:lnTo>
                      <a:lnTo>
                        <a:pt x="692" y="468"/>
                      </a:lnTo>
                      <a:lnTo>
                        <a:pt x="703" y="472"/>
                      </a:lnTo>
                      <a:lnTo>
                        <a:pt x="717" y="485"/>
                      </a:lnTo>
                      <a:lnTo>
                        <a:pt x="715" y="505"/>
                      </a:lnTo>
                      <a:lnTo>
                        <a:pt x="708" y="527"/>
                      </a:lnTo>
                      <a:lnTo>
                        <a:pt x="714" y="536"/>
                      </a:lnTo>
                      <a:lnTo>
                        <a:pt x="725" y="541"/>
                      </a:lnTo>
                      <a:lnTo>
                        <a:pt x="748" y="576"/>
                      </a:lnTo>
                      <a:lnTo>
                        <a:pt x="750" y="621"/>
                      </a:lnTo>
                      <a:lnTo>
                        <a:pt x="741" y="615"/>
                      </a:lnTo>
                      <a:lnTo>
                        <a:pt x="731" y="616"/>
                      </a:lnTo>
                      <a:lnTo>
                        <a:pt x="726" y="619"/>
                      </a:lnTo>
                      <a:lnTo>
                        <a:pt x="719" y="627"/>
                      </a:lnTo>
                      <a:lnTo>
                        <a:pt x="716" y="632"/>
                      </a:lnTo>
                      <a:lnTo>
                        <a:pt x="708" y="638"/>
                      </a:lnTo>
                      <a:lnTo>
                        <a:pt x="698" y="639"/>
                      </a:lnTo>
                      <a:lnTo>
                        <a:pt x="688" y="641"/>
                      </a:lnTo>
                      <a:lnTo>
                        <a:pt x="637" y="662"/>
                      </a:lnTo>
                      <a:lnTo>
                        <a:pt x="618" y="665"/>
                      </a:lnTo>
                      <a:lnTo>
                        <a:pt x="588" y="665"/>
                      </a:lnTo>
                      <a:lnTo>
                        <a:pt x="581" y="662"/>
                      </a:lnTo>
                      <a:lnTo>
                        <a:pt x="577" y="653"/>
                      </a:lnTo>
                      <a:lnTo>
                        <a:pt x="576" y="642"/>
                      </a:lnTo>
                      <a:lnTo>
                        <a:pt x="578" y="619"/>
                      </a:lnTo>
                      <a:lnTo>
                        <a:pt x="574" y="609"/>
                      </a:lnTo>
                      <a:lnTo>
                        <a:pt x="564" y="603"/>
                      </a:lnTo>
                      <a:lnTo>
                        <a:pt x="554" y="585"/>
                      </a:lnTo>
                      <a:lnTo>
                        <a:pt x="550" y="563"/>
                      </a:lnTo>
                      <a:lnTo>
                        <a:pt x="532" y="553"/>
                      </a:lnTo>
                      <a:lnTo>
                        <a:pt x="511" y="552"/>
                      </a:lnTo>
                      <a:lnTo>
                        <a:pt x="425" y="569"/>
                      </a:lnTo>
                      <a:lnTo>
                        <a:pt x="385" y="587"/>
                      </a:lnTo>
                      <a:lnTo>
                        <a:pt x="380" y="605"/>
                      </a:lnTo>
                      <a:lnTo>
                        <a:pt x="399" y="619"/>
                      </a:lnTo>
                      <a:lnTo>
                        <a:pt x="420" y="628"/>
                      </a:lnTo>
                      <a:lnTo>
                        <a:pt x="442" y="632"/>
                      </a:lnTo>
                      <a:lnTo>
                        <a:pt x="447" y="632"/>
                      </a:lnTo>
                      <a:lnTo>
                        <a:pt x="451" y="634"/>
                      </a:lnTo>
                      <a:lnTo>
                        <a:pt x="454" y="639"/>
                      </a:lnTo>
                      <a:lnTo>
                        <a:pt x="456" y="641"/>
                      </a:lnTo>
                      <a:lnTo>
                        <a:pt x="464" y="644"/>
                      </a:lnTo>
                      <a:lnTo>
                        <a:pt x="468" y="652"/>
                      </a:lnTo>
                      <a:lnTo>
                        <a:pt x="471" y="663"/>
                      </a:lnTo>
                      <a:lnTo>
                        <a:pt x="472" y="675"/>
                      </a:lnTo>
                      <a:lnTo>
                        <a:pt x="458" y="693"/>
                      </a:lnTo>
                      <a:lnTo>
                        <a:pt x="470" y="708"/>
                      </a:lnTo>
                      <a:lnTo>
                        <a:pt x="476" y="727"/>
                      </a:lnTo>
                      <a:lnTo>
                        <a:pt x="468" y="733"/>
                      </a:lnTo>
                      <a:lnTo>
                        <a:pt x="448" y="739"/>
                      </a:lnTo>
                      <a:lnTo>
                        <a:pt x="429" y="748"/>
                      </a:lnTo>
                      <a:lnTo>
                        <a:pt x="408" y="745"/>
                      </a:lnTo>
                      <a:lnTo>
                        <a:pt x="399" y="748"/>
                      </a:lnTo>
                      <a:lnTo>
                        <a:pt x="394" y="768"/>
                      </a:lnTo>
                      <a:lnTo>
                        <a:pt x="395" y="790"/>
                      </a:lnTo>
                      <a:lnTo>
                        <a:pt x="394" y="800"/>
                      </a:lnTo>
                      <a:lnTo>
                        <a:pt x="396" y="810"/>
                      </a:lnTo>
                      <a:lnTo>
                        <a:pt x="410" y="828"/>
                      </a:lnTo>
                      <a:lnTo>
                        <a:pt x="419" y="848"/>
                      </a:lnTo>
                      <a:lnTo>
                        <a:pt x="411" y="867"/>
                      </a:lnTo>
                      <a:lnTo>
                        <a:pt x="403" y="873"/>
                      </a:lnTo>
                      <a:lnTo>
                        <a:pt x="393" y="876"/>
                      </a:lnTo>
                      <a:lnTo>
                        <a:pt x="359" y="884"/>
                      </a:lnTo>
                      <a:lnTo>
                        <a:pt x="349" y="887"/>
                      </a:lnTo>
                      <a:lnTo>
                        <a:pt x="345" y="897"/>
                      </a:lnTo>
                      <a:lnTo>
                        <a:pt x="345" y="909"/>
                      </a:lnTo>
                      <a:lnTo>
                        <a:pt x="341" y="917"/>
                      </a:lnTo>
                      <a:lnTo>
                        <a:pt x="321" y="916"/>
                      </a:lnTo>
                      <a:lnTo>
                        <a:pt x="315" y="910"/>
                      </a:lnTo>
                      <a:lnTo>
                        <a:pt x="319" y="888"/>
                      </a:lnTo>
                      <a:lnTo>
                        <a:pt x="321" y="867"/>
                      </a:lnTo>
                      <a:lnTo>
                        <a:pt x="315" y="860"/>
                      </a:lnTo>
                      <a:lnTo>
                        <a:pt x="307" y="854"/>
                      </a:lnTo>
                      <a:lnTo>
                        <a:pt x="302" y="844"/>
                      </a:lnTo>
                      <a:lnTo>
                        <a:pt x="301" y="833"/>
                      </a:lnTo>
                      <a:lnTo>
                        <a:pt x="303" y="811"/>
                      </a:lnTo>
                      <a:lnTo>
                        <a:pt x="314" y="792"/>
                      </a:lnTo>
                      <a:lnTo>
                        <a:pt x="348" y="773"/>
                      </a:lnTo>
                      <a:lnTo>
                        <a:pt x="349" y="768"/>
                      </a:lnTo>
                      <a:lnTo>
                        <a:pt x="356" y="760"/>
                      </a:lnTo>
                      <a:lnTo>
                        <a:pt x="358" y="756"/>
                      </a:lnTo>
                      <a:lnTo>
                        <a:pt x="359" y="752"/>
                      </a:lnTo>
                      <a:lnTo>
                        <a:pt x="359" y="740"/>
                      </a:lnTo>
                      <a:lnTo>
                        <a:pt x="369" y="688"/>
                      </a:lnTo>
                      <a:lnTo>
                        <a:pt x="368" y="681"/>
                      </a:lnTo>
                      <a:lnTo>
                        <a:pt x="349" y="675"/>
                      </a:lnTo>
                      <a:lnTo>
                        <a:pt x="314" y="653"/>
                      </a:lnTo>
                      <a:lnTo>
                        <a:pt x="284" y="645"/>
                      </a:lnTo>
                      <a:lnTo>
                        <a:pt x="253" y="650"/>
                      </a:lnTo>
                      <a:lnTo>
                        <a:pt x="173" y="652"/>
                      </a:lnTo>
                      <a:lnTo>
                        <a:pt x="157" y="650"/>
                      </a:lnTo>
                      <a:lnTo>
                        <a:pt x="125" y="635"/>
                      </a:lnTo>
                      <a:lnTo>
                        <a:pt x="99" y="619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12700">
                  <a:solidFill>
                    <a:schemeClr val="bg1"/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o-RO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7" name="Freeform 46">
                  <a:extLst>
                    <a:ext uri="{FF2B5EF4-FFF2-40B4-BE49-F238E27FC236}">
                      <a16:creationId xmlns:a16="http://schemas.microsoft.com/office/drawing/2014/main" id="{1679B60F-75C8-4BF2-862F-37B3969411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94575" y="2369296"/>
                  <a:ext cx="1092200" cy="1624013"/>
                </a:xfrm>
                <a:custGeom>
                  <a:avLst/>
                  <a:gdLst/>
                  <a:ahLst/>
                  <a:cxnLst>
                    <a:cxn ang="0">
                      <a:pos x="686" y="3"/>
                    </a:cxn>
                    <a:cxn ang="0">
                      <a:pos x="605" y="186"/>
                    </a:cxn>
                    <a:cxn ang="0">
                      <a:pos x="601" y="217"/>
                    </a:cxn>
                    <a:cxn ang="0">
                      <a:pos x="586" y="240"/>
                    </a:cxn>
                    <a:cxn ang="0">
                      <a:pos x="541" y="253"/>
                    </a:cxn>
                    <a:cxn ang="0">
                      <a:pos x="540" y="284"/>
                    </a:cxn>
                    <a:cxn ang="0">
                      <a:pos x="530" y="314"/>
                    </a:cxn>
                    <a:cxn ang="0">
                      <a:pos x="544" y="339"/>
                    </a:cxn>
                    <a:cxn ang="0">
                      <a:pos x="533" y="390"/>
                    </a:cxn>
                    <a:cxn ang="0">
                      <a:pos x="463" y="430"/>
                    </a:cxn>
                    <a:cxn ang="0">
                      <a:pos x="445" y="449"/>
                    </a:cxn>
                    <a:cxn ang="0">
                      <a:pos x="425" y="465"/>
                    </a:cxn>
                    <a:cxn ang="0">
                      <a:pos x="438" y="493"/>
                    </a:cxn>
                    <a:cxn ang="0">
                      <a:pos x="415" y="541"/>
                    </a:cxn>
                    <a:cxn ang="0">
                      <a:pos x="407" y="631"/>
                    </a:cxn>
                    <a:cxn ang="0">
                      <a:pos x="390" y="640"/>
                    </a:cxn>
                    <a:cxn ang="0">
                      <a:pos x="377" y="653"/>
                    </a:cxn>
                    <a:cxn ang="0">
                      <a:pos x="333" y="685"/>
                    </a:cxn>
                    <a:cxn ang="0">
                      <a:pos x="312" y="680"/>
                    </a:cxn>
                    <a:cxn ang="0">
                      <a:pos x="296" y="687"/>
                    </a:cxn>
                    <a:cxn ang="0">
                      <a:pos x="293" y="704"/>
                    </a:cxn>
                    <a:cxn ang="0">
                      <a:pos x="282" y="725"/>
                    </a:cxn>
                    <a:cxn ang="0">
                      <a:pos x="272" y="738"/>
                    </a:cxn>
                    <a:cxn ang="0">
                      <a:pos x="242" y="749"/>
                    </a:cxn>
                    <a:cxn ang="0">
                      <a:pos x="245" y="804"/>
                    </a:cxn>
                    <a:cxn ang="0">
                      <a:pos x="229" y="846"/>
                    </a:cxn>
                    <a:cxn ang="0">
                      <a:pos x="232" y="874"/>
                    </a:cxn>
                    <a:cxn ang="0">
                      <a:pos x="179" y="951"/>
                    </a:cxn>
                    <a:cxn ang="0">
                      <a:pos x="181" y="987"/>
                    </a:cxn>
                    <a:cxn ang="0">
                      <a:pos x="147" y="1023"/>
                    </a:cxn>
                    <a:cxn ang="0">
                      <a:pos x="132" y="973"/>
                    </a:cxn>
                    <a:cxn ang="0">
                      <a:pos x="82" y="883"/>
                    </a:cxn>
                    <a:cxn ang="0">
                      <a:pos x="50" y="900"/>
                    </a:cxn>
                    <a:cxn ang="0">
                      <a:pos x="13" y="877"/>
                    </a:cxn>
                    <a:cxn ang="0">
                      <a:pos x="38" y="800"/>
                    </a:cxn>
                    <a:cxn ang="0">
                      <a:pos x="135" y="673"/>
                    </a:cxn>
                    <a:cxn ang="0">
                      <a:pos x="153" y="557"/>
                    </a:cxn>
                    <a:cxn ang="0">
                      <a:pos x="126" y="512"/>
                    </a:cxn>
                    <a:cxn ang="0">
                      <a:pos x="90" y="458"/>
                    </a:cxn>
                    <a:cxn ang="0">
                      <a:pos x="36" y="396"/>
                    </a:cxn>
                    <a:cxn ang="0">
                      <a:pos x="153" y="340"/>
                    </a:cxn>
                    <a:cxn ang="0">
                      <a:pos x="207" y="266"/>
                    </a:cxn>
                    <a:cxn ang="0">
                      <a:pos x="313" y="182"/>
                    </a:cxn>
                    <a:cxn ang="0">
                      <a:pos x="370" y="151"/>
                    </a:cxn>
                    <a:cxn ang="0">
                      <a:pos x="421" y="111"/>
                    </a:cxn>
                    <a:cxn ang="0">
                      <a:pos x="507" y="132"/>
                    </a:cxn>
                    <a:cxn ang="0">
                      <a:pos x="569" y="100"/>
                    </a:cxn>
                    <a:cxn ang="0">
                      <a:pos x="592" y="3"/>
                    </a:cxn>
                    <a:cxn ang="0">
                      <a:pos x="619" y="8"/>
                    </a:cxn>
                  </a:cxnLst>
                  <a:rect l="0" t="0" r="r" b="b"/>
                  <a:pathLst>
                    <a:path w="688" h="1023">
                      <a:moveTo>
                        <a:pt x="628" y="10"/>
                      </a:moveTo>
                      <a:lnTo>
                        <a:pt x="671" y="0"/>
                      </a:lnTo>
                      <a:lnTo>
                        <a:pt x="688" y="0"/>
                      </a:lnTo>
                      <a:lnTo>
                        <a:pt x="686" y="3"/>
                      </a:lnTo>
                      <a:lnTo>
                        <a:pt x="634" y="77"/>
                      </a:lnTo>
                      <a:lnTo>
                        <a:pt x="626" y="94"/>
                      </a:lnTo>
                      <a:lnTo>
                        <a:pt x="615" y="130"/>
                      </a:lnTo>
                      <a:lnTo>
                        <a:pt x="605" y="186"/>
                      </a:lnTo>
                      <a:lnTo>
                        <a:pt x="598" y="204"/>
                      </a:lnTo>
                      <a:lnTo>
                        <a:pt x="598" y="208"/>
                      </a:lnTo>
                      <a:lnTo>
                        <a:pt x="600" y="214"/>
                      </a:lnTo>
                      <a:lnTo>
                        <a:pt x="601" y="217"/>
                      </a:lnTo>
                      <a:lnTo>
                        <a:pt x="600" y="221"/>
                      </a:lnTo>
                      <a:lnTo>
                        <a:pt x="595" y="231"/>
                      </a:lnTo>
                      <a:lnTo>
                        <a:pt x="592" y="236"/>
                      </a:lnTo>
                      <a:lnTo>
                        <a:pt x="586" y="240"/>
                      </a:lnTo>
                      <a:lnTo>
                        <a:pt x="579" y="244"/>
                      </a:lnTo>
                      <a:lnTo>
                        <a:pt x="573" y="247"/>
                      </a:lnTo>
                      <a:lnTo>
                        <a:pt x="550" y="249"/>
                      </a:lnTo>
                      <a:lnTo>
                        <a:pt x="541" y="253"/>
                      </a:lnTo>
                      <a:lnTo>
                        <a:pt x="535" y="263"/>
                      </a:lnTo>
                      <a:lnTo>
                        <a:pt x="535" y="269"/>
                      </a:lnTo>
                      <a:lnTo>
                        <a:pt x="539" y="278"/>
                      </a:lnTo>
                      <a:lnTo>
                        <a:pt x="540" y="284"/>
                      </a:lnTo>
                      <a:lnTo>
                        <a:pt x="539" y="291"/>
                      </a:lnTo>
                      <a:lnTo>
                        <a:pt x="532" y="302"/>
                      </a:lnTo>
                      <a:lnTo>
                        <a:pt x="530" y="308"/>
                      </a:lnTo>
                      <a:lnTo>
                        <a:pt x="530" y="314"/>
                      </a:lnTo>
                      <a:lnTo>
                        <a:pt x="533" y="319"/>
                      </a:lnTo>
                      <a:lnTo>
                        <a:pt x="542" y="328"/>
                      </a:lnTo>
                      <a:lnTo>
                        <a:pt x="545" y="334"/>
                      </a:lnTo>
                      <a:lnTo>
                        <a:pt x="544" y="339"/>
                      </a:lnTo>
                      <a:lnTo>
                        <a:pt x="541" y="344"/>
                      </a:lnTo>
                      <a:lnTo>
                        <a:pt x="539" y="351"/>
                      </a:lnTo>
                      <a:lnTo>
                        <a:pt x="535" y="371"/>
                      </a:lnTo>
                      <a:lnTo>
                        <a:pt x="533" y="390"/>
                      </a:lnTo>
                      <a:lnTo>
                        <a:pt x="525" y="410"/>
                      </a:lnTo>
                      <a:lnTo>
                        <a:pt x="506" y="418"/>
                      </a:lnTo>
                      <a:lnTo>
                        <a:pt x="483" y="422"/>
                      </a:lnTo>
                      <a:lnTo>
                        <a:pt x="463" y="430"/>
                      </a:lnTo>
                      <a:lnTo>
                        <a:pt x="459" y="434"/>
                      </a:lnTo>
                      <a:lnTo>
                        <a:pt x="450" y="444"/>
                      </a:lnTo>
                      <a:lnTo>
                        <a:pt x="447" y="448"/>
                      </a:lnTo>
                      <a:lnTo>
                        <a:pt x="445" y="449"/>
                      </a:lnTo>
                      <a:lnTo>
                        <a:pt x="427" y="457"/>
                      </a:lnTo>
                      <a:lnTo>
                        <a:pt x="425" y="459"/>
                      </a:lnTo>
                      <a:lnTo>
                        <a:pt x="423" y="464"/>
                      </a:lnTo>
                      <a:lnTo>
                        <a:pt x="425" y="465"/>
                      </a:lnTo>
                      <a:lnTo>
                        <a:pt x="433" y="466"/>
                      </a:lnTo>
                      <a:lnTo>
                        <a:pt x="436" y="472"/>
                      </a:lnTo>
                      <a:lnTo>
                        <a:pt x="438" y="481"/>
                      </a:lnTo>
                      <a:lnTo>
                        <a:pt x="438" y="493"/>
                      </a:lnTo>
                      <a:lnTo>
                        <a:pt x="437" y="498"/>
                      </a:lnTo>
                      <a:lnTo>
                        <a:pt x="435" y="503"/>
                      </a:lnTo>
                      <a:lnTo>
                        <a:pt x="421" y="527"/>
                      </a:lnTo>
                      <a:lnTo>
                        <a:pt x="415" y="541"/>
                      </a:lnTo>
                      <a:lnTo>
                        <a:pt x="415" y="552"/>
                      </a:lnTo>
                      <a:lnTo>
                        <a:pt x="417" y="563"/>
                      </a:lnTo>
                      <a:lnTo>
                        <a:pt x="411" y="618"/>
                      </a:lnTo>
                      <a:lnTo>
                        <a:pt x="407" y="631"/>
                      </a:lnTo>
                      <a:lnTo>
                        <a:pt x="401" y="639"/>
                      </a:lnTo>
                      <a:lnTo>
                        <a:pt x="397" y="641"/>
                      </a:lnTo>
                      <a:lnTo>
                        <a:pt x="393" y="641"/>
                      </a:lnTo>
                      <a:lnTo>
                        <a:pt x="390" y="640"/>
                      </a:lnTo>
                      <a:lnTo>
                        <a:pt x="386" y="640"/>
                      </a:lnTo>
                      <a:lnTo>
                        <a:pt x="382" y="642"/>
                      </a:lnTo>
                      <a:lnTo>
                        <a:pt x="380" y="645"/>
                      </a:lnTo>
                      <a:lnTo>
                        <a:pt x="377" y="653"/>
                      </a:lnTo>
                      <a:lnTo>
                        <a:pt x="373" y="663"/>
                      </a:lnTo>
                      <a:lnTo>
                        <a:pt x="368" y="669"/>
                      </a:lnTo>
                      <a:lnTo>
                        <a:pt x="338" y="685"/>
                      </a:lnTo>
                      <a:lnTo>
                        <a:pt x="333" y="685"/>
                      </a:lnTo>
                      <a:lnTo>
                        <a:pt x="329" y="685"/>
                      </a:lnTo>
                      <a:lnTo>
                        <a:pt x="321" y="680"/>
                      </a:lnTo>
                      <a:lnTo>
                        <a:pt x="317" y="679"/>
                      </a:lnTo>
                      <a:lnTo>
                        <a:pt x="312" y="680"/>
                      </a:lnTo>
                      <a:lnTo>
                        <a:pt x="308" y="682"/>
                      </a:lnTo>
                      <a:lnTo>
                        <a:pt x="304" y="684"/>
                      </a:lnTo>
                      <a:lnTo>
                        <a:pt x="300" y="686"/>
                      </a:lnTo>
                      <a:lnTo>
                        <a:pt x="296" y="687"/>
                      </a:lnTo>
                      <a:lnTo>
                        <a:pt x="292" y="686"/>
                      </a:lnTo>
                      <a:lnTo>
                        <a:pt x="284" y="683"/>
                      </a:lnTo>
                      <a:lnTo>
                        <a:pt x="286" y="687"/>
                      </a:lnTo>
                      <a:lnTo>
                        <a:pt x="293" y="704"/>
                      </a:lnTo>
                      <a:lnTo>
                        <a:pt x="294" y="708"/>
                      </a:lnTo>
                      <a:lnTo>
                        <a:pt x="294" y="717"/>
                      </a:lnTo>
                      <a:lnTo>
                        <a:pt x="291" y="719"/>
                      </a:lnTo>
                      <a:lnTo>
                        <a:pt x="282" y="725"/>
                      </a:lnTo>
                      <a:lnTo>
                        <a:pt x="280" y="728"/>
                      </a:lnTo>
                      <a:lnTo>
                        <a:pt x="278" y="732"/>
                      </a:lnTo>
                      <a:lnTo>
                        <a:pt x="276" y="735"/>
                      </a:lnTo>
                      <a:lnTo>
                        <a:pt x="272" y="738"/>
                      </a:lnTo>
                      <a:lnTo>
                        <a:pt x="266" y="739"/>
                      </a:lnTo>
                      <a:lnTo>
                        <a:pt x="255" y="737"/>
                      </a:lnTo>
                      <a:lnTo>
                        <a:pt x="248" y="739"/>
                      </a:lnTo>
                      <a:lnTo>
                        <a:pt x="242" y="749"/>
                      </a:lnTo>
                      <a:lnTo>
                        <a:pt x="240" y="761"/>
                      </a:lnTo>
                      <a:lnTo>
                        <a:pt x="240" y="775"/>
                      </a:lnTo>
                      <a:lnTo>
                        <a:pt x="245" y="799"/>
                      </a:lnTo>
                      <a:lnTo>
                        <a:pt x="245" y="804"/>
                      </a:lnTo>
                      <a:lnTo>
                        <a:pt x="242" y="811"/>
                      </a:lnTo>
                      <a:lnTo>
                        <a:pt x="230" y="828"/>
                      </a:lnTo>
                      <a:lnTo>
                        <a:pt x="229" y="835"/>
                      </a:lnTo>
                      <a:lnTo>
                        <a:pt x="229" y="846"/>
                      </a:lnTo>
                      <a:lnTo>
                        <a:pt x="230" y="857"/>
                      </a:lnTo>
                      <a:lnTo>
                        <a:pt x="232" y="865"/>
                      </a:lnTo>
                      <a:lnTo>
                        <a:pt x="233" y="869"/>
                      </a:lnTo>
                      <a:lnTo>
                        <a:pt x="232" y="874"/>
                      </a:lnTo>
                      <a:lnTo>
                        <a:pt x="220" y="885"/>
                      </a:lnTo>
                      <a:lnTo>
                        <a:pt x="191" y="926"/>
                      </a:lnTo>
                      <a:lnTo>
                        <a:pt x="181" y="945"/>
                      </a:lnTo>
                      <a:lnTo>
                        <a:pt x="179" y="951"/>
                      </a:lnTo>
                      <a:lnTo>
                        <a:pt x="178" y="957"/>
                      </a:lnTo>
                      <a:lnTo>
                        <a:pt x="178" y="963"/>
                      </a:lnTo>
                      <a:lnTo>
                        <a:pt x="182" y="981"/>
                      </a:lnTo>
                      <a:lnTo>
                        <a:pt x="181" y="987"/>
                      </a:lnTo>
                      <a:lnTo>
                        <a:pt x="178" y="990"/>
                      </a:lnTo>
                      <a:lnTo>
                        <a:pt x="173" y="993"/>
                      </a:lnTo>
                      <a:lnTo>
                        <a:pt x="165" y="1005"/>
                      </a:lnTo>
                      <a:lnTo>
                        <a:pt x="147" y="1023"/>
                      </a:lnTo>
                      <a:lnTo>
                        <a:pt x="147" y="1022"/>
                      </a:lnTo>
                      <a:lnTo>
                        <a:pt x="143" y="1007"/>
                      </a:lnTo>
                      <a:lnTo>
                        <a:pt x="136" y="992"/>
                      </a:lnTo>
                      <a:lnTo>
                        <a:pt x="132" y="973"/>
                      </a:lnTo>
                      <a:lnTo>
                        <a:pt x="132" y="953"/>
                      </a:lnTo>
                      <a:lnTo>
                        <a:pt x="118" y="919"/>
                      </a:lnTo>
                      <a:lnTo>
                        <a:pt x="90" y="892"/>
                      </a:lnTo>
                      <a:lnTo>
                        <a:pt x="82" y="883"/>
                      </a:lnTo>
                      <a:lnTo>
                        <a:pt x="72" y="879"/>
                      </a:lnTo>
                      <a:lnTo>
                        <a:pt x="62" y="883"/>
                      </a:lnTo>
                      <a:lnTo>
                        <a:pt x="57" y="892"/>
                      </a:lnTo>
                      <a:lnTo>
                        <a:pt x="50" y="900"/>
                      </a:lnTo>
                      <a:lnTo>
                        <a:pt x="43" y="907"/>
                      </a:lnTo>
                      <a:lnTo>
                        <a:pt x="33" y="906"/>
                      </a:lnTo>
                      <a:lnTo>
                        <a:pt x="25" y="897"/>
                      </a:lnTo>
                      <a:lnTo>
                        <a:pt x="13" y="877"/>
                      </a:lnTo>
                      <a:lnTo>
                        <a:pt x="0" y="845"/>
                      </a:lnTo>
                      <a:lnTo>
                        <a:pt x="3" y="836"/>
                      </a:lnTo>
                      <a:lnTo>
                        <a:pt x="19" y="817"/>
                      </a:lnTo>
                      <a:lnTo>
                        <a:pt x="38" y="800"/>
                      </a:lnTo>
                      <a:lnTo>
                        <a:pt x="114" y="710"/>
                      </a:lnTo>
                      <a:lnTo>
                        <a:pt x="134" y="694"/>
                      </a:lnTo>
                      <a:lnTo>
                        <a:pt x="137" y="684"/>
                      </a:lnTo>
                      <a:lnTo>
                        <a:pt x="135" y="673"/>
                      </a:lnTo>
                      <a:lnTo>
                        <a:pt x="138" y="653"/>
                      </a:lnTo>
                      <a:lnTo>
                        <a:pt x="167" y="593"/>
                      </a:lnTo>
                      <a:lnTo>
                        <a:pt x="165" y="572"/>
                      </a:lnTo>
                      <a:lnTo>
                        <a:pt x="153" y="557"/>
                      </a:lnTo>
                      <a:lnTo>
                        <a:pt x="134" y="548"/>
                      </a:lnTo>
                      <a:lnTo>
                        <a:pt x="124" y="532"/>
                      </a:lnTo>
                      <a:lnTo>
                        <a:pt x="124" y="522"/>
                      </a:lnTo>
                      <a:lnTo>
                        <a:pt x="126" y="512"/>
                      </a:lnTo>
                      <a:lnTo>
                        <a:pt x="123" y="502"/>
                      </a:lnTo>
                      <a:lnTo>
                        <a:pt x="117" y="494"/>
                      </a:lnTo>
                      <a:lnTo>
                        <a:pt x="107" y="473"/>
                      </a:lnTo>
                      <a:lnTo>
                        <a:pt x="90" y="458"/>
                      </a:lnTo>
                      <a:lnTo>
                        <a:pt x="80" y="455"/>
                      </a:lnTo>
                      <a:lnTo>
                        <a:pt x="70" y="453"/>
                      </a:lnTo>
                      <a:lnTo>
                        <a:pt x="63" y="446"/>
                      </a:lnTo>
                      <a:lnTo>
                        <a:pt x="36" y="396"/>
                      </a:lnTo>
                      <a:lnTo>
                        <a:pt x="63" y="392"/>
                      </a:lnTo>
                      <a:lnTo>
                        <a:pt x="88" y="381"/>
                      </a:lnTo>
                      <a:lnTo>
                        <a:pt x="142" y="348"/>
                      </a:lnTo>
                      <a:lnTo>
                        <a:pt x="153" y="340"/>
                      </a:lnTo>
                      <a:lnTo>
                        <a:pt x="158" y="327"/>
                      </a:lnTo>
                      <a:lnTo>
                        <a:pt x="156" y="288"/>
                      </a:lnTo>
                      <a:lnTo>
                        <a:pt x="160" y="263"/>
                      </a:lnTo>
                      <a:lnTo>
                        <a:pt x="207" y="266"/>
                      </a:lnTo>
                      <a:lnTo>
                        <a:pt x="244" y="240"/>
                      </a:lnTo>
                      <a:lnTo>
                        <a:pt x="274" y="201"/>
                      </a:lnTo>
                      <a:lnTo>
                        <a:pt x="291" y="187"/>
                      </a:lnTo>
                      <a:lnTo>
                        <a:pt x="313" y="182"/>
                      </a:lnTo>
                      <a:lnTo>
                        <a:pt x="335" y="180"/>
                      </a:lnTo>
                      <a:lnTo>
                        <a:pt x="357" y="170"/>
                      </a:lnTo>
                      <a:lnTo>
                        <a:pt x="365" y="161"/>
                      </a:lnTo>
                      <a:lnTo>
                        <a:pt x="370" y="151"/>
                      </a:lnTo>
                      <a:lnTo>
                        <a:pt x="377" y="145"/>
                      </a:lnTo>
                      <a:lnTo>
                        <a:pt x="388" y="145"/>
                      </a:lnTo>
                      <a:lnTo>
                        <a:pt x="405" y="129"/>
                      </a:lnTo>
                      <a:lnTo>
                        <a:pt x="421" y="111"/>
                      </a:lnTo>
                      <a:lnTo>
                        <a:pt x="445" y="106"/>
                      </a:lnTo>
                      <a:lnTo>
                        <a:pt x="471" y="109"/>
                      </a:lnTo>
                      <a:lnTo>
                        <a:pt x="491" y="117"/>
                      </a:lnTo>
                      <a:lnTo>
                        <a:pt x="507" y="132"/>
                      </a:lnTo>
                      <a:lnTo>
                        <a:pt x="524" y="143"/>
                      </a:lnTo>
                      <a:lnTo>
                        <a:pt x="544" y="147"/>
                      </a:lnTo>
                      <a:lnTo>
                        <a:pt x="559" y="139"/>
                      </a:lnTo>
                      <a:lnTo>
                        <a:pt x="569" y="100"/>
                      </a:lnTo>
                      <a:lnTo>
                        <a:pt x="585" y="60"/>
                      </a:lnTo>
                      <a:lnTo>
                        <a:pt x="589" y="40"/>
                      </a:lnTo>
                      <a:lnTo>
                        <a:pt x="589" y="20"/>
                      </a:lnTo>
                      <a:lnTo>
                        <a:pt x="592" y="3"/>
                      </a:lnTo>
                      <a:lnTo>
                        <a:pt x="602" y="2"/>
                      </a:lnTo>
                      <a:lnTo>
                        <a:pt x="606" y="2"/>
                      </a:lnTo>
                      <a:lnTo>
                        <a:pt x="609" y="5"/>
                      </a:lnTo>
                      <a:lnTo>
                        <a:pt x="619" y="8"/>
                      </a:lnTo>
                      <a:lnTo>
                        <a:pt x="628" y="10"/>
                      </a:ln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2700">
                  <a:solidFill>
                    <a:schemeClr val="bg1"/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o-RO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8" name="Freeform 47">
                  <a:extLst>
                    <a:ext uri="{FF2B5EF4-FFF2-40B4-BE49-F238E27FC236}">
                      <a16:creationId xmlns:a16="http://schemas.microsoft.com/office/drawing/2014/main" id="{86815FCE-46FC-40B8-AB1F-7BA5394F33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30813" y="3109913"/>
                  <a:ext cx="409575" cy="439738"/>
                </a:xfrm>
                <a:custGeom>
                  <a:avLst/>
                  <a:gdLst/>
                  <a:ahLst/>
                  <a:cxnLst>
                    <a:cxn ang="0">
                      <a:pos x="257" y="12"/>
                    </a:cxn>
                    <a:cxn ang="0">
                      <a:pos x="258" y="18"/>
                    </a:cxn>
                    <a:cxn ang="0">
                      <a:pos x="257" y="24"/>
                    </a:cxn>
                    <a:cxn ang="0">
                      <a:pos x="254" y="26"/>
                    </a:cxn>
                    <a:cxn ang="0">
                      <a:pos x="250" y="27"/>
                    </a:cxn>
                    <a:cxn ang="0">
                      <a:pos x="245" y="37"/>
                    </a:cxn>
                    <a:cxn ang="0">
                      <a:pos x="238" y="68"/>
                    </a:cxn>
                    <a:cxn ang="0">
                      <a:pos x="237" y="85"/>
                    </a:cxn>
                    <a:cxn ang="0">
                      <a:pos x="238" y="114"/>
                    </a:cxn>
                    <a:cxn ang="0">
                      <a:pos x="225" y="173"/>
                    </a:cxn>
                    <a:cxn ang="0">
                      <a:pos x="212" y="209"/>
                    </a:cxn>
                    <a:cxn ang="0">
                      <a:pos x="202" y="225"/>
                    </a:cxn>
                    <a:cxn ang="0">
                      <a:pos x="189" y="239"/>
                    </a:cxn>
                    <a:cxn ang="0">
                      <a:pos x="151" y="258"/>
                    </a:cxn>
                    <a:cxn ang="0">
                      <a:pos x="110" y="269"/>
                    </a:cxn>
                    <a:cxn ang="0">
                      <a:pos x="67" y="275"/>
                    </a:cxn>
                    <a:cxn ang="0">
                      <a:pos x="65" y="276"/>
                    </a:cxn>
                    <a:cxn ang="0">
                      <a:pos x="54" y="277"/>
                    </a:cxn>
                    <a:cxn ang="0">
                      <a:pos x="43" y="276"/>
                    </a:cxn>
                    <a:cxn ang="0">
                      <a:pos x="25" y="277"/>
                    </a:cxn>
                    <a:cxn ang="0">
                      <a:pos x="12" y="275"/>
                    </a:cxn>
                    <a:cxn ang="0">
                      <a:pos x="5" y="263"/>
                    </a:cxn>
                    <a:cxn ang="0">
                      <a:pos x="3" y="258"/>
                    </a:cxn>
                    <a:cxn ang="0">
                      <a:pos x="0" y="49"/>
                    </a:cxn>
                    <a:cxn ang="0">
                      <a:pos x="2" y="41"/>
                    </a:cxn>
                    <a:cxn ang="0">
                      <a:pos x="9" y="38"/>
                    </a:cxn>
                    <a:cxn ang="0">
                      <a:pos x="63" y="36"/>
                    </a:cxn>
                    <a:cxn ang="0">
                      <a:pos x="80" y="41"/>
                    </a:cxn>
                    <a:cxn ang="0">
                      <a:pos x="108" y="67"/>
                    </a:cxn>
                    <a:cxn ang="0">
                      <a:pos x="122" y="75"/>
                    </a:cxn>
                    <a:cxn ang="0">
                      <a:pos x="124" y="74"/>
                    </a:cxn>
                    <a:cxn ang="0">
                      <a:pos x="165" y="16"/>
                    </a:cxn>
                    <a:cxn ang="0">
                      <a:pos x="193" y="13"/>
                    </a:cxn>
                    <a:cxn ang="0">
                      <a:pos x="201" y="14"/>
                    </a:cxn>
                    <a:cxn ang="0">
                      <a:pos x="209" y="15"/>
                    </a:cxn>
                    <a:cxn ang="0">
                      <a:pos x="216" y="18"/>
                    </a:cxn>
                    <a:cxn ang="0">
                      <a:pos x="223" y="13"/>
                    </a:cxn>
                    <a:cxn ang="0">
                      <a:pos x="232" y="0"/>
                    </a:cxn>
                    <a:cxn ang="0">
                      <a:pos x="243" y="4"/>
                    </a:cxn>
                    <a:cxn ang="0">
                      <a:pos x="248" y="14"/>
                    </a:cxn>
                    <a:cxn ang="0">
                      <a:pos x="257" y="12"/>
                    </a:cxn>
                  </a:cxnLst>
                  <a:rect l="0" t="0" r="r" b="b"/>
                  <a:pathLst>
                    <a:path w="258" h="277">
                      <a:moveTo>
                        <a:pt x="257" y="12"/>
                      </a:moveTo>
                      <a:lnTo>
                        <a:pt x="258" y="18"/>
                      </a:lnTo>
                      <a:lnTo>
                        <a:pt x="257" y="24"/>
                      </a:lnTo>
                      <a:lnTo>
                        <a:pt x="254" y="26"/>
                      </a:lnTo>
                      <a:lnTo>
                        <a:pt x="250" y="27"/>
                      </a:lnTo>
                      <a:lnTo>
                        <a:pt x="245" y="37"/>
                      </a:lnTo>
                      <a:lnTo>
                        <a:pt x="238" y="68"/>
                      </a:lnTo>
                      <a:lnTo>
                        <a:pt x="237" y="85"/>
                      </a:lnTo>
                      <a:lnTo>
                        <a:pt x="238" y="114"/>
                      </a:lnTo>
                      <a:lnTo>
                        <a:pt x="225" y="173"/>
                      </a:lnTo>
                      <a:lnTo>
                        <a:pt x="212" y="209"/>
                      </a:lnTo>
                      <a:lnTo>
                        <a:pt x="202" y="225"/>
                      </a:lnTo>
                      <a:lnTo>
                        <a:pt x="189" y="239"/>
                      </a:lnTo>
                      <a:lnTo>
                        <a:pt x="151" y="258"/>
                      </a:lnTo>
                      <a:lnTo>
                        <a:pt x="110" y="269"/>
                      </a:lnTo>
                      <a:lnTo>
                        <a:pt x="67" y="275"/>
                      </a:lnTo>
                      <a:lnTo>
                        <a:pt x="65" y="276"/>
                      </a:lnTo>
                      <a:lnTo>
                        <a:pt x="54" y="277"/>
                      </a:lnTo>
                      <a:lnTo>
                        <a:pt x="43" y="276"/>
                      </a:lnTo>
                      <a:lnTo>
                        <a:pt x="25" y="277"/>
                      </a:lnTo>
                      <a:lnTo>
                        <a:pt x="12" y="275"/>
                      </a:lnTo>
                      <a:lnTo>
                        <a:pt x="5" y="263"/>
                      </a:lnTo>
                      <a:lnTo>
                        <a:pt x="3" y="258"/>
                      </a:lnTo>
                      <a:lnTo>
                        <a:pt x="0" y="49"/>
                      </a:lnTo>
                      <a:lnTo>
                        <a:pt x="2" y="41"/>
                      </a:lnTo>
                      <a:lnTo>
                        <a:pt x="9" y="38"/>
                      </a:lnTo>
                      <a:lnTo>
                        <a:pt x="63" y="36"/>
                      </a:lnTo>
                      <a:lnTo>
                        <a:pt x="80" y="41"/>
                      </a:lnTo>
                      <a:lnTo>
                        <a:pt x="108" y="67"/>
                      </a:lnTo>
                      <a:lnTo>
                        <a:pt x="122" y="75"/>
                      </a:lnTo>
                      <a:lnTo>
                        <a:pt x="124" y="74"/>
                      </a:lnTo>
                      <a:lnTo>
                        <a:pt x="165" y="16"/>
                      </a:lnTo>
                      <a:lnTo>
                        <a:pt x="193" y="13"/>
                      </a:lnTo>
                      <a:lnTo>
                        <a:pt x="201" y="14"/>
                      </a:lnTo>
                      <a:lnTo>
                        <a:pt x="209" y="15"/>
                      </a:lnTo>
                      <a:lnTo>
                        <a:pt x="216" y="18"/>
                      </a:lnTo>
                      <a:lnTo>
                        <a:pt x="223" y="13"/>
                      </a:lnTo>
                      <a:lnTo>
                        <a:pt x="232" y="0"/>
                      </a:lnTo>
                      <a:lnTo>
                        <a:pt x="243" y="4"/>
                      </a:lnTo>
                      <a:lnTo>
                        <a:pt x="248" y="14"/>
                      </a:lnTo>
                      <a:lnTo>
                        <a:pt x="257" y="12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12700">
                  <a:solidFill>
                    <a:schemeClr val="bg1"/>
                  </a:solidFill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o-RO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4A0FE39B-012E-488F-9749-B06E7B3018F2}"/>
                  </a:ext>
                </a:extLst>
              </p:cNvPr>
              <p:cNvGrpSpPr/>
              <p:nvPr/>
            </p:nvGrpSpPr>
            <p:grpSpPr>
              <a:xfrm>
                <a:off x="5070976" y="1518883"/>
                <a:ext cx="4564631" cy="4227228"/>
                <a:chOff x="3643306" y="1214422"/>
                <a:chExt cx="4564631" cy="4227228"/>
              </a:xfrm>
            </p:grpSpPr>
            <p:sp>
              <p:nvSpPr>
                <p:cNvPr id="5" name="Rectangle 106">
                  <a:extLst>
                    <a:ext uri="{FF2B5EF4-FFF2-40B4-BE49-F238E27FC236}">
                      <a16:creationId xmlns:a16="http://schemas.microsoft.com/office/drawing/2014/main" id="{9758E607-94A1-4777-B2D6-22EA582683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43503" y="5072073"/>
                  <a:ext cx="244852" cy="838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o-RO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ahnschrift SemiBold" panose="020B0502040204020203" pitchFamily="34" charset="0"/>
                      <a:ea typeface="+mn-ea"/>
                      <a:cs typeface="Arial" panose="020B0604020202020204" pitchFamily="34" charset="0"/>
                    </a:rPr>
                    <a:t>RIVERS</a:t>
                  </a:r>
                </a:p>
              </p:txBody>
            </p:sp>
            <p:sp>
              <p:nvSpPr>
                <p:cNvPr id="6" name="Rectangle 48">
                  <a:extLst>
                    <a:ext uri="{FF2B5EF4-FFF2-40B4-BE49-F238E27FC236}">
                      <a16:creationId xmlns:a16="http://schemas.microsoft.com/office/drawing/2014/main" id="{5BB9A4A6-1B75-481E-88EE-05495711E4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94202" y="3268375"/>
                  <a:ext cx="222285" cy="838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o-RO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ahnschrift SemiBold" panose="020B0502040204020203" pitchFamily="34" charset="0"/>
                      <a:ea typeface="+mn-ea"/>
                      <a:cs typeface="Arial" panose="020B0604020202020204" pitchFamily="34" charset="0"/>
                    </a:rPr>
                    <a:t>ABUJ</a:t>
                  </a:r>
                  <a:r>
                    <a:rPr kumimoji="0" lang="en-US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ahnschrift SemiBold" panose="020B0502040204020203" pitchFamily="34" charset="0"/>
                      <a:ea typeface="+mn-ea"/>
                      <a:cs typeface="Arial" panose="020B0604020202020204" pitchFamily="34" charset="0"/>
                    </a:rPr>
                    <a:t>A</a:t>
                  </a:r>
                  <a:endParaRPr kumimoji="0" lang="ro-RO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" name="Rectangle 50">
                  <a:extLst>
                    <a:ext uri="{FF2B5EF4-FFF2-40B4-BE49-F238E27FC236}">
                      <a16:creationId xmlns:a16="http://schemas.microsoft.com/office/drawing/2014/main" id="{F7A4BDEA-6D45-4C30-AC16-A28C9D4105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14942" y="4622551"/>
                  <a:ext cx="339633" cy="838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o-RO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ahnschrift SemiBold" panose="020B0502040204020203" pitchFamily="34" charset="0"/>
                      <a:ea typeface="+mn-ea"/>
                      <a:cs typeface="Arial" panose="020B0604020202020204" pitchFamily="34" charset="0"/>
                    </a:rPr>
                    <a:t>ANAMBR</a:t>
                  </a:r>
                  <a:r>
                    <a:rPr kumimoji="0" lang="en-US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ahnschrift SemiBold" panose="020B0502040204020203" pitchFamily="34" charset="0"/>
                      <a:ea typeface="+mn-ea"/>
                      <a:cs typeface="Arial" panose="020B0604020202020204" pitchFamily="34" charset="0"/>
                    </a:rPr>
                    <a:t>A</a:t>
                  </a:r>
                  <a:endParaRPr kumimoji="0" lang="ro-RO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" name="Rectangle 52">
                  <a:extLst>
                    <a:ext uri="{FF2B5EF4-FFF2-40B4-BE49-F238E27FC236}">
                      <a16:creationId xmlns:a16="http://schemas.microsoft.com/office/drawing/2014/main" id="{90F5FA8D-8DF8-4918-ADBD-63E11A5449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29256" y="4265361"/>
                  <a:ext cx="234697" cy="838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o-RO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ahnschrift SemiBold" panose="020B0502040204020203" pitchFamily="34" charset="0"/>
                      <a:ea typeface="+mn-ea"/>
                      <a:cs typeface="Arial" panose="020B0604020202020204" pitchFamily="34" charset="0"/>
                    </a:rPr>
                    <a:t>ENUGU</a:t>
                  </a:r>
                </a:p>
              </p:txBody>
            </p:sp>
            <p:sp>
              <p:nvSpPr>
                <p:cNvPr id="9" name="Rectangle 56">
                  <a:extLst>
                    <a:ext uri="{FF2B5EF4-FFF2-40B4-BE49-F238E27FC236}">
                      <a16:creationId xmlns:a16="http://schemas.microsoft.com/office/drawing/2014/main" id="{46C37AC2-F856-4FC5-9B7C-637D559390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43570" y="5214950"/>
                  <a:ext cx="407335" cy="838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o-RO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ahnschrift SemiBold" panose="020B0502040204020203" pitchFamily="34" charset="0"/>
                      <a:ea typeface="+mn-ea"/>
                      <a:cs typeface="Arial" panose="020B0604020202020204" pitchFamily="34" charset="0"/>
                    </a:rPr>
                    <a:t> </a:t>
                  </a:r>
                  <a:r>
                    <a:rPr kumimoji="0" lang="en-US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ahnschrift SemiBold" panose="020B0502040204020203" pitchFamily="34" charset="0"/>
                      <a:ea typeface="+mn-ea"/>
                      <a:cs typeface="Arial" panose="020B0604020202020204" pitchFamily="34" charset="0"/>
                    </a:rPr>
                    <a:t>AKWA </a:t>
                  </a:r>
                  <a:r>
                    <a:rPr kumimoji="0" lang="ro-RO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ahnschrift SemiBold" panose="020B0502040204020203" pitchFamily="34" charset="0"/>
                      <a:ea typeface="+mn-ea"/>
                      <a:cs typeface="Arial" panose="020B0604020202020204" pitchFamily="34" charset="0"/>
                    </a:rPr>
                    <a:t>IBOM</a:t>
                  </a:r>
                </a:p>
              </p:txBody>
            </p:sp>
            <p:sp>
              <p:nvSpPr>
                <p:cNvPr id="10" name="Rectangle 57">
                  <a:extLst>
                    <a:ext uri="{FF2B5EF4-FFF2-40B4-BE49-F238E27FC236}">
                      <a16:creationId xmlns:a16="http://schemas.microsoft.com/office/drawing/2014/main" id="{57603639-84A6-4FB1-8412-B3F01F7BB8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58149" y="2786059"/>
                  <a:ext cx="349788" cy="838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o-RO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ahnschrift SemiBold" panose="020B0502040204020203" pitchFamily="34" charset="0"/>
                      <a:ea typeface="+mn-ea"/>
                      <a:cs typeface="Arial" panose="020B0604020202020204" pitchFamily="34" charset="0"/>
                    </a:rPr>
                    <a:t>ADAM</a:t>
                  </a:r>
                  <a:r>
                    <a:rPr kumimoji="0" lang="en-US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ahnschrift SemiBold" panose="020B0502040204020203" pitchFamily="34" charset="0"/>
                      <a:ea typeface="+mn-ea"/>
                      <a:cs typeface="Arial" panose="020B0604020202020204" pitchFamily="34" charset="0"/>
                    </a:rPr>
                    <a:t>AWA</a:t>
                  </a:r>
                  <a:endParaRPr kumimoji="0" lang="ro-RO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" name="Rectangle 60">
                  <a:extLst>
                    <a:ext uri="{FF2B5EF4-FFF2-40B4-BE49-F238E27FC236}">
                      <a16:creationId xmlns:a16="http://schemas.microsoft.com/office/drawing/2014/main" id="{6813579F-5F50-4AED-ADE4-D3F90A63FE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83270" y="4979739"/>
                  <a:ext cx="159098" cy="838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o-RO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ahnschrift SemiBold" panose="020B0502040204020203" pitchFamily="34" charset="0"/>
                      <a:ea typeface="+mn-ea"/>
                      <a:cs typeface="Arial" panose="020B0604020202020204" pitchFamily="34" charset="0"/>
                    </a:rPr>
                    <a:t>ABI</a:t>
                  </a:r>
                  <a:r>
                    <a:rPr kumimoji="0" lang="en-US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ahnschrift SemiBold" panose="020B0502040204020203" pitchFamily="34" charset="0"/>
                      <a:ea typeface="+mn-ea"/>
                      <a:cs typeface="Arial" panose="020B0604020202020204" pitchFamily="34" charset="0"/>
                    </a:rPr>
                    <a:t>A</a:t>
                  </a:r>
                  <a:endParaRPr kumimoji="0" lang="ro-RO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" name="Rectangle 62">
                  <a:extLst>
                    <a:ext uri="{FF2B5EF4-FFF2-40B4-BE49-F238E27FC236}">
                      <a16:creationId xmlns:a16="http://schemas.microsoft.com/office/drawing/2014/main" id="{13278DE0-A781-45C3-87C9-4D758332CF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40721" y="2556060"/>
                  <a:ext cx="253879" cy="838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o-RO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ahnschrift SemiBold" panose="020B0502040204020203" pitchFamily="34" charset="0"/>
                      <a:ea typeface="+mn-ea"/>
                      <a:cs typeface="Arial" panose="020B0604020202020204" pitchFamily="34" charset="0"/>
                    </a:rPr>
                    <a:t>BAUCHI</a:t>
                  </a:r>
                </a:p>
              </p:txBody>
            </p:sp>
            <p:sp>
              <p:nvSpPr>
                <p:cNvPr id="13" name="Rectangle 63">
                  <a:extLst>
                    <a:ext uri="{FF2B5EF4-FFF2-40B4-BE49-F238E27FC236}">
                      <a16:creationId xmlns:a16="http://schemas.microsoft.com/office/drawing/2014/main" id="{E551ADBD-5811-4634-84CA-D62042E8B8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14875" y="5357827"/>
                  <a:ext cx="303526" cy="838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o-RO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ahnschrift SemiBold" panose="020B0502040204020203" pitchFamily="34" charset="0"/>
                      <a:ea typeface="+mn-ea"/>
                      <a:cs typeface="Arial" panose="020B0604020202020204" pitchFamily="34" charset="0"/>
                    </a:rPr>
                    <a:t>B</a:t>
                  </a:r>
                  <a:r>
                    <a:rPr kumimoji="0" lang="en-US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ahnschrift SemiBold" panose="020B0502040204020203" pitchFamily="34" charset="0"/>
                      <a:ea typeface="+mn-ea"/>
                      <a:cs typeface="Arial" panose="020B0604020202020204" pitchFamily="34" charset="0"/>
                    </a:rPr>
                    <a:t>AYELSA</a:t>
                  </a:r>
                  <a:endParaRPr kumimoji="0" lang="ro-RO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" name="Rectangle 67">
                  <a:extLst>
                    <a:ext uri="{FF2B5EF4-FFF2-40B4-BE49-F238E27FC236}">
                      <a16:creationId xmlns:a16="http://schemas.microsoft.com/office/drawing/2014/main" id="{C3C792B5-FCC0-4574-AC0E-40A7A27CDC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3636" y="4071942"/>
                  <a:ext cx="230183" cy="838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o-RO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ahnschrift SemiBold" panose="020B0502040204020203" pitchFamily="34" charset="0"/>
                      <a:ea typeface="+mn-ea"/>
                      <a:cs typeface="Arial" panose="020B0604020202020204" pitchFamily="34" charset="0"/>
                    </a:rPr>
                    <a:t>BENUE</a:t>
                  </a:r>
                </a:p>
              </p:txBody>
            </p:sp>
            <p:sp>
              <p:nvSpPr>
                <p:cNvPr id="15" name="Rectangle 68">
                  <a:extLst>
                    <a:ext uri="{FF2B5EF4-FFF2-40B4-BE49-F238E27FC236}">
                      <a16:creationId xmlns:a16="http://schemas.microsoft.com/office/drawing/2014/main" id="{0E6F90AF-A24A-4F11-B82F-19A690166E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29586" y="2214554"/>
                  <a:ext cx="236954" cy="838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o-RO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ahnschrift SemiBold" panose="020B0502040204020203" pitchFamily="34" charset="0"/>
                      <a:ea typeface="+mn-ea"/>
                      <a:cs typeface="Arial" panose="020B0604020202020204" pitchFamily="34" charset="0"/>
                    </a:rPr>
                    <a:t>BORNO</a:t>
                  </a:r>
                </a:p>
              </p:txBody>
            </p:sp>
            <p:sp>
              <p:nvSpPr>
                <p:cNvPr id="16" name="Rectangle 69">
                  <a:extLst>
                    <a:ext uri="{FF2B5EF4-FFF2-40B4-BE49-F238E27FC236}">
                      <a16:creationId xmlns:a16="http://schemas.microsoft.com/office/drawing/2014/main" id="{BF4F285A-4C70-477A-B364-8402151BBD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00760" y="4714884"/>
                  <a:ext cx="446826" cy="838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o-RO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ahnschrift SemiBold" panose="020B0502040204020203" pitchFamily="34" charset="0"/>
                      <a:ea typeface="+mn-ea"/>
                      <a:cs typeface="Arial" panose="020B0604020202020204" pitchFamily="34" charset="0"/>
                    </a:rPr>
                    <a:t>CROSS RIVER</a:t>
                  </a:r>
                </a:p>
              </p:txBody>
            </p:sp>
            <p:sp>
              <p:nvSpPr>
                <p:cNvPr id="17" name="Rectangle 70">
                  <a:extLst>
                    <a:ext uri="{FF2B5EF4-FFF2-40B4-BE49-F238E27FC236}">
                      <a16:creationId xmlns:a16="http://schemas.microsoft.com/office/drawing/2014/main" id="{0B13A38D-2C64-4C52-891D-1CDDE1AF22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14875" y="4929199"/>
                  <a:ext cx="213258" cy="838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o-RO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ahnschrift SemiBold" panose="020B0502040204020203" pitchFamily="34" charset="0"/>
                      <a:ea typeface="+mn-ea"/>
                      <a:cs typeface="Arial" panose="020B0604020202020204" pitchFamily="34" charset="0"/>
                    </a:rPr>
                    <a:t>DE</a:t>
                  </a:r>
                  <a:r>
                    <a:rPr kumimoji="0" lang="en-US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ahnschrift SemiBold" panose="020B0502040204020203" pitchFamily="34" charset="0"/>
                      <a:ea typeface="+mn-ea"/>
                      <a:cs typeface="Arial" panose="020B0604020202020204" pitchFamily="34" charset="0"/>
                    </a:rPr>
                    <a:t>LTA</a:t>
                  </a:r>
                  <a:endParaRPr kumimoji="0" lang="ro-RO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Rectangle 73">
                  <a:extLst>
                    <a:ext uri="{FF2B5EF4-FFF2-40B4-BE49-F238E27FC236}">
                      <a16:creationId xmlns:a16="http://schemas.microsoft.com/office/drawing/2014/main" id="{19CE5A97-0357-4958-842C-C499B8BF8C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43571" y="4572009"/>
                  <a:ext cx="242595" cy="838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o-RO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ahnschrift SemiBold" panose="020B0502040204020203" pitchFamily="34" charset="0"/>
                      <a:ea typeface="+mn-ea"/>
                      <a:cs typeface="Arial" panose="020B0604020202020204" pitchFamily="34" charset="0"/>
                    </a:rPr>
                    <a:t>EBONYI</a:t>
                  </a:r>
                </a:p>
              </p:txBody>
            </p:sp>
            <p:sp>
              <p:nvSpPr>
                <p:cNvPr id="19" name="Rectangle 74">
                  <a:extLst>
                    <a:ext uri="{FF2B5EF4-FFF2-40B4-BE49-F238E27FC236}">
                      <a16:creationId xmlns:a16="http://schemas.microsoft.com/office/drawing/2014/main" id="{F594F7E5-97CE-4CAE-9C97-EF25C25841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57752" y="4286255"/>
                  <a:ext cx="136531" cy="838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o-RO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ahnschrift SemiBold" panose="020B0502040204020203" pitchFamily="34" charset="0"/>
                      <a:ea typeface="+mn-ea"/>
                      <a:cs typeface="Arial" panose="020B0604020202020204" pitchFamily="34" charset="0"/>
                    </a:rPr>
                    <a:t>EDO</a:t>
                  </a:r>
                </a:p>
              </p:txBody>
            </p:sp>
            <p:sp>
              <p:nvSpPr>
                <p:cNvPr id="20" name="Rectangle 75">
                  <a:extLst>
                    <a:ext uri="{FF2B5EF4-FFF2-40B4-BE49-F238E27FC236}">
                      <a16:creationId xmlns:a16="http://schemas.microsoft.com/office/drawing/2014/main" id="{DC878379-C0B2-42EF-97B6-6DCAA2F2CD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73519" y="3929065"/>
                  <a:ext cx="164739" cy="838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o-RO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ahnschrift SemiBold" panose="020B0502040204020203" pitchFamily="34" charset="0"/>
                      <a:ea typeface="+mn-ea"/>
                      <a:cs typeface="Arial" panose="020B0604020202020204" pitchFamily="34" charset="0"/>
                    </a:rPr>
                    <a:t>EKITI</a:t>
                  </a:r>
                </a:p>
              </p:txBody>
            </p:sp>
            <p:sp>
              <p:nvSpPr>
                <p:cNvPr id="21" name="Rectangle 76">
                  <a:extLst>
                    <a:ext uri="{FF2B5EF4-FFF2-40B4-BE49-F238E27FC236}">
                      <a16:creationId xmlns:a16="http://schemas.microsoft.com/office/drawing/2014/main" id="{216BA41D-693C-419A-8CD6-113A1E1713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15207" y="2786059"/>
                  <a:ext cx="238082" cy="838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o-RO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ahnschrift SemiBold" panose="020B0502040204020203" pitchFamily="34" charset="0"/>
                      <a:ea typeface="+mn-ea"/>
                      <a:cs typeface="Arial" panose="020B0604020202020204" pitchFamily="34" charset="0"/>
                    </a:rPr>
                    <a:t>GOMBE</a:t>
                  </a:r>
                </a:p>
              </p:txBody>
            </p:sp>
            <p:sp>
              <p:nvSpPr>
                <p:cNvPr id="22" name="Rectangle 77">
                  <a:extLst>
                    <a:ext uri="{FF2B5EF4-FFF2-40B4-BE49-F238E27FC236}">
                      <a16:creationId xmlns:a16="http://schemas.microsoft.com/office/drawing/2014/main" id="{7BE7E68B-3D3D-49B2-A92D-A44BB76CDA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54638" y="4751388"/>
                  <a:ext cx="122991" cy="838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o-RO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ahnschrift SemiBold" panose="020B0502040204020203" pitchFamily="34" charset="0"/>
                      <a:ea typeface="+mn-ea"/>
                      <a:cs typeface="Arial" panose="020B0604020202020204" pitchFamily="34" charset="0"/>
                    </a:rPr>
                    <a:t>IMO</a:t>
                  </a:r>
                </a:p>
              </p:txBody>
            </p:sp>
            <p:sp>
              <p:nvSpPr>
                <p:cNvPr id="23" name="Rectangle 78">
                  <a:extLst>
                    <a:ext uri="{FF2B5EF4-FFF2-40B4-BE49-F238E27FC236}">
                      <a16:creationId xmlns:a16="http://schemas.microsoft.com/office/drawing/2014/main" id="{B3F4BF86-D563-485E-B1F4-DAED26CAA2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6511" y="1643050"/>
                  <a:ext cx="256135" cy="838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o-RO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ahnschrift SemiBold" panose="020B0502040204020203" pitchFamily="34" charset="0"/>
                      <a:ea typeface="+mn-ea"/>
                      <a:cs typeface="Arial" panose="020B0604020202020204" pitchFamily="34" charset="0"/>
                    </a:rPr>
                    <a:t>JIG</a:t>
                  </a:r>
                  <a:r>
                    <a:rPr kumimoji="0" lang="en-US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ahnschrift SemiBold" panose="020B0502040204020203" pitchFamily="34" charset="0"/>
                      <a:ea typeface="+mn-ea"/>
                      <a:cs typeface="Arial" panose="020B0604020202020204" pitchFamily="34" charset="0"/>
                    </a:rPr>
                    <a:t>AWA</a:t>
                  </a:r>
                  <a:endParaRPr kumimoji="0" lang="ro-RO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" name="Rectangle 81">
                  <a:extLst>
                    <a:ext uri="{FF2B5EF4-FFF2-40B4-BE49-F238E27FC236}">
                      <a16:creationId xmlns:a16="http://schemas.microsoft.com/office/drawing/2014/main" id="{ED504EF4-C291-428A-B3A7-DE3FDF8134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666" y="2559039"/>
                  <a:ext cx="514479" cy="838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o-RO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ahnschrift SemiBold" panose="020B0502040204020203" pitchFamily="34" charset="0"/>
                      <a:ea typeface="+mn-ea"/>
                      <a:cs typeface="Arial" panose="020B0604020202020204" pitchFamily="34" charset="0"/>
                    </a:rPr>
                    <a:t>KADUN</a:t>
                  </a:r>
                  <a:r>
                    <a:rPr kumimoji="0" lang="en-US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ahnschrift SemiBold" panose="020B0502040204020203" pitchFamily="34" charset="0"/>
                      <a:ea typeface="+mn-ea"/>
                      <a:cs typeface="Arial" panose="020B0604020202020204" pitchFamily="34" charset="0"/>
                    </a:rPr>
                    <a:t>A</a:t>
                  </a:r>
                  <a:endParaRPr kumimoji="0" lang="ro-RO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" name="Rectangle 83">
                  <a:extLst>
                    <a:ext uri="{FF2B5EF4-FFF2-40B4-BE49-F238E27FC236}">
                      <a16:creationId xmlns:a16="http://schemas.microsoft.com/office/drawing/2014/main" id="{CBAA8089-96DA-4810-9DAC-602705ADE0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00760" y="2071679"/>
                  <a:ext cx="189562" cy="838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o-RO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ahnschrift SemiBold" panose="020B0502040204020203" pitchFamily="34" charset="0"/>
                      <a:ea typeface="+mn-ea"/>
                      <a:cs typeface="Arial" panose="020B0604020202020204" pitchFamily="34" charset="0"/>
                    </a:rPr>
                    <a:t>KANO</a:t>
                  </a:r>
                </a:p>
              </p:txBody>
            </p:sp>
            <p:sp>
              <p:nvSpPr>
                <p:cNvPr id="26" name="Rectangle 86">
                  <a:extLst>
                    <a:ext uri="{FF2B5EF4-FFF2-40B4-BE49-F238E27FC236}">
                      <a16:creationId xmlns:a16="http://schemas.microsoft.com/office/drawing/2014/main" id="{0296A002-C888-4C63-BD7A-89B483C244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29256" y="1643050"/>
                  <a:ext cx="288858" cy="838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ahnschrift SemiBold" panose="020B0502040204020203" pitchFamily="34" charset="0"/>
                      <a:ea typeface="+mn-ea"/>
                      <a:cs typeface="Arial" panose="020B0604020202020204" pitchFamily="34" charset="0"/>
                    </a:rPr>
                    <a:t>KA</a:t>
                  </a:r>
                  <a:r>
                    <a:rPr kumimoji="0" lang="ro-RO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ahnschrift SemiBold" panose="020B0502040204020203" pitchFamily="34" charset="0"/>
                      <a:ea typeface="+mn-ea"/>
                      <a:cs typeface="Arial" panose="020B0604020202020204" pitchFamily="34" charset="0"/>
                    </a:rPr>
                    <a:t>TSIN</a:t>
                  </a:r>
                  <a:r>
                    <a:rPr kumimoji="0" lang="en-US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ahnschrift SemiBold" panose="020B0502040204020203" pitchFamily="34" charset="0"/>
                      <a:ea typeface="+mn-ea"/>
                      <a:cs typeface="Arial" panose="020B0604020202020204" pitchFamily="34" charset="0"/>
                    </a:rPr>
                    <a:t>A</a:t>
                  </a:r>
                  <a:endParaRPr kumimoji="0" lang="ro-RO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" name="Rectangle 88">
                  <a:extLst>
                    <a:ext uri="{FF2B5EF4-FFF2-40B4-BE49-F238E27FC236}">
                      <a16:creationId xmlns:a16="http://schemas.microsoft.com/office/drawing/2014/main" id="{62CAEDE6-FAF7-4A42-A099-DB2F8F3CBE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29059" y="2071679"/>
                  <a:ext cx="201975" cy="838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o-RO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ahnschrift SemiBold" panose="020B0502040204020203" pitchFamily="34" charset="0"/>
                      <a:ea typeface="+mn-ea"/>
                      <a:cs typeface="Arial" panose="020B0604020202020204" pitchFamily="34" charset="0"/>
                    </a:rPr>
                    <a:t>KEBBI</a:t>
                  </a:r>
                </a:p>
              </p:txBody>
            </p:sp>
            <p:sp>
              <p:nvSpPr>
                <p:cNvPr id="28" name="Rectangle 89">
                  <a:extLst>
                    <a:ext uri="{FF2B5EF4-FFF2-40B4-BE49-F238E27FC236}">
                      <a16:creationId xmlns:a16="http://schemas.microsoft.com/office/drawing/2014/main" id="{CDDD0A10-970A-4D7E-90B7-BB07B7AB34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6381" y="4000504"/>
                  <a:ext cx="159098" cy="838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o-RO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ahnschrift SemiBold" panose="020B0502040204020203" pitchFamily="34" charset="0"/>
                      <a:ea typeface="+mn-ea"/>
                      <a:cs typeface="Arial" panose="020B0604020202020204" pitchFamily="34" charset="0"/>
                    </a:rPr>
                    <a:t>KOGI</a:t>
                  </a:r>
                </a:p>
              </p:txBody>
            </p:sp>
            <p:sp>
              <p:nvSpPr>
                <p:cNvPr id="29" name="Rectangle 91">
                  <a:extLst>
                    <a:ext uri="{FF2B5EF4-FFF2-40B4-BE49-F238E27FC236}">
                      <a16:creationId xmlns:a16="http://schemas.microsoft.com/office/drawing/2014/main" id="{776D1B14-5022-4F60-979B-C36AC675DB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57620" y="3071809"/>
                  <a:ext cx="247109" cy="838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ahnschrift SemiBold" panose="020B0502040204020203" pitchFamily="34" charset="0"/>
                      <a:ea typeface="+mn-ea"/>
                      <a:cs typeface="Arial" panose="020B0604020202020204" pitchFamily="34" charset="0"/>
                    </a:rPr>
                    <a:t>K</a:t>
                  </a:r>
                  <a:r>
                    <a:rPr kumimoji="0" lang="ro-RO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ahnschrift SemiBold" panose="020B0502040204020203" pitchFamily="34" charset="0"/>
                      <a:ea typeface="+mn-ea"/>
                      <a:cs typeface="Arial" panose="020B0604020202020204" pitchFamily="34" charset="0"/>
                    </a:rPr>
                    <a:t>W</a:t>
                  </a:r>
                  <a:r>
                    <a:rPr kumimoji="0" lang="en-US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ahnschrift SemiBold" panose="020B0502040204020203" pitchFamily="34" charset="0"/>
                      <a:ea typeface="+mn-ea"/>
                      <a:cs typeface="Arial" panose="020B0604020202020204" pitchFamily="34" charset="0"/>
                    </a:rPr>
                    <a:t>ARA</a:t>
                  </a:r>
                  <a:endParaRPr kumimoji="0" lang="ro-RO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" name="Rectangle 94">
                  <a:extLst>
                    <a:ext uri="{FF2B5EF4-FFF2-40B4-BE49-F238E27FC236}">
                      <a16:creationId xmlns:a16="http://schemas.microsoft.com/office/drawing/2014/main" id="{11EB89EB-3655-468F-9E3E-7A553E542A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14745" y="4408236"/>
                  <a:ext cx="224542" cy="838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o-RO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ahnschrift SemiBold" panose="020B0502040204020203" pitchFamily="34" charset="0"/>
                      <a:ea typeface="+mn-ea"/>
                      <a:cs typeface="Arial" panose="020B0604020202020204" pitchFamily="34" charset="0"/>
                    </a:rPr>
                    <a:t>LAGOS</a:t>
                  </a:r>
                </a:p>
              </p:txBody>
            </p:sp>
            <p:sp>
              <p:nvSpPr>
                <p:cNvPr id="31" name="Rectangle 95">
                  <a:extLst>
                    <a:ext uri="{FF2B5EF4-FFF2-40B4-BE49-F238E27FC236}">
                      <a16:creationId xmlns:a16="http://schemas.microsoft.com/office/drawing/2014/main" id="{297C2ECA-C385-4BC6-8B13-518FD48802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00693" y="3571875"/>
                  <a:ext cx="388152" cy="838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o-RO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ahnschrift SemiBold" panose="020B0502040204020203" pitchFamily="34" charset="0"/>
                      <a:ea typeface="+mn-ea"/>
                      <a:cs typeface="Arial" panose="020B0604020202020204" pitchFamily="34" charset="0"/>
                    </a:rPr>
                    <a:t>NASAR</a:t>
                  </a:r>
                  <a:r>
                    <a:rPr kumimoji="0" lang="en-US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ahnschrift SemiBold" panose="020B0502040204020203" pitchFamily="34" charset="0"/>
                      <a:ea typeface="+mn-ea"/>
                      <a:cs typeface="Arial" panose="020B0604020202020204" pitchFamily="34" charset="0"/>
                    </a:rPr>
                    <a:t>AWA</a:t>
                  </a:r>
                  <a:endParaRPr kumimoji="0" lang="ro-RO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" name="Rectangle 98">
                  <a:extLst>
                    <a:ext uri="{FF2B5EF4-FFF2-40B4-BE49-F238E27FC236}">
                      <a16:creationId xmlns:a16="http://schemas.microsoft.com/office/drawing/2014/main" id="{6EBE7E42-00AD-4277-B4E8-4BB94822B5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9124" y="2786059"/>
                  <a:ext cx="207617" cy="838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o-RO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ahnschrift SemiBold" panose="020B0502040204020203" pitchFamily="34" charset="0"/>
                      <a:ea typeface="+mn-ea"/>
                      <a:cs typeface="Arial" panose="020B0604020202020204" pitchFamily="34" charset="0"/>
                    </a:rPr>
                    <a:t>NIGER</a:t>
                  </a:r>
                </a:p>
              </p:txBody>
            </p:sp>
            <p:sp>
              <p:nvSpPr>
                <p:cNvPr id="33" name="Rectangle 99">
                  <a:extLst>
                    <a:ext uri="{FF2B5EF4-FFF2-40B4-BE49-F238E27FC236}">
                      <a16:creationId xmlns:a16="http://schemas.microsoft.com/office/drawing/2014/main" id="{1D880ADF-D105-4E6F-83DB-CD1430B494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14745" y="4214819"/>
                  <a:ext cx="189562" cy="838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o-RO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ahnschrift SemiBold" panose="020B0502040204020203" pitchFamily="34" charset="0"/>
                      <a:ea typeface="+mn-ea"/>
                      <a:cs typeface="Arial" panose="020B0604020202020204" pitchFamily="34" charset="0"/>
                    </a:rPr>
                    <a:t>OGUN</a:t>
                  </a:r>
                </a:p>
              </p:txBody>
            </p:sp>
            <p:sp>
              <p:nvSpPr>
                <p:cNvPr id="34" name="Rectangle 100">
                  <a:extLst>
                    <a:ext uri="{FF2B5EF4-FFF2-40B4-BE49-F238E27FC236}">
                      <a16:creationId xmlns:a16="http://schemas.microsoft.com/office/drawing/2014/main" id="{27E13EAE-51E0-4E1C-84D1-34916CE9C9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4810" y="4286255"/>
                  <a:ext cx="189562" cy="838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o-RO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ahnschrift SemiBold" panose="020B0502040204020203" pitchFamily="34" charset="0"/>
                      <a:ea typeface="+mn-ea"/>
                      <a:cs typeface="Arial" panose="020B0604020202020204" pitchFamily="34" charset="0"/>
                    </a:rPr>
                    <a:t>ONDO</a:t>
                  </a:r>
                </a:p>
              </p:txBody>
            </p:sp>
            <p:sp>
              <p:nvSpPr>
                <p:cNvPr id="35" name="Rectangle 101">
                  <a:extLst>
                    <a:ext uri="{FF2B5EF4-FFF2-40B4-BE49-F238E27FC236}">
                      <a16:creationId xmlns:a16="http://schemas.microsoft.com/office/drawing/2014/main" id="{2A7DE019-C9FD-44C8-8981-5E6B0BF0B4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71934" y="4000504"/>
                  <a:ext cx="188435" cy="838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o-RO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ahnschrift SemiBold" panose="020B0502040204020203" pitchFamily="34" charset="0"/>
                      <a:ea typeface="+mn-ea"/>
                      <a:cs typeface="Arial" panose="020B0604020202020204" pitchFamily="34" charset="0"/>
                    </a:rPr>
                    <a:t>OSUN</a:t>
                  </a:r>
                </a:p>
              </p:txBody>
            </p:sp>
            <p:sp>
              <p:nvSpPr>
                <p:cNvPr id="36" name="Rectangle 102">
                  <a:extLst>
                    <a:ext uri="{FF2B5EF4-FFF2-40B4-BE49-F238E27FC236}">
                      <a16:creationId xmlns:a16="http://schemas.microsoft.com/office/drawing/2014/main" id="{CF7FA087-DF42-4183-81BD-041A96B490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43306" y="3571875"/>
                  <a:ext cx="128632" cy="838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o-RO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ahnschrift SemiBold" panose="020B0502040204020203" pitchFamily="34" charset="0"/>
                      <a:ea typeface="+mn-ea"/>
                      <a:cs typeface="Arial" panose="020B0604020202020204" pitchFamily="34" charset="0"/>
                    </a:rPr>
                    <a:t>OYO</a:t>
                  </a:r>
                </a:p>
              </p:txBody>
            </p:sp>
            <p:sp>
              <p:nvSpPr>
                <p:cNvPr id="37" name="Rectangle 103">
                  <a:extLst>
                    <a:ext uri="{FF2B5EF4-FFF2-40B4-BE49-F238E27FC236}">
                      <a16:creationId xmlns:a16="http://schemas.microsoft.com/office/drawing/2014/main" id="{A4063AFB-56E6-4A35-9E69-CFBE0FAE9E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47776" y="3269482"/>
                  <a:ext cx="319027" cy="838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o-RO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ahnschrift SemiBold" panose="020B0502040204020203" pitchFamily="34" charset="0"/>
                      <a:ea typeface="+mn-ea"/>
                      <a:cs typeface="Arial" panose="020B0604020202020204" pitchFamily="34" charset="0"/>
                    </a:rPr>
                    <a:t>PL</a:t>
                  </a:r>
                  <a:r>
                    <a:rPr kumimoji="0" lang="en-US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ahnschrift SemiBold" panose="020B0502040204020203" pitchFamily="34" charset="0"/>
                      <a:ea typeface="+mn-ea"/>
                      <a:cs typeface="Arial" panose="020B0604020202020204" pitchFamily="34" charset="0"/>
                    </a:rPr>
                    <a:t>ATEAU</a:t>
                  </a:r>
                  <a:endParaRPr kumimoji="0" lang="ro-RO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" name="Rectangle 107">
                  <a:extLst>
                    <a:ext uri="{FF2B5EF4-FFF2-40B4-BE49-F238E27FC236}">
                      <a16:creationId xmlns:a16="http://schemas.microsoft.com/office/drawing/2014/main" id="{00A7A616-D033-40C3-8550-56BCBFFDCB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00563" y="1214422"/>
                  <a:ext cx="264034" cy="838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o-RO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ahnschrift SemiBold" panose="020B0502040204020203" pitchFamily="34" charset="0"/>
                      <a:ea typeface="+mn-ea"/>
                      <a:cs typeface="Arial" panose="020B0604020202020204" pitchFamily="34" charset="0"/>
                    </a:rPr>
                    <a:t>SOKO</a:t>
                  </a:r>
                  <a:r>
                    <a:rPr kumimoji="0" lang="en-US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ahnschrift SemiBold" panose="020B0502040204020203" pitchFamily="34" charset="0"/>
                      <a:ea typeface="+mn-ea"/>
                      <a:cs typeface="Arial" panose="020B0604020202020204" pitchFamily="34" charset="0"/>
                    </a:rPr>
                    <a:t>TO</a:t>
                  </a:r>
                  <a:endParaRPr kumimoji="0" lang="ro-RO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" name="Rectangle 111">
                  <a:extLst>
                    <a:ext uri="{FF2B5EF4-FFF2-40B4-BE49-F238E27FC236}">
                      <a16:creationId xmlns:a16="http://schemas.microsoft.com/office/drawing/2014/main" id="{53386037-EB81-4AB2-8F8D-BC3A42B118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29454" y="3643314"/>
                  <a:ext cx="267419" cy="838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ahnschrift SemiBold" panose="020B0502040204020203" pitchFamily="34" charset="0"/>
                      <a:ea typeface="+mn-ea"/>
                      <a:cs typeface="Arial" panose="020B0604020202020204" pitchFamily="34" charset="0"/>
                    </a:rPr>
                    <a:t>T</a:t>
                  </a:r>
                  <a:r>
                    <a:rPr kumimoji="0" lang="ro-RO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ahnschrift SemiBold" panose="020B0502040204020203" pitchFamily="34" charset="0"/>
                      <a:ea typeface="+mn-ea"/>
                      <a:cs typeface="Arial" panose="020B0604020202020204" pitchFamily="34" charset="0"/>
                    </a:rPr>
                    <a:t>ARAB</a:t>
                  </a:r>
                  <a:r>
                    <a:rPr kumimoji="0" lang="en-US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ahnschrift SemiBold" panose="020B0502040204020203" pitchFamily="34" charset="0"/>
                      <a:ea typeface="+mn-ea"/>
                      <a:cs typeface="Arial" panose="020B0604020202020204" pitchFamily="34" charset="0"/>
                    </a:rPr>
                    <a:t>A</a:t>
                  </a:r>
                  <a:endParaRPr kumimoji="0" lang="ro-RO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0EFE1047-EEAE-4236-898C-B2C0ADB000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86643" y="1420813"/>
                  <a:ext cx="441308" cy="838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o-RO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Bahnschrift SemiBold" panose="020B0502040204020203" pitchFamily="34" charset="0"/>
                      <a:ea typeface="+mn-ea"/>
                      <a:cs typeface="Arial" panose="020B0604020202020204" pitchFamily="34" charset="0"/>
                    </a:rPr>
                    <a:t>YOBE</a:t>
                  </a: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153F1901-937D-4AAE-8B3F-703657D8FF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9189" y="2000240"/>
                  <a:ext cx="322708" cy="838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o-RO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ahnschrift SemiBold" panose="020B0502040204020203" pitchFamily="34" charset="0"/>
                      <a:ea typeface="+mn-ea"/>
                      <a:cs typeface="Arial" panose="020B0604020202020204" pitchFamily="34" charset="0"/>
                    </a:rPr>
                    <a:t>ZAM</a:t>
                  </a:r>
                  <a:r>
                    <a:rPr kumimoji="0" lang="en-US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ahnschrift SemiBold" panose="020B0502040204020203" pitchFamily="34" charset="0"/>
                      <a:ea typeface="+mn-ea"/>
                      <a:cs typeface="Arial" panose="020B0604020202020204" pitchFamily="34" charset="0"/>
                    </a:rPr>
                    <a:t>FARA</a:t>
                  </a:r>
                  <a:endParaRPr kumimoji="0" lang="ro-RO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ahnschrift SemiBold" panose="020B0502040204020203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pic>
          <p:nvPicPr>
            <p:cNvPr id="79" name="Picture 4" descr="UNICEF logo and symbol, meaning, history, PNG">
              <a:extLst>
                <a:ext uri="{FF2B5EF4-FFF2-40B4-BE49-F238E27FC236}">
                  <a16:creationId xmlns:a16="http://schemas.microsoft.com/office/drawing/2014/main" id="{5B3765A5-CC43-4645-9368-15BF988C56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361" y="356262"/>
              <a:ext cx="592529" cy="3332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4" descr="UNICEF logo and symbol, meaning, history, PNG">
              <a:extLst>
                <a:ext uri="{FF2B5EF4-FFF2-40B4-BE49-F238E27FC236}">
                  <a16:creationId xmlns:a16="http://schemas.microsoft.com/office/drawing/2014/main" id="{E5474C97-6740-491A-BCE4-8C3F763B90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5368" y="1236941"/>
              <a:ext cx="592529" cy="3332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4" descr="UNICEF logo and symbol, meaning, history, PNG">
              <a:extLst>
                <a:ext uri="{FF2B5EF4-FFF2-40B4-BE49-F238E27FC236}">
                  <a16:creationId xmlns:a16="http://schemas.microsoft.com/office/drawing/2014/main" id="{0B92CF1A-3D5D-4182-B2ED-9A7A3FAAD7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7537" y="1048377"/>
              <a:ext cx="592529" cy="3332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4" descr="UNICEF logo and symbol, meaning, history, PNG">
              <a:extLst>
                <a:ext uri="{FF2B5EF4-FFF2-40B4-BE49-F238E27FC236}">
                  <a16:creationId xmlns:a16="http://schemas.microsoft.com/office/drawing/2014/main" id="{CCD88057-DBCF-4FD0-8D5C-E100157343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0479" y="666915"/>
              <a:ext cx="592529" cy="3332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4" descr="UNICEF logo and symbol, meaning, history, PNG">
              <a:extLst>
                <a:ext uri="{FF2B5EF4-FFF2-40B4-BE49-F238E27FC236}">
                  <a16:creationId xmlns:a16="http://schemas.microsoft.com/office/drawing/2014/main" id="{2E4C1752-4F42-4847-93F5-AF7B197CA3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8350" y="1227629"/>
              <a:ext cx="592529" cy="3332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4" descr="UNICEF logo and symbol, meaning, history, PNG">
              <a:extLst>
                <a:ext uri="{FF2B5EF4-FFF2-40B4-BE49-F238E27FC236}">
                  <a16:creationId xmlns:a16="http://schemas.microsoft.com/office/drawing/2014/main" id="{D49B05AB-6A8B-4C06-AF6F-B70FFE0593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0205" y="980001"/>
              <a:ext cx="592529" cy="3332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4" descr="UNICEF logo and symbol, meaning, history, PNG">
              <a:extLst>
                <a:ext uri="{FF2B5EF4-FFF2-40B4-BE49-F238E27FC236}">
                  <a16:creationId xmlns:a16="http://schemas.microsoft.com/office/drawing/2014/main" id="{0D8833AF-1BAB-4156-ACA1-EA5DDDD4DB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8115" y="2320023"/>
              <a:ext cx="592529" cy="3332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4" descr="UNICEF logo and symbol, meaning, history, PNG">
              <a:extLst>
                <a:ext uri="{FF2B5EF4-FFF2-40B4-BE49-F238E27FC236}">
                  <a16:creationId xmlns:a16="http://schemas.microsoft.com/office/drawing/2014/main" id="{A05EEF9C-89A6-4E7F-B9B8-C533BA02D2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4060" y="2631577"/>
              <a:ext cx="592529" cy="3332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4" descr="UNICEF logo and symbol, meaning, history, PNG">
              <a:extLst>
                <a:ext uri="{FF2B5EF4-FFF2-40B4-BE49-F238E27FC236}">
                  <a16:creationId xmlns:a16="http://schemas.microsoft.com/office/drawing/2014/main" id="{FB582E2B-4613-4B08-9020-502D0EF969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1181" y="2609778"/>
              <a:ext cx="592529" cy="3332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4" descr="UNICEF logo and symbol, meaning, history, PNG">
              <a:extLst>
                <a:ext uri="{FF2B5EF4-FFF2-40B4-BE49-F238E27FC236}">
                  <a16:creationId xmlns:a16="http://schemas.microsoft.com/office/drawing/2014/main" id="{29F14980-D843-4D62-927A-685BF7026B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2031" y="2319194"/>
              <a:ext cx="592529" cy="3332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4" descr="UNICEF logo and symbol, meaning, history, PNG">
              <a:extLst>
                <a:ext uri="{FF2B5EF4-FFF2-40B4-BE49-F238E27FC236}">
                  <a16:creationId xmlns:a16="http://schemas.microsoft.com/office/drawing/2014/main" id="{BF59A564-68F9-462E-9284-8E7AADD640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1680" y="3768294"/>
              <a:ext cx="592529" cy="3332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4" descr="UNICEF logo and symbol, meaning, history, PNG">
              <a:extLst>
                <a:ext uri="{FF2B5EF4-FFF2-40B4-BE49-F238E27FC236}">
                  <a16:creationId xmlns:a16="http://schemas.microsoft.com/office/drawing/2014/main" id="{24E4D169-B64F-48AC-A289-49D1C33F35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3454" y="672714"/>
              <a:ext cx="592529" cy="3332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4" descr="UNICEF logo and symbol, meaning, history, PNG">
              <a:extLst>
                <a:ext uri="{FF2B5EF4-FFF2-40B4-BE49-F238E27FC236}">
                  <a16:creationId xmlns:a16="http://schemas.microsoft.com/office/drawing/2014/main" id="{15F82751-AB4A-4B62-92A6-EFD2A93E8B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5555" y="1507229"/>
              <a:ext cx="592529" cy="3332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4" descr="UNICEF logo and symbol, meaning, history, PNG">
              <a:extLst>
                <a:ext uri="{FF2B5EF4-FFF2-40B4-BE49-F238E27FC236}">
                  <a16:creationId xmlns:a16="http://schemas.microsoft.com/office/drawing/2014/main" id="{2556AAA6-61A0-418A-ACE6-CE2FD92894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0200" y="4827898"/>
              <a:ext cx="592529" cy="3332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4" descr="UNICEF logo and symbol, meaning, history, PNG">
              <a:extLst>
                <a:ext uri="{FF2B5EF4-FFF2-40B4-BE49-F238E27FC236}">
                  <a16:creationId xmlns:a16="http://schemas.microsoft.com/office/drawing/2014/main" id="{BCF30B47-5350-4C65-8E5B-46E04CE3C8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1644" y="6158908"/>
              <a:ext cx="592529" cy="3332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4" descr="UNICEF logo and symbol, meaning, history, PNG">
              <a:extLst>
                <a:ext uri="{FF2B5EF4-FFF2-40B4-BE49-F238E27FC236}">
                  <a16:creationId xmlns:a16="http://schemas.microsoft.com/office/drawing/2014/main" id="{069754CA-CB38-424C-9C07-28674C18F0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9143" y="2662764"/>
              <a:ext cx="592529" cy="3332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4" descr="UNICEF logo and symbol, meaning, history, PNG">
              <a:extLst>
                <a:ext uri="{FF2B5EF4-FFF2-40B4-BE49-F238E27FC236}">
                  <a16:creationId xmlns:a16="http://schemas.microsoft.com/office/drawing/2014/main" id="{4FC1B25E-8B34-4214-917F-3E355C87D5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9646" y="5018636"/>
              <a:ext cx="592529" cy="3332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4" descr="UNICEF logo and symbol, meaning, history, PNG">
              <a:extLst>
                <a:ext uri="{FF2B5EF4-FFF2-40B4-BE49-F238E27FC236}">
                  <a16:creationId xmlns:a16="http://schemas.microsoft.com/office/drawing/2014/main" id="{0B24D1D4-B189-4440-A1F1-FD82AAA607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0637" y="5448704"/>
              <a:ext cx="592529" cy="3332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4" descr="UNICEF logo and symbol, meaning, history, PNG">
              <a:extLst>
                <a:ext uri="{FF2B5EF4-FFF2-40B4-BE49-F238E27FC236}">
                  <a16:creationId xmlns:a16="http://schemas.microsoft.com/office/drawing/2014/main" id="{043AFF1D-9C23-48FC-B2E3-A023239AD2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0290" y="4505014"/>
              <a:ext cx="592529" cy="3332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00" name="Table 4">
            <a:extLst>
              <a:ext uri="{FF2B5EF4-FFF2-40B4-BE49-F238E27FC236}">
                <a16:creationId xmlns:a16="http://schemas.microsoft.com/office/drawing/2014/main" id="{C11852E5-13E8-4323-B6E2-4FD47921B185}"/>
              </a:ext>
            </a:extLst>
          </p:cNvPr>
          <p:cNvGraphicFramePr>
            <a:graphicFrameLocks/>
          </p:cNvGraphicFramePr>
          <p:nvPr/>
        </p:nvGraphicFramePr>
        <p:xfrm>
          <a:off x="10164101" y="2474733"/>
          <a:ext cx="1274244" cy="39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4244">
                  <a:extLst>
                    <a:ext uri="{9D8B030D-6E8A-4147-A177-3AD203B41FA5}">
                      <a16:colId xmlns:a16="http://schemas.microsoft.com/office/drawing/2014/main" val="27170917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 Black" panose="020B0A04020102020204" pitchFamily="34" charset="0"/>
                        </a:rPr>
                        <a:t>Akure Field Office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813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 Black" panose="020B0A04020102020204" pitchFamily="34" charset="0"/>
                        </a:rPr>
                        <a:t>Bauchi Field Office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891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 Black" panose="020B0A04020102020204" pitchFamily="34" charset="0"/>
                        </a:rPr>
                        <a:t>Enugu Field Office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202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 Black" panose="020B0A04020102020204" pitchFamily="34" charset="0"/>
                        </a:rPr>
                        <a:t>Kaduna Field Office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572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 Black" panose="020B0A04020102020204" pitchFamily="34" charset="0"/>
                        </a:rPr>
                        <a:t>Kano Field Office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621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 Black" panose="020B0A04020102020204" pitchFamily="34" charset="0"/>
                        </a:rPr>
                        <a:t>Lagos Field Office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557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 Black" panose="020B0A04020102020204" pitchFamily="34" charset="0"/>
                        </a:rPr>
                        <a:t>Maiduguri Field Office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226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 Black" panose="020B0A04020102020204" pitchFamily="34" charset="0"/>
                        </a:rPr>
                        <a:t>Port Harcourt Field Office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894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 Black" panose="020B0A04020102020204" pitchFamily="34" charset="0"/>
                        </a:rPr>
                        <a:t>Sokoto Field Office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294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Arial Black" panose="020B0A04020102020204" pitchFamily="34" charset="0"/>
                        </a:rPr>
                        <a:t>Country Office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754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904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C8C379E-4423-4173-BA58-003E8E551F93}"/>
              </a:ext>
            </a:extLst>
          </p:cNvPr>
          <p:cNvSpPr txBox="1">
            <a:spLocks/>
          </p:cNvSpPr>
          <p:nvPr/>
        </p:nvSpPr>
        <p:spPr>
          <a:xfrm>
            <a:off x="0" y="140324"/>
            <a:ext cx="12192000" cy="824045"/>
          </a:xfrm>
          <a:prstGeom prst="rect">
            <a:avLst/>
          </a:prstGeom>
          <a:solidFill>
            <a:srgbClr val="2899FC"/>
          </a:solidFill>
        </p:spPr>
        <p:txBody>
          <a:bodyPr vert="horz" lIns="121920" tIns="60960" rIns="121920" bIns="6096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>
              <a:defRPr/>
            </a:pPr>
            <a:r>
              <a:rPr lang="en-US" sz="3733" dirty="0">
                <a:solidFill>
                  <a:sysClr val="window" lastClr="FFFFFF"/>
                </a:solidFill>
                <a:latin typeface="Calibri Light"/>
              </a:rPr>
              <a:t>PHC System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F1C30D3-BBF8-439C-9FC3-0BC5A1935AB0}"/>
              </a:ext>
            </a:extLst>
          </p:cNvPr>
          <p:cNvSpPr/>
          <p:nvPr/>
        </p:nvSpPr>
        <p:spPr>
          <a:xfrm>
            <a:off x="9617155" y="1399601"/>
            <a:ext cx="2079347" cy="4939331"/>
          </a:xfrm>
          <a:prstGeom prst="ellipse">
            <a:avLst/>
          </a:prstGeom>
          <a:solidFill>
            <a:srgbClr val="00B0F0">
              <a:alpha val="12000"/>
            </a:srgbClr>
          </a:solidFill>
          <a:ln>
            <a:solidFill>
              <a:srgbClr val="00B0F0">
                <a:alpha val="2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1351" b="1">
                <a:solidFill>
                  <a:srgbClr val="00B0F0"/>
                </a:solidFill>
                <a:latin typeface="Calibri" panose="020F0502020204030204"/>
              </a:rPr>
              <a:t>IMPROVED HEALTH AND WELLBEING, ECONOMIC GROWTH AND SECURITY</a:t>
            </a:r>
          </a:p>
          <a:p>
            <a:pPr algn="ctr" defTabSz="914377"/>
            <a:endParaRPr lang="en-US" sz="1351" b="1">
              <a:solidFill>
                <a:srgbClr val="00B0F0"/>
              </a:solidFill>
              <a:latin typeface="Calibri" panose="020F0502020204030204"/>
            </a:endParaRPr>
          </a:p>
          <a:p>
            <a:pPr algn="ctr" defTabSz="914377"/>
            <a:endParaRPr lang="en-US" sz="1351" b="1">
              <a:solidFill>
                <a:srgbClr val="00B0F0"/>
              </a:solidFill>
              <a:latin typeface="Calibri" panose="020F0502020204030204"/>
            </a:endParaRPr>
          </a:p>
          <a:p>
            <a:pPr algn="ctr" defTabSz="914377"/>
            <a:endParaRPr lang="en-US" sz="1351" b="1">
              <a:solidFill>
                <a:srgbClr val="00B0F0"/>
              </a:solidFill>
              <a:latin typeface="Calibri" panose="020F0502020204030204"/>
            </a:endParaRPr>
          </a:p>
          <a:p>
            <a:pPr algn="ctr" defTabSz="914377"/>
            <a:endParaRPr lang="en-US" sz="1351" b="1">
              <a:solidFill>
                <a:srgbClr val="00B0F0"/>
              </a:solidFill>
              <a:latin typeface="Calibri" panose="020F0502020204030204"/>
            </a:endParaRPr>
          </a:p>
          <a:p>
            <a:pPr algn="ctr" defTabSz="914377"/>
            <a:endParaRPr lang="en-US" sz="1351">
              <a:solidFill>
                <a:srgbClr val="00B0F0"/>
              </a:solidFill>
              <a:latin typeface="Calibri" panose="020F0502020204030204"/>
            </a:endParaRPr>
          </a:p>
          <a:p>
            <a:pPr algn="ctr" defTabSz="914377"/>
            <a:endParaRPr lang="en-US" sz="1351">
              <a:solidFill>
                <a:srgbClr val="00B0F0"/>
              </a:solidFill>
              <a:latin typeface="Calibri" panose="020F0502020204030204"/>
            </a:endParaRPr>
          </a:p>
          <a:p>
            <a:pPr algn="ctr" defTabSz="914377"/>
            <a:endParaRPr lang="en-US" sz="1351">
              <a:solidFill>
                <a:srgbClr val="00B0F0"/>
              </a:solidFill>
              <a:latin typeface="Calibri" panose="020F0502020204030204"/>
            </a:endParaRPr>
          </a:p>
          <a:p>
            <a:pPr algn="ctr" defTabSz="914377"/>
            <a:endParaRPr lang="en-US" sz="1351">
              <a:solidFill>
                <a:srgbClr val="00B0F0"/>
              </a:solidFill>
              <a:latin typeface="Calibri" panose="020F0502020204030204"/>
            </a:endParaRPr>
          </a:p>
          <a:p>
            <a:pPr algn="ctr" defTabSz="914377"/>
            <a:endParaRPr lang="en-US" sz="1351">
              <a:solidFill>
                <a:srgbClr val="00B0F0"/>
              </a:solidFill>
              <a:latin typeface="Calibri" panose="020F0502020204030204"/>
            </a:endParaRPr>
          </a:p>
          <a:p>
            <a:pPr algn="ctr" defTabSz="914377"/>
            <a:endParaRPr lang="en-US" sz="1351">
              <a:solidFill>
                <a:srgbClr val="00B0F0"/>
              </a:solidFill>
              <a:latin typeface="Calibri" panose="020F0502020204030204"/>
            </a:endParaRPr>
          </a:p>
          <a:p>
            <a:pPr algn="ctr" defTabSz="914377"/>
            <a:endParaRPr lang="en-US" sz="1351">
              <a:solidFill>
                <a:srgbClr val="00B0F0"/>
              </a:solidFill>
              <a:latin typeface="Calibri" panose="020F0502020204030204"/>
            </a:endParaRPr>
          </a:p>
          <a:p>
            <a:pPr algn="ctr" defTabSz="914377"/>
            <a:endParaRPr lang="en-US" sz="1351">
              <a:solidFill>
                <a:srgbClr val="00B0F0"/>
              </a:solidFill>
              <a:latin typeface="Calibri" panose="020F0502020204030204"/>
            </a:endParaRPr>
          </a:p>
          <a:p>
            <a:pPr algn="ctr" defTabSz="914377"/>
            <a:endParaRPr lang="en-US" sz="1351">
              <a:solidFill>
                <a:srgbClr val="00B0F0"/>
              </a:solidFill>
              <a:latin typeface="Calibri" panose="020F0502020204030204"/>
            </a:endParaRPr>
          </a:p>
          <a:p>
            <a:pPr algn="ctr" defTabSz="914377"/>
            <a:endParaRPr lang="en-US" sz="1351">
              <a:solidFill>
                <a:srgbClr val="00B0F0"/>
              </a:solidFill>
              <a:latin typeface="Calibri" panose="020F0502020204030204"/>
            </a:endParaRPr>
          </a:p>
          <a:p>
            <a:pPr algn="ctr" defTabSz="914377"/>
            <a:endParaRPr lang="en-GB" sz="1351">
              <a:solidFill>
                <a:srgbClr val="00B0F0"/>
              </a:solidFill>
              <a:latin typeface="Calibri" panose="020F05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60663A-0B0A-4E65-877F-01552C9C90EB}"/>
              </a:ext>
            </a:extLst>
          </p:cNvPr>
          <p:cNvSpPr/>
          <p:nvPr/>
        </p:nvSpPr>
        <p:spPr>
          <a:xfrm>
            <a:off x="1326891" y="1281070"/>
            <a:ext cx="7875292" cy="6772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400" b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GOVERNANCE + SUSTAINABLE FINANCING </a:t>
            </a:r>
            <a:endParaRPr lang="en-GB" sz="2400" b="1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52DE0A-C197-43B4-A51C-AAAFF98B1CC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5570" y="3396173"/>
            <a:ext cx="1728205" cy="14881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E36B3C-2F35-499A-8B66-12EF93E32CD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9690" y="3396171"/>
            <a:ext cx="1606177" cy="14881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4F4933-C3DC-4D8B-83A1-64D7D335D4F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579731" y="3396170"/>
            <a:ext cx="1789277" cy="14881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D86DEAB-7A49-4E49-9E0F-E78F6B8B942E}"/>
              </a:ext>
            </a:extLst>
          </p:cNvPr>
          <p:cNvSpPr/>
          <p:nvPr/>
        </p:nvSpPr>
        <p:spPr>
          <a:xfrm>
            <a:off x="6579730" y="4968950"/>
            <a:ext cx="1789277" cy="3493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1051" dirty="0">
                <a:solidFill>
                  <a:prstClr val="white"/>
                </a:solidFill>
                <a:latin typeface="Calibri" panose="020F0502020204030204"/>
              </a:rPr>
              <a:t>HEALTHCARE MANAGEMENT</a:t>
            </a:r>
            <a:endParaRPr lang="en-GB" sz="105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6D027E-6D50-431A-AA69-49F6D2409BF9}"/>
              </a:ext>
            </a:extLst>
          </p:cNvPr>
          <p:cNvSpPr/>
          <p:nvPr/>
        </p:nvSpPr>
        <p:spPr>
          <a:xfrm>
            <a:off x="2005570" y="4968954"/>
            <a:ext cx="1728205" cy="3493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1051" b="1">
                <a:solidFill>
                  <a:prstClr val="white"/>
                </a:solidFill>
                <a:latin typeface="Calibri" panose="020F0502020204030204"/>
              </a:rPr>
              <a:t>HEALTH WORKFORCE</a:t>
            </a:r>
            <a:endParaRPr lang="en-GB" sz="1051" b="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B76773-EB42-4F08-8EFE-281377A8F29D}"/>
              </a:ext>
            </a:extLst>
          </p:cNvPr>
          <p:cNvSpPr/>
          <p:nvPr/>
        </p:nvSpPr>
        <p:spPr>
          <a:xfrm>
            <a:off x="4336312" y="4968953"/>
            <a:ext cx="1609555" cy="3493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1051">
                <a:solidFill>
                  <a:prstClr val="white"/>
                </a:solidFill>
                <a:latin typeface="Calibri" panose="020F0502020204030204"/>
              </a:rPr>
              <a:t>ESSENTIAL MEDICINES</a:t>
            </a:r>
            <a:endParaRPr lang="en-GB" sz="1051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6" name="Picture 2" descr="Health – United Nations Sustainable Development">
            <a:extLst>
              <a:ext uri="{FF2B5EF4-FFF2-40B4-BE49-F238E27FC236}">
                <a16:creationId xmlns:a16="http://schemas.microsoft.com/office/drawing/2014/main" id="{2E91F69A-FEAA-4EB5-9981-3EFD0D334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957" y="3043641"/>
            <a:ext cx="667647" cy="56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74D850D-FF99-4C5C-8CC4-FECAC92F2A97}"/>
              </a:ext>
            </a:extLst>
          </p:cNvPr>
          <p:cNvSpPr/>
          <p:nvPr/>
        </p:nvSpPr>
        <p:spPr>
          <a:xfrm flipH="1">
            <a:off x="511755" y="1283437"/>
            <a:ext cx="683147" cy="50964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914377"/>
            <a:r>
              <a:rPr lang="en-US" sz="2400" b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PARTNERSHIPS FOR PHC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1E9A2B-C5B7-4B45-84C8-DA80ED3421E0}"/>
              </a:ext>
            </a:extLst>
          </p:cNvPr>
          <p:cNvSpPr/>
          <p:nvPr/>
        </p:nvSpPr>
        <p:spPr>
          <a:xfrm>
            <a:off x="1326891" y="5702694"/>
            <a:ext cx="7875292" cy="677233"/>
          </a:xfrm>
          <a:prstGeom prst="rect">
            <a:avLst/>
          </a:prstGeom>
          <a:solidFill>
            <a:srgbClr val="7030A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400" b="1">
                <a:solidFill>
                  <a:prstClr val="white"/>
                </a:solidFill>
                <a:latin typeface="Calibri" panose="020F0502020204030204"/>
              </a:rPr>
              <a:t>COMMUNITY ENGAGEMENT</a:t>
            </a:r>
            <a:endParaRPr lang="en-GB" sz="2400" b="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Callout: Right Arrow 18">
            <a:extLst>
              <a:ext uri="{FF2B5EF4-FFF2-40B4-BE49-F238E27FC236}">
                <a16:creationId xmlns:a16="http://schemas.microsoft.com/office/drawing/2014/main" id="{76932DE0-C6A5-4198-BBBD-FFA666AA0DB6}"/>
              </a:ext>
            </a:extLst>
          </p:cNvPr>
          <p:cNvSpPr/>
          <p:nvPr/>
        </p:nvSpPr>
        <p:spPr>
          <a:xfrm>
            <a:off x="9299878" y="1281069"/>
            <a:ext cx="332641" cy="5096492"/>
          </a:xfrm>
          <a:prstGeom prst="rightArrowCallout">
            <a:avLst/>
          </a:prstGeom>
          <a:solidFill>
            <a:srgbClr val="00B0F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 sz="1351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061A1EA-B9DC-44B8-8BBD-25942B2B6A26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829" y="5210579"/>
            <a:ext cx="496985" cy="46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80A8F22-D19E-4A20-989D-59BB9557E26C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406" y="5742946"/>
            <a:ext cx="496985" cy="47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79B555E-17D6-4CFF-8167-8B54E083F6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4584" y="5702691"/>
            <a:ext cx="683147" cy="737555"/>
          </a:xfrm>
          <a:prstGeom prst="rect">
            <a:avLst/>
          </a:prstGeom>
        </p:spPr>
      </p:pic>
      <p:pic>
        <p:nvPicPr>
          <p:cNvPr id="24" name="Picture 2" descr="C:\Users\Kensuke.Matsueda\Desktop\unofficial languages\Dr Nabarro\english_SDG_17goals_poster_A4_size_with_UN_emblem.png">
            <a:extLst>
              <a:ext uri="{FF2B5EF4-FFF2-40B4-BE49-F238E27FC236}">
                <a16:creationId xmlns:a16="http://schemas.microsoft.com/office/drawing/2014/main" id="{E6773697-0C55-415B-9A3C-69F93851C3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45" t="75280" r="34343" b="528"/>
          <a:stretch/>
        </p:blipFill>
        <p:spPr bwMode="auto">
          <a:xfrm>
            <a:off x="10300957" y="4490142"/>
            <a:ext cx="667647" cy="65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AF2AFBAE-60FC-4984-801C-97952922B9A3}"/>
              </a:ext>
            </a:extLst>
          </p:cNvPr>
          <p:cNvSpPr/>
          <p:nvPr/>
        </p:nvSpPr>
        <p:spPr>
          <a:xfrm>
            <a:off x="2825446" y="2224049"/>
            <a:ext cx="4581212" cy="99131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400" b="1">
                <a:solidFill>
                  <a:prstClr val="white"/>
                </a:solidFill>
                <a:latin typeface="Calibri" panose="020F0502020204030204"/>
              </a:rPr>
              <a:t>PRIMARY HEALTH CARE</a:t>
            </a:r>
            <a:endParaRPr lang="en-GB" sz="2400" b="1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6" name="Picture 2" descr="C:\Users\Kensuke.Matsueda\Desktop\unofficial languages\Dr Nabarro\english_SDG_17goals_poster_A4_size_with_UN_emblem.png">
            <a:extLst>
              <a:ext uri="{FF2B5EF4-FFF2-40B4-BE49-F238E27FC236}">
                <a16:creationId xmlns:a16="http://schemas.microsoft.com/office/drawing/2014/main" id="{F9AA8B72-D749-404E-808A-B3ED2589F6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5" t="21674" r="68115" b="52875"/>
          <a:stretch/>
        </p:blipFill>
        <p:spPr bwMode="auto">
          <a:xfrm>
            <a:off x="10052814" y="5210579"/>
            <a:ext cx="496985" cy="48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Kensuke.Matsueda\Desktop\unofficial languages\Dr Nabarro\english_SDG_17goals_poster_A4_size_with_UN_emblem.png">
            <a:extLst>
              <a:ext uri="{FF2B5EF4-FFF2-40B4-BE49-F238E27FC236}">
                <a16:creationId xmlns:a16="http://schemas.microsoft.com/office/drawing/2014/main" id="{D1CD1226-E969-4E9A-81DD-8018554FD5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5" t="48530" r="68115" b="27331"/>
          <a:stretch/>
        </p:blipFill>
        <p:spPr bwMode="auto">
          <a:xfrm>
            <a:off x="10300957" y="3718759"/>
            <a:ext cx="667647" cy="65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088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Map&#10;&#10;Description automatically generated">
            <a:extLst>
              <a:ext uri="{FF2B5EF4-FFF2-40B4-BE49-F238E27FC236}">
                <a16:creationId xmlns:a16="http://schemas.microsoft.com/office/drawing/2014/main" id="{28BC45C3-6EA0-4CD6-9F8C-4AB13F19AA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2" r="23079"/>
          <a:stretch/>
        </p:blipFill>
        <p:spPr>
          <a:xfrm>
            <a:off x="516599" y="1009600"/>
            <a:ext cx="6858853" cy="532104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AAB9FFF-671F-44CB-8AA3-26B0F571AE7A}"/>
              </a:ext>
            </a:extLst>
          </p:cNvPr>
          <p:cNvSpPr/>
          <p:nvPr/>
        </p:nvSpPr>
        <p:spPr>
          <a:xfrm>
            <a:off x="7375453" y="1095799"/>
            <a:ext cx="4626017" cy="5724644"/>
          </a:xfrm>
          <a:prstGeom prst="rect">
            <a:avLst/>
          </a:prstGeom>
        </p:spPr>
        <p:txBody>
          <a:bodyPr wrap="square" lIns="121920" tIns="60960" rIns="121920" bIns="60960" anchor="t">
            <a:spAutoFit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00B0F0"/>
                </a:solidFill>
              </a:rPr>
              <a:t>PHC MoU-6: </a:t>
            </a:r>
            <a:r>
              <a:rPr lang="en-US" sz="2800" dirty="0">
                <a:solidFill>
                  <a:srgbClr val="00B0F0"/>
                </a:solidFill>
              </a:rPr>
              <a:t>funding pool, gov incremental share – sustainability, government ownership.</a:t>
            </a:r>
            <a:endParaRPr lang="en-US" sz="28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92D050"/>
                </a:solidFill>
              </a:rPr>
              <a:t>PHC State HSS Fund-8: </a:t>
            </a:r>
            <a:r>
              <a:rPr lang="en-US" sz="2800" dirty="0">
                <a:solidFill>
                  <a:srgbClr val="92D050"/>
                </a:solidFill>
              </a:rPr>
              <a:t>+ zero dose, financial assurance, MoU Fed/State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PHC Challenge Fund-36: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common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PHC performance FW, EG leadership, governance and accountability.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US" sz="2800" dirty="0">
              <a:solidFill>
                <a:srgbClr val="92D050"/>
              </a:solidFill>
              <a:cs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52EE217-D306-4967-9E08-87B479D5C9B2}"/>
              </a:ext>
            </a:extLst>
          </p:cNvPr>
          <p:cNvSpPr/>
          <p:nvPr/>
        </p:nvSpPr>
        <p:spPr>
          <a:xfrm>
            <a:off x="190532" y="318000"/>
            <a:ext cx="11571501" cy="553998"/>
          </a:xfrm>
          <a:prstGeom prst="rect">
            <a:avLst/>
          </a:prstGeom>
        </p:spPr>
        <p:txBody>
          <a:bodyPr wrap="none" lIns="121920" tIns="60960" rIns="121920" bIns="60960" anchor="t">
            <a:spAutoFit/>
          </a:bodyPr>
          <a:lstStyle/>
          <a:p>
            <a:r>
              <a:rPr lang="en-US" sz="2800">
                <a:solidFill>
                  <a:srgbClr val="00B0F0"/>
                </a:solidFill>
              </a:rPr>
              <a:t>Pivot/leverage the three main PHC System Strengthening initiatives in country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026C40C7-AB51-4EB5-A4F3-7E8EE2D36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21600" y="6338068"/>
            <a:ext cx="3860800" cy="365125"/>
          </a:xfrm>
          <a:prstGeom prst="rect">
            <a:avLst/>
          </a:prstGeom>
        </p:spPr>
        <p:txBody>
          <a:bodyPr/>
          <a:lstStyle>
            <a:lvl1pPr algn="r">
              <a:defRPr sz="12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914354"/>
            <a:r>
              <a:rPr lang="en-US">
                <a:solidFill>
                  <a:prstClr val="white">
                    <a:lumMod val="50000"/>
                  </a:prstClr>
                </a:solidFill>
                <a:latin typeface="Arial" charset="0"/>
                <a:ea typeface="Arial" charset="0"/>
                <a:cs typeface="Arial" charset="0"/>
              </a:rPr>
              <a:t>Mid Year Review – </a:t>
            </a:r>
            <a:r>
              <a:rPr lang="en-US" b="1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UNICEF</a:t>
            </a:r>
            <a:r>
              <a:rPr lang="en-US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 | for every child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B8CFA06B-4594-419D-92D3-ADB6ECC95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1053" y="6357120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7F7F7F"/>
                </a:solidFill>
              </a:defRPr>
            </a:lvl1pPr>
          </a:lstStyle>
          <a:p>
            <a:pPr defTabSz="914354"/>
            <a:fld id="{C15E4355-C1EE-2A42-B28B-63C6333920E9}" type="slidenum">
              <a:rPr lang="en-US">
                <a:latin typeface="Calibri"/>
              </a:rPr>
              <a:pPr defTabSz="914354"/>
              <a:t>4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4972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C8C379E-4423-4173-BA58-003E8E551F93}"/>
              </a:ext>
            </a:extLst>
          </p:cNvPr>
          <p:cNvSpPr txBox="1">
            <a:spLocks/>
          </p:cNvSpPr>
          <p:nvPr/>
        </p:nvSpPr>
        <p:spPr>
          <a:xfrm>
            <a:off x="0" y="140324"/>
            <a:ext cx="12192000" cy="824045"/>
          </a:xfrm>
          <a:prstGeom prst="rect">
            <a:avLst/>
          </a:prstGeom>
          <a:solidFill>
            <a:srgbClr val="2899FC"/>
          </a:solidFill>
        </p:spPr>
        <p:txBody>
          <a:bodyPr vert="horz" lIns="121920" tIns="60960" rIns="121920" bIns="6096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3733" dirty="0">
                <a:solidFill>
                  <a:sysClr val="window" lastClr="FFFFFF"/>
                </a:solidFill>
                <a:latin typeface="Calibri Light"/>
              </a:rPr>
              <a:t>Delivery of integrated </a:t>
            </a:r>
            <a:r>
              <a:rPr lang="en-US" sz="3733" dirty="0">
                <a:solidFill>
                  <a:sysClr val="window" lastClr="FFFFFF"/>
                </a:solidFill>
              </a:rPr>
              <a:t>PHC services</a:t>
            </a:r>
            <a:endParaRPr lang="en-US" sz="3733" dirty="0">
              <a:solidFill>
                <a:sysClr val="window" lastClr="FFFFFF"/>
              </a:solidFill>
              <a:latin typeface="Calibri Ligh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51939D7-0233-4F07-9D67-B2FBBBB5B814}"/>
              </a:ext>
            </a:extLst>
          </p:cNvPr>
          <p:cNvSpPr txBox="1">
            <a:spLocks/>
          </p:cNvSpPr>
          <p:nvPr/>
        </p:nvSpPr>
        <p:spPr>
          <a:xfrm>
            <a:off x="6097136" y="1710670"/>
            <a:ext cx="6003021" cy="4389868"/>
          </a:xfrm>
          <a:prstGeom prst="rect">
            <a:avLst/>
          </a:prstGeom>
          <a:ln>
            <a:noFill/>
          </a:ln>
        </p:spPr>
        <p:txBody>
          <a:bodyPr lIns="121920" tIns="60960" rIns="121920" bIns="6096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933" b="1" dirty="0">
                <a:solidFill>
                  <a:srgbClr val="00B0F0"/>
                </a:solidFill>
              </a:rPr>
              <a:t>Functional ward/1 PHC 24 </a:t>
            </a:r>
            <a:r>
              <a:rPr lang="en-US" sz="2933" b="1" dirty="0" err="1">
                <a:solidFill>
                  <a:srgbClr val="00B0F0"/>
                </a:solidFill>
              </a:rPr>
              <a:t>hr</a:t>
            </a:r>
            <a:r>
              <a:rPr lang="en-US" sz="2933" b="1" dirty="0">
                <a:solidFill>
                  <a:srgbClr val="00B0F0"/>
                </a:solidFill>
              </a:rPr>
              <a:t> services </a:t>
            </a:r>
            <a:r>
              <a:rPr lang="en-US" sz="2933" dirty="0"/>
              <a:t>with strong equity lens (zero dose) – with </a:t>
            </a:r>
            <a:r>
              <a:rPr lang="en-US" sz="2933" b="1" dirty="0"/>
              <a:t>WASH, Nut, BR, </a:t>
            </a:r>
          </a:p>
          <a:p>
            <a:pPr>
              <a:lnSpc>
                <a:spcPct val="100000"/>
              </a:lnSpc>
            </a:pPr>
            <a:r>
              <a:rPr lang="en-US" sz="2933" b="1" dirty="0">
                <a:solidFill>
                  <a:srgbClr val="00B0F0"/>
                </a:solidFill>
              </a:rPr>
              <a:t>Closely engaged with community </a:t>
            </a:r>
            <a:endParaRPr lang="en-US" sz="2933" b="1" dirty="0">
              <a:solidFill>
                <a:srgbClr val="00B0F0"/>
              </a:solidFill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sz="2933" b="1" dirty="0">
                <a:solidFill>
                  <a:srgbClr val="00B0F0"/>
                </a:solidFill>
                <a:cs typeface="Calibri"/>
              </a:rPr>
              <a:t>INTEGRATED services!!!</a:t>
            </a:r>
          </a:p>
          <a:p>
            <a:pPr>
              <a:lnSpc>
                <a:spcPct val="100000"/>
              </a:lnSpc>
            </a:pPr>
            <a:r>
              <a:rPr lang="en-US" sz="2933" b="1" dirty="0">
                <a:solidFill>
                  <a:srgbClr val="00B0F0"/>
                </a:solidFill>
                <a:cs typeface="Calibri"/>
              </a:rPr>
              <a:t>Use of quality data/evidence</a:t>
            </a:r>
            <a:endParaRPr lang="en-US" sz="2933" b="1" dirty="0">
              <a:solidFill>
                <a:srgbClr val="00B0F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933" b="1" dirty="0">
                <a:solidFill>
                  <a:srgbClr val="00B0F0"/>
                </a:solidFill>
              </a:rPr>
              <a:t>Building on COVID19 (EOC, oxygen, vaccination…)</a:t>
            </a:r>
            <a:endParaRPr lang="en-US" sz="2933" dirty="0">
              <a:cs typeface="Calibri"/>
            </a:endParaRPr>
          </a:p>
          <a:p>
            <a:pPr marL="0" indent="0">
              <a:buNone/>
            </a:pPr>
            <a:endParaRPr lang="en-US" sz="2933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4EB7304-8377-46F7-B694-9F64466FC070}"/>
              </a:ext>
            </a:extLst>
          </p:cNvPr>
          <p:cNvGrpSpPr/>
          <p:nvPr/>
        </p:nvGrpSpPr>
        <p:grpSpPr>
          <a:xfrm>
            <a:off x="178230" y="1127502"/>
            <a:ext cx="5850609" cy="5566473"/>
            <a:chOff x="278969" y="845626"/>
            <a:chExt cx="4387957" cy="4174855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6EA1637-11EB-4FDB-932E-385CC5C2CA94}"/>
                </a:ext>
              </a:extLst>
            </p:cNvPr>
            <p:cNvSpPr/>
            <p:nvPr/>
          </p:nvSpPr>
          <p:spPr>
            <a:xfrm>
              <a:off x="278969" y="845626"/>
              <a:ext cx="4387957" cy="417485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5" name="Picture 4" descr="unicef PHC buildings-14.png">
              <a:extLst>
                <a:ext uri="{FF2B5EF4-FFF2-40B4-BE49-F238E27FC236}">
                  <a16:creationId xmlns:a16="http://schemas.microsoft.com/office/drawing/2014/main" id="{C2FB55CC-C612-40CB-A05C-A7E2A1584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967" y="1514097"/>
              <a:ext cx="3531331" cy="2942400"/>
            </a:xfrm>
            <a:prstGeom prst="rect">
              <a:avLst/>
            </a:prstGeom>
            <a:ln>
              <a:noFill/>
            </a:ln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1AA391A-8EC3-4D5D-94B8-1B195D4D70B2}"/>
                </a:ext>
              </a:extLst>
            </p:cNvPr>
            <p:cNvSpPr txBox="1"/>
            <p:nvPr/>
          </p:nvSpPr>
          <p:spPr>
            <a:xfrm>
              <a:off x="1008843" y="3735575"/>
              <a:ext cx="2743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 b="1">
                  <a:solidFill>
                    <a:srgbClr val="FFFFFF"/>
                  </a:solidFill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6467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57">
            <a:extLst>
              <a:ext uri="{FF2B5EF4-FFF2-40B4-BE49-F238E27FC236}">
                <a16:creationId xmlns:a16="http://schemas.microsoft.com/office/drawing/2014/main" id="{64C47C69-11EB-4AB4-9801-8355AAB06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18" y="2404676"/>
            <a:ext cx="905834" cy="15017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2F528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>
                <a:latin typeface="Calibri" panose="020F0502020204030204" pitchFamily="34" charset="0"/>
                <a:cs typeface="Times New Roman" panose="02020603050405020304" pitchFamily="18" charset="0"/>
              </a:rPr>
              <a:t>Service providers at PHC and community level have increased knowledge and skills and are motivated to deliver quality, respectful and equitable PHC and community  services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D5BFA94-59F1-42D6-8CEF-EA8C29472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18" y="799942"/>
            <a:ext cx="10888179" cy="4268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2F528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/>
              <a:t>More children and women have access to a more effective and accountable PHC system for UHC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01340A-DD3D-400A-989B-65EAB6F9D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0184" y="2541234"/>
            <a:ext cx="1242401" cy="14210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2F528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/>
              <a:t>Health managers and service providers are capacitated to analyze and increase use of data from HMIS for evidence-based planning, decision-making and action, and tracking results for effective coverage of integrated PHC services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E7634A-953F-46F3-BF12-292E26E9C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5456" y="2535298"/>
            <a:ext cx="1433906" cy="13978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2F528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and federal </a:t>
            </a:r>
            <a:r>
              <a:rPr lang="en-US" alt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governments including technical agencies have increased capacities and commitment for integrated and comprehensive PHC and evidence-based p</a:t>
            </a:r>
            <a:r>
              <a:rPr kumimoji="0" lang="en-US" altLang="en-US" sz="9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lanning, p</a:t>
            </a:r>
            <a:r>
              <a:rPr lang="en-US" altLang="en-US" sz="900" dirty="0">
                <a:latin typeface="Calibri" panose="020F0502020204030204" pitchFamily="34" charset="0"/>
                <a:cs typeface="Times New Roman" panose="02020603050405020304" pitchFamily="18" charset="0"/>
              </a:rPr>
              <a:t>rioritization, budgeting, and f</a:t>
            </a:r>
            <a:r>
              <a:rPr kumimoji="0" lang="en-US" altLang="en-US" sz="9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inancing</a:t>
            </a: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9B297A55-DD74-426C-ABC3-847C041BF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308" y="2569249"/>
            <a:ext cx="1260255" cy="13257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2F528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PHC systems are capacitated for emergency preparedness, responsiveness and are resilient to future shocks and pandemics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2A4D7F54-0E6C-420F-87CB-6D053DFBC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18" y="5670853"/>
            <a:ext cx="10880354" cy="7291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/>
              <a:t>All stakeholders in the PHC space align and build synergies to fully and sustainably implement current multiple PHC revitalization policies, strategies and plans</a:t>
            </a: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E890029C-36B4-4B33-BAD4-49747621B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4053" y="6473962"/>
            <a:ext cx="9950608" cy="302774"/>
          </a:xfrm>
          <a:prstGeom prst="rect">
            <a:avLst/>
          </a:prstGeom>
          <a:noFill/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 situation: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fragmented and  inefficient health system not </a:t>
            </a:r>
            <a:r>
              <a:rPr lang="en-US" altLang="en-US" sz="1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able to deliver integrated essential PHC services to improve RMNCAH+N outcomes in Nigeria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C6D0F9D9-BFDA-4BB7-9C17-E014902CD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095" y="4152750"/>
            <a:ext cx="1052654" cy="12905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>
                <a:ea typeface="Calibri" panose="020F0502020204030204" pitchFamily="34" charset="0"/>
                <a:cs typeface="Times New Roman" panose="02020603050405020304" pitchFamily="18" charset="0"/>
              </a:rPr>
              <a:t>Health facilities, communities and outreach sites forecast and receive regular supply of PHC commodities without stock-outs for </a:t>
            </a:r>
            <a:r>
              <a:rPr lang="en-US" altLang="en-US" sz="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equitable and inclusive access </a:t>
            </a:r>
            <a:endParaRPr lang="en-US" altLang="en-US" sz="800" dirty="0"/>
          </a:p>
        </p:txBody>
      </p:sp>
      <p:sp>
        <p:nvSpPr>
          <p:cNvPr id="17" name="Rectangle 28">
            <a:extLst>
              <a:ext uri="{FF2B5EF4-FFF2-40B4-BE49-F238E27FC236}">
                <a16:creationId xmlns:a16="http://schemas.microsoft.com/office/drawing/2014/main" id="{C51007D8-05CC-4928-8CC1-C2780625D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972" y="4161570"/>
            <a:ext cx="1770155" cy="9872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2F528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Improved health manager capacity for integrated planning, decision-making, supervision and monitoring</a:t>
            </a:r>
          </a:p>
        </p:txBody>
      </p:sp>
      <p:sp>
        <p:nvSpPr>
          <p:cNvPr id="18" name="Rectangle 29">
            <a:extLst>
              <a:ext uri="{FF2B5EF4-FFF2-40B4-BE49-F238E27FC236}">
                <a16:creationId xmlns:a16="http://schemas.microsoft.com/office/drawing/2014/main" id="{6B2DA83C-BE00-4E16-B6E1-126C47788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000" y="4110144"/>
            <a:ext cx="959418" cy="12152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2F528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Communities, families and care givers have knowledge and skills to demand and utilize quality integrated PHC services </a:t>
            </a:r>
          </a:p>
        </p:txBody>
      </p:sp>
      <p:sp>
        <p:nvSpPr>
          <p:cNvPr id="20" name="Rectangle 31">
            <a:extLst>
              <a:ext uri="{FF2B5EF4-FFF2-40B4-BE49-F238E27FC236}">
                <a16:creationId xmlns:a16="http://schemas.microsoft.com/office/drawing/2014/main" id="{3EA18A1B-E9A5-4DED-9F0E-AA4E655B8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5416" y="4107759"/>
            <a:ext cx="1162523" cy="12746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2F528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Streamlined policies and legislations that delineate clear roles and responsibilities of each stakeholder in the PHC scene</a:t>
            </a: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CF91E7E4-56D8-40B1-B42D-FAF39D984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7783" y="4152507"/>
            <a:ext cx="1131889" cy="1066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2F528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Zero-dose</a:t>
            </a:r>
            <a:r>
              <a:rPr lang="en-US" alt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communities are identified, reached, closely monitored and measured for mu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ltideprivation and other vulnerabilities, and </a:t>
            </a:r>
            <a:r>
              <a:rPr lang="en-US" alt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dvocated for.</a:t>
            </a: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E9C2BFA7-4384-4E26-B1BA-41B36570B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6088" y="4127028"/>
            <a:ext cx="1263764" cy="13499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2F528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800" dirty="0"/>
              <a:t>Available quality data including performance monitoring; findings from investment cases and fiscal space analysis; and global best practices are used for decision making, adequate financing and  resource mob for sustainable PHC optimization</a:t>
            </a:r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8D7AE3F6-D2A5-4A5D-92FD-6AA7F1DEC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1377" y="4142767"/>
            <a:ext cx="1345108" cy="12882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2F528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E7E6E6">
                    <a:lumMod val="10000"/>
                  </a:srgbClr>
                </a:solidFill>
                <a:cs typeface="Arial" panose="020B0604020202020204" pitchFamily="34" charset="0"/>
              </a:rPr>
              <a:t>RIP, contingency planning and emergency response capacity including coordination for humanitarian response is strengthened to deliver at PHC level, contributing to strengthen the  humanitarian-development nexus</a:t>
            </a:r>
            <a:endParaRPr lang="en-GB" sz="800" dirty="0">
              <a:solidFill>
                <a:srgbClr val="E7E6E6">
                  <a:lumMod val="1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26" name="Rectangle 32">
            <a:extLst>
              <a:ext uri="{FF2B5EF4-FFF2-40B4-BE49-F238E27FC236}">
                <a16:creationId xmlns:a16="http://schemas.microsoft.com/office/drawing/2014/main" id="{FDB0AF28-B6B9-4343-A8DB-95636963E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623" y="217488"/>
            <a:ext cx="10888179" cy="4494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Vision: By 2027 in Nigeria, all children including adolescents, and women </a:t>
            </a:r>
            <a:r>
              <a:rPr lang="en-US" altLang="en-US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realize their right to survive and thrive with a focus on the most excluded.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49">
            <a:extLst>
              <a:ext uri="{FF2B5EF4-FFF2-40B4-BE49-F238E27FC236}">
                <a16:creationId xmlns:a16="http://schemas.microsoft.com/office/drawing/2014/main" id="{FADC7D98-3198-4C45-9BEC-8854F8F70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4493" y="2567988"/>
            <a:ext cx="1157288" cy="13011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2F528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Zero-dose communities have available effective, comprehensive, quality PHC systems that are resilient and responsive</a:t>
            </a:r>
          </a:p>
        </p:txBody>
      </p:sp>
      <p:sp>
        <p:nvSpPr>
          <p:cNvPr id="43" name="Rectangle 51">
            <a:extLst>
              <a:ext uri="{FF2B5EF4-FFF2-40B4-BE49-F238E27FC236}">
                <a16:creationId xmlns:a16="http://schemas.microsoft.com/office/drawing/2014/main" id="{BA40ED24-07BF-4E8C-8598-E677221FB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7356" y="2544186"/>
            <a:ext cx="936625" cy="12909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2F528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800" dirty="0"/>
              <a:t>Communities have increased awareness to demand for and utilize optimum quality PHC services supported by appropriate referral linkages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5" name="Rectangle 57">
            <a:extLst>
              <a:ext uri="{FF2B5EF4-FFF2-40B4-BE49-F238E27FC236}">
                <a16:creationId xmlns:a16="http://schemas.microsoft.com/office/drawing/2014/main" id="{60BD0755-E928-460F-AB9E-BDB3E302F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4172" y="2431410"/>
            <a:ext cx="1033159" cy="14934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2F528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 managers and service providers at district levels are capacitated to institutionalize improved management, supervision, delivery and monitoring of PHC services</a:t>
            </a:r>
            <a:r>
              <a:rPr lang="en-US" altLang="en-US" sz="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18">
            <a:extLst>
              <a:ext uri="{FF2B5EF4-FFF2-40B4-BE49-F238E27FC236}">
                <a16:creationId xmlns:a16="http://schemas.microsoft.com/office/drawing/2014/main" id="{7AC22E91-EA09-45CD-ADAF-18CF43C48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18" y="1414722"/>
            <a:ext cx="5012728" cy="753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2F528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adolescent-responsive and gender-transformational functional PHC per ward providing 24hr services including health, nutrition and WASH, closely engaged with the community</a:t>
            </a:r>
            <a:endParaRPr kumimoji="0" lang="en-US" altLang="en-US" sz="1400" b="1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6F81022-E5EE-43D2-B2D8-37622ABD0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496" y="-66020"/>
            <a:ext cx="184731" cy="10464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Rectangle 90">
            <a:extLst>
              <a:ext uri="{FF2B5EF4-FFF2-40B4-BE49-F238E27FC236}">
                <a16:creationId xmlns:a16="http://schemas.microsoft.com/office/drawing/2014/main" id="{2F0D9BEC-76C4-4A07-A1BF-40D0A2372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496" y="696754"/>
            <a:ext cx="184731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Arrow: Up 61">
            <a:extLst>
              <a:ext uri="{FF2B5EF4-FFF2-40B4-BE49-F238E27FC236}">
                <a16:creationId xmlns:a16="http://schemas.microsoft.com/office/drawing/2014/main" id="{FE7C962F-B7DB-412E-BC50-5A8836305BD1}"/>
              </a:ext>
            </a:extLst>
          </p:cNvPr>
          <p:cNvSpPr/>
          <p:nvPr/>
        </p:nvSpPr>
        <p:spPr>
          <a:xfrm flipH="1">
            <a:off x="1911016" y="2195369"/>
            <a:ext cx="184327" cy="298940"/>
          </a:xfrm>
          <a:prstGeom prst="upArrow">
            <a:avLst>
              <a:gd name="adj1" fmla="val 69107"/>
              <a:gd name="adj2" fmla="val 2663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5" name="Arrow: Up 64">
            <a:extLst>
              <a:ext uri="{FF2B5EF4-FFF2-40B4-BE49-F238E27FC236}">
                <a16:creationId xmlns:a16="http://schemas.microsoft.com/office/drawing/2014/main" id="{B04E9293-83AF-4A7A-84E0-95F9D4A3ACBB}"/>
              </a:ext>
            </a:extLst>
          </p:cNvPr>
          <p:cNvSpPr/>
          <p:nvPr/>
        </p:nvSpPr>
        <p:spPr>
          <a:xfrm flipH="1">
            <a:off x="9429189" y="2273814"/>
            <a:ext cx="142150" cy="262341"/>
          </a:xfrm>
          <a:prstGeom prst="upArrow">
            <a:avLst>
              <a:gd name="adj1" fmla="val 69107"/>
              <a:gd name="adj2" fmla="val 2663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9" name="Arrow: Up 68">
            <a:extLst>
              <a:ext uri="{FF2B5EF4-FFF2-40B4-BE49-F238E27FC236}">
                <a16:creationId xmlns:a16="http://schemas.microsoft.com/office/drawing/2014/main" id="{9CE58ECD-97FA-4947-8037-5FCAC9644100}"/>
              </a:ext>
            </a:extLst>
          </p:cNvPr>
          <p:cNvSpPr/>
          <p:nvPr/>
        </p:nvSpPr>
        <p:spPr>
          <a:xfrm flipH="1">
            <a:off x="6577874" y="3911552"/>
            <a:ext cx="193832" cy="189171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9" name="Arrow: Up 18">
            <a:extLst>
              <a:ext uri="{FF2B5EF4-FFF2-40B4-BE49-F238E27FC236}">
                <a16:creationId xmlns:a16="http://schemas.microsoft.com/office/drawing/2014/main" id="{4B04AB22-79B9-4DE8-997D-AE2242133CD2}"/>
              </a:ext>
            </a:extLst>
          </p:cNvPr>
          <p:cNvSpPr/>
          <p:nvPr/>
        </p:nvSpPr>
        <p:spPr>
          <a:xfrm flipH="1">
            <a:off x="6550152" y="5490852"/>
            <a:ext cx="193830" cy="188326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73" name="Arrow: Up 72">
            <a:extLst>
              <a:ext uri="{FF2B5EF4-FFF2-40B4-BE49-F238E27FC236}">
                <a16:creationId xmlns:a16="http://schemas.microsoft.com/office/drawing/2014/main" id="{116A4504-9BA3-4984-8F91-4321E31D671F}"/>
              </a:ext>
            </a:extLst>
          </p:cNvPr>
          <p:cNvSpPr/>
          <p:nvPr/>
        </p:nvSpPr>
        <p:spPr>
          <a:xfrm>
            <a:off x="3360924" y="1238026"/>
            <a:ext cx="95198" cy="162485"/>
          </a:xfrm>
          <a:prstGeom prst="upArrow">
            <a:avLst>
              <a:gd name="adj1" fmla="val 69107"/>
              <a:gd name="adj2" fmla="val 2663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74" name="Arrow: Up 73">
            <a:extLst>
              <a:ext uri="{FF2B5EF4-FFF2-40B4-BE49-F238E27FC236}">
                <a16:creationId xmlns:a16="http://schemas.microsoft.com/office/drawing/2014/main" id="{C186862C-BDE7-4CD6-8540-33F723D3720A}"/>
              </a:ext>
            </a:extLst>
          </p:cNvPr>
          <p:cNvSpPr/>
          <p:nvPr/>
        </p:nvSpPr>
        <p:spPr>
          <a:xfrm>
            <a:off x="7067570" y="1242262"/>
            <a:ext cx="95198" cy="176945"/>
          </a:xfrm>
          <a:prstGeom prst="upArrow">
            <a:avLst>
              <a:gd name="adj1" fmla="val 69107"/>
              <a:gd name="adj2" fmla="val 2663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1" name="Rectangle 57">
            <a:extLst>
              <a:ext uri="{FF2B5EF4-FFF2-40B4-BE49-F238E27FC236}">
                <a16:creationId xmlns:a16="http://schemas.microsoft.com/office/drawing/2014/main" id="{B7FFDC7A-C1B2-4E89-8095-5F7BA1156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628" y="2536807"/>
            <a:ext cx="1008068" cy="12824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2F528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Supply chain of essential and lifesaving commodities are planned for, effective and maintained to deliver at PHC and community to the end users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Rectangle 18">
            <a:extLst>
              <a:ext uri="{FF2B5EF4-FFF2-40B4-BE49-F238E27FC236}">
                <a16:creationId xmlns:a16="http://schemas.microsoft.com/office/drawing/2014/main" id="{AC13669A-AFFB-4A38-9DDD-2548959A9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7743" y="1421569"/>
            <a:ext cx="2879038" cy="84358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2F528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Effective leadership, partnerships, coordination, governance</a:t>
            </a:r>
            <a:r>
              <a:rPr lang="en-US" altLang="en-US" sz="13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accountability </a:t>
            </a:r>
            <a:r>
              <a:rPr lang="en-US" altLang="en-US" sz="1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mechanisms established 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PHC at federal and state level</a:t>
            </a:r>
            <a:endParaRPr kumimoji="0" lang="en-US" altLang="en-US" sz="13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0" name="Arrow: Up 49">
            <a:extLst>
              <a:ext uri="{FF2B5EF4-FFF2-40B4-BE49-F238E27FC236}">
                <a16:creationId xmlns:a16="http://schemas.microsoft.com/office/drawing/2014/main" id="{A443A628-966E-41BD-A4D8-0CD0DE59B751}"/>
              </a:ext>
            </a:extLst>
          </p:cNvPr>
          <p:cNvSpPr/>
          <p:nvPr/>
        </p:nvSpPr>
        <p:spPr>
          <a:xfrm flipH="1">
            <a:off x="10932062" y="2273814"/>
            <a:ext cx="142150" cy="247949"/>
          </a:xfrm>
          <a:prstGeom prst="upArrow">
            <a:avLst>
              <a:gd name="adj1" fmla="val 69107"/>
              <a:gd name="adj2" fmla="val 2663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53" name="Arrow: Up 52">
            <a:extLst>
              <a:ext uri="{FF2B5EF4-FFF2-40B4-BE49-F238E27FC236}">
                <a16:creationId xmlns:a16="http://schemas.microsoft.com/office/drawing/2014/main" id="{E633E4D2-117E-40DA-9D7A-E9ABB0AD86F6}"/>
              </a:ext>
            </a:extLst>
          </p:cNvPr>
          <p:cNvSpPr/>
          <p:nvPr/>
        </p:nvSpPr>
        <p:spPr>
          <a:xfrm>
            <a:off x="9984706" y="1233670"/>
            <a:ext cx="95198" cy="187900"/>
          </a:xfrm>
          <a:prstGeom prst="upArrow">
            <a:avLst>
              <a:gd name="adj1" fmla="val 69107"/>
              <a:gd name="adj2" fmla="val 2663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54" name="Arrow: Up 53">
            <a:extLst>
              <a:ext uri="{FF2B5EF4-FFF2-40B4-BE49-F238E27FC236}">
                <a16:creationId xmlns:a16="http://schemas.microsoft.com/office/drawing/2014/main" id="{3FFD9A1C-EA86-4385-B15C-697780F11550}"/>
              </a:ext>
            </a:extLst>
          </p:cNvPr>
          <p:cNvSpPr/>
          <p:nvPr/>
        </p:nvSpPr>
        <p:spPr>
          <a:xfrm flipH="1">
            <a:off x="3016972" y="2168717"/>
            <a:ext cx="212177" cy="262693"/>
          </a:xfrm>
          <a:prstGeom prst="upArrow">
            <a:avLst>
              <a:gd name="adj1" fmla="val 69107"/>
              <a:gd name="adj2" fmla="val 2663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55" name="Arrow: Up 54">
            <a:extLst>
              <a:ext uri="{FF2B5EF4-FFF2-40B4-BE49-F238E27FC236}">
                <a16:creationId xmlns:a16="http://schemas.microsoft.com/office/drawing/2014/main" id="{23409718-69AF-41AE-A742-423C40C1BDD4}"/>
              </a:ext>
            </a:extLst>
          </p:cNvPr>
          <p:cNvSpPr/>
          <p:nvPr/>
        </p:nvSpPr>
        <p:spPr>
          <a:xfrm flipH="1">
            <a:off x="4153746" y="2195369"/>
            <a:ext cx="184328" cy="327684"/>
          </a:xfrm>
          <a:prstGeom prst="upArrow">
            <a:avLst>
              <a:gd name="adj1" fmla="val 69107"/>
              <a:gd name="adj2" fmla="val 2663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56" name="Arrow: Up 55">
            <a:extLst>
              <a:ext uri="{FF2B5EF4-FFF2-40B4-BE49-F238E27FC236}">
                <a16:creationId xmlns:a16="http://schemas.microsoft.com/office/drawing/2014/main" id="{35A38B34-81DB-4FB5-A78C-72BF94004320}"/>
              </a:ext>
            </a:extLst>
          </p:cNvPr>
          <p:cNvSpPr/>
          <p:nvPr/>
        </p:nvSpPr>
        <p:spPr>
          <a:xfrm flipH="1">
            <a:off x="5356389" y="2168716"/>
            <a:ext cx="190614" cy="389429"/>
          </a:xfrm>
          <a:prstGeom prst="upArrow">
            <a:avLst>
              <a:gd name="adj1" fmla="val 69107"/>
              <a:gd name="adj2" fmla="val 2663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57" name="Arrow: Up 56">
            <a:extLst>
              <a:ext uri="{FF2B5EF4-FFF2-40B4-BE49-F238E27FC236}">
                <a16:creationId xmlns:a16="http://schemas.microsoft.com/office/drawing/2014/main" id="{903C6EFE-2DC8-41B7-89E1-E3FFFA53816F}"/>
              </a:ext>
            </a:extLst>
          </p:cNvPr>
          <p:cNvSpPr/>
          <p:nvPr/>
        </p:nvSpPr>
        <p:spPr>
          <a:xfrm flipH="1">
            <a:off x="6629718" y="2261244"/>
            <a:ext cx="190616" cy="296585"/>
          </a:xfrm>
          <a:prstGeom prst="upArrow">
            <a:avLst>
              <a:gd name="adj1" fmla="val 69107"/>
              <a:gd name="adj2" fmla="val 2663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4" name="Arrow: Up 63">
            <a:extLst>
              <a:ext uri="{FF2B5EF4-FFF2-40B4-BE49-F238E27FC236}">
                <a16:creationId xmlns:a16="http://schemas.microsoft.com/office/drawing/2014/main" id="{D01A625B-415B-4BAB-AEF9-2BAB9D0929F3}"/>
              </a:ext>
            </a:extLst>
          </p:cNvPr>
          <p:cNvSpPr/>
          <p:nvPr/>
        </p:nvSpPr>
        <p:spPr>
          <a:xfrm flipH="1">
            <a:off x="7859443" y="2283221"/>
            <a:ext cx="190615" cy="245628"/>
          </a:xfrm>
          <a:prstGeom prst="upArrow">
            <a:avLst>
              <a:gd name="adj1" fmla="val 69107"/>
              <a:gd name="adj2" fmla="val 2663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70" name="Arrow: Up 69">
            <a:extLst>
              <a:ext uri="{FF2B5EF4-FFF2-40B4-BE49-F238E27FC236}">
                <a16:creationId xmlns:a16="http://schemas.microsoft.com/office/drawing/2014/main" id="{46CD60F2-9EA6-4008-BFE4-0806AC5EB5B1}"/>
              </a:ext>
            </a:extLst>
          </p:cNvPr>
          <p:cNvSpPr/>
          <p:nvPr/>
        </p:nvSpPr>
        <p:spPr>
          <a:xfrm flipH="1">
            <a:off x="2087222" y="3852325"/>
            <a:ext cx="180979" cy="316785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79" name="Arrow: Up 78">
            <a:extLst>
              <a:ext uri="{FF2B5EF4-FFF2-40B4-BE49-F238E27FC236}">
                <a16:creationId xmlns:a16="http://schemas.microsoft.com/office/drawing/2014/main" id="{06BD3FD6-1EC8-4AE1-9715-07297FD52CCC}"/>
              </a:ext>
            </a:extLst>
          </p:cNvPr>
          <p:cNvSpPr/>
          <p:nvPr/>
        </p:nvSpPr>
        <p:spPr>
          <a:xfrm flipH="1">
            <a:off x="3070805" y="3952021"/>
            <a:ext cx="156658" cy="190746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80" name="Arrow: Up 79">
            <a:extLst>
              <a:ext uri="{FF2B5EF4-FFF2-40B4-BE49-F238E27FC236}">
                <a16:creationId xmlns:a16="http://schemas.microsoft.com/office/drawing/2014/main" id="{9D8FD414-8734-44CD-8BAD-21B30938D631}"/>
              </a:ext>
            </a:extLst>
          </p:cNvPr>
          <p:cNvSpPr/>
          <p:nvPr/>
        </p:nvSpPr>
        <p:spPr>
          <a:xfrm flipH="1">
            <a:off x="4425288" y="3924827"/>
            <a:ext cx="193831" cy="258128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81" name="Arrow: Up 80">
            <a:extLst>
              <a:ext uri="{FF2B5EF4-FFF2-40B4-BE49-F238E27FC236}">
                <a16:creationId xmlns:a16="http://schemas.microsoft.com/office/drawing/2014/main" id="{711B11A0-039A-431F-9648-00C7106791FA}"/>
              </a:ext>
            </a:extLst>
          </p:cNvPr>
          <p:cNvSpPr/>
          <p:nvPr/>
        </p:nvSpPr>
        <p:spPr>
          <a:xfrm flipH="1">
            <a:off x="5287307" y="3850918"/>
            <a:ext cx="193831" cy="258128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84" name="Arrow: Up 83">
            <a:extLst>
              <a:ext uri="{FF2B5EF4-FFF2-40B4-BE49-F238E27FC236}">
                <a16:creationId xmlns:a16="http://schemas.microsoft.com/office/drawing/2014/main" id="{6254AC36-9D17-4102-85DC-0945C2FC97A5}"/>
              </a:ext>
            </a:extLst>
          </p:cNvPr>
          <p:cNvSpPr/>
          <p:nvPr/>
        </p:nvSpPr>
        <p:spPr>
          <a:xfrm flipH="1">
            <a:off x="7885490" y="3851141"/>
            <a:ext cx="193831" cy="258128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86" name="Arrow: Up 85">
            <a:extLst>
              <a:ext uri="{FF2B5EF4-FFF2-40B4-BE49-F238E27FC236}">
                <a16:creationId xmlns:a16="http://schemas.microsoft.com/office/drawing/2014/main" id="{45EBA3AF-3653-4163-BD4A-C95800A23204}"/>
              </a:ext>
            </a:extLst>
          </p:cNvPr>
          <p:cNvSpPr/>
          <p:nvPr/>
        </p:nvSpPr>
        <p:spPr>
          <a:xfrm flipH="1">
            <a:off x="9511194" y="3909949"/>
            <a:ext cx="193831" cy="232818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87" name="Arrow: Up 86">
            <a:extLst>
              <a:ext uri="{FF2B5EF4-FFF2-40B4-BE49-F238E27FC236}">
                <a16:creationId xmlns:a16="http://schemas.microsoft.com/office/drawing/2014/main" id="{4374ADE9-44AD-431C-9026-2DA16655AF09}"/>
              </a:ext>
            </a:extLst>
          </p:cNvPr>
          <p:cNvSpPr/>
          <p:nvPr/>
        </p:nvSpPr>
        <p:spPr>
          <a:xfrm flipH="1">
            <a:off x="10915725" y="3884639"/>
            <a:ext cx="193831" cy="258128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88" name="Arrow: Up 87">
            <a:extLst>
              <a:ext uri="{FF2B5EF4-FFF2-40B4-BE49-F238E27FC236}">
                <a16:creationId xmlns:a16="http://schemas.microsoft.com/office/drawing/2014/main" id="{0423314E-F435-40EC-87A0-0ED68E78BF18}"/>
              </a:ext>
            </a:extLst>
          </p:cNvPr>
          <p:cNvSpPr/>
          <p:nvPr/>
        </p:nvSpPr>
        <p:spPr>
          <a:xfrm flipH="1">
            <a:off x="1080222" y="5421050"/>
            <a:ext cx="193831" cy="258128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89" name="Arrow: Up 88">
            <a:extLst>
              <a:ext uri="{FF2B5EF4-FFF2-40B4-BE49-F238E27FC236}">
                <a16:creationId xmlns:a16="http://schemas.microsoft.com/office/drawing/2014/main" id="{37181A68-79B3-4AA1-9283-D323F531260C}"/>
              </a:ext>
            </a:extLst>
          </p:cNvPr>
          <p:cNvSpPr/>
          <p:nvPr/>
        </p:nvSpPr>
        <p:spPr>
          <a:xfrm flipH="1">
            <a:off x="3210430" y="5139798"/>
            <a:ext cx="187982" cy="539380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90" name="Arrow: Up 89">
            <a:extLst>
              <a:ext uri="{FF2B5EF4-FFF2-40B4-BE49-F238E27FC236}">
                <a16:creationId xmlns:a16="http://schemas.microsoft.com/office/drawing/2014/main" id="{84B79EDB-C1CF-4928-A1C4-D66736513B92}"/>
              </a:ext>
            </a:extLst>
          </p:cNvPr>
          <p:cNvSpPr/>
          <p:nvPr/>
        </p:nvSpPr>
        <p:spPr>
          <a:xfrm flipH="1">
            <a:off x="4345478" y="5147489"/>
            <a:ext cx="187981" cy="511783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91" name="Arrow: Up 90">
            <a:extLst>
              <a:ext uri="{FF2B5EF4-FFF2-40B4-BE49-F238E27FC236}">
                <a16:creationId xmlns:a16="http://schemas.microsoft.com/office/drawing/2014/main" id="{F303C6D1-CCBF-45DA-997C-C8E750299FBB}"/>
              </a:ext>
            </a:extLst>
          </p:cNvPr>
          <p:cNvSpPr/>
          <p:nvPr/>
        </p:nvSpPr>
        <p:spPr>
          <a:xfrm flipH="1">
            <a:off x="7911101" y="5408482"/>
            <a:ext cx="193831" cy="258128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93" name="Arrow: Up 92">
            <a:extLst>
              <a:ext uri="{FF2B5EF4-FFF2-40B4-BE49-F238E27FC236}">
                <a16:creationId xmlns:a16="http://schemas.microsoft.com/office/drawing/2014/main" id="{B452D6D3-0E47-4E34-B148-2B7B8381EA50}"/>
              </a:ext>
            </a:extLst>
          </p:cNvPr>
          <p:cNvSpPr/>
          <p:nvPr/>
        </p:nvSpPr>
        <p:spPr>
          <a:xfrm flipH="1">
            <a:off x="9585742" y="5441694"/>
            <a:ext cx="193831" cy="237053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94" name="Arrow: Up 93">
            <a:extLst>
              <a:ext uri="{FF2B5EF4-FFF2-40B4-BE49-F238E27FC236}">
                <a16:creationId xmlns:a16="http://schemas.microsoft.com/office/drawing/2014/main" id="{DEFC44F7-16C9-4F22-92F6-91CA4D9B2136}"/>
              </a:ext>
            </a:extLst>
          </p:cNvPr>
          <p:cNvSpPr/>
          <p:nvPr/>
        </p:nvSpPr>
        <p:spPr>
          <a:xfrm flipH="1">
            <a:off x="10880380" y="5201458"/>
            <a:ext cx="193831" cy="463445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3" name="Rectangle 20">
            <a:extLst>
              <a:ext uri="{FF2B5EF4-FFF2-40B4-BE49-F238E27FC236}">
                <a16:creationId xmlns:a16="http://schemas.microsoft.com/office/drawing/2014/main" id="{32F2479F-1CE0-4E5C-98F7-13B9C339B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624" y="4127028"/>
            <a:ext cx="1027884" cy="12897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1F3763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900" dirty="0">
                <a:latin typeface="Calibri" panose="020F0502020204030204" pitchFamily="34" charset="0"/>
                <a:cs typeface="Times New Roman" panose="02020603050405020304" pitchFamily="18" charset="0"/>
              </a:rPr>
              <a:t>Adequate HRH personnel, information system, distribution, incentive mechanisms, and capacity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67" name="Arrow: Up 66">
            <a:extLst>
              <a:ext uri="{FF2B5EF4-FFF2-40B4-BE49-F238E27FC236}">
                <a16:creationId xmlns:a16="http://schemas.microsoft.com/office/drawing/2014/main" id="{DA54EA76-F82A-4B1F-A0CB-439E555F8BBC}"/>
              </a:ext>
            </a:extLst>
          </p:cNvPr>
          <p:cNvSpPr/>
          <p:nvPr/>
        </p:nvSpPr>
        <p:spPr>
          <a:xfrm flipH="1">
            <a:off x="1047191" y="3894989"/>
            <a:ext cx="201990" cy="239004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76" name="Arrow: Up 75">
            <a:extLst>
              <a:ext uri="{FF2B5EF4-FFF2-40B4-BE49-F238E27FC236}">
                <a16:creationId xmlns:a16="http://schemas.microsoft.com/office/drawing/2014/main" id="{C8011E08-DC56-4E18-B0C5-6A2A783EEDEE}"/>
              </a:ext>
            </a:extLst>
          </p:cNvPr>
          <p:cNvSpPr/>
          <p:nvPr/>
        </p:nvSpPr>
        <p:spPr>
          <a:xfrm flipH="1">
            <a:off x="2223950" y="5451789"/>
            <a:ext cx="187981" cy="195740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77" name="Arrow: Up 76">
            <a:extLst>
              <a:ext uri="{FF2B5EF4-FFF2-40B4-BE49-F238E27FC236}">
                <a16:creationId xmlns:a16="http://schemas.microsoft.com/office/drawing/2014/main" id="{6F1713F4-A959-4AEB-970D-CF6FE46B8227}"/>
              </a:ext>
            </a:extLst>
          </p:cNvPr>
          <p:cNvSpPr/>
          <p:nvPr/>
        </p:nvSpPr>
        <p:spPr>
          <a:xfrm flipH="1">
            <a:off x="1028738" y="2158011"/>
            <a:ext cx="193832" cy="254990"/>
          </a:xfrm>
          <a:prstGeom prst="upArrow">
            <a:avLst>
              <a:gd name="adj1" fmla="val 69107"/>
              <a:gd name="adj2" fmla="val 2663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78" name="Rectangle 18">
            <a:extLst>
              <a:ext uri="{FF2B5EF4-FFF2-40B4-BE49-F238E27FC236}">
                <a16:creationId xmlns:a16="http://schemas.microsoft.com/office/drawing/2014/main" id="{DCC38561-8FEA-4F46-8EA3-CE597BB86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2453" y="1415621"/>
            <a:ext cx="2755045" cy="84358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2F528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ntegrated life-saving PHC services are available and effective in humanitarian context and for the most deprived</a:t>
            </a: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119B2EFB-0B39-4F16-B4DC-E696F1AA114E}"/>
              </a:ext>
            </a:extLst>
          </p:cNvPr>
          <p:cNvSpPr/>
          <p:nvPr/>
        </p:nvSpPr>
        <p:spPr>
          <a:xfrm>
            <a:off x="5545137" y="1653556"/>
            <a:ext cx="352318" cy="162986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5">
            <a:extLst>
              <a:ext uri="{FF2B5EF4-FFF2-40B4-BE49-F238E27FC236}">
                <a16:creationId xmlns:a16="http://schemas.microsoft.com/office/drawing/2014/main" id="{7AAD208E-CFC8-40D3-8CB1-B3DFA57FF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0650" y="2567988"/>
            <a:ext cx="1157289" cy="12746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2F528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>
                <a:latin typeface="Calibri" panose="020F0502020204030204" pitchFamily="34" charset="0"/>
                <a:cs typeface="Times New Roman" panose="02020603050405020304" pitchFamily="18" charset="0"/>
              </a:rPr>
              <a:t>Partners  </a:t>
            </a:r>
            <a:r>
              <a:rPr lang="en-US" altLang="en-US" sz="800" dirty="0">
                <a:latin typeface="Calibri" panose="020F0502020204030204" pitchFamily="34" charset="0"/>
                <a:cs typeface="Times New Roman" panose="02020603050405020304" pitchFamily="18" charset="0"/>
              </a:rPr>
              <a:t>and coordination platforms are improved with assurance mechanisms that contribute to accountability of decision-makers at all levels, including the private sector</a:t>
            </a:r>
          </a:p>
        </p:txBody>
      </p:sp>
      <p:sp>
        <p:nvSpPr>
          <p:cNvPr id="85" name="Arrow: Up 84">
            <a:extLst>
              <a:ext uri="{FF2B5EF4-FFF2-40B4-BE49-F238E27FC236}">
                <a16:creationId xmlns:a16="http://schemas.microsoft.com/office/drawing/2014/main" id="{440B9204-7507-4C8A-8BE6-C29FFF2D5222}"/>
              </a:ext>
            </a:extLst>
          </p:cNvPr>
          <p:cNvSpPr/>
          <p:nvPr/>
        </p:nvSpPr>
        <p:spPr>
          <a:xfrm flipH="1">
            <a:off x="5302439" y="5336932"/>
            <a:ext cx="221483" cy="342245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92" name="Arrow: Left-Right 91">
            <a:extLst>
              <a:ext uri="{FF2B5EF4-FFF2-40B4-BE49-F238E27FC236}">
                <a16:creationId xmlns:a16="http://schemas.microsoft.com/office/drawing/2014/main" id="{F2130714-C526-4002-A630-56EFC5563AD2}"/>
              </a:ext>
            </a:extLst>
          </p:cNvPr>
          <p:cNvSpPr/>
          <p:nvPr/>
        </p:nvSpPr>
        <p:spPr>
          <a:xfrm>
            <a:off x="8568458" y="1678367"/>
            <a:ext cx="352318" cy="162986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625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05945-E9A5-3749-9078-9C1969636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678" y="1590675"/>
            <a:ext cx="10768644" cy="50387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0AEEF"/>
              </a:buClr>
              <a:buBlip>
                <a:blip r:embed="rId3"/>
              </a:buBlip>
            </a:pPr>
            <a:r>
              <a:rPr lang="en-US" sz="2400" dirty="0">
                <a:solidFill>
                  <a:schemeClr val="bg1"/>
                </a:solidFill>
              </a:rPr>
              <a:t>Make </a:t>
            </a:r>
            <a:r>
              <a:rPr lang="en-US" sz="2400" b="1" dirty="0">
                <a:solidFill>
                  <a:srgbClr val="00B0F0"/>
                </a:solidFill>
              </a:rPr>
              <a:t>high quality PHC services accessible and affordable to women/girls and children by strengthening the PHC service delivery platform</a:t>
            </a:r>
            <a:r>
              <a:rPr lang="en-US" sz="2400" dirty="0">
                <a:solidFill>
                  <a:schemeClr val="bg1"/>
                </a:solidFill>
              </a:rPr>
              <a:t> through improved </a:t>
            </a:r>
            <a:r>
              <a:rPr lang="en-US" sz="2400" b="1" dirty="0">
                <a:solidFill>
                  <a:schemeClr val="bg1"/>
                </a:solidFill>
              </a:rPr>
              <a:t>leadership, oversight, management, and delivery of essential health services at the sub-national level, </a:t>
            </a:r>
            <a:r>
              <a:rPr lang="en-US" sz="2400" dirty="0">
                <a:solidFill>
                  <a:schemeClr val="bg1"/>
                </a:solidFill>
              </a:rPr>
              <a:t>influencing improvement in overall health outcomes. </a:t>
            </a:r>
          </a:p>
          <a:p>
            <a:pPr>
              <a:lnSpc>
                <a:spcPct val="100000"/>
              </a:lnSpc>
              <a:buClr>
                <a:srgbClr val="00AEEF"/>
              </a:buClr>
              <a:buBlip>
                <a:blip r:embed="rId3"/>
              </a:buBlip>
            </a:pPr>
            <a:r>
              <a:rPr lang="en-US" sz="2400" dirty="0">
                <a:solidFill>
                  <a:schemeClr val="bg1"/>
                </a:solidFill>
              </a:rPr>
              <a:t>Seattle Declaration and with the renewed political commitment to improve PHC delivery, </a:t>
            </a:r>
            <a:r>
              <a:rPr lang="en-US" sz="2400" b="1" dirty="0">
                <a:solidFill>
                  <a:srgbClr val="00B0F0"/>
                </a:solidFill>
              </a:rPr>
              <a:t>under the leadership of Nigeria’s 36 Executive Governors and </a:t>
            </a:r>
            <a:r>
              <a:rPr lang="en-US" sz="2400" b="1">
                <a:solidFill>
                  <a:srgbClr val="00B0F0"/>
                </a:solidFill>
              </a:rPr>
              <a:t>Fed government (NPHCDA)</a:t>
            </a:r>
            <a:r>
              <a:rPr lang="en-US" sz="2400">
                <a:solidFill>
                  <a:schemeClr val="bg1"/>
                </a:solidFill>
              </a:rPr>
              <a:t>. 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Clr>
                <a:srgbClr val="00AEEF"/>
              </a:buClr>
              <a:buBlip>
                <a:blip r:embed="rId3"/>
              </a:buBlip>
            </a:pPr>
            <a:r>
              <a:rPr lang="en-US" sz="2400" b="1" dirty="0">
                <a:solidFill>
                  <a:srgbClr val="00B0F0"/>
                </a:solidFill>
              </a:rPr>
              <a:t>To challenge states to do better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recognizing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states that demonstrate a dramatic impact in building strong resilient and innovative PHC systems.</a:t>
            </a:r>
          </a:p>
          <a:p>
            <a:pPr>
              <a:lnSpc>
                <a:spcPct val="100000"/>
              </a:lnSpc>
              <a:buClr>
                <a:srgbClr val="00AEEF"/>
              </a:buClr>
              <a:buBlip>
                <a:blip r:embed="rId3"/>
              </a:buBlip>
            </a:pPr>
            <a:r>
              <a:rPr lang="en-US" sz="2400" b="1" dirty="0">
                <a:solidFill>
                  <a:srgbClr val="00B0F0"/>
                </a:solidFill>
              </a:rPr>
              <a:t>State awards for best performing states </a:t>
            </a:r>
            <a:r>
              <a:rPr lang="en-US" sz="2400" dirty="0">
                <a:solidFill>
                  <a:schemeClr val="bg1"/>
                </a:solidFill>
              </a:rPr>
              <a:t>assessed against a common performance framework.  </a:t>
            </a:r>
          </a:p>
        </p:txBody>
      </p:sp>
      <p:sp>
        <p:nvSpPr>
          <p:cNvPr id="7" name="Shape 79">
            <a:extLst>
              <a:ext uri="{FF2B5EF4-FFF2-40B4-BE49-F238E27FC236}">
                <a16:creationId xmlns:a16="http://schemas.microsoft.com/office/drawing/2014/main" id="{83593334-093F-374F-8D47-20E868873530}"/>
              </a:ext>
            </a:extLst>
          </p:cNvPr>
          <p:cNvSpPr/>
          <p:nvPr/>
        </p:nvSpPr>
        <p:spPr>
          <a:xfrm>
            <a:off x="777187" y="762000"/>
            <a:ext cx="8440385" cy="525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3600" b="1" i="0" u="none" strike="noStrike" kern="1200" cap="none" spc="-1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Montserrat-Regular"/>
              </a:rPr>
              <a:t>PHC Leadership challenge</a:t>
            </a:r>
            <a:endParaRPr kumimoji="0" sz="3600" b="1" i="0" u="none" strike="noStrike" kern="1200" cap="none" spc="-1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  <a:sym typeface="Montserrat-Regular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8485C623-F365-044A-8F80-9E546AF34B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235364"/>
              </p:ext>
            </p:extLst>
          </p:nvPr>
        </p:nvGraphicFramePr>
        <p:xfrm>
          <a:off x="711678" y="6172200"/>
          <a:ext cx="11023122" cy="536747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5511561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5511561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5367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19283BD8-4331-4442-8D7F-5AA08B22643F}" type="slidenum">
                        <a:rPr lang="en-US" sz="1050" b="0" smtClean="0">
                          <a:solidFill>
                            <a:schemeClr val="bg1"/>
                          </a:solidFill>
                        </a:rPr>
                        <a:pPr marL="0" marR="0" lvl="0" indent="0" algn="l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7</a:t>
                      </a:fld>
                      <a:r>
                        <a:rPr lang="en-US" sz="1050" b="0" dirty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en-US" sz="1050" b="0" i="0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| </a:t>
                      </a:r>
                      <a:r>
                        <a:rPr lang="en-US" sz="105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bg1"/>
                          </a:solidFill>
                        </a:rPr>
                        <a:t>PHC Leadership Challenge 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7689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05945-E9A5-3749-9078-9C1969636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678" y="1401848"/>
            <a:ext cx="10768644" cy="50387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0AEEF"/>
              </a:buClr>
              <a:buBlip>
                <a:blip r:embed="rId3"/>
              </a:buBlip>
            </a:pPr>
            <a:r>
              <a:rPr lang="en-US" sz="2400" dirty="0">
                <a:solidFill>
                  <a:schemeClr val="bg1"/>
                </a:solidFill>
              </a:rPr>
              <a:t> SC Governance, Leadership; social accountability; service delivery; financing; and performance </a:t>
            </a:r>
            <a:r>
              <a:rPr lang="en-US" sz="2400" dirty="0">
                <a:solidFill>
                  <a:srgbClr val="00B0F0"/>
                </a:solidFill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PHC output indicators demonstrated to lead to the improvement of </a:t>
            </a:r>
            <a:r>
              <a:rPr lang="en-US" sz="2400" dirty="0" err="1">
                <a:solidFill>
                  <a:schemeClr val="bg1"/>
                </a:solidFill>
              </a:rPr>
              <a:t>programme</a:t>
            </a:r>
            <a:r>
              <a:rPr lang="en-US" sz="2400" dirty="0">
                <a:solidFill>
                  <a:schemeClr val="bg1"/>
                </a:solidFill>
              </a:rPr>
              <a:t> outcomes. Yearly national/state targets </a:t>
            </a:r>
          </a:p>
          <a:p>
            <a:pPr lvl="1">
              <a:lnSpc>
                <a:spcPct val="100000"/>
              </a:lnSpc>
              <a:buClr>
                <a:srgbClr val="00AEEF"/>
              </a:buClr>
              <a:buBlip>
                <a:blip r:embed="rId3"/>
              </a:buBlip>
            </a:pPr>
            <a:r>
              <a:rPr lang="en-US" sz="2000" dirty="0">
                <a:solidFill>
                  <a:schemeClr val="bg1"/>
                </a:solidFill>
              </a:rPr>
              <a:t>Common dashboard</a:t>
            </a:r>
          </a:p>
          <a:p>
            <a:pPr lvl="1">
              <a:lnSpc>
                <a:spcPct val="100000"/>
              </a:lnSpc>
              <a:buClr>
                <a:srgbClr val="00AEEF"/>
              </a:buClr>
              <a:buBlip>
                <a:blip r:embed="rId3"/>
              </a:buBlip>
            </a:pPr>
            <a:r>
              <a:rPr lang="en-US" sz="2000" dirty="0">
                <a:solidFill>
                  <a:schemeClr val="bg1"/>
                </a:solidFill>
              </a:rPr>
              <a:t>Standardized indicators; data quality, accuracy and use; address current HMIS challenges.</a:t>
            </a:r>
          </a:p>
          <a:p>
            <a:pPr lvl="1">
              <a:lnSpc>
                <a:spcPct val="100000"/>
              </a:lnSpc>
              <a:buClr>
                <a:srgbClr val="00AEEF"/>
              </a:buClr>
              <a:buBlip>
                <a:blip r:embed="rId3"/>
              </a:buBlip>
            </a:pPr>
            <a:r>
              <a:rPr lang="en-US" sz="2000" dirty="0">
                <a:solidFill>
                  <a:schemeClr val="bg1"/>
                </a:solidFill>
              </a:rPr>
              <a:t>+ focus on disparities across and within States; equity vulnerable and hard to reach </a:t>
            </a:r>
          </a:p>
          <a:p>
            <a:pPr lvl="1">
              <a:lnSpc>
                <a:spcPct val="100000"/>
              </a:lnSpc>
              <a:buClr>
                <a:srgbClr val="00AEEF"/>
              </a:buClr>
              <a:buBlip>
                <a:blip r:embed="rId3"/>
              </a:buBlip>
            </a:pPr>
            <a:r>
              <a:rPr lang="en-US" sz="2000" dirty="0">
                <a:solidFill>
                  <a:schemeClr val="bg1"/>
                </a:solidFill>
              </a:rPr>
              <a:t>Governors/health commissioners/SPHCDA/LGA buy-in &amp; ownership</a:t>
            </a:r>
          </a:p>
          <a:p>
            <a:pPr>
              <a:lnSpc>
                <a:spcPct val="100000"/>
              </a:lnSpc>
              <a:buClr>
                <a:srgbClr val="00AEEF"/>
              </a:buClr>
              <a:buBlip>
                <a:blip r:embed="rId3"/>
              </a:buBlip>
            </a:pPr>
            <a:r>
              <a:rPr lang="en-US" sz="2200" dirty="0">
                <a:solidFill>
                  <a:schemeClr val="bg1"/>
                </a:solidFill>
              </a:rPr>
              <a:t> Inputs: NGF </a:t>
            </a:r>
            <a:r>
              <a:rPr lang="en-US" sz="2200" dirty="0" err="1">
                <a:solidFill>
                  <a:schemeClr val="bg1"/>
                </a:solidFill>
              </a:rPr>
              <a:t>Metadashboard</a:t>
            </a:r>
            <a:r>
              <a:rPr lang="en-US" sz="2200" dirty="0">
                <a:solidFill>
                  <a:schemeClr val="bg1"/>
                </a:solidFill>
              </a:rPr>
              <a:t>, MSDAT, DHIS2 program scorecards, PHCUOR scorecard, RI SC, RMNCAH SC</a:t>
            </a:r>
          </a:p>
          <a:p>
            <a:pPr>
              <a:lnSpc>
                <a:spcPct val="100000"/>
              </a:lnSpc>
              <a:buClr>
                <a:srgbClr val="00AEEF"/>
              </a:buClr>
              <a:buBlip>
                <a:blip r:embed="rId3"/>
              </a:buBlip>
            </a:pP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dirty="0">
                <a:solidFill>
                  <a:schemeClr val="bg1"/>
                </a:solidFill>
              </a:rPr>
              <a:t>Selected w NPHCDA; w inputs from SPHCDAs + FMOH </a:t>
            </a:r>
            <a:r>
              <a:rPr lang="en-US" sz="2200" dirty="0">
                <a:solidFill>
                  <a:srgbClr val="00B0F0"/>
                </a:solidFill>
                <a:sym typeface="Wingdings" panose="05000000000000000000" pitchFamily="2" charset="2"/>
              </a:rPr>
              <a:t></a:t>
            </a:r>
            <a:r>
              <a:rPr lang="en-US" sz="2200" dirty="0">
                <a:solidFill>
                  <a:schemeClr val="bg1"/>
                </a:solidFill>
              </a:rPr>
              <a:t> Challenge: </a:t>
            </a:r>
            <a:r>
              <a:rPr lang="en-US" sz="2200" b="1" dirty="0">
                <a:solidFill>
                  <a:schemeClr val="bg1"/>
                </a:solidFill>
              </a:rPr>
              <a:t>improve leadership and performance of the PHC system strongly linked to results</a:t>
            </a:r>
          </a:p>
        </p:txBody>
      </p:sp>
      <p:sp>
        <p:nvSpPr>
          <p:cNvPr id="7" name="Shape 79">
            <a:extLst>
              <a:ext uri="{FF2B5EF4-FFF2-40B4-BE49-F238E27FC236}">
                <a16:creationId xmlns:a16="http://schemas.microsoft.com/office/drawing/2014/main" id="{83593334-093F-374F-8D47-20E868873530}"/>
              </a:ext>
            </a:extLst>
          </p:cNvPr>
          <p:cNvSpPr/>
          <p:nvPr/>
        </p:nvSpPr>
        <p:spPr>
          <a:xfrm>
            <a:off x="777187" y="762000"/>
            <a:ext cx="9805088" cy="525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lvl="0">
              <a:lnSpc>
                <a:spcPts val="4120"/>
              </a:lnSpc>
              <a:defRPr sz="1800"/>
            </a:pPr>
            <a:r>
              <a:rPr lang="en-US" sz="3600" b="1" spc="-10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  <a:sym typeface="Montserrat-Regular"/>
              </a:rPr>
              <a:t>Performance Framework – 15 Oct / 15 Dec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8485C623-F365-044A-8F80-9E546AF34B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819200"/>
              </p:ext>
            </p:extLst>
          </p:nvPr>
        </p:nvGraphicFramePr>
        <p:xfrm>
          <a:off x="711678" y="6172200"/>
          <a:ext cx="11023122" cy="536747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5511561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5511561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5367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19283BD8-4331-4442-8D7F-5AA08B22643F}" type="slidenum">
                        <a:rPr lang="en-US" sz="1050" b="0" smtClean="0">
                          <a:solidFill>
                            <a:schemeClr val="bg1"/>
                          </a:solidFill>
                        </a:rPr>
                        <a:pPr marL="0" marR="0" lvl="0" indent="0" algn="l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8</a:t>
                      </a:fld>
                      <a:r>
                        <a:rPr lang="en-US" sz="1050" b="0" dirty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en-US" sz="1050" b="0" i="0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| </a:t>
                      </a:r>
                      <a:r>
                        <a:rPr lang="en-US" sz="105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bg1"/>
                          </a:solidFill>
                        </a:rPr>
                        <a:t>PHC Challenge 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8365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30CE6-C728-463E-B816-0032C8124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785"/>
            <a:ext cx="10515600" cy="113369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 engagement</a:t>
            </a:r>
          </a:p>
        </p:txBody>
      </p:sp>
      <p:sp>
        <p:nvSpPr>
          <p:cNvPr id="21" name="Straight Connector 20">
            <a:extLst>
              <a:ext uri="{FF2B5EF4-FFF2-40B4-BE49-F238E27FC236}">
                <a16:creationId xmlns:a16="http://schemas.microsoft.com/office/drawing/2014/main" id="{D2CB774B-674A-40FB-9A0F-B1496B5A5459}"/>
              </a:ext>
            </a:extLst>
          </p:cNvPr>
          <p:cNvSpPr/>
          <p:nvPr/>
        </p:nvSpPr>
        <p:spPr>
          <a:xfrm>
            <a:off x="830807" y="4016441"/>
            <a:ext cx="10515600" cy="0"/>
          </a:xfrm>
          <a:prstGeom prst="line">
            <a:avLst/>
          </a:prstGeom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ln w="12700" cap="flat" cmpd="sng" algn="ctr">
            <a:solidFill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solidFill>
            <a:prstDash val="solid"/>
            <a:miter lim="800000"/>
            <a:tailEnd type="triangle" w="lg" len="lg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37776F6-A198-4D33-8E27-DDF8A71F5060}"/>
              </a:ext>
            </a:extLst>
          </p:cNvPr>
          <p:cNvSpPr/>
          <p:nvPr/>
        </p:nvSpPr>
        <p:spPr>
          <a:xfrm>
            <a:off x="1027974" y="4177440"/>
            <a:ext cx="2783347" cy="491701"/>
          </a:xfrm>
          <a:custGeom>
            <a:avLst/>
            <a:gdLst>
              <a:gd name="connsiteX0" fmla="*/ 0 w 2783347"/>
              <a:gd name="connsiteY0" fmla="*/ 0 h 491701"/>
              <a:gd name="connsiteX1" fmla="*/ 2783347 w 2783347"/>
              <a:gd name="connsiteY1" fmla="*/ 0 h 491701"/>
              <a:gd name="connsiteX2" fmla="*/ 2783347 w 2783347"/>
              <a:gd name="connsiteY2" fmla="*/ 491701 h 491701"/>
              <a:gd name="connsiteX3" fmla="*/ 0 w 2783347"/>
              <a:gd name="connsiteY3" fmla="*/ 491701 h 491701"/>
              <a:gd name="connsiteX4" fmla="*/ 0 w 2783347"/>
              <a:gd name="connsiteY4" fmla="*/ 0 h 49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3347" h="491701">
                <a:moveTo>
                  <a:pt x="0" y="0"/>
                </a:moveTo>
                <a:lnTo>
                  <a:pt x="2783347" y="0"/>
                </a:lnTo>
                <a:lnTo>
                  <a:pt x="2783347" y="491701"/>
                </a:lnTo>
                <a:lnTo>
                  <a:pt x="0" y="49170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1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pPr>
            <a:r>
              <a:rPr lang="en-US" sz="2000" kern="1200" dirty="0">
                <a:solidFill>
                  <a:srgbClr val="382547"/>
                </a:solidFill>
              </a:rPr>
              <a:t>June 2021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0652D70-4285-4192-BD21-01F1FA513CB5}"/>
              </a:ext>
            </a:extLst>
          </p:cNvPr>
          <p:cNvSpPr/>
          <p:nvPr/>
        </p:nvSpPr>
        <p:spPr>
          <a:xfrm>
            <a:off x="838200" y="2378230"/>
            <a:ext cx="3162895" cy="811456"/>
          </a:xfrm>
          <a:custGeom>
            <a:avLst/>
            <a:gdLst>
              <a:gd name="connsiteX0" fmla="*/ 0 w 3162895"/>
              <a:gd name="connsiteY0" fmla="*/ 135245 h 811456"/>
              <a:gd name="connsiteX1" fmla="*/ 135245 w 3162895"/>
              <a:gd name="connsiteY1" fmla="*/ 0 h 811456"/>
              <a:gd name="connsiteX2" fmla="*/ 3027650 w 3162895"/>
              <a:gd name="connsiteY2" fmla="*/ 0 h 811456"/>
              <a:gd name="connsiteX3" fmla="*/ 3162895 w 3162895"/>
              <a:gd name="connsiteY3" fmla="*/ 135245 h 811456"/>
              <a:gd name="connsiteX4" fmla="*/ 3162895 w 3162895"/>
              <a:gd name="connsiteY4" fmla="*/ 676211 h 811456"/>
              <a:gd name="connsiteX5" fmla="*/ 3027650 w 3162895"/>
              <a:gd name="connsiteY5" fmla="*/ 811456 h 811456"/>
              <a:gd name="connsiteX6" fmla="*/ 135245 w 3162895"/>
              <a:gd name="connsiteY6" fmla="*/ 811456 h 811456"/>
              <a:gd name="connsiteX7" fmla="*/ 0 w 3162895"/>
              <a:gd name="connsiteY7" fmla="*/ 676211 h 811456"/>
              <a:gd name="connsiteX8" fmla="*/ 0 w 3162895"/>
              <a:gd name="connsiteY8" fmla="*/ 135245 h 81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2895" h="811456">
                <a:moveTo>
                  <a:pt x="0" y="135245"/>
                </a:moveTo>
                <a:cubicBezTo>
                  <a:pt x="0" y="60551"/>
                  <a:pt x="60551" y="0"/>
                  <a:pt x="135245" y="0"/>
                </a:cubicBezTo>
                <a:lnTo>
                  <a:pt x="3027650" y="0"/>
                </a:lnTo>
                <a:cubicBezTo>
                  <a:pt x="3102344" y="0"/>
                  <a:pt x="3162895" y="60551"/>
                  <a:pt x="3162895" y="135245"/>
                </a:cubicBezTo>
                <a:lnTo>
                  <a:pt x="3162895" y="676211"/>
                </a:lnTo>
                <a:cubicBezTo>
                  <a:pt x="3162895" y="750905"/>
                  <a:pt x="3102344" y="811456"/>
                  <a:pt x="3027650" y="811456"/>
                </a:cubicBezTo>
                <a:lnTo>
                  <a:pt x="135245" y="811456"/>
                </a:lnTo>
                <a:cubicBezTo>
                  <a:pt x="60551" y="811456"/>
                  <a:pt x="0" y="750905"/>
                  <a:pt x="0" y="676211"/>
                </a:cubicBezTo>
                <a:lnTo>
                  <a:pt x="0" y="135245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1852" tIns="181852" rIns="181852" bIns="181852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/>
              <a:t>Bill and Melinda Gates Foundation </a:t>
            </a:r>
            <a:r>
              <a:rPr lang="en-US" sz="1600" kern="1200" dirty="0"/>
              <a:t>– bimonthly </a:t>
            </a:r>
          </a:p>
        </p:txBody>
      </p:sp>
      <p:sp>
        <p:nvSpPr>
          <p:cNvPr id="34" name="Straight Connector 33">
            <a:extLst>
              <a:ext uri="{FF2B5EF4-FFF2-40B4-BE49-F238E27FC236}">
                <a16:creationId xmlns:a16="http://schemas.microsoft.com/office/drawing/2014/main" id="{26BD0B97-9554-45F6-8E9D-590D7BB8F3DE}"/>
              </a:ext>
            </a:extLst>
          </p:cNvPr>
          <p:cNvSpPr/>
          <p:nvPr/>
        </p:nvSpPr>
        <p:spPr>
          <a:xfrm>
            <a:off x="2419648" y="3189686"/>
            <a:ext cx="0" cy="826754"/>
          </a:xfrm>
          <a:prstGeom prst="line">
            <a:avLst/>
          </a:prstGeom>
          <a:noFill/>
          <a:ln w="6350" cap="flat" cmpd="sng" algn="ctr">
            <a:solidFill>
              <a:schemeClr val="accent2">
                <a:hueOff val="0"/>
                <a:satOff val="0"/>
                <a:lumOff val="0"/>
                <a:alphaOff val="0"/>
              </a:schemeClr>
            </a:solidFill>
            <a:prstDash val="dash"/>
            <a:miter lim="800000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A302F73-4E0C-4B13-8BDE-DF2CE666D35A}"/>
              </a:ext>
            </a:extLst>
          </p:cNvPr>
          <p:cNvSpPr/>
          <p:nvPr/>
        </p:nvSpPr>
        <p:spPr>
          <a:xfrm>
            <a:off x="2862453" y="3363740"/>
            <a:ext cx="2783347" cy="491701"/>
          </a:xfrm>
          <a:custGeom>
            <a:avLst/>
            <a:gdLst>
              <a:gd name="connsiteX0" fmla="*/ 0 w 2783347"/>
              <a:gd name="connsiteY0" fmla="*/ 0 h 491701"/>
              <a:gd name="connsiteX1" fmla="*/ 2783347 w 2783347"/>
              <a:gd name="connsiteY1" fmla="*/ 0 h 491701"/>
              <a:gd name="connsiteX2" fmla="*/ 2783347 w 2783347"/>
              <a:gd name="connsiteY2" fmla="*/ 491701 h 491701"/>
              <a:gd name="connsiteX3" fmla="*/ 0 w 2783347"/>
              <a:gd name="connsiteY3" fmla="*/ 491701 h 491701"/>
              <a:gd name="connsiteX4" fmla="*/ 0 w 2783347"/>
              <a:gd name="connsiteY4" fmla="*/ 0 h 49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3347" h="491701">
                <a:moveTo>
                  <a:pt x="0" y="0"/>
                </a:moveTo>
                <a:lnTo>
                  <a:pt x="2783347" y="0"/>
                </a:lnTo>
                <a:lnTo>
                  <a:pt x="2783347" y="491701"/>
                </a:lnTo>
                <a:lnTo>
                  <a:pt x="0" y="49170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b" anchorCtr="1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pPr>
            <a:r>
              <a:rPr lang="en-US" sz="2000" kern="1200" dirty="0">
                <a:solidFill>
                  <a:srgbClr val="382547"/>
                </a:solidFill>
              </a:rPr>
              <a:t>July 2021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99DE45A-7E5E-4C3B-A750-F5126912962F}"/>
              </a:ext>
            </a:extLst>
          </p:cNvPr>
          <p:cNvSpPr/>
          <p:nvPr/>
        </p:nvSpPr>
        <p:spPr>
          <a:xfrm>
            <a:off x="2387013" y="3983805"/>
            <a:ext cx="65270" cy="65270"/>
          </a:xfrm>
          <a:prstGeom prst="ellipse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AF0842A3-5CE2-4B39-B519-A0EBBBB22897}"/>
              </a:ext>
            </a:extLst>
          </p:cNvPr>
          <p:cNvSpPr/>
          <p:nvPr/>
        </p:nvSpPr>
        <p:spPr>
          <a:xfrm>
            <a:off x="2672680" y="4843195"/>
            <a:ext cx="3162895" cy="1348914"/>
          </a:xfrm>
          <a:custGeom>
            <a:avLst/>
            <a:gdLst>
              <a:gd name="connsiteX0" fmla="*/ 0 w 3162895"/>
              <a:gd name="connsiteY0" fmla="*/ 224823 h 1348914"/>
              <a:gd name="connsiteX1" fmla="*/ 224823 w 3162895"/>
              <a:gd name="connsiteY1" fmla="*/ 0 h 1348914"/>
              <a:gd name="connsiteX2" fmla="*/ 2938072 w 3162895"/>
              <a:gd name="connsiteY2" fmla="*/ 0 h 1348914"/>
              <a:gd name="connsiteX3" fmla="*/ 3162895 w 3162895"/>
              <a:gd name="connsiteY3" fmla="*/ 224823 h 1348914"/>
              <a:gd name="connsiteX4" fmla="*/ 3162895 w 3162895"/>
              <a:gd name="connsiteY4" fmla="*/ 1124091 h 1348914"/>
              <a:gd name="connsiteX5" fmla="*/ 2938072 w 3162895"/>
              <a:gd name="connsiteY5" fmla="*/ 1348914 h 1348914"/>
              <a:gd name="connsiteX6" fmla="*/ 224823 w 3162895"/>
              <a:gd name="connsiteY6" fmla="*/ 1348914 h 1348914"/>
              <a:gd name="connsiteX7" fmla="*/ 0 w 3162895"/>
              <a:gd name="connsiteY7" fmla="*/ 1124091 h 1348914"/>
              <a:gd name="connsiteX8" fmla="*/ 0 w 3162895"/>
              <a:gd name="connsiteY8" fmla="*/ 224823 h 134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2895" h="1348914">
                <a:moveTo>
                  <a:pt x="0" y="224823"/>
                </a:moveTo>
                <a:cubicBezTo>
                  <a:pt x="0" y="100657"/>
                  <a:pt x="100657" y="0"/>
                  <a:pt x="224823" y="0"/>
                </a:cubicBezTo>
                <a:lnTo>
                  <a:pt x="2938072" y="0"/>
                </a:lnTo>
                <a:cubicBezTo>
                  <a:pt x="3062238" y="0"/>
                  <a:pt x="3162895" y="100657"/>
                  <a:pt x="3162895" y="224823"/>
                </a:cubicBezTo>
                <a:lnTo>
                  <a:pt x="3162895" y="1124091"/>
                </a:lnTo>
                <a:cubicBezTo>
                  <a:pt x="3162895" y="1248257"/>
                  <a:pt x="3062238" y="1348914"/>
                  <a:pt x="2938072" y="1348914"/>
                </a:cubicBezTo>
                <a:lnTo>
                  <a:pt x="224823" y="1348914"/>
                </a:lnTo>
                <a:cubicBezTo>
                  <a:pt x="100657" y="1348914"/>
                  <a:pt x="0" y="1248257"/>
                  <a:pt x="0" y="1124091"/>
                </a:cubicBezTo>
                <a:lnTo>
                  <a:pt x="0" y="224823"/>
                </a:ln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8089" tIns="208089" rIns="208089" bIns="208089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/>
              <a:t>Nigeria Governors Forum </a:t>
            </a:r>
            <a:r>
              <a:rPr lang="en-US" sz="1600" kern="1200" dirty="0"/>
              <a:t>- monthly</a:t>
            </a:r>
          </a:p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/>
              <a:t>National Primary Health Care Development Agency </a:t>
            </a:r>
            <a:r>
              <a:rPr lang="en-US" sz="1600" kern="1200" dirty="0"/>
              <a:t>– monthly </a:t>
            </a:r>
          </a:p>
        </p:txBody>
      </p:sp>
      <p:sp>
        <p:nvSpPr>
          <p:cNvPr id="38" name="Straight Connector 37">
            <a:extLst>
              <a:ext uri="{FF2B5EF4-FFF2-40B4-BE49-F238E27FC236}">
                <a16:creationId xmlns:a16="http://schemas.microsoft.com/office/drawing/2014/main" id="{E634E14D-F33B-4A30-BE64-FD3CB0D9A092}"/>
              </a:ext>
            </a:extLst>
          </p:cNvPr>
          <p:cNvSpPr/>
          <p:nvPr/>
        </p:nvSpPr>
        <p:spPr>
          <a:xfrm>
            <a:off x="4254127" y="4016440"/>
            <a:ext cx="0" cy="826754"/>
          </a:xfrm>
          <a:prstGeom prst="line">
            <a:avLst/>
          </a:prstGeom>
          <a:noFill/>
          <a:ln w="6350" cap="flat" cmpd="sng" algn="ctr">
            <a:solidFill>
              <a:schemeClr val="accent3">
                <a:hueOff val="0"/>
                <a:satOff val="0"/>
                <a:lumOff val="0"/>
                <a:alphaOff val="0"/>
              </a:schemeClr>
            </a:solidFill>
            <a:prstDash val="dash"/>
            <a:miter lim="800000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063D4E9-5609-4AF2-86E5-513AA4F7DB3A}"/>
              </a:ext>
            </a:extLst>
          </p:cNvPr>
          <p:cNvSpPr/>
          <p:nvPr/>
        </p:nvSpPr>
        <p:spPr>
          <a:xfrm>
            <a:off x="4696933" y="4177440"/>
            <a:ext cx="2783347" cy="491701"/>
          </a:xfrm>
          <a:custGeom>
            <a:avLst/>
            <a:gdLst>
              <a:gd name="connsiteX0" fmla="*/ 0 w 2783347"/>
              <a:gd name="connsiteY0" fmla="*/ 0 h 491701"/>
              <a:gd name="connsiteX1" fmla="*/ 2783347 w 2783347"/>
              <a:gd name="connsiteY1" fmla="*/ 0 h 491701"/>
              <a:gd name="connsiteX2" fmla="*/ 2783347 w 2783347"/>
              <a:gd name="connsiteY2" fmla="*/ 491701 h 491701"/>
              <a:gd name="connsiteX3" fmla="*/ 0 w 2783347"/>
              <a:gd name="connsiteY3" fmla="*/ 491701 h 491701"/>
              <a:gd name="connsiteX4" fmla="*/ 0 w 2783347"/>
              <a:gd name="connsiteY4" fmla="*/ 0 h 49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3347" h="491701">
                <a:moveTo>
                  <a:pt x="0" y="0"/>
                </a:moveTo>
                <a:lnTo>
                  <a:pt x="2783347" y="0"/>
                </a:lnTo>
                <a:lnTo>
                  <a:pt x="2783347" y="491701"/>
                </a:lnTo>
                <a:lnTo>
                  <a:pt x="0" y="49170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1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pPr>
            <a:r>
              <a:rPr lang="en-US" sz="2000" kern="1200" dirty="0">
                <a:solidFill>
                  <a:srgbClr val="382547"/>
                </a:solidFill>
              </a:rPr>
              <a:t>15 Aug. 2021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22A6FB1-354C-466F-AAF7-70B735CFAEFF}"/>
              </a:ext>
            </a:extLst>
          </p:cNvPr>
          <p:cNvSpPr/>
          <p:nvPr/>
        </p:nvSpPr>
        <p:spPr>
          <a:xfrm>
            <a:off x="4221492" y="3983805"/>
            <a:ext cx="65270" cy="65270"/>
          </a:xfrm>
          <a:prstGeom prst="ellipse">
            <a:avLst/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D6E19B0-1567-4E75-AA27-5700AF0B805B}"/>
              </a:ext>
            </a:extLst>
          </p:cNvPr>
          <p:cNvSpPr/>
          <p:nvPr/>
        </p:nvSpPr>
        <p:spPr>
          <a:xfrm>
            <a:off x="4507159" y="1447037"/>
            <a:ext cx="3162895" cy="1742650"/>
          </a:xfrm>
          <a:custGeom>
            <a:avLst/>
            <a:gdLst>
              <a:gd name="connsiteX0" fmla="*/ 0 w 3162895"/>
              <a:gd name="connsiteY0" fmla="*/ 135245 h 811456"/>
              <a:gd name="connsiteX1" fmla="*/ 135245 w 3162895"/>
              <a:gd name="connsiteY1" fmla="*/ 0 h 811456"/>
              <a:gd name="connsiteX2" fmla="*/ 3027650 w 3162895"/>
              <a:gd name="connsiteY2" fmla="*/ 0 h 811456"/>
              <a:gd name="connsiteX3" fmla="*/ 3162895 w 3162895"/>
              <a:gd name="connsiteY3" fmla="*/ 135245 h 811456"/>
              <a:gd name="connsiteX4" fmla="*/ 3162895 w 3162895"/>
              <a:gd name="connsiteY4" fmla="*/ 676211 h 811456"/>
              <a:gd name="connsiteX5" fmla="*/ 3027650 w 3162895"/>
              <a:gd name="connsiteY5" fmla="*/ 811456 h 811456"/>
              <a:gd name="connsiteX6" fmla="*/ 135245 w 3162895"/>
              <a:gd name="connsiteY6" fmla="*/ 811456 h 811456"/>
              <a:gd name="connsiteX7" fmla="*/ 0 w 3162895"/>
              <a:gd name="connsiteY7" fmla="*/ 676211 h 811456"/>
              <a:gd name="connsiteX8" fmla="*/ 0 w 3162895"/>
              <a:gd name="connsiteY8" fmla="*/ 135245 h 81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2895" h="811456">
                <a:moveTo>
                  <a:pt x="0" y="135245"/>
                </a:moveTo>
                <a:cubicBezTo>
                  <a:pt x="0" y="60551"/>
                  <a:pt x="60551" y="0"/>
                  <a:pt x="135245" y="0"/>
                </a:cubicBezTo>
                <a:lnTo>
                  <a:pt x="3027650" y="0"/>
                </a:lnTo>
                <a:cubicBezTo>
                  <a:pt x="3102344" y="0"/>
                  <a:pt x="3162895" y="60551"/>
                  <a:pt x="3162895" y="135245"/>
                </a:cubicBezTo>
                <a:lnTo>
                  <a:pt x="3162895" y="676211"/>
                </a:lnTo>
                <a:cubicBezTo>
                  <a:pt x="3162895" y="750905"/>
                  <a:pt x="3102344" y="811456"/>
                  <a:pt x="3027650" y="811456"/>
                </a:cubicBezTo>
                <a:lnTo>
                  <a:pt x="135245" y="811456"/>
                </a:lnTo>
                <a:cubicBezTo>
                  <a:pt x="60551" y="811456"/>
                  <a:pt x="0" y="750905"/>
                  <a:pt x="0" y="676211"/>
                </a:cubicBezTo>
                <a:lnTo>
                  <a:pt x="0" y="135245"/>
                </a:lnTo>
                <a:close/>
              </a:path>
            </a:pathLst>
          </a:cu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1852" tIns="181852" rIns="181852" bIns="181852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/>
              <a:t>Federal Ministry of Health </a:t>
            </a:r>
            <a:r>
              <a:rPr lang="en-US" sz="1600" kern="1200" dirty="0"/>
              <a:t>– quarterly</a:t>
            </a: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/>
              <a:t>World Health Organization </a:t>
            </a:r>
            <a:r>
              <a:rPr lang="en-US" sz="1600" dirty="0"/>
              <a:t>– TBD </a:t>
            </a: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/>
              <a:t>The World Bank </a:t>
            </a:r>
            <a:r>
              <a:rPr lang="en-US" sz="1600" dirty="0"/>
              <a:t>– TBD </a:t>
            </a: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/>
              <a:t>UNFPA</a:t>
            </a:r>
            <a:r>
              <a:rPr lang="en-US" sz="1600" dirty="0"/>
              <a:t> </a:t>
            </a: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/>
              <a:t>Other BMGF grantees</a:t>
            </a:r>
            <a:endParaRPr lang="en-US" sz="1600" dirty="0"/>
          </a:p>
        </p:txBody>
      </p:sp>
      <p:sp>
        <p:nvSpPr>
          <p:cNvPr id="42" name="Straight Connector 41">
            <a:extLst>
              <a:ext uri="{FF2B5EF4-FFF2-40B4-BE49-F238E27FC236}">
                <a16:creationId xmlns:a16="http://schemas.microsoft.com/office/drawing/2014/main" id="{720EC27E-7A57-4346-B2AA-0AF60888207F}"/>
              </a:ext>
            </a:extLst>
          </p:cNvPr>
          <p:cNvSpPr/>
          <p:nvPr/>
        </p:nvSpPr>
        <p:spPr>
          <a:xfrm>
            <a:off x="6088607" y="3189686"/>
            <a:ext cx="0" cy="826754"/>
          </a:xfrm>
          <a:prstGeom prst="line">
            <a:avLst/>
          </a:prstGeom>
          <a:noFill/>
          <a:ln w="6350" cap="flat" cmpd="sng" algn="ctr">
            <a:solidFill>
              <a:schemeClr val="accent4">
                <a:hueOff val="0"/>
                <a:satOff val="0"/>
                <a:lumOff val="0"/>
                <a:alphaOff val="0"/>
              </a:schemeClr>
            </a:solidFill>
            <a:prstDash val="dash"/>
            <a:miter lim="800000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77774D7-A89E-4E6E-B64F-F9C33FE15C90}"/>
              </a:ext>
            </a:extLst>
          </p:cNvPr>
          <p:cNvSpPr/>
          <p:nvPr/>
        </p:nvSpPr>
        <p:spPr>
          <a:xfrm>
            <a:off x="6531412" y="3363740"/>
            <a:ext cx="2783347" cy="491701"/>
          </a:xfrm>
          <a:custGeom>
            <a:avLst/>
            <a:gdLst>
              <a:gd name="connsiteX0" fmla="*/ 0 w 2783347"/>
              <a:gd name="connsiteY0" fmla="*/ 0 h 491701"/>
              <a:gd name="connsiteX1" fmla="*/ 2783347 w 2783347"/>
              <a:gd name="connsiteY1" fmla="*/ 0 h 491701"/>
              <a:gd name="connsiteX2" fmla="*/ 2783347 w 2783347"/>
              <a:gd name="connsiteY2" fmla="*/ 491701 h 491701"/>
              <a:gd name="connsiteX3" fmla="*/ 0 w 2783347"/>
              <a:gd name="connsiteY3" fmla="*/ 491701 h 491701"/>
              <a:gd name="connsiteX4" fmla="*/ 0 w 2783347"/>
              <a:gd name="connsiteY4" fmla="*/ 0 h 49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3347" h="491701">
                <a:moveTo>
                  <a:pt x="0" y="0"/>
                </a:moveTo>
                <a:lnTo>
                  <a:pt x="2783347" y="0"/>
                </a:lnTo>
                <a:lnTo>
                  <a:pt x="2783347" y="491701"/>
                </a:lnTo>
                <a:lnTo>
                  <a:pt x="0" y="49170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b" anchorCtr="1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pPr>
            <a:r>
              <a:rPr lang="en-US" sz="2000" kern="1200">
                <a:solidFill>
                  <a:srgbClr val="382547"/>
                </a:solidFill>
              </a:rPr>
              <a:t>30 Aug.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0DED9B9-556F-4F0D-8178-D56680A19512}"/>
              </a:ext>
            </a:extLst>
          </p:cNvPr>
          <p:cNvSpPr/>
          <p:nvPr/>
        </p:nvSpPr>
        <p:spPr>
          <a:xfrm>
            <a:off x="6055971" y="3983805"/>
            <a:ext cx="65270" cy="65270"/>
          </a:xfrm>
          <a:prstGeom prst="ellipse">
            <a:avLst/>
          </a:pr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9CFD6839-4546-498D-8C65-67DCDC96D97E}"/>
              </a:ext>
            </a:extLst>
          </p:cNvPr>
          <p:cNvSpPr/>
          <p:nvPr/>
        </p:nvSpPr>
        <p:spPr>
          <a:xfrm>
            <a:off x="6341638" y="4843195"/>
            <a:ext cx="3162895" cy="1401502"/>
          </a:xfrm>
          <a:custGeom>
            <a:avLst/>
            <a:gdLst>
              <a:gd name="connsiteX0" fmla="*/ 0 w 3162895"/>
              <a:gd name="connsiteY0" fmla="*/ 224823 h 1348914"/>
              <a:gd name="connsiteX1" fmla="*/ 224823 w 3162895"/>
              <a:gd name="connsiteY1" fmla="*/ 0 h 1348914"/>
              <a:gd name="connsiteX2" fmla="*/ 2938072 w 3162895"/>
              <a:gd name="connsiteY2" fmla="*/ 0 h 1348914"/>
              <a:gd name="connsiteX3" fmla="*/ 3162895 w 3162895"/>
              <a:gd name="connsiteY3" fmla="*/ 224823 h 1348914"/>
              <a:gd name="connsiteX4" fmla="*/ 3162895 w 3162895"/>
              <a:gd name="connsiteY4" fmla="*/ 1124091 h 1348914"/>
              <a:gd name="connsiteX5" fmla="*/ 2938072 w 3162895"/>
              <a:gd name="connsiteY5" fmla="*/ 1348914 h 1348914"/>
              <a:gd name="connsiteX6" fmla="*/ 224823 w 3162895"/>
              <a:gd name="connsiteY6" fmla="*/ 1348914 h 1348914"/>
              <a:gd name="connsiteX7" fmla="*/ 0 w 3162895"/>
              <a:gd name="connsiteY7" fmla="*/ 1124091 h 1348914"/>
              <a:gd name="connsiteX8" fmla="*/ 0 w 3162895"/>
              <a:gd name="connsiteY8" fmla="*/ 224823 h 134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2895" h="1348914">
                <a:moveTo>
                  <a:pt x="0" y="224823"/>
                </a:moveTo>
                <a:cubicBezTo>
                  <a:pt x="0" y="100657"/>
                  <a:pt x="100657" y="0"/>
                  <a:pt x="224823" y="0"/>
                </a:cubicBezTo>
                <a:lnTo>
                  <a:pt x="2938072" y="0"/>
                </a:lnTo>
                <a:cubicBezTo>
                  <a:pt x="3062238" y="0"/>
                  <a:pt x="3162895" y="100657"/>
                  <a:pt x="3162895" y="224823"/>
                </a:cubicBezTo>
                <a:lnTo>
                  <a:pt x="3162895" y="1124091"/>
                </a:lnTo>
                <a:cubicBezTo>
                  <a:pt x="3162895" y="1248257"/>
                  <a:pt x="3062238" y="1348914"/>
                  <a:pt x="2938072" y="1348914"/>
                </a:cubicBezTo>
                <a:lnTo>
                  <a:pt x="224823" y="1348914"/>
                </a:lnTo>
                <a:cubicBezTo>
                  <a:pt x="100657" y="1348914"/>
                  <a:pt x="0" y="1248257"/>
                  <a:pt x="0" y="1124091"/>
                </a:cubicBezTo>
                <a:lnTo>
                  <a:pt x="0" y="224823"/>
                </a:lnTo>
                <a:close/>
              </a:path>
            </a:pathLst>
          </a:cu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8089" tIns="208089" rIns="208089" bIns="208089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/>
              <a:t>Nigeria Health Commissioners Forum </a:t>
            </a:r>
            <a:r>
              <a:rPr lang="en-US" sz="1600" kern="1200" dirty="0"/>
              <a:t>- quarterly</a:t>
            </a:r>
          </a:p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/>
              <a:t>Association of Chief Executives of State PHC Development Agencies/Boards </a:t>
            </a:r>
            <a:r>
              <a:rPr lang="en-US" sz="1600" kern="1200" dirty="0"/>
              <a:t>- quarterly</a:t>
            </a:r>
          </a:p>
        </p:txBody>
      </p:sp>
      <p:sp>
        <p:nvSpPr>
          <p:cNvPr id="46" name="Straight Connector 45">
            <a:extLst>
              <a:ext uri="{FF2B5EF4-FFF2-40B4-BE49-F238E27FC236}">
                <a16:creationId xmlns:a16="http://schemas.microsoft.com/office/drawing/2014/main" id="{AD8496AF-E935-480D-AFA6-DEDA7ECCC0C7}"/>
              </a:ext>
            </a:extLst>
          </p:cNvPr>
          <p:cNvSpPr/>
          <p:nvPr/>
        </p:nvSpPr>
        <p:spPr>
          <a:xfrm>
            <a:off x="7923086" y="4016440"/>
            <a:ext cx="0" cy="826754"/>
          </a:xfrm>
          <a:prstGeom prst="line">
            <a:avLst/>
          </a:prstGeom>
          <a:noFill/>
          <a:ln w="6350" cap="flat" cmpd="sng" algn="ctr">
            <a:solidFill>
              <a:schemeClr val="accent5">
                <a:hueOff val="0"/>
                <a:satOff val="0"/>
                <a:lumOff val="0"/>
                <a:alphaOff val="0"/>
              </a:schemeClr>
            </a:solidFill>
            <a:prstDash val="dash"/>
            <a:miter lim="800000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48E548A8-CDA0-477E-ABFB-DF56D26BBF30}"/>
              </a:ext>
            </a:extLst>
          </p:cNvPr>
          <p:cNvSpPr/>
          <p:nvPr/>
        </p:nvSpPr>
        <p:spPr>
          <a:xfrm>
            <a:off x="8365891" y="4177440"/>
            <a:ext cx="2783347" cy="491701"/>
          </a:xfrm>
          <a:custGeom>
            <a:avLst/>
            <a:gdLst>
              <a:gd name="connsiteX0" fmla="*/ 0 w 2783347"/>
              <a:gd name="connsiteY0" fmla="*/ 0 h 491701"/>
              <a:gd name="connsiteX1" fmla="*/ 2783347 w 2783347"/>
              <a:gd name="connsiteY1" fmla="*/ 0 h 491701"/>
              <a:gd name="connsiteX2" fmla="*/ 2783347 w 2783347"/>
              <a:gd name="connsiteY2" fmla="*/ 491701 h 491701"/>
              <a:gd name="connsiteX3" fmla="*/ 0 w 2783347"/>
              <a:gd name="connsiteY3" fmla="*/ 491701 h 491701"/>
              <a:gd name="connsiteX4" fmla="*/ 0 w 2783347"/>
              <a:gd name="connsiteY4" fmla="*/ 0 h 49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3347" h="491701">
                <a:moveTo>
                  <a:pt x="0" y="0"/>
                </a:moveTo>
                <a:lnTo>
                  <a:pt x="2783347" y="0"/>
                </a:lnTo>
                <a:lnTo>
                  <a:pt x="2783347" y="491701"/>
                </a:lnTo>
                <a:lnTo>
                  <a:pt x="0" y="49170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1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b="1"/>
            </a:pPr>
            <a:r>
              <a:rPr lang="en-US" sz="2000" kern="1200" dirty="0">
                <a:solidFill>
                  <a:srgbClr val="382547"/>
                </a:solidFill>
              </a:rPr>
              <a:t>30 Sep.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A18E294-EA6C-4A35-A228-5A9151037628}"/>
              </a:ext>
            </a:extLst>
          </p:cNvPr>
          <p:cNvSpPr/>
          <p:nvPr/>
        </p:nvSpPr>
        <p:spPr>
          <a:xfrm>
            <a:off x="7890451" y="3983805"/>
            <a:ext cx="65270" cy="65270"/>
          </a:xfrm>
          <a:prstGeom prst="ellipse">
            <a:avLst/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C92BD5B-A305-4465-BCF7-17CF75BFDBA7}"/>
              </a:ext>
            </a:extLst>
          </p:cNvPr>
          <p:cNvSpPr/>
          <p:nvPr/>
        </p:nvSpPr>
        <p:spPr>
          <a:xfrm>
            <a:off x="8176117" y="2378230"/>
            <a:ext cx="3162895" cy="811456"/>
          </a:xfrm>
          <a:custGeom>
            <a:avLst/>
            <a:gdLst>
              <a:gd name="connsiteX0" fmla="*/ 0 w 3162895"/>
              <a:gd name="connsiteY0" fmla="*/ 135245 h 811456"/>
              <a:gd name="connsiteX1" fmla="*/ 135245 w 3162895"/>
              <a:gd name="connsiteY1" fmla="*/ 0 h 811456"/>
              <a:gd name="connsiteX2" fmla="*/ 3027650 w 3162895"/>
              <a:gd name="connsiteY2" fmla="*/ 0 h 811456"/>
              <a:gd name="connsiteX3" fmla="*/ 3162895 w 3162895"/>
              <a:gd name="connsiteY3" fmla="*/ 135245 h 811456"/>
              <a:gd name="connsiteX4" fmla="*/ 3162895 w 3162895"/>
              <a:gd name="connsiteY4" fmla="*/ 676211 h 811456"/>
              <a:gd name="connsiteX5" fmla="*/ 3027650 w 3162895"/>
              <a:gd name="connsiteY5" fmla="*/ 811456 h 811456"/>
              <a:gd name="connsiteX6" fmla="*/ 135245 w 3162895"/>
              <a:gd name="connsiteY6" fmla="*/ 811456 h 811456"/>
              <a:gd name="connsiteX7" fmla="*/ 0 w 3162895"/>
              <a:gd name="connsiteY7" fmla="*/ 676211 h 811456"/>
              <a:gd name="connsiteX8" fmla="*/ 0 w 3162895"/>
              <a:gd name="connsiteY8" fmla="*/ 135245 h 81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2895" h="811456">
                <a:moveTo>
                  <a:pt x="0" y="135245"/>
                </a:moveTo>
                <a:cubicBezTo>
                  <a:pt x="0" y="60551"/>
                  <a:pt x="60551" y="0"/>
                  <a:pt x="135245" y="0"/>
                </a:cubicBezTo>
                <a:lnTo>
                  <a:pt x="3027650" y="0"/>
                </a:lnTo>
                <a:cubicBezTo>
                  <a:pt x="3102344" y="0"/>
                  <a:pt x="3162895" y="60551"/>
                  <a:pt x="3162895" y="135245"/>
                </a:cubicBezTo>
                <a:lnTo>
                  <a:pt x="3162895" y="676211"/>
                </a:lnTo>
                <a:cubicBezTo>
                  <a:pt x="3162895" y="750905"/>
                  <a:pt x="3102344" y="811456"/>
                  <a:pt x="3027650" y="811456"/>
                </a:cubicBezTo>
                <a:lnTo>
                  <a:pt x="135245" y="811456"/>
                </a:lnTo>
                <a:cubicBezTo>
                  <a:pt x="60551" y="811456"/>
                  <a:pt x="0" y="750905"/>
                  <a:pt x="0" y="676211"/>
                </a:cubicBezTo>
                <a:lnTo>
                  <a:pt x="0" y="135245"/>
                </a:lnTo>
                <a:close/>
              </a:path>
            </a:pathLst>
          </a:custGeom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1852" tIns="181852" rIns="181852" bIns="181852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/>
              <a:t>Federal/State Ministry of Finance and Budget </a:t>
            </a:r>
            <a:r>
              <a:rPr lang="en-US" sz="1600" kern="1200" dirty="0"/>
              <a:t>- TBD</a:t>
            </a:r>
          </a:p>
        </p:txBody>
      </p:sp>
      <p:sp>
        <p:nvSpPr>
          <p:cNvPr id="50" name="Straight Connector 49">
            <a:extLst>
              <a:ext uri="{FF2B5EF4-FFF2-40B4-BE49-F238E27FC236}">
                <a16:creationId xmlns:a16="http://schemas.microsoft.com/office/drawing/2014/main" id="{10BE3AAC-C237-49D1-A14F-9EE32D0F8507}"/>
              </a:ext>
            </a:extLst>
          </p:cNvPr>
          <p:cNvSpPr/>
          <p:nvPr/>
        </p:nvSpPr>
        <p:spPr>
          <a:xfrm>
            <a:off x="9757565" y="3189686"/>
            <a:ext cx="0" cy="826754"/>
          </a:xfrm>
          <a:prstGeom prst="line">
            <a:avLst/>
          </a:prstGeom>
          <a:noFill/>
          <a:ln w="6350" cap="flat" cmpd="sng" algn="ctr">
            <a:solidFill>
              <a:schemeClr val="accent6">
                <a:hueOff val="0"/>
                <a:satOff val="0"/>
                <a:lumOff val="0"/>
                <a:alphaOff val="0"/>
              </a:schemeClr>
            </a:solidFill>
            <a:prstDash val="dash"/>
            <a:miter lim="800000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FCD4D6FF-0F42-4313-B4A6-ADE7473BDCA3}"/>
              </a:ext>
            </a:extLst>
          </p:cNvPr>
          <p:cNvSpPr/>
          <p:nvPr/>
        </p:nvSpPr>
        <p:spPr>
          <a:xfrm>
            <a:off x="9724930" y="3983805"/>
            <a:ext cx="65270" cy="65270"/>
          </a:xfrm>
          <a:prstGeom prst="ellipse">
            <a:avLst/>
          </a:prstGeom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19617543"/>
      </p:ext>
    </p:extLst>
  </p:cSld>
  <p:clrMapOvr>
    <a:masterClrMapping/>
  </p:clrMapOvr>
</p:sld>
</file>

<file path=ppt/theme/theme1.xml><?xml version="1.0" encoding="utf-8"?>
<a:theme xmlns:a="http://schemas.openxmlformats.org/drawingml/2006/main" name="UNICEF">
  <a:themeElements>
    <a:clrScheme name="Hyperlink">
      <a:dk1>
        <a:srgbClr val="000000"/>
      </a:dk1>
      <a:lt1>
        <a:srgbClr val="FFFFFF"/>
      </a:lt1>
      <a:dk2>
        <a:srgbClr val="00AEEF"/>
      </a:dk2>
      <a:lt2>
        <a:srgbClr val="FFFFFF"/>
      </a:lt2>
      <a:accent1>
        <a:srgbClr val="00AEEF"/>
      </a:accent1>
      <a:accent2>
        <a:srgbClr val="D8D1CA"/>
      </a:accent2>
      <a:accent3>
        <a:srgbClr val="A5A5A5"/>
      </a:accent3>
      <a:accent4>
        <a:srgbClr val="777779"/>
      </a:accent4>
      <a:accent5>
        <a:srgbClr val="777779"/>
      </a:accent5>
      <a:accent6>
        <a:srgbClr val="777779"/>
      </a:accent6>
      <a:hlink>
        <a:srgbClr val="00AEEF"/>
      </a:hlink>
      <a:folHlink>
        <a:srgbClr val="77777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CEF" id="{DC7E091F-5C61-164F-91C7-2F09F2954CB8}" vid="{C41438D2-28A2-DE4E-ADFC-EB271601B2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12175</TotalTime>
  <Words>1995</Words>
  <Application>Microsoft Office PowerPoint</Application>
  <PresentationFormat>Widescreen</PresentationFormat>
  <Paragraphs>198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Arial Black</vt:lpstr>
      <vt:lpstr>Bahnschrift SemiBold</vt:lpstr>
      <vt:lpstr>Calibri</vt:lpstr>
      <vt:lpstr>Calibri Light</vt:lpstr>
      <vt:lpstr>Univers LT Std 55 Roman</vt:lpstr>
      <vt:lpstr>Wingdings</vt:lpstr>
      <vt:lpstr>UNICEF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Stakeholder engagement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Paula de Beltran Gutierrez</dc:creator>
  <cp:lastModifiedBy>Paula de Beltran Gutierrez</cp:lastModifiedBy>
  <cp:revision>35</cp:revision>
  <dcterms:created xsi:type="dcterms:W3CDTF">2021-06-10T11:02:32Z</dcterms:created>
  <dcterms:modified xsi:type="dcterms:W3CDTF">2021-09-03T10:12:37Z</dcterms:modified>
</cp:coreProperties>
</file>