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0C14"/>
    <a:srgbClr val="273577"/>
    <a:srgbClr val="D72D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58"/>
  </p:normalViewPr>
  <p:slideViewPr>
    <p:cSldViewPr snapToGrid="0" snapToObjects="1" showGuides="1">
      <p:cViewPr varScale="1">
        <p:scale>
          <a:sx n="67" d="100"/>
          <a:sy n="67" d="100"/>
        </p:scale>
        <p:origin x="822" y="7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51" d="100"/>
          <a:sy n="51"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16573-102B-5045-ABDC-F2D94D9BA73D}"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47FAD-586C-1B4D-AFB9-3406C2ADF7E5}" type="slidenum">
              <a:rPr lang="en-US" smtClean="0"/>
              <a:t>‹#›</a:t>
            </a:fld>
            <a:endParaRPr lang="en-US"/>
          </a:p>
        </p:txBody>
      </p:sp>
    </p:spTree>
    <p:extLst>
      <p:ext uri="{BB962C8B-B14F-4D97-AF65-F5344CB8AC3E}">
        <p14:creationId xmlns:p14="http://schemas.microsoft.com/office/powerpoint/2010/main" val="329116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FD47FAD-586C-1B4D-AFB9-3406C2ADF7E5}" type="slidenum">
              <a:rPr lang="en-US" smtClean="0"/>
              <a:t>1</a:t>
            </a:fld>
            <a:endParaRPr lang="en-US"/>
          </a:p>
        </p:txBody>
      </p:sp>
    </p:spTree>
    <p:extLst>
      <p:ext uri="{BB962C8B-B14F-4D97-AF65-F5344CB8AC3E}">
        <p14:creationId xmlns:p14="http://schemas.microsoft.com/office/powerpoint/2010/main" val="137792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400" dirty="0"/>
              <a:t>Indicators (maternal/infant mortality, use of antenatal and postnatal care, contraceptive use, immunization rates, GBV)</a:t>
            </a:r>
          </a:p>
          <a:p>
            <a:r>
              <a:rPr lang="en-CA" sz="1400" dirty="0"/>
              <a:t> </a:t>
            </a:r>
          </a:p>
          <a:p>
            <a:pPr marL="171450" indent="-171450">
              <a:buFontTx/>
              <a:buChar char="-"/>
            </a:pPr>
            <a:r>
              <a:rPr lang="en-CA" sz="1400" dirty="0"/>
              <a:t>Trends static, with geographic differences</a:t>
            </a:r>
          </a:p>
          <a:p>
            <a:endParaRPr lang="en-CA" dirty="0"/>
          </a:p>
          <a:p>
            <a:pPr marL="171450" indent="-171450">
              <a:buFontTx/>
              <a:buChar char="-"/>
            </a:pPr>
            <a:endParaRPr lang="en-CA" dirty="0"/>
          </a:p>
          <a:p>
            <a:pPr marL="171450" indent="-171450">
              <a:buFontTx/>
              <a:buChar char="-"/>
            </a:pPr>
            <a:endParaRPr lang="en-CA" dirty="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FD47FAD-586C-1B4D-AFB9-3406C2ADF7E5}" type="slidenum">
              <a:rPr lang="en-US" smtClean="0"/>
              <a:t>2</a:t>
            </a:fld>
            <a:endParaRPr lang="en-US"/>
          </a:p>
        </p:txBody>
      </p:sp>
    </p:spTree>
    <p:extLst>
      <p:ext uri="{BB962C8B-B14F-4D97-AF65-F5344CB8AC3E}">
        <p14:creationId xmlns:p14="http://schemas.microsoft.com/office/powerpoint/2010/main" val="75298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400" dirty="0"/>
              <a:t>The Big Picture</a:t>
            </a:r>
          </a:p>
          <a:p>
            <a:endParaRPr lang="en-CA" sz="1400" dirty="0"/>
          </a:p>
          <a:p>
            <a:pPr marL="171450" indent="-171450">
              <a:buFontTx/>
              <a:buChar char="-"/>
            </a:pPr>
            <a:r>
              <a:rPr lang="en-CA" sz="1400" dirty="0"/>
              <a:t>Globally, focus on poorest/vulnerable. Indicators in Nigeria reinforce this.</a:t>
            </a:r>
          </a:p>
          <a:p>
            <a:endParaRPr lang="en-CA" sz="1400" dirty="0"/>
          </a:p>
          <a:p>
            <a:pPr marL="171450" indent="-171450">
              <a:buFontTx/>
              <a:buChar char="-"/>
            </a:pPr>
            <a:r>
              <a:rPr lang="en-CA" sz="1400" dirty="0"/>
              <a:t>At top of list are women and children, hence Canada’s focus in this area, where we have built up expertise and knowledge to share.</a:t>
            </a:r>
          </a:p>
          <a:p>
            <a:endParaRPr lang="en-CA" sz="1400" dirty="0"/>
          </a:p>
          <a:p>
            <a:pPr marL="171450" indent="-171450">
              <a:buFontTx/>
              <a:buChar char="-"/>
            </a:pPr>
            <a:r>
              <a:rPr lang="en-CA" sz="1400" dirty="0"/>
              <a:t>Where are we? Mostly in the North, where we are supporting states to strengthening key indicators related to women and girls’ health.</a:t>
            </a:r>
          </a:p>
        </p:txBody>
      </p:sp>
      <p:sp>
        <p:nvSpPr>
          <p:cNvPr id="4" name="Slide Number Placeholder 3"/>
          <p:cNvSpPr>
            <a:spLocks noGrp="1"/>
          </p:cNvSpPr>
          <p:nvPr>
            <p:ph type="sldNum" sz="quarter" idx="10"/>
          </p:nvPr>
        </p:nvSpPr>
        <p:spPr/>
        <p:txBody>
          <a:bodyPr/>
          <a:lstStyle/>
          <a:p>
            <a:fld id="{DFD47FAD-586C-1B4D-AFB9-3406C2ADF7E5}" type="slidenum">
              <a:rPr lang="en-US" smtClean="0"/>
              <a:t>3</a:t>
            </a:fld>
            <a:endParaRPr lang="en-US"/>
          </a:p>
        </p:txBody>
      </p:sp>
    </p:spTree>
    <p:extLst>
      <p:ext uri="{BB962C8B-B14F-4D97-AF65-F5344CB8AC3E}">
        <p14:creationId xmlns:p14="http://schemas.microsoft.com/office/powerpoint/2010/main" val="300317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3750"/>
          </a:xfrm>
        </p:spPr>
        <p:txBody>
          <a:bodyPr/>
          <a:lstStyle/>
          <a:p>
            <a:pPr marL="285750" indent="-285750">
              <a:buFontTx/>
              <a:buChar char="-"/>
            </a:pPr>
            <a:r>
              <a:rPr lang="en-CA" sz="1400" dirty="0"/>
              <a:t>How are we helping state ministries meet the health needs of women and girls?</a:t>
            </a:r>
          </a:p>
          <a:p>
            <a:endParaRPr lang="en-CA" sz="800" dirty="0"/>
          </a:p>
          <a:p>
            <a:pPr marL="285750" indent="-285750">
              <a:buFontTx/>
              <a:buChar char="-"/>
            </a:pPr>
            <a:r>
              <a:rPr lang="en-CA" sz="1400" dirty="0"/>
              <a:t>SRHR remains a key focus of Canada’s support.</a:t>
            </a:r>
          </a:p>
          <a:p>
            <a:pPr marL="857250" lvl="1" indent="-400050">
              <a:buFont typeface="+mj-lt"/>
              <a:buAutoNum type="romanLcPeriod"/>
            </a:pPr>
            <a:r>
              <a:rPr lang="en-CA" sz="1400" dirty="0"/>
              <a:t>Improving access/supply of quality services (improving facilities, equipment, training)</a:t>
            </a:r>
          </a:p>
          <a:p>
            <a:pPr marL="857250" lvl="1" indent="-400050">
              <a:buFont typeface="+mj-lt"/>
              <a:buAutoNum type="romanLcPeriod"/>
            </a:pPr>
            <a:r>
              <a:rPr lang="en-CA" sz="1400" dirty="0"/>
              <a:t>Improving demand for services (Community outreach/influencers, awareness raising, comprehensive sexuality education, household discussions).</a:t>
            </a:r>
          </a:p>
          <a:p>
            <a:pPr lvl="2"/>
            <a:endParaRPr lang="en-CA" sz="1000" dirty="0"/>
          </a:p>
          <a:p>
            <a:pPr marL="285750" indent="-285750">
              <a:buFontTx/>
              <a:buChar char="-"/>
            </a:pPr>
            <a:r>
              <a:rPr lang="en-CA" sz="1400" dirty="0"/>
              <a:t>Improving women’s health means improving their ability to make decisions about their own health (this is the rights component). This is why we work with our partners to better understand how gender inequalities affect health, particularly the barriers that women, girls, and adolescents face. </a:t>
            </a:r>
          </a:p>
          <a:p>
            <a:endParaRPr lang="en-CA" sz="900" dirty="0"/>
          </a:p>
          <a:p>
            <a:pPr marL="285750" indent="-285750">
              <a:buFontTx/>
              <a:buChar char="-"/>
            </a:pPr>
            <a:r>
              <a:rPr lang="en-CA" sz="1400" dirty="0"/>
              <a:t>This includes working at community and household level, especially with traditional and religious leaders, to look at how certain practices can be detrimental to the health and well-being of women and girls, and thus their families (e.g. early marriage, FGM/C, and other forms of GBV, but also restricted access to family planning </a:t>
            </a:r>
            <a:r>
              <a:rPr lang="en-CA" sz="1400" dirty="0" err="1"/>
              <a:t>info+services</a:t>
            </a:r>
            <a:r>
              <a:rPr lang="en-CA" sz="1400" dirty="0"/>
              <a:t>).</a:t>
            </a:r>
          </a:p>
          <a:p>
            <a:pPr marL="285750" indent="-285750">
              <a:buFontTx/>
              <a:buChar char="-"/>
            </a:pPr>
            <a:endParaRPr lang="en-CA" sz="1400" dirty="0"/>
          </a:p>
          <a:p>
            <a:pPr marL="285750" indent="-285750">
              <a:buFontTx/>
              <a:buChar char="-"/>
            </a:pPr>
            <a:endParaRPr lang="en-CA" sz="1400" dirty="0"/>
          </a:p>
          <a:p>
            <a:pPr marL="285750" indent="-285750">
              <a:buFontTx/>
              <a:buChar char="-"/>
            </a:pPr>
            <a:endParaRPr lang="en-CA" sz="1400" dirty="0"/>
          </a:p>
          <a:p>
            <a:pPr marL="1314450" lvl="2" indent="-400050">
              <a:buFont typeface="+mj-lt"/>
              <a:buAutoNum type="romanLcPeriod"/>
            </a:pPr>
            <a:endParaRPr lang="en-CA" sz="1400" dirty="0"/>
          </a:p>
          <a:p>
            <a:pPr marL="742950" lvl="1" indent="-285750">
              <a:buFontTx/>
              <a:buChar char="-"/>
            </a:pPr>
            <a:endParaRPr lang="en-CA" sz="1400" dirty="0"/>
          </a:p>
          <a:p>
            <a:pPr marL="285750" indent="-285750">
              <a:buFontTx/>
              <a:buChar char="-"/>
            </a:pPr>
            <a:endParaRPr lang="en-CA" sz="1400" dirty="0"/>
          </a:p>
        </p:txBody>
      </p:sp>
      <p:sp>
        <p:nvSpPr>
          <p:cNvPr id="4" name="Slide Number Placeholder 3"/>
          <p:cNvSpPr>
            <a:spLocks noGrp="1"/>
          </p:cNvSpPr>
          <p:nvPr>
            <p:ph type="sldNum" sz="quarter" idx="10"/>
          </p:nvPr>
        </p:nvSpPr>
        <p:spPr/>
        <p:txBody>
          <a:bodyPr/>
          <a:lstStyle/>
          <a:p>
            <a:fld id="{DFD47FAD-586C-1B4D-AFB9-3406C2ADF7E5}" type="slidenum">
              <a:rPr lang="en-US" smtClean="0"/>
              <a:t>4</a:t>
            </a:fld>
            <a:endParaRPr lang="en-US" dirty="0"/>
          </a:p>
        </p:txBody>
      </p:sp>
    </p:spTree>
    <p:extLst>
      <p:ext uri="{BB962C8B-B14F-4D97-AF65-F5344CB8AC3E}">
        <p14:creationId xmlns:p14="http://schemas.microsoft.com/office/powerpoint/2010/main" val="209221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CA" sz="1400" dirty="0"/>
              <a:t>Of course, it’s all about sustainability, and this means working closely with state ministries of health, SPHCDAs, and others to strengthen systems at multiple levels. </a:t>
            </a:r>
          </a:p>
          <a:p>
            <a:pPr marL="285750" indent="-285750">
              <a:buFontTx/>
              <a:buChar char="-"/>
            </a:pPr>
            <a:r>
              <a:rPr lang="en-CA" sz="1400" dirty="0"/>
              <a:t>I think working together in a spirit of mutual accountability is really key here.</a:t>
            </a:r>
          </a:p>
          <a:p>
            <a:pPr marL="285750" indent="-285750">
              <a:buFontTx/>
              <a:buChar char="-"/>
            </a:pPr>
            <a:r>
              <a:rPr lang="en-CA" sz="1400" dirty="0"/>
              <a:t>And this is why Canada recently joined the PHC </a:t>
            </a:r>
            <a:r>
              <a:rPr lang="en-CA" sz="1400" dirty="0" err="1"/>
              <a:t>MoU</a:t>
            </a:r>
            <a:r>
              <a:rPr lang="en-CA" sz="1400" dirty="0"/>
              <a:t> in Bauchi State</a:t>
            </a:r>
          </a:p>
        </p:txBody>
      </p:sp>
      <p:sp>
        <p:nvSpPr>
          <p:cNvPr id="4" name="Slide Number Placeholder 3"/>
          <p:cNvSpPr>
            <a:spLocks noGrp="1"/>
          </p:cNvSpPr>
          <p:nvPr>
            <p:ph type="sldNum" sz="quarter" idx="10"/>
          </p:nvPr>
        </p:nvSpPr>
        <p:spPr/>
        <p:txBody>
          <a:bodyPr/>
          <a:lstStyle/>
          <a:p>
            <a:fld id="{DFD47FAD-586C-1B4D-AFB9-3406C2ADF7E5}" type="slidenum">
              <a:rPr lang="en-US" smtClean="0"/>
              <a:t>5</a:t>
            </a:fld>
            <a:endParaRPr lang="en-US"/>
          </a:p>
        </p:txBody>
      </p:sp>
    </p:spTree>
    <p:extLst>
      <p:ext uri="{BB962C8B-B14F-4D97-AF65-F5344CB8AC3E}">
        <p14:creationId xmlns:p14="http://schemas.microsoft.com/office/powerpoint/2010/main" val="105095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glish Cover A ">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696A591-4F3B-164E-9DF8-4827861D580C}"/>
              </a:ext>
            </a:extLst>
          </p:cNvPr>
          <p:cNvSpPr>
            <a:spLocks noGrp="1"/>
          </p:cNvSpPr>
          <p:nvPr>
            <p:ph type="body" sz="quarter" idx="12" hasCustomPrompt="1"/>
          </p:nvPr>
        </p:nvSpPr>
        <p:spPr>
          <a:xfrm>
            <a:off x="327991" y="4692365"/>
            <a:ext cx="11529392" cy="924615"/>
          </a:xfrm>
          <a:prstGeom prst="rect">
            <a:avLst/>
          </a:prstGeom>
        </p:spPr>
        <p:txBody>
          <a:bodyPr/>
          <a:lstStyle>
            <a:lvl1pPr marL="0" indent="0">
              <a:buNone/>
              <a:defRPr b="1" i="0" baseline="0">
                <a:solidFill>
                  <a:schemeClr val="bg1"/>
                </a:solidFill>
                <a:latin typeface="Helvetica" pitchFamily="2" charset="0"/>
              </a:defRPr>
            </a:lvl1pPr>
          </a:lstStyle>
          <a:p>
            <a:pPr lvl="0"/>
            <a:r>
              <a:rPr lang="en-US" dirty="0"/>
              <a:t>CLICK TO EDIT MASTER TITLE STYLES</a:t>
            </a:r>
          </a:p>
        </p:txBody>
      </p:sp>
      <p:sp>
        <p:nvSpPr>
          <p:cNvPr id="6" name="Text Placeholder 9">
            <a:extLst>
              <a:ext uri="{FF2B5EF4-FFF2-40B4-BE49-F238E27FC236}">
                <a16:creationId xmlns:a16="http://schemas.microsoft.com/office/drawing/2014/main" id="{F4D282B1-B9F5-7C42-8E99-91CE0280CC98}"/>
              </a:ext>
            </a:extLst>
          </p:cNvPr>
          <p:cNvSpPr>
            <a:spLocks noGrp="1"/>
          </p:cNvSpPr>
          <p:nvPr>
            <p:ph type="body" sz="quarter" idx="13" hasCustomPrompt="1"/>
          </p:nvPr>
        </p:nvSpPr>
        <p:spPr>
          <a:xfrm>
            <a:off x="328613" y="5643968"/>
            <a:ext cx="11528770" cy="924615"/>
          </a:xfrm>
          <a:prstGeom prst="rect">
            <a:avLst/>
          </a:prstGeom>
        </p:spPr>
        <p:txBody>
          <a:bodyPr/>
          <a:lstStyle>
            <a:lvl1pPr marL="0" indent="0">
              <a:buNone/>
              <a:defRPr>
                <a:solidFill>
                  <a:schemeClr val="bg1"/>
                </a:solidFill>
              </a:defRPr>
            </a:lvl1pPr>
            <a:lvl2pPr marL="457200" indent="0">
              <a:buNone/>
              <a:defRPr/>
            </a:lvl2pPr>
          </a:lstStyle>
          <a:p>
            <a:pPr lvl="0"/>
            <a:r>
              <a:rPr lang="en-US" dirty="0"/>
              <a:t>Click to edit Master </a:t>
            </a:r>
            <a:r>
              <a:rPr lang="en-US" dirty="0" err="1"/>
              <a:t>SubTitle</a:t>
            </a:r>
            <a:r>
              <a:rPr lang="en-US" dirty="0"/>
              <a:t> styles</a:t>
            </a:r>
          </a:p>
          <a:p>
            <a:pPr lvl="1"/>
            <a:endParaRPr lang="en-US" dirty="0"/>
          </a:p>
        </p:txBody>
      </p:sp>
      <p:pic>
        <p:nvPicPr>
          <p:cNvPr id="3" name="Picture 2">
            <a:extLst>
              <a:ext uri="{FF2B5EF4-FFF2-40B4-BE49-F238E27FC236}">
                <a16:creationId xmlns:a16="http://schemas.microsoft.com/office/drawing/2014/main" id="{4079D9C2-E3B5-A34D-940F-911ACE5E702A}"/>
              </a:ext>
            </a:extLst>
          </p:cNvPr>
          <p:cNvPicPr>
            <a:picLocks noChangeAspect="1"/>
          </p:cNvPicPr>
          <p:nvPr userDrawn="1"/>
        </p:nvPicPr>
        <p:blipFill>
          <a:blip r:embed="rId2"/>
          <a:stretch>
            <a:fillRect/>
          </a:stretch>
        </p:blipFill>
        <p:spPr>
          <a:xfrm>
            <a:off x="327991" y="465083"/>
            <a:ext cx="2566283" cy="248350"/>
          </a:xfrm>
          <a:prstGeom prst="rect">
            <a:avLst/>
          </a:prstGeom>
        </p:spPr>
      </p:pic>
    </p:spTree>
    <p:extLst>
      <p:ext uri="{BB962C8B-B14F-4D97-AF65-F5344CB8AC3E}">
        <p14:creationId xmlns:p14="http://schemas.microsoft.com/office/powerpoint/2010/main" val="29870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glish Cover B">
    <p:spTree>
      <p:nvGrpSpPr>
        <p:cNvPr id="1" name=""/>
        <p:cNvGrpSpPr/>
        <p:nvPr/>
      </p:nvGrpSpPr>
      <p:grpSpPr>
        <a:xfrm>
          <a:off x="0" y="0"/>
          <a:ext cx="0" cy="0"/>
          <a:chOff x="0" y="0"/>
          <a:chExt cx="0" cy="0"/>
        </a:xfrm>
      </p:grpSpPr>
      <p:pic>
        <p:nvPicPr>
          <p:cNvPr id="11" name="Picture 10" descr="A picture containing photo, red, colorful, standing&#10;&#10;Description automatically generated">
            <a:extLst>
              <a:ext uri="{FF2B5EF4-FFF2-40B4-BE49-F238E27FC236}">
                <a16:creationId xmlns:a16="http://schemas.microsoft.com/office/drawing/2014/main" id="{CD0BD2F5-3B6B-4C4F-899D-70D987E26C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6">
            <a:extLst>
              <a:ext uri="{FF2B5EF4-FFF2-40B4-BE49-F238E27FC236}">
                <a16:creationId xmlns:a16="http://schemas.microsoft.com/office/drawing/2014/main" id="{B696A591-4F3B-164E-9DF8-4827861D580C}"/>
              </a:ext>
            </a:extLst>
          </p:cNvPr>
          <p:cNvSpPr>
            <a:spLocks noGrp="1"/>
          </p:cNvSpPr>
          <p:nvPr>
            <p:ph type="body" sz="quarter" idx="12" hasCustomPrompt="1"/>
          </p:nvPr>
        </p:nvSpPr>
        <p:spPr>
          <a:xfrm>
            <a:off x="327991" y="1223640"/>
            <a:ext cx="11529392" cy="542101"/>
          </a:xfrm>
          <a:prstGeom prst="rect">
            <a:avLst/>
          </a:prstGeom>
        </p:spPr>
        <p:txBody>
          <a:bodyPr/>
          <a:lstStyle>
            <a:lvl1pPr marL="0" indent="0">
              <a:buNone/>
              <a:defRPr b="1" i="0" baseline="0">
                <a:solidFill>
                  <a:schemeClr val="bg1"/>
                </a:solidFill>
                <a:latin typeface="Helvetica" pitchFamily="2" charset="0"/>
              </a:defRPr>
            </a:lvl1pPr>
          </a:lstStyle>
          <a:p>
            <a:pPr lvl="0"/>
            <a:r>
              <a:rPr lang="en-US" dirty="0"/>
              <a:t>CLICK TO EDIT MASTER TITLE STYLES</a:t>
            </a:r>
          </a:p>
        </p:txBody>
      </p:sp>
      <p:sp>
        <p:nvSpPr>
          <p:cNvPr id="6" name="Text Placeholder 9">
            <a:extLst>
              <a:ext uri="{FF2B5EF4-FFF2-40B4-BE49-F238E27FC236}">
                <a16:creationId xmlns:a16="http://schemas.microsoft.com/office/drawing/2014/main" id="{F4D282B1-B9F5-7C42-8E99-91CE0280CC98}"/>
              </a:ext>
            </a:extLst>
          </p:cNvPr>
          <p:cNvSpPr>
            <a:spLocks noGrp="1"/>
          </p:cNvSpPr>
          <p:nvPr>
            <p:ph type="body" sz="quarter" idx="13" hasCustomPrompt="1"/>
          </p:nvPr>
        </p:nvSpPr>
        <p:spPr>
          <a:xfrm>
            <a:off x="328613" y="1832422"/>
            <a:ext cx="11528770" cy="561887"/>
          </a:xfrm>
          <a:prstGeom prst="rect">
            <a:avLst/>
          </a:prstGeom>
        </p:spPr>
        <p:txBody>
          <a:bodyPr/>
          <a:lstStyle>
            <a:lvl1pPr marL="0" indent="0">
              <a:buNone/>
              <a:defRPr>
                <a:solidFill>
                  <a:schemeClr val="bg1"/>
                </a:solidFill>
              </a:defRPr>
            </a:lvl1pPr>
            <a:lvl2pPr marL="457200" indent="0">
              <a:buNone/>
              <a:defRPr/>
            </a:lvl2pPr>
          </a:lstStyle>
          <a:p>
            <a:pPr lvl="0"/>
            <a:r>
              <a:rPr lang="en-US" dirty="0"/>
              <a:t>Click to edit Master </a:t>
            </a:r>
            <a:r>
              <a:rPr lang="en-US" dirty="0" err="1"/>
              <a:t>SubTitle</a:t>
            </a:r>
            <a:r>
              <a:rPr lang="en-US" dirty="0"/>
              <a:t> styles</a:t>
            </a:r>
          </a:p>
          <a:p>
            <a:pPr lvl="1"/>
            <a:endParaRPr lang="en-US" dirty="0"/>
          </a:p>
        </p:txBody>
      </p:sp>
      <p:pic>
        <p:nvPicPr>
          <p:cNvPr id="3" name="Picture 2">
            <a:extLst>
              <a:ext uri="{FF2B5EF4-FFF2-40B4-BE49-F238E27FC236}">
                <a16:creationId xmlns:a16="http://schemas.microsoft.com/office/drawing/2014/main" id="{4079D9C2-E3B5-A34D-940F-911ACE5E702A}"/>
              </a:ext>
            </a:extLst>
          </p:cNvPr>
          <p:cNvPicPr>
            <a:picLocks noChangeAspect="1"/>
          </p:cNvPicPr>
          <p:nvPr userDrawn="1"/>
        </p:nvPicPr>
        <p:blipFill>
          <a:blip r:embed="rId3"/>
          <a:stretch>
            <a:fillRect/>
          </a:stretch>
        </p:blipFill>
        <p:spPr>
          <a:xfrm>
            <a:off x="327991" y="465083"/>
            <a:ext cx="2566283" cy="248350"/>
          </a:xfrm>
          <a:prstGeom prst="rect">
            <a:avLst/>
          </a:prstGeom>
        </p:spPr>
      </p:pic>
      <p:pic>
        <p:nvPicPr>
          <p:cNvPr id="9" name="Picture 8">
            <a:extLst>
              <a:ext uri="{FF2B5EF4-FFF2-40B4-BE49-F238E27FC236}">
                <a16:creationId xmlns:a16="http://schemas.microsoft.com/office/drawing/2014/main" id="{72817B05-5F19-8E40-B29C-AD174537E8C6}"/>
              </a:ext>
            </a:extLst>
          </p:cNvPr>
          <p:cNvPicPr>
            <a:picLocks noChangeAspect="1"/>
          </p:cNvPicPr>
          <p:nvPr userDrawn="1"/>
        </p:nvPicPr>
        <p:blipFill>
          <a:blip r:embed="rId4"/>
          <a:stretch>
            <a:fillRect/>
          </a:stretch>
        </p:blipFill>
        <p:spPr>
          <a:xfrm>
            <a:off x="10371483" y="358913"/>
            <a:ext cx="1485900" cy="355600"/>
          </a:xfrm>
          <a:prstGeom prst="rect">
            <a:avLst/>
          </a:prstGeom>
        </p:spPr>
      </p:pic>
    </p:spTree>
    <p:extLst>
      <p:ext uri="{BB962C8B-B14F-4D97-AF65-F5344CB8AC3E}">
        <p14:creationId xmlns:p14="http://schemas.microsoft.com/office/powerpoint/2010/main" val="306525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lish Page A ">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4F19C8A-5F86-9746-975D-9B887A03FD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B183FD17-6ECE-6B43-8346-9FF6871F9CD2}"/>
              </a:ext>
            </a:extLst>
          </p:cNvPr>
          <p:cNvSpPr>
            <a:spLocks noGrp="1"/>
          </p:cNvSpPr>
          <p:nvPr>
            <p:ph type="body" sz="quarter" idx="10" hasCustomPrompt="1"/>
          </p:nvPr>
        </p:nvSpPr>
        <p:spPr>
          <a:xfrm>
            <a:off x="327991" y="506620"/>
            <a:ext cx="11529392" cy="924615"/>
          </a:xfrm>
          <a:prstGeom prst="rect">
            <a:avLst/>
          </a:prstGeom>
        </p:spPr>
        <p:txBody>
          <a:bodyPr/>
          <a:lstStyle>
            <a:lvl1pPr marL="0" indent="0">
              <a:buNone/>
              <a:defRPr b="1" i="0" baseline="0">
                <a:solidFill>
                  <a:srgbClr val="A00C14"/>
                </a:solidFill>
                <a:latin typeface="Helvetica" pitchFamily="2" charset="0"/>
              </a:defRPr>
            </a:lvl1pPr>
          </a:lstStyle>
          <a:p>
            <a:pPr lvl="0"/>
            <a:r>
              <a:rPr lang="en-US" dirty="0"/>
              <a:t>CLICK TO EDIT MASTER TITLE STYLES</a:t>
            </a:r>
          </a:p>
        </p:txBody>
      </p:sp>
      <p:pic>
        <p:nvPicPr>
          <p:cNvPr id="6" name="Picture 5">
            <a:extLst>
              <a:ext uri="{FF2B5EF4-FFF2-40B4-BE49-F238E27FC236}">
                <a16:creationId xmlns:a16="http://schemas.microsoft.com/office/drawing/2014/main" id="{A7CFF294-223B-A846-A6E1-A20CD4A25B20}"/>
              </a:ext>
            </a:extLst>
          </p:cNvPr>
          <p:cNvPicPr>
            <a:picLocks noChangeAspect="1"/>
          </p:cNvPicPr>
          <p:nvPr userDrawn="1"/>
        </p:nvPicPr>
        <p:blipFill>
          <a:blip r:embed="rId3"/>
          <a:stretch>
            <a:fillRect/>
          </a:stretch>
        </p:blipFill>
        <p:spPr>
          <a:xfrm>
            <a:off x="10411239" y="6271868"/>
            <a:ext cx="1485900" cy="355600"/>
          </a:xfrm>
          <a:prstGeom prst="rect">
            <a:avLst/>
          </a:prstGeom>
        </p:spPr>
      </p:pic>
      <p:pic>
        <p:nvPicPr>
          <p:cNvPr id="8" name="Picture 7">
            <a:extLst>
              <a:ext uri="{FF2B5EF4-FFF2-40B4-BE49-F238E27FC236}">
                <a16:creationId xmlns:a16="http://schemas.microsoft.com/office/drawing/2014/main" id="{A8816818-8EE9-2144-98A4-CEF4DB3B82FD}"/>
              </a:ext>
            </a:extLst>
          </p:cNvPr>
          <p:cNvPicPr>
            <a:picLocks noChangeAspect="1"/>
          </p:cNvPicPr>
          <p:nvPr userDrawn="1"/>
        </p:nvPicPr>
        <p:blipFill>
          <a:blip r:embed="rId4"/>
          <a:stretch>
            <a:fillRect/>
          </a:stretch>
        </p:blipFill>
        <p:spPr>
          <a:xfrm>
            <a:off x="327991" y="6379118"/>
            <a:ext cx="2566283" cy="248350"/>
          </a:xfrm>
          <a:prstGeom prst="rect">
            <a:avLst/>
          </a:prstGeom>
        </p:spPr>
      </p:pic>
    </p:spTree>
    <p:extLst>
      <p:ext uri="{BB962C8B-B14F-4D97-AF65-F5344CB8AC3E}">
        <p14:creationId xmlns:p14="http://schemas.microsoft.com/office/powerpoint/2010/main" val="423828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lish Page B">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6036375-F445-5E45-9DA9-52DF6C860A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5ADEDCD-49FC-564A-8540-1251562E04BD}"/>
              </a:ext>
            </a:extLst>
          </p:cNvPr>
          <p:cNvSpPr txBox="1"/>
          <p:nvPr userDrawn="1"/>
        </p:nvSpPr>
        <p:spPr>
          <a:xfrm>
            <a:off x="914080" y="1361586"/>
            <a:ext cx="9118121" cy="3693319"/>
          </a:xfrm>
          <a:prstGeom prst="rect">
            <a:avLst/>
          </a:prstGeom>
          <a:noFill/>
        </p:spPr>
        <p:txBody>
          <a:bodyPr wrap="square" rtlCol="0">
            <a:spAutoFit/>
          </a:bodyPr>
          <a:lstStyle/>
          <a:p>
            <a:r>
              <a:rPr lang="en-CA" sz="1800" b="0" i="0" u="none" strike="noStrike" kern="1200" dirty="0">
                <a:solidFill>
                  <a:schemeClr val="tx1"/>
                </a:solidFill>
                <a:effectLst/>
                <a:latin typeface="Lato" panose="020F0502020204030203" pitchFamily="34" charset="77"/>
                <a:ea typeface="+mn-ea"/>
                <a:cs typeface="+mn-cs"/>
              </a:rPr>
              <a:t>Lorem ipsum dolor sit </a:t>
            </a:r>
            <a:r>
              <a:rPr lang="en-CA" sz="1800" b="0" i="0" u="none" strike="noStrike" kern="1200" dirty="0" err="1">
                <a:solidFill>
                  <a:schemeClr val="tx1"/>
                </a:solidFill>
                <a:effectLst/>
                <a:latin typeface="Lato" panose="020F0502020204030203" pitchFamily="34" charset="77"/>
                <a:ea typeface="+mn-ea"/>
                <a:cs typeface="+mn-cs"/>
              </a:rPr>
              <a:t>amet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consectetur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adipiscing</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elit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Curabitur</a:t>
            </a:r>
            <a:r>
              <a:rPr lang="en-CA" sz="1800" b="0" i="0" u="none" strike="noStrike" kern="1200" dirty="0">
                <a:solidFill>
                  <a:schemeClr val="tx1"/>
                </a:solidFill>
                <a:effectLst/>
                <a:latin typeface="Lato" panose="020F0502020204030203" pitchFamily="34" charset="77"/>
                <a:ea typeface="+mn-ea"/>
                <a:cs typeface="+mn-cs"/>
              </a:rPr>
              <a:t> dictum, </a:t>
            </a:r>
            <a:r>
              <a:rPr lang="en-CA" sz="1800" b="0" i="0" u="none" strike="noStrike" kern="1200" dirty="0" err="1">
                <a:solidFill>
                  <a:schemeClr val="tx1"/>
                </a:solidFill>
                <a:effectLst/>
                <a:latin typeface="Lato" panose="020F0502020204030203" pitchFamily="34" charset="77"/>
                <a:ea typeface="+mn-ea"/>
                <a:cs typeface="+mn-cs"/>
              </a:rPr>
              <a:t>nunc</a:t>
            </a:r>
            <a:r>
              <a:rPr lang="en-CA" sz="1800" b="0" i="0" u="none" strike="noStrike" kern="1200" dirty="0">
                <a:solidFill>
                  <a:schemeClr val="tx1"/>
                </a:solidFill>
                <a:effectLst/>
                <a:latin typeface="Lato" panose="020F0502020204030203" pitchFamily="34" charset="77"/>
                <a:ea typeface="+mn-ea"/>
                <a:cs typeface="+mn-cs"/>
              </a:rPr>
              <a:t> in </a:t>
            </a:r>
            <a:r>
              <a:rPr lang="en-CA" sz="1800" b="0" i="0" u="none" strike="noStrike" kern="1200" dirty="0" err="1">
                <a:solidFill>
                  <a:schemeClr val="tx1"/>
                </a:solidFill>
                <a:effectLst/>
                <a:latin typeface="Lato" panose="020F0502020204030203" pitchFamily="34" charset="77"/>
                <a:ea typeface="+mn-ea"/>
                <a:cs typeface="+mn-cs"/>
              </a:rPr>
              <a:t>hendrerit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efficitur</a:t>
            </a:r>
            <a:r>
              <a:rPr lang="en-CA" sz="1800" b="0" i="0" u="none" strike="noStrike" kern="1200" dirty="0">
                <a:solidFill>
                  <a:schemeClr val="tx1"/>
                </a:solidFill>
                <a:effectLst/>
                <a:latin typeface="Lato" panose="020F0502020204030203" pitchFamily="34" charset="77"/>
                <a:ea typeface="+mn-ea"/>
                <a:cs typeface="+mn-cs"/>
              </a:rPr>
              <a:t>, dolor lacus </a:t>
            </a:r>
            <a:r>
              <a:rPr lang="en-CA" sz="1800" b="0" i="0" u="none" strike="noStrike" kern="1200" dirty="0" err="1">
                <a:solidFill>
                  <a:schemeClr val="tx1"/>
                </a:solidFill>
                <a:effectLst/>
                <a:latin typeface="Lato" panose="020F0502020204030203" pitchFamily="34" charset="77"/>
                <a:ea typeface="+mn-ea"/>
                <a:cs typeface="+mn-cs"/>
              </a:rPr>
              <a:t>fringilla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nulla</a:t>
            </a:r>
            <a:r>
              <a:rPr lang="en-CA" sz="1800" b="0" i="0" u="none" strike="noStrike" kern="1200" dirty="0">
                <a:solidFill>
                  <a:schemeClr val="tx1"/>
                </a:solidFill>
                <a:effectLst/>
                <a:latin typeface="Lato" panose="020F0502020204030203" pitchFamily="34" charset="77"/>
                <a:ea typeface="+mn-ea"/>
                <a:cs typeface="+mn-cs"/>
              </a:rPr>
              <a:t>, vitae </a:t>
            </a:r>
            <a:r>
              <a:rPr lang="en-CA" sz="1800" b="0" i="0" u="none" strike="noStrike" kern="1200" dirty="0" err="1">
                <a:solidFill>
                  <a:schemeClr val="tx1"/>
                </a:solidFill>
                <a:effectLst/>
                <a:latin typeface="Lato" panose="020F0502020204030203" pitchFamily="34" charset="77"/>
                <a:ea typeface="+mn-ea"/>
                <a:cs typeface="+mn-cs"/>
              </a:rPr>
              <a:t>sagittis</a:t>
            </a:r>
            <a:r>
              <a:rPr lang="en-CA" sz="1800" b="0" i="0" u="none" strike="noStrike" kern="1200" dirty="0">
                <a:solidFill>
                  <a:schemeClr val="tx1"/>
                </a:solidFill>
                <a:effectLst/>
                <a:latin typeface="Lato" panose="020F0502020204030203" pitchFamily="34" charset="77"/>
                <a:ea typeface="+mn-ea"/>
                <a:cs typeface="+mn-cs"/>
              </a:rPr>
              <a:t> lacus </a:t>
            </a:r>
            <a:r>
              <a:rPr lang="en-CA" sz="1800" b="0" i="0" u="none" strike="noStrike" kern="1200" dirty="0" err="1">
                <a:solidFill>
                  <a:schemeClr val="tx1"/>
                </a:solidFill>
                <a:effectLst/>
                <a:latin typeface="Lato" panose="020F0502020204030203" pitchFamily="34" charset="77"/>
                <a:ea typeface="+mn-ea"/>
                <a:cs typeface="+mn-cs"/>
              </a:rPr>
              <a:t>tortor</a:t>
            </a:r>
            <a:r>
              <a:rPr lang="en-CA" sz="1800" b="0" i="0" u="none" strike="noStrike" kern="1200" dirty="0">
                <a:solidFill>
                  <a:schemeClr val="tx1"/>
                </a:solidFill>
                <a:effectLst/>
                <a:latin typeface="Lato" panose="020F0502020204030203" pitchFamily="34" charset="77"/>
                <a:ea typeface="+mn-ea"/>
                <a:cs typeface="+mn-cs"/>
              </a:rPr>
              <a:t> id </a:t>
            </a:r>
            <a:r>
              <a:rPr lang="en-CA" sz="1800" b="0" i="0" u="none" strike="noStrike" kern="1200" dirty="0" err="1">
                <a:solidFill>
                  <a:schemeClr val="tx1"/>
                </a:solidFill>
                <a:effectLst/>
                <a:latin typeface="Lato" panose="020F0502020204030203" pitchFamily="34" charset="77"/>
                <a:ea typeface="+mn-ea"/>
                <a:cs typeface="+mn-cs"/>
              </a:rPr>
              <a:t>eros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Curabitur</a:t>
            </a:r>
            <a:r>
              <a:rPr lang="en-CA" sz="1800" b="0" i="0" u="none" strike="noStrike" kern="1200" dirty="0">
                <a:solidFill>
                  <a:schemeClr val="tx1"/>
                </a:solidFill>
                <a:effectLst/>
                <a:latin typeface="Lato" panose="020F0502020204030203" pitchFamily="34" charset="77"/>
                <a:ea typeface="+mn-ea"/>
                <a:cs typeface="+mn-cs"/>
              </a:rPr>
              <a:t> cursus </a:t>
            </a:r>
            <a:r>
              <a:rPr lang="en-CA" sz="1800" b="0" i="0" u="none" strike="noStrike" kern="1200" dirty="0" err="1">
                <a:solidFill>
                  <a:schemeClr val="tx1"/>
                </a:solidFill>
                <a:effectLst/>
                <a:latin typeface="Lato" panose="020F0502020204030203" pitchFamily="34" charset="77"/>
                <a:ea typeface="+mn-ea"/>
                <a:cs typeface="+mn-cs"/>
              </a:rPr>
              <a:t>posuere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odio</a:t>
            </a:r>
            <a:r>
              <a:rPr lang="en-CA" sz="1800" b="0" i="0" u="none" strike="noStrike" kern="1200" dirty="0">
                <a:solidFill>
                  <a:schemeClr val="tx1"/>
                </a:solidFill>
                <a:effectLst/>
                <a:latin typeface="Lato" panose="020F0502020204030203" pitchFamily="34" charset="77"/>
                <a:ea typeface="+mn-ea"/>
                <a:cs typeface="+mn-cs"/>
              </a:rPr>
              <a:t> id </a:t>
            </a:r>
            <a:r>
              <a:rPr lang="en-CA" sz="1800" b="0" i="0" u="none" strike="noStrike" kern="1200" dirty="0" err="1">
                <a:solidFill>
                  <a:schemeClr val="tx1"/>
                </a:solidFill>
                <a:effectLst/>
                <a:latin typeface="Lato" panose="020F0502020204030203" pitchFamily="34" charset="77"/>
                <a:ea typeface="+mn-ea"/>
                <a:cs typeface="+mn-cs"/>
              </a:rPr>
              <a:t>volutpat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Quisque</a:t>
            </a:r>
            <a:r>
              <a:rPr lang="en-CA" sz="1800" b="0" i="0" u="none" strike="noStrike" kern="1200" dirty="0">
                <a:solidFill>
                  <a:schemeClr val="tx1"/>
                </a:solidFill>
                <a:effectLst/>
                <a:latin typeface="Lato" panose="020F0502020204030203" pitchFamily="34" charset="77"/>
                <a:ea typeface="+mn-ea"/>
                <a:cs typeface="+mn-cs"/>
              </a:rPr>
              <a:t> ante ligula, </a:t>
            </a:r>
            <a:r>
              <a:rPr lang="en-CA" sz="1800" b="0" i="0" u="none" strike="noStrike" kern="1200" dirty="0" err="1">
                <a:solidFill>
                  <a:schemeClr val="tx1"/>
                </a:solidFill>
                <a:effectLst/>
                <a:latin typeface="Lato" panose="020F0502020204030203" pitchFamily="34" charset="77"/>
                <a:ea typeface="+mn-ea"/>
                <a:cs typeface="+mn-cs"/>
              </a:rPr>
              <a:t>rutrum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vel</a:t>
            </a:r>
            <a:r>
              <a:rPr lang="en-CA" sz="1800" b="0" i="0" u="none" strike="noStrike" kern="1200" dirty="0">
                <a:solidFill>
                  <a:schemeClr val="tx1"/>
                </a:solidFill>
                <a:effectLst/>
                <a:latin typeface="Lato" panose="020F0502020204030203" pitchFamily="34" charset="77"/>
                <a:ea typeface="+mn-ea"/>
                <a:cs typeface="+mn-cs"/>
              </a:rPr>
              <a:t> lacus ac, </a:t>
            </a:r>
            <a:r>
              <a:rPr lang="en-CA" sz="1800" b="0" i="0" u="none" strike="noStrike" kern="1200" dirty="0" err="1">
                <a:solidFill>
                  <a:schemeClr val="tx1"/>
                </a:solidFill>
                <a:effectLst/>
                <a:latin typeface="Lato" panose="020F0502020204030203" pitchFamily="34" charset="77"/>
                <a:ea typeface="+mn-ea"/>
                <a:cs typeface="+mn-cs"/>
              </a:rPr>
              <a:t>consequat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ultricies</a:t>
            </a:r>
            <a:r>
              <a:rPr lang="en-CA" sz="1800" b="0" i="0" u="none" strike="noStrike" kern="1200" dirty="0">
                <a:solidFill>
                  <a:schemeClr val="tx1"/>
                </a:solidFill>
                <a:effectLst/>
                <a:latin typeface="Lato" panose="020F0502020204030203" pitchFamily="34" charset="77"/>
                <a:ea typeface="+mn-ea"/>
                <a:cs typeface="+mn-cs"/>
              </a:rPr>
              <a:t> dolor. </a:t>
            </a:r>
            <a:r>
              <a:rPr lang="en-CA" sz="1800" b="0" i="0" u="none" strike="noStrike" kern="1200" dirty="0" err="1">
                <a:solidFill>
                  <a:schemeClr val="tx1"/>
                </a:solidFill>
                <a:effectLst/>
                <a:latin typeface="Lato" panose="020F0502020204030203" pitchFamily="34" charset="77"/>
                <a:ea typeface="+mn-ea"/>
                <a:cs typeface="+mn-cs"/>
              </a:rPr>
              <a:t>Ut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malesuada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nulla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nec</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aliquam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ullamcorper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Sed</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luctus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eleifend</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tellus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placerat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lobortis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sem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mollis</a:t>
            </a:r>
            <a:r>
              <a:rPr lang="en-CA" sz="1800" b="0" i="0" u="none" strike="noStrike" kern="1200" dirty="0">
                <a:solidFill>
                  <a:schemeClr val="tx1"/>
                </a:solidFill>
                <a:effectLst/>
                <a:latin typeface="Lato" panose="020F0502020204030203" pitchFamily="34" charset="77"/>
                <a:ea typeface="+mn-ea"/>
                <a:cs typeface="+mn-cs"/>
              </a:rPr>
              <a:t> sed. Integer </a:t>
            </a:r>
            <a:r>
              <a:rPr lang="en-CA" sz="1800" b="0" i="0" u="none" strike="noStrike" kern="1200" dirty="0" err="1">
                <a:solidFill>
                  <a:schemeClr val="tx1"/>
                </a:solidFill>
                <a:effectLst/>
                <a:latin typeface="Lato" panose="020F0502020204030203" pitchFamily="34" charset="77"/>
                <a:ea typeface="+mn-ea"/>
                <a:cs typeface="+mn-cs"/>
              </a:rPr>
              <a:t>scelerisque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leo</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ultricies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dapibus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vulputate</a:t>
            </a:r>
            <a:r>
              <a:rPr lang="en-CA" sz="1800" b="0" i="0" u="none" strike="noStrike" kern="1200" dirty="0">
                <a:solidFill>
                  <a:schemeClr val="tx1"/>
                </a:solidFill>
                <a:effectLst/>
                <a:latin typeface="Lato" panose="020F0502020204030203" pitchFamily="34" charset="77"/>
                <a:ea typeface="+mn-ea"/>
                <a:cs typeface="+mn-cs"/>
              </a:rPr>
              <a:t>, ante </a:t>
            </a:r>
            <a:r>
              <a:rPr lang="en-CA" sz="1800" b="0" i="0" u="none" strike="noStrike" kern="1200" dirty="0" err="1">
                <a:solidFill>
                  <a:schemeClr val="tx1"/>
                </a:solidFill>
                <a:effectLst/>
                <a:latin typeface="Lato" panose="020F0502020204030203" pitchFamily="34" charset="77"/>
                <a:ea typeface="+mn-ea"/>
                <a:cs typeface="+mn-cs"/>
              </a:rPr>
              <a:t>nibh</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imperdiet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tortor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faucibus</a:t>
            </a:r>
            <a:r>
              <a:rPr lang="en-CA" sz="1800" b="0" i="0" u="none" strike="noStrike" kern="1200" dirty="0">
                <a:solidFill>
                  <a:schemeClr val="tx1"/>
                </a:solidFill>
                <a:effectLst/>
                <a:latin typeface="Lato" panose="020F0502020204030203" pitchFamily="34" charset="77"/>
                <a:ea typeface="+mn-ea"/>
                <a:cs typeface="+mn-cs"/>
              </a:rPr>
              <a:t> ante </a:t>
            </a:r>
            <a:r>
              <a:rPr lang="en-CA" sz="1800" b="0" i="0" u="none" strike="noStrike" kern="1200" dirty="0" err="1">
                <a:solidFill>
                  <a:schemeClr val="tx1"/>
                </a:solidFill>
                <a:effectLst/>
                <a:latin typeface="Lato" panose="020F0502020204030203" pitchFamily="34" charset="77"/>
                <a:ea typeface="+mn-ea"/>
                <a:cs typeface="+mn-cs"/>
              </a:rPr>
              <a:t>elit</a:t>
            </a:r>
            <a:r>
              <a:rPr lang="en-CA" sz="1800" b="0" i="0" u="none" strike="noStrike" kern="1200" dirty="0">
                <a:solidFill>
                  <a:schemeClr val="tx1"/>
                </a:solidFill>
                <a:effectLst/>
                <a:latin typeface="Lato" panose="020F0502020204030203" pitchFamily="34" charset="77"/>
                <a:ea typeface="+mn-ea"/>
                <a:cs typeface="+mn-cs"/>
              </a:rPr>
              <a:t> non </a:t>
            </a:r>
            <a:r>
              <a:rPr lang="en-CA" sz="1800" b="0" i="0" u="none" strike="noStrike" kern="1200" dirty="0" err="1">
                <a:solidFill>
                  <a:schemeClr val="tx1"/>
                </a:solidFill>
                <a:effectLst/>
                <a:latin typeface="Lato" panose="020F0502020204030203" pitchFamily="34" charset="77"/>
                <a:ea typeface="+mn-ea"/>
                <a:cs typeface="+mn-cs"/>
              </a:rPr>
              <a:t>nulla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Nulla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sollicitudin</a:t>
            </a:r>
            <a:r>
              <a:rPr lang="en-CA" sz="1800" b="0" i="0" u="none" strike="noStrike" kern="1200" dirty="0">
                <a:solidFill>
                  <a:schemeClr val="tx1"/>
                </a:solidFill>
                <a:effectLst/>
                <a:latin typeface="Lato" panose="020F0502020204030203" pitchFamily="34" charset="77"/>
                <a:ea typeface="+mn-ea"/>
                <a:cs typeface="+mn-cs"/>
              </a:rPr>
              <a:t> et </a:t>
            </a:r>
            <a:r>
              <a:rPr lang="en-CA" sz="1800" b="0" i="0" u="none" strike="noStrike" kern="1200" dirty="0" err="1">
                <a:solidFill>
                  <a:schemeClr val="tx1"/>
                </a:solidFill>
                <a:effectLst/>
                <a:latin typeface="Lato" panose="020F0502020204030203" pitchFamily="34" charset="77"/>
                <a:ea typeface="+mn-ea"/>
                <a:cs typeface="+mn-cs"/>
              </a:rPr>
              <a:t>nunc</a:t>
            </a:r>
            <a:r>
              <a:rPr lang="en-CA" sz="1800" b="0" i="0" u="none" strike="noStrike" kern="1200" dirty="0">
                <a:solidFill>
                  <a:schemeClr val="tx1"/>
                </a:solidFill>
                <a:effectLst/>
                <a:latin typeface="Lato" panose="020F0502020204030203" pitchFamily="34" charset="77"/>
                <a:ea typeface="+mn-ea"/>
                <a:cs typeface="+mn-cs"/>
              </a:rPr>
              <a:t> at </a:t>
            </a:r>
            <a:r>
              <a:rPr lang="en-CA" sz="1800" b="0" i="0" u="none" strike="noStrike" kern="1200" dirty="0" err="1">
                <a:solidFill>
                  <a:schemeClr val="tx1"/>
                </a:solidFill>
                <a:effectLst/>
                <a:latin typeface="Lato" panose="020F0502020204030203" pitchFamily="34" charset="77"/>
                <a:ea typeface="+mn-ea"/>
                <a:cs typeface="+mn-cs"/>
              </a:rPr>
              <a:t>aliquam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Suspendisse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vestibulum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tellus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ut</a:t>
            </a:r>
            <a:r>
              <a:rPr lang="en-CA" sz="1800" b="0" i="0" u="none" strike="noStrike" kern="1200" dirty="0">
                <a:solidFill>
                  <a:schemeClr val="tx1"/>
                </a:solidFill>
                <a:effectLst/>
                <a:latin typeface="Lato" panose="020F0502020204030203" pitchFamily="34" charset="77"/>
                <a:ea typeface="+mn-ea"/>
                <a:cs typeface="+mn-cs"/>
              </a:rPr>
              <a:t> lorem </a:t>
            </a:r>
            <a:r>
              <a:rPr lang="en-CA" sz="1800" b="0" i="0" u="none" strike="noStrike" kern="1200" dirty="0" err="1">
                <a:solidFill>
                  <a:schemeClr val="tx1"/>
                </a:solidFill>
                <a:effectLst/>
                <a:latin typeface="Lato" panose="020F0502020204030203" pitchFamily="34" charset="77"/>
                <a:ea typeface="+mn-ea"/>
                <a:cs typeface="+mn-cs"/>
              </a:rPr>
              <a:t>volutpat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scelerisque</a:t>
            </a:r>
            <a:r>
              <a:rPr lang="en-CA" sz="1800" b="0" i="0" u="none" strike="noStrike" kern="1200" dirty="0">
                <a:solidFill>
                  <a:schemeClr val="tx1"/>
                </a:solidFill>
                <a:effectLst/>
                <a:latin typeface="Lato" panose="020F0502020204030203" pitchFamily="34" charset="77"/>
                <a:ea typeface="+mn-ea"/>
                <a:cs typeface="+mn-cs"/>
              </a:rPr>
              <a:t> quam </a:t>
            </a:r>
            <a:r>
              <a:rPr lang="en-CA" sz="1800" b="0" i="0" u="none" strike="noStrike" kern="1200" dirty="0" err="1">
                <a:solidFill>
                  <a:schemeClr val="tx1"/>
                </a:solidFill>
                <a:effectLst/>
                <a:latin typeface="Lato" panose="020F0502020204030203" pitchFamily="34" charset="77"/>
                <a:ea typeface="+mn-ea"/>
                <a:cs typeface="+mn-cs"/>
              </a:rPr>
              <a:t>pellentesque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Fusce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erat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tellus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commodo</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eget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nunc</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nec</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ultricies</a:t>
            </a:r>
            <a:r>
              <a:rPr lang="en-CA" sz="1800" b="0" i="0" u="none" strike="noStrike" kern="1200" dirty="0">
                <a:solidFill>
                  <a:schemeClr val="tx1"/>
                </a:solidFill>
                <a:effectLst/>
                <a:latin typeface="Lato" panose="020F0502020204030203" pitchFamily="34" charset="77"/>
                <a:ea typeface="+mn-ea"/>
                <a:cs typeface="+mn-cs"/>
              </a:rPr>
              <a:t> semper dolor. </a:t>
            </a:r>
            <a:r>
              <a:rPr lang="en-CA" sz="1800" b="0" i="0" u="none" strike="noStrike" kern="1200" dirty="0" err="1">
                <a:solidFill>
                  <a:schemeClr val="tx1"/>
                </a:solidFill>
                <a:effectLst/>
                <a:latin typeface="Lato" panose="020F0502020204030203" pitchFamily="34" charset="77"/>
                <a:ea typeface="+mn-ea"/>
                <a:cs typeface="+mn-cs"/>
              </a:rPr>
              <a:t>Donec</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quis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eros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tincidunt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aliquam</a:t>
            </a:r>
            <a:r>
              <a:rPr lang="en-CA" sz="1800" b="0" i="0" u="none" strike="noStrike" kern="1200" dirty="0">
                <a:solidFill>
                  <a:schemeClr val="tx1"/>
                </a:solidFill>
                <a:effectLst/>
                <a:latin typeface="Lato" panose="020F0502020204030203" pitchFamily="34" charset="77"/>
                <a:ea typeface="+mn-ea"/>
                <a:cs typeface="+mn-cs"/>
              </a:rPr>
              <a:t> ante sit </a:t>
            </a:r>
            <a:r>
              <a:rPr lang="en-CA" sz="1800" b="0" i="0" u="none" strike="noStrike" kern="1200" dirty="0" err="1">
                <a:solidFill>
                  <a:schemeClr val="tx1"/>
                </a:solidFill>
                <a:effectLst/>
                <a:latin typeface="Lato" panose="020F0502020204030203" pitchFamily="34" charset="77"/>
                <a:ea typeface="+mn-ea"/>
                <a:cs typeface="+mn-cs"/>
              </a:rPr>
              <a:t>amet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fermentum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nisl</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Suspendisse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condimentum</a:t>
            </a:r>
            <a:r>
              <a:rPr lang="en-CA" sz="1800" b="0" i="0" u="none" strike="noStrike" kern="1200" dirty="0">
                <a:solidFill>
                  <a:schemeClr val="tx1"/>
                </a:solidFill>
                <a:effectLst/>
                <a:latin typeface="Lato" panose="020F0502020204030203" pitchFamily="34" charset="77"/>
                <a:ea typeface="+mn-ea"/>
                <a:cs typeface="+mn-cs"/>
              </a:rPr>
              <a:t>, libero in </a:t>
            </a:r>
            <a:r>
              <a:rPr lang="en-CA" sz="1800" b="0" i="0" u="none" strike="noStrike" kern="1200" dirty="0" err="1">
                <a:solidFill>
                  <a:schemeClr val="tx1"/>
                </a:solidFill>
                <a:effectLst/>
                <a:latin typeface="Lato" panose="020F0502020204030203" pitchFamily="34" charset="77"/>
                <a:ea typeface="+mn-ea"/>
                <a:cs typeface="+mn-cs"/>
              </a:rPr>
              <a:t>viverra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ultricies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lectus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arcu</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mattis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sapien</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eu</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laoreet</a:t>
            </a:r>
            <a:r>
              <a:rPr lang="en-CA" sz="1800" b="0" i="0" u="none" strike="noStrike" kern="1200" dirty="0">
                <a:solidFill>
                  <a:schemeClr val="tx1"/>
                </a:solidFill>
                <a:effectLst/>
                <a:latin typeface="Lato" panose="020F0502020204030203" pitchFamily="34" charset="77"/>
                <a:ea typeface="+mn-ea"/>
                <a:cs typeface="+mn-cs"/>
              </a:rPr>
              <a:t> dui </a:t>
            </a:r>
            <a:r>
              <a:rPr lang="en-CA" sz="1800" b="0" i="0" u="none" strike="noStrike" kern="1200" dirty="0" err="1">
                <a:solidFill>
                  <a:schemeClr val="tx1"/>
                </a:solidFill>
                <a:effectLst/>
                <a:latin typeface="Lato" panose="020F0502020204030203" pitchFamily="34" charset="77"/>
                <a:ea typeface="+mn-ea"/>
                <a:cs typeface="+mn-cs"/>
              </a:rPr>
              <a:t>turpis</a:t>
            </a:r>
            <a:r>
              <a:rPr lang="en-CA" sz="1800" b="0" i="0" u="none" strike="noStrike" kern="1200" dirty="0">
                <a:solidFill>
                  <a:schemeClr val="tx1"/>
                </a:solidFill>
                <a:effectLst/>
                <a:latin typeface="Lato" panose="020F0502020204030203" pitchFamily="34" charset="77"/>
                <a:ea typeface="+mn-ea"/>
                <a:cs typeface="+mn-cs"/>
              </a:rPr>
              <a:t> ac </a:t>
            </a:r>
            <a:r>
              <a:rPr lang="en-CA" sz="1800" b="0" i="0" u="none" strike="noStrike" kern="1200" dirty="0" err="1">
                <a:solidFill>
                  <a:schemeClr val="tx1"/>
                </a:solidFill>
                <a:effectLst/>
                <a:latin typeface="Lato" panose="020F0502020204030203" pitchFamily="34" charset="77"/>
                <a:ea typeface="+mn-ea"/>
                <a:cs typeface="+mn-cs"/>
              </a:rPr>
              <a:t>velit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Quisque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euismod</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nec</a:t>
            </a:r>
            <a:r>
              <a:rPr lang="en-CA" sz="1800" b="0" i="0" u="none" strike="noStrike" kern="1200" dirty="0">
                <a:solidFill>
                  <a:schemeClr val="tx1"/>
                </a:solidFill>
                <a:effectLst/>
                <a:latin typeface="Lato" panose="020F0502020204030203" pitchFamily="34" charset="77"/>
                <a:ea typeface="+mn-ea"/>
                <a:cs typeface="+mn-cs"/>
              </a:rPr>
              <a:t> nisi sit </a:t>
            </a:r>
            <a:r>
              <a:rPr lang="en-CA" sz="1800" b="0" i="0" u="none" strike="noStrike" kern="1200" dirty="0" err="1">
                <a:solidFill>
                  <a:schemeClr val="tx1"/>
                </a:solidFill>
                <a:effectLst/>
                <a:latin typeface="Lato" panose="020F0502020204030203" pitchFamily="34" charset="77"/>
                <a:ea typeface="+mn-ea"/>
                <a:cs typeface="+mn-cs"/>
              </a:rPr>
              <a:t>amet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auctor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Mauris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imperdiet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commodo</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consequat</a:t>
            </a:r>
            <a:r>
              <a:rPr lang="en-CA" sz="1800" b="0" i="0" u="none" strike="noStrike" kern="1200" dirty="0">
                <a:solidFill>
                  <a:schemeClr val="tx1"/>
                </a:solidFill>
                <a:effectLst/>
                <a:latin typeface="Lato" panose="020F0502020204030203" pitchFamily="34" charset="77"/>
                <a:ea typeface="+mn-ea"/>
                <a:cs typeface="+mn-cs"/>
              </a:rPr>
              <a:t>. In </a:t>
            </a:r>
            <a:r>
              <a:rPr lang="en-CA" sz="1800" b="0" i="0" u="none" strike="noStrike" kern="1200" dirty="0" err="1">
                <a:solidFill>
                  <a:schemeClr val="tx1"/>
                </a:solidFill>
                <a:effectLst/>
                <a:latin typeface="Lato" panose="020F0502020204030203" pitchFamily="34" charset="77"/>
                <a:ea typeface="+mn-ea"/>
                <a:cs typeface="+mn-cs"/>
              </a:rPr>
              <a:t>vehicula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sapien</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quis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luctus</a:t>
            </a:r>
            <a:r>
              <a:rPr lang="en-CA" sz="1800" b="0" i="0" u="none" strike="noStrike" kern="1200" dirty="0">
                <a:solidFill>
                  <a:schemeClr val="tx1"/>
                </a:solidFill>
                <a:effectLst/>
                <a:latin typeface="Lato" panose="020F0502020204030203" pitchFamily="34" charset="77"/>
                <a:ea typeface="+mn-ea"/>
                <a:cs typeface="+mn-cs"/>
              </a:rPr>
              <a:t> gravida, </a:t>
            </a:r>
            <a:r>
              <a:rPr lang="en-CA" sz="1800" b="0" i="0" u="none" strike="noStrike" kern="1200" dirty="0" err="1">
                <a:solidFill>
                  <a:schemeClr val="tx1"/>
                </a:solidFill>
                <a:effectLst/>
                <a:latin typeface="Lato" panose="020F0502020204030203" pitchFamily="34" charset="77"/>
                <a:ea typeface="+mn-ea"/>
                <a:cs typeface="+mn-cs"/>
              </a:rPr>
              <a:t>orci</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tortor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sollicitudin</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augue</a:t>
            </a:r>
            <a:r>
              <a:rPr lang="en-CA" sz="1800" b="0" i="0" u="none" strike="noStrike" kern="1200" dirty="0">
                <a:solidFill>
                  <a:schemeClr val="tx1"/>
                </a:solidFill>
                <a:effectLst/>
                <a:latin typeface="Lato" panose="020F0502020204030203" pitchFamily="34" charset="77"/>
                <a:ea typeface="+mn-ea"/>
                <a:cs typeface="+mn-cs"/>
              </a:rPr>
              <a:t>, sit </a:t>
            </a:r>
            <a:r>
              <a:rPr lang="en-CA" sz="1800" b="0" i="0" u="none" strike="noStrike" kern="1200" dirty="0" err="1">
                <a:solidFill>
                  <a:schemeClr val="tx1"/>
                </a:solidFill>
                <a:effectLst/>
                <a:latin typeface="Lato" panose="020F0502020204030203" pitchFamily="34" charset="77"/>
                <a:ea typeface="+mn-ea"/>
                <a:cs typeface="+mn-cs"/>
              </a:rPr>
              <a:t>amet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consequat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eros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justo</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vel</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sapien</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Nullam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metus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enim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suscipit</a:t>
            </a:r>
            <a:r>
              <a:rPr lang="en-CA" sz="1800" b="0" i="0" u="none" strike="noStrike" kern="1200" dirty="0">
                <a:solidFill>
                  <a:schemeClr val="tx1"/>
                </a:solidFill>
                <a:effectLst/>
                <a:latin typeface="Lato" panose="020F0502020204030203" pitchFamily="34" charset="77"/>
                <a:ea typeface="+mn-ea"/>
                <a:cs typeface="+mn-cs"/>
              </a:rPr>
              <a:t> et </a:t>
            </a:r>
            <a:r>
              <a:rPr lang="en-CA" sz="1800" b="0" i="0" u="none" strike="noStrike" kern="1200" dirty="0" err="1">
                <a:solidFill>
                  <a:schemeClr val="tx1"/>
                </a:solidFill>
                <a:effectLst/>
                <a:latin typeface="Lato" panose="020F0502020204030203" pitchFamily="34" charset="77"/>
                <a:ea typeface="+mn-ea"/>
                <a:cs typeface="+mn-cs"/>
              </a:rPr>
              <a:t>vestibulum</a:t>
            </a:r>
            <a:r>
              <a:rPr lang="en-CA" sz="1800" b="0" i="0" u="none" strike="noStrike" kern="1200" dirty="0">
                <a:solidFill>
                  <a:schemeClr val="tx1"/>
                </a:solidFill>
                <a:effectLst/>
                <a:latin typeface="Lato" panose="020F0502020204030203" pitchFamily="34" charset="77"/>
                <a:ea typeface="+mn-ea"/>
                <a:cs typeface="+mn-cs"/>
              </a:rPr>
              <a:t> in, </a:t>
            </a:r>
            <a:r>
              <a:rPr lang="en-CA" sz="1800" b="0" i="0" u="none" strike="noStrike" kern="1200" dirty="0" err="1">
                <a:solidFill>
                  <a:schemeClr val="tx1"/>
                </a:solidFill>
                <a:effectLst/>
                <a:latin typeface="Lato" panose="020F0502020204030203" pitchFamily="34" charset="77"/>
                <a:ea typeface="+mn-ea"/>
                <a:cs typeface="+mn-cs"/>
              </a:rPr>
              <a:t>egestas</a:t>
            </a:r>
            <a:r>
              <a:rPr lang="en-CA" sz="1800" b="0" i="0" u="none" strike="noStrike" kern="1200" dirty="0">
                <a:solidFill>
                  <a:schemeClr val="tx1"/>
                </a:solidFill>
                <a:effectLst/>
                <a:latin typeface="Lato" panose="020F0502020204030203" pitchFamily="34" charset="77"/>
                <a:ea typeface="+mn-ea"/>
                <a:cs typeface="+mn-cs"/>
              </a:rPr>
              <a:t> at quam.</a:t>
            </a:r>
            <a:endParaRPr lang="en-US" b="0" i="0" dirty="0">
              <a:solidFill>
                <a:schemeClr val="tx1"/>
              </a:solidFill>
              <a:latin typeface="Lato" panose="020F0502020204030203" pitchFamily="34" charset="77"/>
            </a:endParaRPr>
          </a:p>
        </p:txBody>
      </p:sp>
      <p:sp>
        <p:nvSpPr>
          <p:cNvPr id="10" name="Text Placeholder 6">
            <a:extLst>
              <a:ext uri="{FF2B5EF4-FFF2-40B4-BE49-F238E27FC236}">
                <a16:creationId xmlns:a16="http://schemas.microsoft.com/office/drawing/2014/main" id="{BB760A81-3672-AE44-A9FE-B37B80B10054}"/>
              </a:ext>
            </a:extLst>
          </p:cNvPr>
          <p:cNvSpPr>
            <a:spLocks noGrp="1"/>
          </p:cNvSpPr>
          <p:nvPr>
            <p:ph type="body" sz="quarter" idx="10" hasCustomPrompt="1"/>
          </p:nvPr>
        </p:nvSpPr>
        <p:spPr>
          <a:xfrm>
            <a:off x="327991" y="506620"/>
            <a:ext cx="11529392" cy="924615"/>
          </a:xfrm>
          <a:prstGeom prst="rect">
            <a:avLst/>
          </a:prstGeom>
        </p:spPr>
        <p:txBody>
          <a:bodyPr/>
          <a:lstStyle>
            <a:lvl1pPr marL="0" indent="0">
              <a:buNone/>
              <a:defRPr b="1" i="0" baseline="0">
                <a:solidFill>
                  <a:srgbClr val="C00000"/>
                </a:solidFill>
                <a:latin typeface="Helvetica" pitchFamily="2" charset="0"/>
              </a:defRPr>
            </a:lvl1pPr>
          </a:lstStyle>
          <a:p>
            <a:pPr lvl="0"/>
            <a:r>
              <a:rPr lang="en-US" dirty="0"/>
              <a:t>CLICK TO EDIT MASTER TITLE STYLES</a:t>
            </a:r>
          </a:p>
        </p:txBody>
      </p:sp>
      <p:pic>
        <p:nvPicPr>
          <p:cNvPr id="7" name="Picture 6">
            <a:extLst>
              <a:ext uri="{FF2B5EF4-FFF2-40B4-BE49-F238E27FC236}">
                <a16:creationId xmlns:a16="http://schemas.microsoft.com/office/drawing/2014/main" id="{E0A4C02E-C745-F843-8127-272F25D10611}"/>
              </a:ext>
            </a:extLst>
          </p:cNvPr>
          <p:cNvPicPr>
            <a:picLocks noChangeAspect="1"/>
          </p:cNvPicPr>
          <p:nvPr userDrawn="1"/>
        </p:nvPicPr>
        <p:blipFill>
          <a:blip r:embed="rId3"/>
          <a:stretch>
            <a:fillRect/>
          </a:stretch>
        </p:blipFill>
        <p:spPr>
          <a:xfrm>
            <a:off x="10411239" y="6271868"/>
            <a:ext cx="1485900" cy="355600"/>
          </a:xfrm>
          <a:prstGeom prst="rect">
            <a:avLst/>
          </a:prstGeom>
        </p:spPr>
      </p:pic>
      <p:pic>
        <p:nvPicPr>
          <p:cNvPr id="8" name="Picture 7">
            <a:extLst>
              <a:ext uri="{FF2B5EF4-FFF2-40B4-BE49-F238E27FC236}">
                <a16:creationId xmlns:a16="http://schemas.microsoft.com/office/drawing/2014/main" id="{C9E5EC21-000A-F145-8287-6D4D82068686}"/>
              </a:ext>
            </a:extLst>
          </p:cNvPr>
          <p:cNvPicPr>
            <a:picLocks noChangeAspect="1"/>
          </p:cNvPicPr>
          <p:nvPr userDrawn="1"/>
        </p:nvPicPr>
        <p:blipFill>
          <a:blip r:embed="rId4"/>
          <a:stretch>
            <a:fillRect/>
          </a:stretch>
        </p:blipFill>
        <p:spPr>
          <a:xfrm>
            <a:off x="327991" y="6379118"/>
            <a:ext cx="2566283" cy="248350"/>
          </a:xfrm>
          <a:prstGeom prst="rect">
            <a:avLst/>
          </a:prstGeom>
        </p:spPr>
      </p:pic>
    </p:spTree>
    <p:extLst>
      <p:ext uri="{BB962C8B-B14F-4D97-AF65-F5344CB8AC3E}">
        <p14:creationId xmlns:p14="http://schemas.microsoft.com/office/powerpoint/2010/main" val="151172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ench Cover A ">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E900B13-75B2-AA44-8DB3-DFE093428CB1}"/>
              </a:ext>
            </a:extLst>
          </p:cNvPr>
          <p:cNvSpPr>
            <a:spLocks noGrp="1"/>
          </p:cNvSpPr>
          <p:nvPr>
            <p:ph type="body" sz="quarter" idx="11" hasCustomPrompt="1"/>
          </p:nvPr>
        </p:nvSpPr>
        <p:spPr>
          <a:xfrm>
            <a:off x="328613" y="5634992"/>
            <a:ext cx="11528770" cy="924615"/>
          </a:xfrm>
          <a:prstGeom prst="rect">
            <a:avLst/>
          </a:prstGeom>
        </p:spPr>
        <p:txBody>
          <a:bodyPr/>
          <a:lstStyle>
            <a:lvl1pPr marL="0" indent="0">
              <a:buNone/>
              <a:defRPr>
                <a:solidFill>
                  <a:schemeClr val="bg1"/>
                </a:solidFill>
              </a:defRPr>
            </a:lvl1pPr>
            <a:lvl2pPr marL="457200" indent="0">
              <a:buNone/>
              <a:defRPr/>
            </a:lvl2pPr>
          </a:lstStyle>
          <a:p>
            <a:pPr lvl="0"/>
            <a:r>
              <a:rPr lang="en-US" dirty="0"/>
              <a:t>Click to edit Master </a:t>
            </a:r>
            <a:r>
              <a:rPr lang="en-US" dirty="0" err="1"/>
              <a:t>SubTitle</a:t>
            </a:r>
            <a:r>
              <a:rPr lang="en-US" dirty="0"/>
              <a:t> styles</a:t>
            </a:r>
          </a:p>
          <a:p>
            <a:pPr lvl="1"/>
            <a:endParaRPr lang="en-US" dirty="0"/>
          </a:p>
        </p:txBody>
      </p:sp>
      <p:pic>
        <p:nvPicPr>
          <p:cNvPr id="2" name="Picture 1">
            <a:extLst>
              <a:ext uri="{FF2B5EF4-FFF2-40B4-BE49-F238E27FC236}">
                <a16:creationId xmlns:a16="http://schemas.microsoft.com/office/drawing/2014/main" id="{110347B9-41CE-204A-9443-C84511614D02}"/>
              </a:ext>
            </a:extLst>
          </p:cNvPr>
          <p:cNvPicPr>
            <a:picLocks noChangeAspect="1"/>
          </p:cNvPicPr>
          <p:nvPr userDrawn="1"/>
        </p:nvPicPr>
        <p:blipFill>
          <a:blip r:embed="rId2"/>
          <a:stretch>
            <a:fillRect/>
          </a:stretch>
        </p:blipFill>
        <p:spPr>
          <a:xfrm>
            <a:off x="327991" y="464568"/>
            <a:ext cx="2469565" cy="240282"/>
          </a:xfrm>
          <a:prstGeom prst="rect">
            <a:avLst/>
          </a:prstGeom>
        </p:spPr>
      </p:pic>
      <p:sp>
        <p:nvSpPr>
          <p:cNvPr id="8" name="Text Placeholder 6">
            <a:extLst>
              <a:ext uri="{FF2B5EF4-FFF2-40B4-BE49-F238E27FC236}">
                <a16:creationId xmlns:a16="http://schemas.microsoft.com/office/drawing/2014/main" id="{300E06CE-6708-6947-B545-6C4DF5A58606}"/>
              </a:ext>
            </a:extLst>
          </p:cNvPr>
          <p:cNvSpPr>
            <a:spLocks noGrp="1"/>
          </p:cNvSpPr>
          <p:nvPr>
            <p:ph type="body" sz="quarter" idx="12" hasCustomPrompt="1"/>
          </p:nvPr>
        </p:nvSpPr>
        <p:spPr>
          <a:xfrm>
            <a:off x="327991" y="4690757"/>
            <a:ext cx="11529392" cy="924615"/>
          </a:xfrm>
          <a:prstGeom prst="rect">
            <a:avLst/>
          </a:prstGeom>
        </p:spPr>
        <p:txBody>
          <a:bodyPr/>
          <a:lstStyle>
            <a:lvl1pPr marL="0" indent="0">
              <a:buNone/>
              <a:defRPr b="1" i="0" baseline="0">
                <a:solidFill>
                  <a:schemeClr val="bg1"/>
                </a:solidFill>
                <a:latin typeface="Helvetica" pitchFamily="2" charset="0"/>
              </a:defRPr>
            </a:lvl1pPr>
          </a:lstStyle>
          <a:p>
            <a:pPr lvl="0"/>
            <a:r>
              <a:rPr lang="en-US" dirty="0"/>
              <a:t>CLICK TO EDIT MASTER TITLE STYLES</a:t>
            </a:r>
          </a:p>
        </p:txBody>
      </p:sp>
      <p:pic>
        <p:nvPicPr>
          <p:cNvPr id="9" name="Picture 8">
            <a:extLst>
              <a:ext uri="{FF2B5EF4-FFF2-40B4-BE49-F238E27FC236}">
                <a16:creationId xmlns:a16="http://schemas.microsoft.com/office/drawing/2014/main" id="{DD1AAA9C-EBCB-DD4A-AB9D-7804B941756B}"/>
              </a:ext>
            </a:extLst>
          </p:cNvPr>
          <p:cNvPicPr>
            <a:picLocks noChangeAspect="1"/>
          </p:cNvPicPr>
          <p:nvPr userDrawn="1"/>
        </p:nvPicPr>
        <p:blipFill>
          <a:blip r:embed="rId3"/>
          <a:stretch>
            <a:fillRect/>
          </a:stretch>
        </p:blipFill>
        <p:spPr>
          <a:xfrm>
            <a:off x="10371483" y="358913"/>
            <a:ext cx="1485900" cy="355600"/>
          </a:xfrm>
          <a:prstGeom prst="rect">
            <a:avLst/>
          </a:prstGeom>
        </p:spPr>
      </p:pic>
    </p:spTree>
    <p:extLst>
      <p:ext uri="{BB962C8B-B14F-4D97-AF65-F5344CB8AC3E}">
        <p14:creationId xmlns:p14="http://schemas.microsoft.com/office/powerpoint/2010/main" val="390346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ench Cover B">
    <p:spTree>
      <p:nvGrpSpPr>
        <p:cNvPr id="1" name=""/>
        <p:cNvGrpSpPr/>
        <p:nvPr/>
      </p:nvGrpSpPr>
      <p:grpSpPr>
        <a:xfrm>
          <a:off x="0" y="0"/>
          <a:ext cx="0" cy="0"/>
          <a:chOff x="0" y="0"/>
          <a:chExt cx="0" cy="0"/>
        </a:xfrm>
      </p:grpSpPr>
      <p:pic>
        <p:nvPicPr>
          <p:cNvPr id="16" name="Picture 15" descr="A picture containing photo, red, colorful, standing&#10;&#10;Description automatically generated">
            <a:extLst>
              <a:ext uri="{FF2B5EF4-FFF2-40B4-BE49-F238E27FC236}">
                <a16:creationId xmlns:a16="http://schemas.microsoft.com/office/drawing/2014/main" id="{CBCFD571-0A3C-C046-BF8D-368B4CA7118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10347B9-41CE-204A-9443-C84511614D02}"/>
              </a:ext>
            </a:extLst>
          </p:cNvPr>
          <p:cNvPicPr>
            <a:picLocks noChangeAspect="1"/>
          </p:cNvPicPr>
          <p:nvPr userDrawn="1"/>
        </p:nvPicPr>
        <p:blipFill>
          <a:blip r:embed="rId3"/>
          <a:stretch>
            <a:fillRect/>
          </a:stretch>
        </p:blipFill>
        <p:spPr>
          <a:xfrm>
            <a:off x="327991" y="464568"/>
            <a:ext cx="2469565" cy="240282"/>
          </a:xfrm>
          <a:prstGeom prst="rect">
            <a:avLst/>
          </a:prstGeom>
        </p:spPr>
      </p:pic>
      <p:pic>
        <p:nvPicPr>
          <p:cNvPr id="9" name="Picture 8">
            <a:extLst>
              <a:ext uri="{FF2B5EF4-FFF2-40B4-BE49-F238E27FC236}">
                <a16:creationId xmlns:a16="http://schemas.microsoft.com/office/drawing/2014/main" id="{DD1AAA9C-EBCB-DD4A-AB9D-7804B941756B}"/>
              </a:ext>
            </a:extLst>
          </p:cNvPr>
          <p:cNvPicPr>
            <a:picLocks noChangeAspect="1"/>
          </p:cNvPicPr>
          <p:nvPr userDrawn="1"/>
        </p:nvPicPr>
        <p:blipFill>
          <a:blip r:embed="rId4"/>
          <a:stretch>
            <a:fillRect/>
          </a:stretch>
        </p:blipFill>
        <p:spPr>
          <a:xfrm>
            <a:off x="10371483" y="358913"/>
            <a:ext cx="1485900" cy="355600"/>
          </a:xfrm>
          <a:prstGeom prst="rect">
            <a:avLst/>
          </a:prstGeom>
        </p:spPr>
      </p:pic>
      <p:sp>
        <p:nvSpPr>
          <p:cNvPr id="12" name="Text Placeholder 6">
            <a:extLst>
              <a:ext uri="{FF2B5EF4-FFF2-40B4-BE49-F238E27FC236}">
                <a16:creationId xmlns:a16="http://schemas.microsoft.com/office/drawing/2014/main" id="{7BD3F601-10AC-4C4A-B17D-BCC34CB516EB}"/>
              </a:ext>
            </a:extLst>
          </p:cNvPr>
          <p:cNvSpPr>
            <a:spLocks noGrp="1"/>
          </p:cNvSpPr>
          <p:nvPr>
            <p:ph type="body" sz="quarter" idx="13" hasCustomPrompt="1"/>
          </p:nvPr>
        </p:nvSpPr>
        <p:spPr>
          <a:xfrm>
            <a:off x="327991" y="1223640"/>
            <a:ext cx="11529392" cy="542101"/>
          </a:xfrm>
          <a:prstGeom prst="rect">
            <a:avLst/>
          </a:prstGeom>
        </p:spPr>
        <p:txBody>
          <a:bodyPr/>
          <a:lstStyle>
            <a:lvl1pPr marL="0" indent="0">
              <a:buNone/>
              <a:defRPr b="1" i="0" baseline="0">
                <a:solidFill>
                  <a:schemeClr val="bg1"/>
                </a:solidFill>
                <a:latin typeface="Helvetica" pitchFamily="2" charset="0"/>
              </a:defRPr>
            </a:lvl1pPr>
          </a:lstStyle>
          <a:p>
            <a:pPr lvl="0"/>
            <a:r>
              <a:rPr lang="en-US" dirty="0"/>
              <a:t>CLICK TO EDIT MASTER TITLE STYLES</a:t>
            </a:r>
          </a:p>
        </p:txBody>
      </p:sp>
      <p:sp>
        <p:nvSpPr>
          <p:cNvPr id="13" name="Text Placeholder 9">
            <a:extLst>
              <a:ext uri="{FF2B5EF4-FFF2-40B4-BE49-F238E27FC236}">
                <a16:creationId xmlns:a16="http://schemas.microsoft.com/office/drawing/2014/main" id="{624DD19F-1E42-7E4D-B6F4-47345D0AE9B6}"/>
              </a:ext>
            </a:extLst>
          </p:cNvPr>
          <p:cNvSpPr>
            <a:spLocks noGrp="1"/>
          </p:cNvSpPr>
          <p:nvPr>
            <p:ph type="body" sz="quarter" idx="14" hasCustomPrompt="1"/>
          </p:nvPr>
        </p:nvSpPr>
        <p:spPr>
          <a:xfrm>
            <a:off x="328613" y="1832422"/>
            <a:ext cx="11528770" cy="561887"/>
          </a:xfrm>
          <a:prstGeom prst="rect">
            <a:avLst/>
          </a:prstGeom>
        </p:spPr>
        <p:txBody>
          <a:bodyPr/>
          <a:lstStyle>
            <a:lvl1pPr marL="0" indent="0">
              <a:buNone/>
              <a:defRPr>
                <a:solidFill>
                  <a:schemeClr val="bg1"/>
                </a:solidFill>
              </a:defRPr>
            </a:lvl1pPr>
            <a:lvl2pPr marL="457200" indent="0">
              <a:buNone/>
              <a:defRPr/>
            </a:lvl2pPr>
          </a:lstStyle>
          <a:p>
            <a:pPr lvl="0"/>
            <a:r>
              <a:rPr lang="en-US" dirty="0"/>
              <a:t>Click to edit Master </a:t>
            </a:r>
            <a:r>
              <a:rPr lang="en-US" dirty="0" err="1"/>
              <a:t>SubTitle</a:t>
            </a:r>
            <a:r>
              <a:rPr lang="en-US" dirty="0"/>
              <a:t> styles</a:t>
            </a:r>
          </a:p>
          <a:p>
            <a:pPr lvl="1"/>
            <a:endParaRPr lang="en-US" dirty="0"/>
          </a:p>
        </p:txBody>
      </p:sp>
    </p:spTree>
    <p:extLst>
      <p:ext uri="{BB962C8B-B14F-4D97-AF65-F5344CB8AC3E}">
        <p14:creationId xmlns:p14="http://schemas.microsoft.com/office/powerpoint/2010/main" val="96229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ench Page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DCAE226-E4EA-DF4E-886C-47101F7C2D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6">
            <a:extLst>
              <a:ext uri="{FF2B5EF4-FFF2-40B4-BE49-F238E27FC236}">
                <a16:creationId xmlns:a16="http://schemas.microsoft.com/office/drawing/2014/main" id="{4751BC4A-61E5-D044-A5B9-F91AC8E97B40}"/>
              </a:ext>
            </a:extLst>
          </p:cNvPr>
          <p:cNvSpPr>
            <a:spLocks noGrp="1"/>
          </p:cNvSpPr>
          <p:nvPr>
            <p:ph type="body" sz="quarter" idx="10" hasCustomPrompt="1"/>
          </p:nvPr>
        </p:nvSpPr>
        <p:spPr>
          <a:xfrm>
            <a:off x="327991" y="506620"/>
            <a:ext cx="11529392" cy="924615"/>
          </a:xfrm>
          <a:prstGeom prst="rect">
            <a:avLst/>
          </a:prstGeom>
        </p:spPr>
        <p:txBody>
          <a:bodyPr/>
          <a:lstStyle>
            <a:lvl1pPr marL="0" indent="0">
              <a:buNone/>
              <a:defRPr b="1" i="0" baseline="0">
                <a:solidFill>
                  <a:srgbClr val="C00000"/>
                </a:solidFill>
                <a:latin typeface="Helvetica" pitchFamily="2" charset="0"/>
              </a:defRPr>
            </a:lvl1pPr>
          </a:lstStyle>
          <a:p>
            <a:pPr lvl="0"/>
            <a:r>
              <a:rPr lang="en-US" dirty="0"/>
              <a:t>CLICK TO EDIT MASTER TITLE STYLES</a:t>
            </a:r>
          </a:p>
        </p:txBody>
      </p:sp>
      <p:pic>
        <p:nvPicPr>
          <p:cNvPr id="6" name="Picture 5">
            <a:extLst>
              <a:ext uri="{FF2B5EF4-FFF2-40B4-BE49-F238E27FC236}">
                <a16:creationId xmlns:a16="http://schemas.microsoft.com/office/drawing/2014/main" id="{48034396-BAD0-7E45-9ECB-4DC934C93D3E}"/>
              </a:ext>
            </a:extLst>
          </p:cNvPr>
          <p:cNvPicPr>
            <a:picLocks noChangeAspect="1"/>
          </p:cNvPicPr>
          <p:nvPr userDrawn="1"/>
        </p:nvPicPr>
        <p:blipFill>
          <a:blip r:embed="rId3"/>
          <a:stretch>
            <a:fillRect/>
          </a:stretch>
        </p:blipFill>
        <p:spPr>
          <a:xfrm>
            <a:off x="10411239" y="6271868"/>
            <a:ext cx="1485900" cy="355600"/>
          </a:xfrm>
          <a:prstGeom prst="rect">
            <a:avLst/>
          </a:prstGeom>
        </p:spPr>
      </p:pic>
      <p:pic>
        <p:nvPicPr>
          <p:cNvPr id="9" name="Picture 8">
            <a:extLst>
              <a:ext uri="{FF2B5EF4-FFF2-40B4-BE49-F238E27FC236}">
                <a16:creationId xmlns:a16="http://schemas.microsoft.com/office/drawing/2014/main" id="{677DB629-D8D7-D843-8A6D-BBDF29B94213}"/>
              </a:ext>
            </a:extLst>
          </p:cNvPr>
          <p:cNvPicPr>
            <a:picLocks noChangeAspect="1"/>
          </p:cNvPicPr>
          <p:nvPr userDrawn="1"/>
        </p:nvPicPr>
        <p:blipFill>
          <a:blip r:embed="rId4"/>
          <a:stretch>
            <a:fillRect/>
          </a:stretch>
        </p:blipFill>
        <p:spPr>
          <a:xfrm>
            <a:off x="327991" y="6387186"/>
            <a:ext cx="2469565" cy="240282"/>
          </a:xfrm>
          <a:prstGeom prst="rect">
            <a:avLst/>
          </a:prstGeom>
        </p:spPr>
      </p:pic>
    </p:spTree>
    <p:extLst>
      <p:ext uri="{BB962C8B-B14F-4D97-AF65-F5344CB8AC3E}">
        <p14:creationId xmlns:p14="http://schemas.microsoft.com/office/powerpoint/2010/main" val="92859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ench Page B">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72FC5AA2-633F-6740-9EBD-9F5089533E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5ADEDCD-49FC-564A-8540-1251562E04BD}"/>
              </a:ext>
            </a:extLst>
          </p:cNvPr>
          <p:cNvSpPr txBox="1"/>
          <p:nvPr userDrawn="1"/>
        </p:nvSpPr>
        <p:spPr>
          <a:xfrm>
            <a:off x="914081" y="1361587"/>
            <a:ext cx="9118121" cy="3693319"/>
          </a:xfrm>
          <a:prstGeom prst="rect">
            <a:avLst/>
          </a:prstGeom>
          <a:noFill/>
        </p:spPr>
        <p:txBody>
          <a:bodyPr wrap="square" rtlCol="0">
            <a:spAutoFit/>
          </a:bodyPr>
          <a:lstStyle/>
          <a:p>
            <a:r>
              <a:rPr lang="en-CA" sz="1800" b="0" i="0" u="none" strike="noStrike" kern="1200" dirty="0">
                <a:solidFill>
                  <a:schemeClr val="tx1"/>
                </a:solidFill>
                <a:effectLst/>
                <a:latin typeface="Lato" panose="020F0502020204030203" pitchFamily="34" charset="77"/>
                <a:ea typeface="+mn-ea"/>
                <a:cs typeface="+mn-cs"/>
              </a:rPr>
              <a:t>Lorem ipsum dolor sit </a:t>
            </a:r>
            <a:r>
              <a:rPr lang="en-CA" sz="1800" b="0" i="0" u="none" strike="noStrike" kern="1200" dirty="0" err="1">
                <a:solidFill>
                  <a:schemeClr val="tx1"/>
                </a:solidFill>
                <a:effectLst/>
                <a:latin typeface="Lato" panose="020F0502020204030203" pitchFamily="34" charset="77"/>
                <a:ea typeface="+mn-ea"/>
                <a:cs typeface="+mn-cs"/>
              </a:rPr>
              <a:t>amet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consectetur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adipiscing</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elit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Curabitur</a:t>
            </a:r>
            <a:r>
              <a:rPr lang="en-CA" sz="1800" b="0" i="0" u="none" strike="noStrike" kern="1200" dirty="0">
                <a:solidFill>
                  <a:schemeClr val="tx1"/>
                </a:solidFill>
                <a:effectLst/>
                <a:latin typeface="Lato" panose="020F0502020204030203" pitchFamily="34" charset="77"/>
                <a:ea typeface="+mn-ea"/>
                <a:cs typeface="+mn-cs"/>
              </a:rPr>
              <a:t> dictum, </a:t>
            </a:r>
            <a:r>
              <a:rPr lang="en-CA" sz="1800" b="0" i="0" u="none" strike="noStrike" kern="1200" dirty="0" err="1">
                <a:solidFill>
                  <a:schemeClr val="tx1"/>
                </a:solidFill>
                <a:effectLst/>
                <a:latin typeface="Lato" panose="020F0502020204030203" pitchFamily="34" charset="77"/>
                <a:ea typeface="+mn-ea"/>
                <a:cs typeface="+mn-cs"/>
              </a:rPr>
              <a:t>nunc</a:t>
            </a:r>
            <a:r>
              <a:rPr lang="en-CA" sz="1800" b="0" i="0" u="none" strike="noStrike" kern="1200" dirty="0">
                <a:solidFill>
                  <a:schemeClr val="tx1"/>
                </a:solidFill>
                <a:effectLst/>
                <a:latin typeface="Lato" panose="020F0502020204030203" pitchFamily="34" charset="77"/>
                <a:ea typeface="+mn-ea"/>
                <a:cs typeface="+mn-cs"/>
              </a:rPr>
              <a:t> in </a:t>
            </a:r>
            <a:r>
              <a:rPr lang="en-CA" sz="1800" b="0" i="0" u="none" strike="noStrike" kern="1200" dirty="0" err="1">
                <a:solidFill>
                  <a:schemeClr val="tx1"/>
                </a:solidFill>
                <a:effectLst/>
                <a:latin typeface="Lato" panose="020F0502020204030203" pitchFamily="34" charset="77"/>
                <a:ea typeface="+mn-ea"/>
                <a:cs typeface="+mn-cs"/>
              </a:rPr>
              <a:t>hendrerit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efficitur</a:t>
            </a:r>
            <a:r>
              <a:rPr lang="en-CA" sz="1800" b="0" i="0" u="none" strike="noStrike" kern="1200" dirty="0">
                <a:solidFill>
                  <a:schemeClr val="tx1"/>
                </a:solidFill>
                <a:effectLst/>
                <a:latin typeface="Lato" panose="020F0502020204030203" pitchFamily="34" charset="77"/>
                <a:ea typeface="+mn-ea"/>
                <a:cs typeface="+mn-cs"/>
              </a:rPr>
              <a:t>, dolor lacus </a:t>
            </a:r>
            <a:r>
              <a:rPr lang="en-CA" sz="1800" b="0" i="0" u="none" strike="noStrike" kern="1200" dirty="0" err="1">
                <a:solidFill>
                  <a:schemeClr val="tx1"/>
                </a:solidFill>
                <a:effectLst/>
                <a:latin typeface="Lato" panose="020F0502020204030203" pitchFamily="34" charset="77"/>
                <a:ea typeface="+mn-ea"/>
                <a:cs typeface="+mn-cs"/>
              </a:rPr>
              <a:t>fringilla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nulla</a:t>
            </a:r>
            <a:r>
              <a:rPr lang="en-CA" sz="1800" b="0" i="0" u="none" strike="noStrike" kern="1200" dirty="0">
                <a:solidFill>
                  <a:schemeClr val="tx1"/>
                </a:solidFill>
                <a:effectLst/>
                <a:latin typeface="Lato" panose="020F0502020204030203" pitchFamily="34" charset="77"/>
                <a:ea typeface="+mn-ea"/>
                <a:cs typeface="+mn-cs"/>
              </a:rPr>
              <a:t>, vitae </a:t>
            </a:r>
            <a:r>
              <a:rPr lang="en-CA" sz="1800" b="0" i="0" u="none" strike="noStrike" kern="1200" dirty="0" err="1">
                <a:solidFill>
                  <a:schemeClr val="tx1"/>
                </a:solidFill>
                <a:effectLst/>
                <a:latin typeface="Lato" panose="020F0502020204030203" pitchFamily="34" charset="77"/>
                <a:ea typeface="+mn-ea"/>
                <a:cs typeface="+mn-cs"/>
              </a:rPr>
              <a:t>sagittis</a:t>
            </a:r>
            <a:r>
              <a:rPr lang="en-CA" sz="1800" b="0" i="0" u="none" strike="noStrike" kern="1200" dirty="0">
                <a:solidFill>
                  <a:schemeClr val="tx1"/>
                </a:solidFill>
                <a:effectLst/>
                <a:latin typeface="Lato" panose="020F0502020204030203" pitchFamily="34" charset="77"/>
                <a:ea typeface="+mn-ea"/>
                <a:cs typeface="+mn-cs"/>
              </a:rPr>
              <a:t> lacus </a:t>
            </a:r>
            <a:r>
              <a:rPr lang="en-CA" sz="1800" b="0" i="0" u="none" strike="noStrike" kern="1200" dirty="0" err="1">
                <a:solidFill>
                  <a:schemeClr val="tx1"/>
                </a:solidFill>
                <a:effectLst/>
                <a:latin typeface="Lato" panose="020F0502020204030203" pitchFamily="34" charset="77"/>
                <a:ea typeface="+mn-ea"/>
                <a:cs typeface="+mn-cs"/>
              </a:rPr>
              <a:t>tortor</a:t>
            </a:r>
            <a:r>
              <a:rPr lang="en-CA" sz="1800" b="0" i="0" u="none" strike="noStrike" kern="1200" dirty="0">
                <a:solidFill>
                  <a:schemeClr val="tx1"/>
                </a:solidFill>
                <a:effectLst/>
                <a:latin typeface="Lato" panose="020F0502020204030203" pitchFamily="34" charset="77"/>
                <a:ea typeface="+mn-ea"/>
                <a:cs typeface="+mn-cs"/>
              </a:rPr>
              <a:t> id </a:t>
            </a:r>
            <a:r>
              <a:rPr lang="en-CA" sz="1800" b="0" i="0" u="none" strike="noStrike" kern="1200" dirty="0" err="1">
                <a:solidFill>
                  <a:schemeClr val="tx1"/>
                </a:solidFill>
                <a:effectLst/>
                <a:latin typeface="Lato" panose="020F0502020204030203" pitchFamily="34" charset="77"/>
                <a:ea typeface="+mn-ea"/>
                <a:cs typeface="+mn-cs"/>
              </a:rPr>
              <a:t>eros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Curabitur</a:t>
            </a:r>
            <a:r>
              <a:rPr lang="en-CA" sz="1800" b="0" i="0" u="none" strike="noStrike" kern="1200" dirty="0">
                <a:solidFill>
                  <a:schemeClr val="tx1"/>
                </a:solidFill>
                <a:effectLst/>
                <a:latin typeface="Lato" panose="020F0502020204030203" pitchFamily="34" charset="77"/>
                <a:ea typeface="+mn-ea"/>
                <a:cs typeface="+mn-cs"/>
              </a:rPr>
              <a:t> cursus </a:t>
            </a:r>
            <a:r>
              <a:rPr lang="en-CA" sz="1800" b="0" i="0" u="none" strike="noStrike" kern="1200" dirty="0" err="1">
                <a:solidFill>
                  <a:schemeClr val="tx1"/>
                </a:solidFill>
                <a:effectLst/>
                <a:latin typeface="Lato" panose="020F0502020204030203" pitchFamily="34" charset="77"/>
                <a:ea typeface="+mn-ea"/>
                <a:cs typeface="+mn-cs"/>
              </a:rPr>
              <a:t>posuere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odio</a:t>
            </a:r>
            <a:r>
              <a:rPr lang="en-CA" sz="1800" b="0" i="0" u="none" strike="noStrike" kern="1200" dirty="0">
                <a:solidFill>
                  <a:schemeClr val="tx1"/>
                </a:solidFill>
                <a:effectLst/>
                <a:latin typeface="Lato" panose="020F0502020204030203" pitchFamily="34" charset="77"/>
                <a:ea typeface="+mn-ea"/>
                <a:cs typeface="+mn-cs"/>
              </a:rPr>
              <a:t> id </a:t>
            </a:r>
            <a:r>
              <a:rPr lang="en-CA" sz="1800" b="0" i="0" u="none" strike="noStrike" kern="1200" dirty="0" err="1">
                <a:solidFill>
                  <a:schemeClr val="tx1"/>
                </a:solidFill>
                <a:effectLst/>
                <a:latin typeface="Lato" panose="020F0502020204030203" pitchFamily="34" charset="77"/>
                <a:ea typeface="+mn-ea"/>
                <a:cs typeface="+mn-cs"/>
              </a:rPr>
              <a:t>volutpat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Quisque</a:t>
            </a:r>
            <a:r>
              <a:rPr lang="en-CA" sz="1800" b="0" i="0" u="none" strike="noStrike" kern="1200" dirty="0">
                <a:solidFill>
                  <a:schemeClr val="tx1"/>
                </a:solidFill>
                <a:effectLst/>
                <a:latin typeface="Lato" panose="020F0502020204030203" pitchFamily="34" charset="77"/>
                <a:ea typeface="+mn-ea"/>
                <a:cs typeface="+mn-cs"/>
              </a:rPr>
              <a:t> ante ligula, </a:t>
            </a:r>
            <a:r>
              <a:rPr lang="en-CA" sz="1800" b="0" i="0" u="none" strike="noStrike" kern="1200" dirty="0" err="1">
                <a:solidFill>
                  <a:schemeClr val="tx1"/>
                </a:solidFill>
                <a:effectLst/>
                <a:latin typeface="Lato" panose="020F0502020204030203" pitchFamily="34" charset="77"/>
                <a:ea typeface="+mn-ea"/>
                <a:cs typeface="+mn-cs"/>
              </a:rPr>
              <a:t>rutrum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vel</a:t>
            </a:r>
            <a:r>
              <a:rPr lang="en-CA" sz="1800" b="0" i="0" u="none" strike="noStrike" kern="1200" dirty="0">
                <a:solidFill>
                  <a:schemeClr val="tx1"/>
                </a:solidFill>
                <a:effectLst/>
                <a:latin typeface="Lato" panose="020F0502020204030203" pitchFamily="34" charset="77"/>
                <a:ea typeface="+mn-ea"/>
                <a:cs typeface="+mn-cs"/>
              </a:rPr>
              <a:t> lacus ac, </a:t>
            </a:r>
            <a:r>
              <a:rPr lang="en-CA" sz="1800" b="0" i="0" u="none" strike="noStrike" kern="1200" dirty="0" err="1">
                <a:solidFill>
                  <a:schemeClr val="tx1"/>
                </a:solidFill>
                <a:effectLst/>
                <a:latin typeface="Lato" panose="020F0502020204030203" pitchFamily="34" charset="77"/>
                <a:ea typeface="+mn-ea"/>
                <a:cs typeface="+mn-cs"/>
              </a:rPr>
              <a:t>consequat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ultricies</a:t>
            </a:r>
            <a:r>
              <a:rPr lang="en-CA" sz="1800" b="0" i="0" u="none" strike="noStrike" kern="1200" dirty="0">
                <a:solidFill>
                  <a:schemeClr val="tx1"/>
                </a:solidFill>
                <a:effectLst/>
                <a:latin typeface="Lato" panose="020F0502020204030203" pitchFamily="34" charset="77"/>
                <a:ea typeface="+mn-ea"/>
                <a:cs typeface="+mn-cs"/>
              </a:rPr>
              <a:t> dolor. </a:t>
            </a:r>
            <a:r>
              <a:rPr lang="en-CA" sz="1800" b="0" i="0" u="none" strike="noStrike" kern="1200" dirty="0" err="1">
                <a:solidFill>
                  <a:schemeClr val="tx1"/>
                </a:solidFill>
                <a:effectLst/>
                <a:latin typeface="Lato" panose="020F0502020204030203" pitchFamily="34" charset="77"/>
                <a:ea typeface="+mn-ea"/>
                <a:cs typeface="+mn-cs"/>
              </a:rPr>
              <a:t>Ut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malesuada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nulla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nec</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aliquam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ullamcorper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Sed</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luctus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eleifend</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tellus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placerat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lobortis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sem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mollis</a:t>
            </a:r>
            <a:r>
              <a:rPr lang="en-CA" sz="1800" b="0" i="0" u="none" strike="noStrike" kern="1200" dirty="0">
                <a:solidFill>
                  <a:schemeClr val="tx1"/>
                </a:solidFill>
                <a:effectLst/>
                <a:latin typeface="Lato" panose="020F0502020204030203" pitchFamily="34" charset="77"/>
                <a:ea typeface="+mn-ea"/>
                <a:cs typeface="+mn-cs"/>
              </a:rPr>
              <a:t> sed. Integer </a:t>
            </a:r>
            <a:r>
              <a:rPr lang="en-CA" sz="1800" b="0" i="0" u="none" strike="noStrike" kern="1200" dirty="0" err="1">
                <a:solidFill>
                  <a:schemeClr val="tx1"/>
                </a:solidFill>
                <a:effectLst/>
                <a:latin typeface="Lato" panose="020F0502020204030203" pitchFamily="34" charset="77"/>
                <a:ea typeface="+mn-ea"/>
                <a:cs typeface="+mn-cs"/>
              </a:rPr>
              <a:t>scelerisque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leo</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ultricies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dapibus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vulputate</a:t>
            </a:r>
            <a:r>
              <a:rPr lang="en-CA" sz="1800" b="0" i="0" u="none" strike="noStrike" kern="1200" dirty="0">
                <a:solidFill>
                  <a:schemeClr val="tx1"/>
                </a:solidFill>
                <a:effectLst/>
                <a:latin typeface="Lato" panose="020F0502020204030203" pitchFamily="34" charset="77"/>
                <a:ea typeface="+mn-ea"/>
                <a:cs typeface="+mn-cs"/>
              </a:rPr>
              <a:t>, ante </a:t>
            </a:r>
            <a:r>
              <a:rPr lang="en-CA" sz="1800" b="0" i="0" u="none" strike="noStrike" kern="1200" dirty="0" err="1">
                <a:solidFill>
                  <a:schemeClr val="tx1"/>
                </a:solidFill>
                <a:effectLst/>
                <a:latin typeface="Lato" panose="020F0502020204030203" pitchFamily="34" charset="77"/>
                <a:ea typeface="+mn-ea"/>
                <a:cs typeface="+mn-cs"/>
              </a:rPr>
              <a:t>nibh</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imperdiet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tortor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faucibus</a:t>
            </a:r>
            <a:r>
              <a:rPr lang="en-CA" sz="1800" b="0" i="0" u="none" strike="noStrike" kern="1200" dirty="0">
                <a:solidFill>
                  <a:schemeClr val="tx1"/>
                </a:solidFill>
                <a:effectLst/>
                <a:latin typeface="Lato" panose="020F0502020204030203" pitchFamily="34" charset="77"/>
                <a:ea typeface="+mn-ea"/>
                <a:cs typeface="+mn-cs"/>
              </a:rPr>
              <a:t> ante </a:t>
            </a:r>
            <a:r>
              <a:rPr lang="en-CA" sz="1800" b="0" i="0" u="none" strike="noStrike" kern="1200" dirty="0" err="1">
                <a:solidFill>
                  <a:schemeClr val="tx1"/>
                </a:solidFill>
                <a:effectLst/>
                <a:latin typeface="Lato" panose="020F0502020204030203" pitchFamily="34" charset="77"/>
                <a:ea typeface="+mn-ea"/>
                <a:cs typeface="+mn-cs"/>
              </a:rPr>
              <a:t>elit</a:t>
            </a:r>
            <a:r>
              <a:rPr lang="en-CA" sz="1800" b="0" i="0" u="none" strike="noStrike" kern="1200" dirty="0">
                <a:solidFill>
                  <a:schemeClr val="tx1"/>
                </a:solidFill>
                <a:effectLst/>
                <a:latin typeface="Lato" panose="020F0502020204030203" pitchFamily="34" charset="77"/>
                <a:ea typeface="+mn-ea"/>
                <a:cs typeface="+mn-cs"/>
              </a:rPr>
              <a:t> non </a:t>
            </a:r>
            <a:r>
              <a:rPr lang="en-CA" sz="1800" b="0" i="0" u="none" strike="noStrike" kern="1200" dirty="0" err="1">
                <a:solidFill>
                  <a:schemeClr val="tx1"/>
                </a:solidFill>
                <a:effectLst/>
                <a:latin typeface="Lato" panose="020F0502020204030203" pitchFamily="34" charset="77"/>
                <a:ea typeface="+mn-ea"/>
                <a:cs typeface="+mn-cs"/>
              </a:rPr>
              <a:t>nulla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Nulla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sollicitudin</a:t>
            </a:r>
            <a:r>
              <a:rPr lang="en-CA" sz="1800" b="0" i="0" u="none" strike="noStrike" kern="1200" dirty="0">
                <a:solidFill>
                  <a:schemeClr val="tx1"/>
                </a:solidFill>
                <a:effectLst/>
                <a:latin typeface="Lato" panose="020F0502020204030203" pitchFamily="34" charset="77"/>
                <a:ea typeface="+mn-ea"/>
                <a:cs typeface="+mn-cs"/>
              </a:rPr>
              <a:t> et </a:t>
            </a:r>
            <a:r>
              <a:rPr lang="en-CA" sz="1800" b="0" i="0" u="none" strike="noStrike" kern="1200" dirty="0" err="1">
                <a:solidFill>
                  <a:schemeClr val="tx1"/>
                </a:solidFill>
                <a:effectLst/>
                <a:latin typeface="Lato" panose="020F0502020204030203" pitchFamily="34" charset="77"/>
                <a:ea typeface="+mn-ea"/>
                <a:cs typeface="+mn-cs"/>
              </a:rPr>
              <a:t>nunc</a:t>
            </a:r>
            <a:r>
              <a:rPr lang="en-CA" sz="1800" b="0" i="0" u="none" strike="noStrike" kern="1200" dirty="0">
                <a:solidFill>
                  <a:schemeClr val="tx1"/>
                </a:solidFill>
                <a:effectLst/>
                <a:latin typeface="Lato" panose="020F0502020204030203" pitchFamily="34" charset="77"/>
                <a:ea typeface="+mn-ea"/>
                <a:cs typeface="+mn-cs"/>
              </a:rPr>
              <a:t> at </a:t>
            </a:r>
            <a:r>
              <a:rPr lang="en-CA" sz="1800" b="0" i="0" u="none" strike="noStrike" kern="1200" dirty="0" err="1">
                <a:solidFill>
                  <a:schemeClr val="tx1"/>
                </a:solidFill>
                <a:effectLst/>
                <a:latin typeface="Lato" panose="020F0502020204030203" pitchFamily="34" charset="77"/>
                <a:ea typeface="+mn-ea"/>
                <a:cs typeface="+mn-cs"/>
              </a:rPr>
              <a:t>aliquam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Suspendisse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vestibulum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tellus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ut</a:t>
            </a:r>
            <a:r>
              <a:rPr lang="en-CA" sz="1800" b="0" i="0" u="none" strike="noStrike" kern="1200" dirty="0">
                <a:solidFill>
                  <a:schemeClr val="tx1"/>
                </a:solidFill>
                <a:effectLst/>
                <a:latin typeface="Lato" panose="020F0502020204030203" pitchFamily="34" charset="77"/>
                <a:ea typeface="+mn-ea"/>
                <a:cs typeface="+mn-cs"/>
              </a:rPr>
              <a:t> lorem </a:t>
            </a:r>
            <a:r>
              <a:rPr lang="en-CA" sz="1800" b="0" i="0" u="none" strike="noStrike" kern="1200" dirty="0" err="1">
                <a:solidFill>
                  <a:schemeClr val="tx1"/>
                </a:solidFill>
                <a:effectLst/>
                <a:latin typeface="Lato" panose="020F0502020204030203" pitchFamily="34" charset="77"/>
                <a:ea typeface="+mn-ea"/>
                <a:cs typeface="+mn-cs"/>
              </a:rPr>
              <a:t>volutpat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scelerisque</a:t>
            </a:r>
            <a:r>
              <a:rPr lang="en-CA" sz="1800" b="0" i="0" u="none" strike="noStrike" kern="1200" dirty="0">
                <a:solidFill>
                  <a:schemeClr val="tx1"/>
                </a:solidFill>
                <a:effectLst/>
                <a:latin typeface="Lato" panose="020F0502020204030203" pitchFamily="34" charset="77"/>
                <a:ea typeface="+mn-ea"/>
                <a:cs typeface="+mn-cs"/>
              </a:rPr>
              <a:t> quam </a:t>
            </a:r>
            <a:r>
              <a:rPr lang="en-CA" sz="1800" b="0" i="0" u="none" strike="noStrike" kern="1200" dirty="0" err="1">
                <a:solidFill>
                  <a:schemeClr val="tx1"/>
                </a:solidFill>
                <a:effectLst/>
                <a:latin typeface="Lato" panose="020F0502020204030203" pitchFamily="34" charset="77"/>
                <a:ea typeface="+mn-ea"/>
                <a:cs typeface="+mn-cs"/>
              </a:rPr>
              <a:t>pellentesque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Fusce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erat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tellus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commodo</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eget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nunc</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nec</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ultricies</a:t>
            </a:r>
            <a:r>
              <a:rPr lang="en-CA" sz="1800" b="0" i="0" u="none" strike="noStrike" kern="1200" dirty="0">
                <a:solidFill>
                  <a:schemeClr val="tx1"/>
                </a:solidFill>
                <a:effectLst/>
                <a:latin typeface="Lato" panose="020F0502020204030203" pitchFamily="34" charset="77"/>
                <a:ea typeface="+mn-ea"/>
                <a:cs typeface="+mn-cs"/>
              </a:rPr>
              <a:t> semper dolor. </a:t>
            </a:r>
            <a:r>
              <a:rPr lang="en-CA" sz="1800" b="0" i="0" u="none" strike="noStrike" kern="1200" dirty="0" err="1">
                <a:solidFill>
                  <a:schemeClr val="tx1"/>
                </a:solidFill>
                <a:effectLst/>
                <a:latin typeface="Lato" panose="020F0502020204030203" pitchFamily="34" charset="77"/>
                <a:ea typeface="+mn-ea"/>
                <a:cs typeface="+mn-cs"/>
              </a:rPr>
              <a:t>Donec</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quis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eros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tincidunt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aliquam</a:t>
            </a:r>
            <a:r>
              <a:rPr lang="en-CA" sz="1800" b="0" i="0" u="none" strike="noStrike" kern="1200" dirty="0">
                <a:solidFill>
                  <a:schemeClr val="tx1"/>
                </a:solidFill>
                <a:effectLst/>
                <a:latin typeface="Lato" panose="020F0502020204030203" pitchFamily="34" charset="77"/>
                <a:ea typeface="+mn-ea"/>
                <a:cs typeface="+mn-cs"/>
              </a:rPr>
              <a:t> ante sit </a:t>
            </a:r>
            <a:r>
              <a:rPr lang="en-CA" sz="1800" b="0" i="0" u="none" strike="noStrike" kern="1200" dirty="0" err="1">
                <a:solidFill>
                  <a:schemeClr val="tx1"/>
                </a:solidFill>
                <a:effectLst/>
                <a:latin typeface="Lato" panose="020F0502020204030203" pitchFamily="34" charset="77"/>
                <a:ea typeface="+mn-ea"/>
                <a:cs typeface="+mn-cs"/>
              </a:rPr>
              <a:t>amet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fermentum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nisl</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Suspendisse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condimentum</a:t>
            </a:r>
            <a:r>
              <a:rPr lang="en-CA" sz="1800" b="0" i="0" u="none" strike="noStrike" kern="1200" dirty="0">
                <a:solidFill>
                  <a:schemeClr val="tx1"/>
                </a:solidFill>
                <a:effectLst/>
                <a:latin typeface="Lato" panose="020F0502020204030203" pitchFamily="34" charset="77"/>
                <a:ea typeface="+mn-ea"/>
                <a:cs typeface="+mn-cs"/>
              </a:rPr>
              <a:t>, libero in </a:t>
            </a:r>
            <a:r>
              <a:rPr lang="en-CA" sz="1800" b="0" i="0" u="none" strike="noStrike" kern="1200" dirty="0" err="1">
                <a:solidFill>
                  <a:schemeClr val="tx1"/>
                </a:solidFill>
                <a:effectLst/>
                <a:latin typeface="Lato" panose="020F0502020204030203" pitchFamily="34" charset="77"/>
                <a:ea typeface="+mn-ea"/>
                <a:cs typeface="+mn-cs"/>
              </a:rPr>
              <a:t>viverra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ultricies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lectus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arcu</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mattis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sapien</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eu</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laoreet</a:t>
            </a:r>
            <a:r>
              <a:rPr lang="en-CA" sz="1800" b="0" i="0" u="none" strike="noStrike" kern="1200" dirty="0">
                <a:solidFill>
                  <a:schemeClr val="tx1"/>
                </a:solidFill>
                <a:effectLst/>
                <a:latin typeface="Lato" panose="020F0502020204030203" pitchFamily="34" charset="77"/>
                <a:ea typeface="+mn-ea"/>
                <a:cs typeface="+mn-cs"/>
              </a:rPr>
              <a:t> dui </a:t>
            </a:r>
            <a:r>
              <a:rPr lang="en-CA" sz="1800" b="0" i="0" u="none" strike="noStrike" kern="1200" dirty="0" err="1">
                <a:solidFill>
                  <a:schemeClr val="tx1"/>
                </a:solidFill>
                <a:effectLst/>
                <a:latin typeface="Lato" panose="020F0502020204030203" pitchFamily="34" charset="77"/>
                <a:ea typeface="+mn-ea"/>
                <a:cs typeface="+mn-cs"/>
              </a:rPr>
              <a:t>turpis</a:t>
            </a:r>
            <a:r>
              <a:rPr lang="en-CA" sz="1800" b="0" i="0" u="none" strike="noStrike" kern="1200" dirty="0">
                <a:solidFill>
                  <a:schemeClr val="tx1"/>
                </a:solidFill>
                <a:effectLst/>
                <a:latin typeface="Lato" panose="020F0502020204030203" pitchFamily="34" charset="77"/>
                <a:ea typeface="+mn-ea"/>
                <a:cs typeface="+mn-cs"/>
              </a:rPr>
              <a:t> ac </a:t>
            </a:r>
            <a:r>
              <a:rPr lang="en-CA" sz="1800" b="0" i="0" u="none" strike="noStrike" kern="1200" dirty="0" err="1">
                <a:solidFill>
                  <a:schemeClr val="tx1"/>
                </a:solidFill>
                <a:effectLst/>
                <a:latin typeface="Lato" panose="020F0502020204030203" pitchFamily="34" charset="77"/>
                <a:ea typeface="+mn-ea"/>
                <a:cs typeface="+mn-cs"/>
              </a:rPr>
              <a:t>velit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Quisque</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euismod</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nec</a:t>
            </a:r>
            <a:r>
              <a:rPr lang="en-CA" sz="1800" b="0" i="0" u="none" strike="noStrike" kern="1200" dirty="0">
                <a:solidFill>
                  <a:schemeClr val="tx1"/>
                </a:solidFill>
                <a:effectLst/>
                <a:latin typeface="Lato" panose="020F0502020204030203" pitchFamily="34" charset="77"/>
                <a:ea typeface="+mn-ea"/>
                <a:cs typeface="+mn-cs"/>
              </a:rPr>
              <a:t> nisi sit </a:t>
            </a:r>
            <a:r>
              <a:rPr lang="en-CA" sz="1800" b="0" i="0" u="none" strike="noStrike" kern="1200" dirty="0" err="1">
                <a:solidFill>
                  <a:schemeClr val="tx1"/>
                </a:solidFill>
                <a:effectLst/>
                <a:latin typeface="Lato" panose="020F0502020204030203" pitchFamily="34" charset="77"/>
                <a:ea typeface="+mn-ea"/>
                <a:cs typeface="+mn-cs"/>
              </a:rPr>
              <a:t>amet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auctor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Mauris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imperdiet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commodo</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consequat</a:t>
            </a:r>
            <a:r>
              <a:rPr lang="en-CA" sz="1800" b="0" i="0" u="none" strike="noStrike" kern="1200" dirty="0">
                <a:solidFill>
                  <a:schemeClr val="tx1"/>
                </a:solidFill>
                <a:effectLst/>
                <a:latin typeface="Lato" panose="020F0502020204030203" pitchFamily="34" charset="77"/>
                <a:ea typeface="+mn-ea"/>
                <a:cs typeface="+mn-cs"/>
              </a:rPr>
              <a:t>. In </a:t>
            </a:r>
            <a:r>
              <a:rPr lang="en-CA" sz="1800" b="0" i="0" u="none" strike="noStrike" kern="1200" dirty="0" err="1">
                <a:solidFill>
                  <a:schemeClr val="tx1"/>
                </a:solidFill>
                <a:effectLst/>
                <a:latin typeface="Lato" panose="020F0502020204030203" pitchFamily="34" charset="77"/>
                <a:ea typeface="+mn-ea"/>
                <a:cs typeface="+mn-cs"/>
              </a:rPr>
              <a:t>vehicula</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sapien</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quis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luctus</a:t>
            </a:r>
            <a:r>
              <a:rPr lang="en-CA" sz="1800" b="0" i="0" u="none" strike="noStrike" kern="1200" dirty="0">
                <a:solidFill>
                  <a:schemeClr val="tx1"/>
                </a:solidFill>
                <a:effectLst/>
                <a:latin typeface="Lato" panose="020F0502020204030203" pitchFamily="34" charset="77"/>
                <a:ea typeface="+mn-ea"/>
                <a:cs typeface="+mn-cs"/>
              </a:rPr>
              <a:t> gravida, </a:t>
            </a:r>
            <a:r>
              <a:rPr lang="en-CA" sz="1800" b="0" i="0" u="none" strike="noStrike" kern="1200" dirty="0" err="1">
                <a:solidFill>
                  <a:schemeClr val="tx1"/>
                </a:solidFill>
                <a:effectLst/>
                <a:latin typeface="Lato" panose="020F0502020204030203" pitchFamily="34" charset="77"/>
                <a:ea typeface="+mn-ea"/>
                <a:cs typeface="+mn-cs"/>
              </a:rPr>
              <a:t>orci</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tortor</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sollicitudin</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augue</a:t>
            </a:r>
            <a:r>
              <a:rPr lang="en-CA" sz="1800" b="0" i="0" u="none" strike="noStrike" kern="1200" dirty="0">
                <a:solidFill>
                  <a:schemeClr val="tx1"/>
                </a:solidFill>
                <a:effectLst/>
                <a:latin typeface="Lato" panose="020F0502020204030203" pitchFamily="34" charset="77"/>
                <a:ea typeface="+mn-ea"/>
                <a:cs typeface="+mn-cs"/>
              </a:rPr>
              <a:t>, sit </a:t>
            </a:r>
            <a:r>
              <a:rPr lang="en-CA" sz="1800" b="0" i="0" u="none" strike="noStrike" kern="1200" dirty="0" err="1">
                <a:solidFill>
                  <a:schemeClr val="tx1"/>
                </a:solidFill>
                <a:effectLst/>
                <a:latin typeface="Lato" panose="020F0502020204030203" pitchFamily="34" charset="77"/>
                <a:ea typeface="+mn-ea"/>
                <a:cs typeface="+mn-cs"/>
              </a:rPr>
              <a:t>amet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consequat</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eros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justo</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vel</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sapien</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Nullam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metus</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enim</a:t>
            </a:r>
            <a:r>
              <a:rPr lang="en-CA" sz="1800" b="0" i="0" u="none" strike="noStrike" kern="1200" dirty="0">
                <a:solidFill>
                  <a:schemeClr val="tx1"/>
                </a:solidFill>
                <a:effectLst/>
                <a:latin typeface="Lato" panose="020F0502020204030203" pitchFamily="34" charset="77"/>
                <a:ea typeface="+mn-ea"/>
                <a:cs typeface="+mn-cs"/>
              </a:rPr>
              <a:t>, </a:t>
            </a:r>
            <a:r>
              <a:rPr lang="en-CA" sz="1800" b="0" i="0" u="none" strike="noStrike" kern="1200" dirty="0" err="1">
                <a:solidFill>
                  <a:schemeClr val="tx1"/>
                </a:solidFill>
                <a:effectLst/>
                <a:latin typeface="Lato" panose="020F0502020204030203" pitchFamily="34" charset="77"/>
                <a:ea typeface="+mn-ea"/>
                <a:cs typeface="+mn-cs"/>
              </a:rPr>
              <a:t>suscipit</a:t>
            </a:r>
            <a:r>
              <a:rPr lang="en-CA" sz="1800" b="0" i="0" u="none" strike="noStrike" kern="1200" dirty="0">
                <a:solidFill>
                  <a:schemeClr val="tx1"/>
                </a:solidFill>
                <a:effectLst/>
                <a:latin typeface="Lato" panose="020F0502020204030203" pitchFamily="34" charset="77"/>
                <a:ea typeface="+mn-ea"/>
                <a:cs typeface="+mn-cs"/>
              </a:rPr>
              <a:t> et </a:t>
            </a:r>
            <a:r>
              <a:rPr lang="en-CA" sz="1800" b="0" i="0" u="none" strike="noStrike" kern="1200" dirty="0" err="1">
                <a:solidFill>
                  <a:schemeClr val="tx1"/>
                </a:solidFill>
                <a:effectLst/>
                <a:latin typeface="Lato" panose="020F0502020204030203" pitchFamily="34" charset="77"/>
                <a:ea typeface="+mn-ea"/>
                <a:cs typeface="+mn-cs"/>
              </a:rPr>
              <a:t>vestibulum</a:t>
            </a:r>
            <a:r>
              <a:rPr lang="en-CA" sz="1800" b="0" i="0" u="none" strike="noStrike" kern="1200" dirty="0">
                <a:solidFill>
                  <a:schemeClr val="tx1"/>
                </a:solidFill>
                <a:effectLst/>
                <a:latin typeface="Lato" panose="020F0502020204030203" pitchFamily="34" charset="77"/>
                <a:ea typeface="+mn-ea"/>
                <a:cs typeface="+mn-cs"/>
              </a:rPr>
              <a:t> in, </a:t>
            </a:r>
            <a:r>
              <a:rPr lang="en-CA" sz="1800" b="0" i="0" u="none" strike="noStrike" kern="1200" dirty="0" err="1">
                <a:solidFill>
                  <a:schemeClr val="tx1"/>
                </a:solidFill>
                <a:effectLst/>
                <a:latin typeface="Lato" panose="020F0502020204030203" pitchFamily="34" charset="77"/>
                <a:ea typeface="+mn-ea"/>
                <a:cs typeface="+mn-cs"/>
              </a:rPr>
              <a:t>egestas</a:t>
            </a:r>
            <a:r>
              <a:rPr lang="en-CA" sz="1800" b="0" i="0" u="none" strike="noStrike" kern="1200" dirty="0">
                <a:solidFill>
                  <a:schemeClr val="tx1"/>
                </a:solidFill>
                <a:effectLst/>
                <a:latin typeface="Lato" panose="020F0502020204030203" pitchFamily="34" charset="77"/>
                <a:ea typeface="+mn-ea"/>
                <a:cs typeface="+mn-cs"/>
              </a:rPr>
              <a:t> at quam.</a:t>
            </a:r>
            <a:endParaRPr lang="en-US" b="0" i="0" dirty="0">
              <a:solidFill>
                <a:schemeClr val="tx1"/>
              </a:solidFill>
              <a:latin typeface="Lato" panose="020F0502020204030203" pitchFamily="34" charset="77"/>
            </a:endParaRPr>
          </a:p>
        </p:txBody>
      </p:sp>
      <p:sp>
        <p:nvSpPr>
          <p:cNvPr id="8" name="Text Placeholder 6">
            <a:extLst>
              <a:ext uri="{FF2B5EF4-FFF2-40B4-BE49-F238E27FC236}">
                <a16:creationId xmlns:a16="http://schemas.microsoft.com/office/drawing/2014/main" id="{BCBEDF0C-D722-ED47-B89A-0EB6AAD2DD3B}"/>
              </a:ext>
            </a:extLst>
          </p:cNvPr>
          <p:cNvSpPr>
            <a:spLocks noGrp="1"/>
          </p:cNvSpPr>
          <p:nvPr>
            <p:ph type="body" sz="quarter" idx="10" hasCustomPrompt="1"/>
          </p:nvPr>
        </p:nvSpPr>
        <p:spPr>
          <a:xfrm>
            <a:off x="327991" y="506620"/>
            <a:ext cx="11529392" cy="924615"/>
          </a:xfrm>
          <a:prstGeom prst="rect">
            <a:avLst/>
          </a:prstGeom>
        </p:spPr>
        <p:txBody>
          <a:bodyPr/>
          <a:lstStyle>
            <a:lvl1pPr marL="0" indent="0">
              <a:buNone/>
              <a:defRPr b="1" i="0" baseline="0">
                <a:solidFill>
                  <a:srgbClr val="C00000"/>
                </a:solidFill>
                <a:latin typeface="Helvetica" pitchFamily="2" charset="0"/>
              </a:defRPr>
            </a:lvl1pPr>
          </a:lstStyle>
          <a:p>
            <a:pPr lvl="0"/>
            <a:r>
              <a:rPr lang="en-US" dirty="0"/>
              <a:t>CLICK TO EDIT MASTER TITLE STYLES</a:t>
            </a:r>
          </a:p>
        </p:txBody>
      </p:sp>
      <p:pic>
        <p:nvPicPr>
          <p:cNvPr id="7" name="Picture 6">
            <a:extLst>
              <a:ext uri="{FF2B5EF4-FFF2-40B4-BE49-F238E27FC236}">
                <a16:creationId xmlns:a16="http://schemas.microsoft.com/office/drawing/2014/main" id="{D032CF66-8DC8-D84D-B1E3-BDF3621156D0}"/>
              </a:ext>
            </a:extLst>
          </p:cNvPr>
          <p:cNvPicPr>
            <a:picLocks noChangeAspect="1"/>
          </p:cNvPicPr>
          <p:nvPr userDrawn="1"/>
        </p:nvPicPr>
        <p:blipFill>
          <a:blip r:embed="rId3"/>
          <a:stretch>
            <a:fillRect/>
          </a:stretch>
        </p:blipFill>
        <p:spPr>
          <a:xfrm>
            <a:off x="10411239" y="6271868"/>
            <a:ext cx="1485900" cy="355600"/>
          </a:xfrm>
          <a:prstGeom prst="rect">
            <a:avLst/>
          </a:prstGeom>
        </p:spPr>
      </p:pic>
      <p:pic>
        <p:nvPicPr>
          <p:cNvPr id="10" name="Picture 9">
            <a:extLst>
              <a:ext uri="{FF2B5EF4-FFF2-40B4-BE49-F238E27FC236}">
                <a16:creationId xmlns:a16="http://schemas.microsoft.com/office/drawing/2014/main" id="{0EB1756E-CDFD-E648-B8D7-27FB1ECDB32B}"/>
              </a:ext>
            </a:extLst>
          </p:cNvPr>
          <p:cNvPicPr>
            <a:picLocks noChangeAspect="1"/>
          </p:cNvPicPr>
          <p:nvPr userDrawn="1"/>
        </p:nvPicPr>
        <p:blipFill>
          <a:blip r:embed="rId4"/>
          <a:stretch>
            <a:fillRect/>
          </a:stretch>
        </p:blipFill>
        <p:spPr>
          <a:xfrm>
            <a:off x="327991" y="6387186"/>
            <a:ext cx="2469565" cy="240282"/>
          </a:xfrm>
          <a:prstGeom prst="rect">
            <a:avLst/>
          </a:prstGeom>
        </p:spPr>
      </p:pic>
    </p:spTree>
    <p:extLst>
      <p:ext uri="{BB962C8B-B14F-4D97-AF65-F5344CB8AC3E}">
        <p14:creationId xmlns:p14="http://schemas.microsoft.com/office/powerpoint/2010/main" val="48171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83841164-A9A9-D147-8702-905A9D2FF5EF}"/>
              </a:ext>
            </a:extLst>
          </p:cNvPr>
          <p:cNvPicPr>
            <a:picLocks noChangeAspect="1"/>
          </p:cNvPicPr>
          <p:nvPr userDrawn="1"/>
        </p:nvPicPr>
        <p:blipFill>
          <a:blip r:embed="rId10"/>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0B77E13-A6F0-F64C-BF6E-59138DF2C1F5}"/>
              </a:ext>
            </a:extLst>
          </p:cNvPr>
          <p:cNvPicPr>
            <a:picLocks noChangeAspect="1"/>
          </p:cNvPicPr>
          <p:nvPr userDrawn="1"/>
        </p:nvPicPr>
        <p:blipFill>
          <a:blip r:embed="rId11"/>
          <a:stretch>
            <a:fillRect/>
          </a:stretch>
        </p:blipFill>
        <p:spPr>
          <a:xfrm>
            <a:off x="10371483" y="358913"/>
            <a:ext cx="1485900" cy="355600"/>
          </a:xfrm>
          <a:prstGeom prst="rect">
            <a:avLst/>
          </a:prstGeom>
        </p:spPr>
      </p:pic>
    </p:spTree>
    <p:extLst>
      <p:ext uri="{BB962C8B-B14F-4D97-AF65-F5344CB8AC3E}">
        <p14:creationId xmlns:p14="http://schemas.microsoft.com/office/powerpoint/2010/main" val="198022691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0" r:id="rId4"/>
    <p:sldLayoutId id="2147483656" r:id="rId5"/>
    <p:sldLayoutId id="2147483652" r:id="rId6"/>
    <p:sldLayoutId id="2147483653" r:id="rId7"/>
    <p:sldLayoutId id="214748365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3ED76-B990-1846-8840-C780B6D61FCE}"/>
              </a:ext>
            </a:extLst>
          </p:cNvPr>
          <p:cNvSpPr>
            <a:spLocks noGrp="1"/>
          </p:cNvSpPr>
          <p:nvPr>
            <p:ph type="body" sz="quarter" idx="12"/>
          </p:nvPr>
        </p:nvSpPr>
        <p:spPr>
          <a:xfrm>
            <a:off x="328613" y="2391125"/>
            <a:ext cx="11529392" cy="924615"/>
          </a:xfrm>
        </p:spPr>
        <p:txBody>
          <a:bodyPr/>
          <a:lstStyle/>
          <a:p>
            <a:pPr algn="ctr"/>
            <a:r>
              <a:rPr lang="en-US" sz="3200" dirty="0"/>
              <a:t>Canada’s Support to Nigeria’s Health Sector</a:t>
            </a:r>
          </a:p>
        </p:txBody>
      </p:sp>
      <p:sp>
        <p:nvSpPr>
          <p:cNvPr id="3" name="Text Placeholder 2">
            <a:extLst>
              <a:ext uri="{FF2B5EF4-FFF2-40B4-BE49-F238E27FC236}">
                <a16:creationId xmlns:a16="http://schemas.microsoft.com/office/drawing/2014/main" id="{48681262-CFF4-6C40-B58F-D7A06F30CA1A}"/>
              </a:ext>
            </a:extLst>
          </p:cNvPr>
          <p:cNvSpPr>
            <a:spLocks noGrp="1"/>
          </p:cNvSpPr>
          <p:nvPr>
            <p:ph type="body" sz="quarter" idx="13"/>
          </p:nvPr>
        </p:nvSpPr>
        <p:spPr>
          <a:xfrm>
            <a:off x="328613" y="4257128"/>
            <a:ext cx="11528770" cy="924615"/>
          </a:xfrm>
        </p:spPr>
        <p:txBody>
          <a:bodyPr/>
          <a:lstStyle/>
          <a:p>
            <a:pPr algn="ctr"/>
            <a:r>
              <a:rPr lang="en-US" dirty="0"/>
              <a:t>September 2021 </a:t>
            </a:r>
          </a:p>
        </p:txBody>
      </p:sp>
    </p:spTree>
    <p:extLst>
      <p:ext uri="{BB962C8B-B14F-4D97-AF65-F5344CB8AC3E}">
        <p14:creationId xmlns:p14="http://schemas.microsoft.com/office/powerpoint/2010/main" val="41818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5C1EE3-38DB-8441-A1FF-A040590F5AEE}"/>
              </a:ext>
            </a:extLst>
          </p:cNvPr>
          <p:cNvSpPr>
            <a:spLocks noGrp="1"/>
          </p:cNvSpPr>
          <p:nvPr>
            <p:ph type="body" sz="quarter" idx="10"/>
          </p:nvPr>
        </p:nvSpPr>
        <p:spPr>
          <a:xfrm>
            <a:off x="327991" y="521399"/>
            <a:ext cx="11529392" cy="1168454"/>
          </a:xfrm>
        </p:spPr>
        <p:txBody>
          <a:bodyPr/>
          <a:lstStyle/>
          <a:p>
            <a:r>
              <a:rPr lang="en-US" sz="3600" dirty="0"/>
              <a:t>The Big Picture</a:t>
            </a:r>
          </a:p>
        </p:txBody>
      </p:sp>
      <p:sp>
        <p:nvSpPr>
          <p:cNvPr id="3" name="TextBox 2"/>
          <p:cNvSpPr txBox="1"/>
          <p:nvPr/>
        </p:nvSpPr>
        <p:spPr>
          <a:xfrm>
            <a:off x="497150" y="1812234"/>
            <a:ext cx="10457895" cy="3170099"/>
          </a:xfrm>
          <a:prstGeom prst="rect">
            <a:avLst/>
          </a:prstGeom>
          <a:noFill/>
        </p:spPr>
        <p:txBody>
          <a:bodyPr wrap="square" rtlCol="0">
            <a:spAutoFit/>
          </a:bodyPr>
          <a:lstStyle/>
          <a:p>
            <a:pPr marL="285750" indent="-285750">
              <a:buFont typeface="Arial" panose="020B0604020202020204" pitchFamily="34" charset="0"/>
              <a:buChar char="•"/>
            </a:pPr>
            <a:r>
              <a:rPr lang="en-CA" sz="2800" dirty="0"/>
              <a:t>Canada is an active development partner in Nigeria, particularly in the health sector.</a:t>
            </a:r>
          </a:p>
          <a:p>
            <a:endParaRPr lang="en-CA" sz="2800" dirty="0"/>
          </a:p>
          <a:p>
            <a:pPr marL="285750" indent="-285750">
              <a:buFont typeface="Arial" panose="020B0604020202020204" pitchFamily="34" charset="0"/>
              <a:buChar char="•"/>
            </a:pPr>
            <a:r>
              <a:rPr lang="en-CA" sz="2800" dirty="0"/>
              <a:t>Between 2015 and 2021, Canada has contributed approximately </a:t>
            </a:r>
            <a:r>
              <a:rPr lang="en-CA" sz="2800" b="1" dirty="0"/>
              <a:t>USD $110 million </a:t>
            </a:r>
            <a:r>
              <a:rPr lang="en-CA" sz="2800" dirty="0"/>
              <a:t>towards health programming.</a:t>
            </a:r>
          </a:p>
          <a:p>
            <a:endParaRPr lang="en-CA" sz="2800" dirty="0"/>
          </a:p>
          <a:p>
            <a:pPr marL="285750" indent="-285750">
              <a:buFont typeface="Arial" panose="020B0604020202020204" pitchFamily="34" charset="0"/>
              <a:buChar char="•"/>
            </a:pPr>
            <a:r>
              <a:rPr lang="en-CA" sz="2800" dirty="0"/>
              <a:t>Health indicators remain a concern. </a:t>
            </a:r>
          </a:p>
        </p:txBody>
      </p:sp>
    </p:spTree>
    <p:extLst>
      <p:ext uri="{BB962C8B-B14F-4D97-AF65-F5344CB8AC3E}">
        <p14:creationId xmlns:p14="http://schemas.microsoft.com/office/powerpoint/2010/main" val="42172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sz="3600" dirty="0"/>
              <a:t>The Big Picture</a:t>
            </a:r>
          </a:p>
        </p:txBody>
      </p:sp>
      <p:sp>
        <p:nvSpPr>
          <p:cNvPr id="3" name="TextBox 2"/>
          <p:cNvSpPr txBox="1"/>
          <p:nvPr/>
        </p:nvSpPr>
        <p:spPr>
          <a:xfrm>
            <a:off x="577049" y="1670932"/>
            <a:ext cx="9241654" cy="5386090"/>
          </a:xfrm>
          <a:prstGeom prst="rect">
            <a:avLst/>
          </a:prstGeom>
          <a:noFill/>
        </p:spPr>
        <p:txBody>
          <a:bodyPr wrap="square" rtlCol="0">
            <a:spAutoFit/>
          </a:bodyPr>
          <a:lstStyle/>
          <a:p>
            <a:pPr marL="285750" indent="-285750">
              <a:buFont typeface="Arial" panose="020B0604020202020204" pitchFamily="34" charset="0"/>
              <a:buChar char="•"/>
            </a:pPr>
            <a:r>
              <a:rPr lang="en-CA" sz="2800" dirty="0"/>
              <a:t>Supporting Nigeria’s efforts to meet the health needs of the poorest and most vulnerable. </a:t>
            </a:r>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r>
              <a:rPr lang="en-CA" sz="2800" dirty="0"/>
              <a:t>Overall emphasis on the health and rights of women and children.</a:t>
            </a:r>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r>
              <a:rPr lang="en-CA" sz="2800" dirty="0"/>
              <a:t>Footprint focused on Northern Nigeria</a:t>
            </a:r>
          </a:p>
          <a:p>
            <a:pPr marL="742950" lvl="1" indent="-285750">
              <a:buFont typeface="Arial" panose="020B0604020202020204" pitchFamily="34" charset="0"/>
              <a:buChar char="•"/>
            </a:pPr>
            <a:r>
              <a:rPr lang="en-CA" sz="2800" dirty="0" err="1"/>
              <a:t>Sokoto</a:t>
            </a:r>
            <a:r>
              <a:rPr lang="en-CA" sz="2800" dirty="0"/>
              <a:t>, </a:t>
            </a:r>
            <a:r>
              <a:rPr lang="en-CA" sz="2800" dirty="0" err="1"/>
              <a:t>Zamfara</a:t>
            </a:r>
            <a:r>
              <a:rPr lang="en-CA" sz="2800" dirty="0"/>
              <a:t>, </a:t>
            </a:r>
            <a:r>
              <a:rPr lang="en-CA" sz="2800" dirty="0" err="1"/>
              <a:t>Katsina</a:t>
            </a:r>
            <a:r>
              <a:rPr lang="en-CA" sz="2800" dirty="0"/>
              <a:t>, Kano, Bauchi, </a:t>
            </a:r>
            <a:r>
              <a:rPr lang="en-CA" sz="2800" dirty="0" err="1"/>
              <a:t>Gombe</a:t>
            </a:r>
            <a:r>
              <a:rPr lang="en-CA" sz="2800" dirty="0"/>
              <a:t>, </a:t>
            </a:r>
            <a:r>
              <a:rPr lang="en-CA" sz="2800" dirty="0" err="1"/>
              <a:t>Yobe</a:t>
            </a:r>
            <a:r>
              <a:rPr lang="en-CA" sz="2800" dirty="0"/>
              <a:t>, Adamawa, </a:t>
            </a:r>
            <a:r>
              <a:rPr lang="en-CA" sz="2800" dirty="0" err="1"/>
              <a:t>Borno</a:t>
            </a:r>
            <a:r>
              <a:rPr lang="en-CA" sz="2800" dirty="0"/>
              <a:t>.</a:t>
            </a:r>
          </a:p>
          <a:p>
            <a:endParaRPr lang="en-CA" sz="2800" dirty="0"/>
          </a:p>
          <a:p>
            <a:pPr lvl="1"/>
            <a:endParaRPr lang="en-CA" sz="2800" dirty="0"/>
          </a:p>
          <a:p>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21790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991" y="488147"/>
            <a:ext cx="11529392" cy="924615"/>
          </a:xfrm>
        </p:spPr>
        <p:txBody>
          <a:bodyPr/>
          <a:lstStyle/>
          <a:p>
            <a:r>
              <a:rPr lang="en-CA" sz="3600" dirty="0"/>
              <a:t>Areas of Focus </a:t>
            </a:r>
          </a:p>
        </p:txBody>
      </p:sp>
      <p:sp>
        <p:nvSpPr>
          <p:cNvPr id="3" name="TextBox 2"/>
          <p:cNvSpPr txBox="1"/>
          <p:nvPr/>
        </p:nvSpPr>
        <p:spPr>
          <a:xfrm>
            <a:off x="581931" y="1304650"/>
            <a:ext cx="10561320" cy="3323987"/>
          </a:xfrm>
          <a:prstGeom prst="rect">
            <a:avLst/>
          </a:prstGeom>
          <a:noFill/>
        </p:spPr>
        <p:txBody>
          <a:bodyPr wrap="square" rtlCol="0">
            <a:spAutoFit/>
          </a:bodyPr>
          <a:lstStyle/>
          <a:p>
            <a:endParaRPr lang="en-CA" sz="2800" dirty="0"/>
          </a:p>
          <a:p>
            <a:pPr marL="285750" indent="-285750">
              <a:buFont typeface="Arial" panose="020B0604020202020204" pitchFamily="34" charset="0"/>
              <a:buChar char="•"/>
            </a:pPr>
            <a:r>
              <a:rPr lang="en-CA" sz="2800" dirty="0"/>
              <a:t>Responding to the sexual and reproductive health and rights (SRHR) needs of women and girls/adolescents.</a:t>
            </a:r>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r>
              <a:rPr lang="en-CA" sz="2800" dirty="0"/>
              <a:t>Promoting Gender Equality.</a:t>
            </a:r>
          </a:p>
          <a:p>
            <a:endParaRPr lang="en-CA" sz="1400" dirty="0"/>
          </a:p>
          <a:p>
            <a:pPr marL="914400" lvl="1" indent="-457200">
              <a:buSzPct val="70000"/>
              <a:buFont typeface="Wingdings" panose="05000000000000000000" pitchFamily="2" charset="2"/>
              <a:buChar char="§"/>
            </a:pPr>
            <a:r>
              <a:rPr lang="en-CA" sz="2800" dirty="0"/>
              <a:t>Supporting an enabling environment for more inclusive, gender-responsive service delivery and use. </a:t>
            </a:r>
          </a:p>
        </p:txBody>
      </p:sp>
    </p:spTree>
    <p:extLst>
      <p:ext uri="{BB962C8B-B14F-4D97-AF65-F5344CB8AC3E}">
        <p14:creationId xmlns:p14="http://schemas.microsoft.com/office/powerpoint/2010/main" val="315465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991" y="444736"/>
            <a:ext cx="11529392" cy="924615"/>
          </a:xfrm>
        </p:spPr>
        <p:txBody>
          <a:bodyPr/>
          <a:lstStyle/>
          <a:p>
            <a:r>
              <a:rPr lang="en-CA" sz="3600" dirty="0"/>
              <a:t>Areas of Focus</a:t>
            </a:r>
          </a:p>
        </p:txBody>
      </p:sp>
      <p:sp>
        <p:nvSpPr>
          <p:cNvPr id="3" name="TextBox 2"/>
          <p:cNvSpPr txBox="1"/>
          <p:nvPr/>
        </p:nvSpPr>
        <p:spPr>
          <a:xfrm>
            <a:off x="556889" y="1259727"/>
            <a:ext cx="10165080" cy="4678204"/>
          </a:xfrm>
          <a:prstGeom prst="rect">
            <a:avLst/>
          </a:prstGeom>
          <a:noFill/>
        </p:spPr>
        <p:txBody>
          <a:bodyPr wrap="square" rtlCol="0">
            <a:spAutoFit/>
          </a:bodyPr>
          <a:lstStyle/>
          <a:p>
            <a:endParaRPr lang="en-CA" sz="2800" dirty="0"/>
          </a:p>
          <a:p>
            <a:pPr marL="285750" indent="-285750">
              <a:buFont typeface="Arial" panose="020B0604020202020204" pitchFamily="34" charset="0"/>
              <a:buChar char="•"/>
            </a:pPr>
            <a:r>
              <a:rPr lang="en-CA" sz="2800" dirty="0"/>
              <a:t>Strengthening health systems at primary level and promoting mutual accountability. </a:t>
            </a:r>
          </a:p>
          <a:p>
            <a:endParaRPr lang="en-CA" sz="2800" dirty="0"/>
          </a:p>
          <a:p>
            <a:pPr marL="742950" lvl="1" indent="-285750">
              <a:buFont typeface="Arial" panose="020B0604020202020204" pitchFamily="34" charset="0"/>
              <a:buChar char="•"/>
            </a:pPr>
            <a:r>
              <a:rPr lang="en-CA" sz="2800" dirty="0"/>
              <a:t>Examples: </a:t>
            </a:r>
          </a:p>
          <a:p>
            <a:pPr marL="1371600" lvl="2" indent="-457200">
              <a:buSzPct val="70000"/>
              <a:buFont typeface="Wingdings" panose="05000000000000000000" pitchFamily="2" charset="2"/>
              <a:buChar char="§"/>
            </a:pPr>
            <a:r>
              <a:rPr lang="en-CA" sz="2800" dirty="0"/>
              <a:t>Contribution to the Bauchi State Primary Health Care </a:t>
            </a:r>
            <a:r>
              <a:rPr lang="en-CA" sz="2800" dirty="0" err="1"/>
              <a:t>MoU</a:t>
            </a:r>
            <a:r>
              <a:rPr lang="en-CA" sz="2800" dirty="0"/>
              <a:t>. </a:t>
            </a:r>
          </a:p>
          <a:p>
            <a:pPr marL="1371600" lvl="2" indent="-457200">
              <a:buSzPct val="70000"/>
              <a:buFont typeface="Wingdings" panose="05000000000000000000" pitchFamily="2" charset="2"/>
              <a:buChar char="§"/>
            </a:pPr>
            <a:r>
              <a:rPr lang="en-CA" sz="2800" dirty="0"/>
              <a:t>Support for Human Resources for Health (Bauchi, Cross River).</a:t>
            </a:r>
          </a:p>
          <a:p>
            <a:pPr marL="1200150" lvl="2" indent="-285750">
              <a:buFont typeface="Arial" panose="020B0604020202020204" pitchFamily="34" charset="0"/>
              <a:buChar char="•"/>
            </a:pPr>
            <a:endParaRPr lang="en-CA" sz="2800" dirty="0"/>
          </a:p>
          <a:p>
            <a:pPr lvl="1"/>
            <a:endParaRPr lang="en-CA" dirty="0"/>
          </a:p>
        </p:txBody>
      </p:sp>
    </p:spTree>
    <p:extLst>
      <p:ext uri="{BB962C8B-B14F-4D97-AF65-F5344CB8AC3E}">
        <p14:creationId xmlns:p14="http://schemas.microsoft.com/office/powerpoint/2010/main" val="2955859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geria Health Commissioners Forum - Canada Support to Health Sector" id="{308AF9F9-7FDF-4D8A-A6B0-2165BFDB6875}" vid="{4D1F544C-DB62-4BAC-900A-B2EE1A4C10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Nigeria Health Commissioners Forum - Canada Support to Health Sector</Template>
  <TotalTime>839</TotalTime>
  <Words>520</Words>
  <Application>Microsoft Office PowerPoint</Application>
  <PresentationFormat>Widescreen</PresentationFormat>
  <Paragraphs>64</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Franklin Gothic Book</vt:lpstr>
      <vt:lpstr>Helvetica</vt:lpstr>
      <vt:lpstr>Lato</vt:lpstr>
      <vt:lpstr>Wingdings</vt:lpstr>
      <vt:lpstr>Office Theme</vt:lpstr>
      <vt:lpstr>PowerPoint Presentation</vt:lpstr>
      <vt:lpstr>PowerPoint Presentation</vt:lpstr>
      <vt:lpstr>PowerPoint Presentation</vt:lpstr>
      <vt:lpstr>PowerPoint Presentation</vt:lpstr>
      <vt:lpstr>PowerPoint Presentation</vt:lpstr>
    </vt:vector>
  </TitlesOfParts>
  <Company>GAC-AMC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Pabalan, Camille -MHO</dc:creator>
  <cp:lastModifiedBy>Miracle Owolawi</cp:lastModifiedBy>
  <cp:revision>16</cp:revision>
  <dcterms:created xsi:type="dcterms:W3CDTF">2021-09-01T14:32:55Z</dcterms:created>
  <dcterms:modified xsi:type="dcterms:W3CDTF">2021-09-02T08:25:41Z</dcterms:modified>
</cp:coreProperties>
</file>