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16" r:id="rId3"/>
    <p:sldMasterId id="2147483728" r:id="rId4"/>
  </p:sldMasterIdLst>
  <p:notesMasterIdLst>
    <p:notesMasterId r:id="rId27"/>
  </p:notesMasterIdLst>
  <p:handoutMasterIdLst>
    <p:handoutMasterId r:id="rId28"/>
  </p:handoutMasterIdLst>
  <p:sldIdLst>
    <p:sldId id="315" r:id="rId5"/>
    <p:sldId id="257" r:id="rId6"/>
    <p:sldId id="330" r:id="rId7"/>
    <p:sldId id="396" r:id="rId8"/>
    <p:sldId id="318" r:id="rId9"/>
    <p:sldId id="312" r:id="rId10"/>
    <p:sldId id="261" r:id="rId11"/>
    <p:sldId id="296" r:id="rId12"/>
    <p:sldId id="404" r:id="rId13"/>
    <p:sldId id="270" r:id="rId14"/>
    <p:sldId id="292" r:id="rId15"/>
    <p:sldId id="329" r:id="rId16"/>
    <p:sldId id="405" r:id="rId17"/>
    <p:sldId id="293" r:id="rId18"/>
    <p:sldId id="326" r:id="rId19"/>
    <p:sldId id="328" r:id="rId20"/>
    <p:sldId id="399" r:id="rId21"/>
    <p:sldId id="400" r:id="rId22"/>
    <p:sldId id="276" r:id="rId23"/>
    <p:sldId id="271" r:id="rId24"/>
    <p:sldId id="406" r:id="rId25"/>
    <p:sldId id="3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88" userDrawn="1">
          <p15:clr>
            <a:srgbClr val="A4A3A4"/>
          </p15:clr>
        </p15:guide>
        <p15:guide id="4" pos="264" userDrawn="1">
          <p15:clr>
            <a:srgbClr val="A4A3A4"/>
          </p15:clr>
        </p15:guide>
        <p15:guide id="5" pos="7392" userDrawn="1">
          <p15:clr>
            <a:srgbClr val="A4A3A4"/>
          </p15:clr>
        </p15:guide>
        <p15:guide id="6" orient="horz" pos="40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740"/>
    <a:srgbClr val="259954"/>
    <a:srgbClr val="7F7F7F"/>
    <a:srgbClr val="F5F5F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78" autoAdjust="0"/>
    <p:restoredTop sz="94660"/>
  </p:normalViewPr>
  <p:slideViewPr>
    <p:cSldViewPr snapToGrid="0">
      <p:cViewPr varScale="1">
        <p:scale>
          <a:sx n="72" d="100"/>
          <a:sy n="72" d="100"/>
        </p:scale>
        <p:origin x="834" y="54"/>
      </p:cViewPr>
      <p:guideLst>
        <p:guide orient="horz" pos="2160"/>
        <p:guide pos="3840"/>
        <p:guide orient="horz" pos="288"/>
        <p:guide pos="264"/>
        <p:guide pos="7392"/>
        <p:guide orient="horz" pos="4032"/>
      </p:guideLst>
    </p:cSldViewPr>
  </p:slideViewPr>
  <p:notesTextViewPr>
    <p:cViewPr>
      <p:scale>
        <a:sx n="1" d="1"/>
        <a:sy n="1" d="1"/>
      </p:scale>
      <p:origin x="0" y="0"/>
    </p:cViewPr>
  </p:notesTextViewPr>
  <p:sorterViewPr>
    <p:cViewPr varScale="1">
      <p:scale>
        <a:sx n="100" d="100"/>
        <a:sy n="100" d="100"/>
      </p:scale>
      <p:origin x="0" y="-6114"/>
    </p:cViewPr>
  </p:sorterViewPr>
  <p:notesViewPr>
    <p:cSldViewPr snapToGrid="0">
      <p:cViewPr varScale="1">
        <p:scale>
          <a:sx n="88" d="100"/>
          <a:sy n="88"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8094C5-2335-48C2-B76A-49F1C88F00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5FAA7CC4-FED8-4E37-BEC8-2E7CBE3825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51A729-2F68-49FF-A5EE-A6064617D3D7}" type="datetimeFigureOut">
              <a:rPr lang="en-ID" smtClean="0"/>
              <a:t>26/08/2021</a:t>
            </a:fld>
            <a:endParaRPr lang="en-ID"/>
          </a:p>
        </p:txBody>
      </p:sp>
      <p:sp>
        <p:nvSpPr>
          <p:cNvPr id="4" name="Footer Placeholder 3">
            <a:extLst>
              <a:ext uri="{FF2B5EF4-FFF2-40B4-BE49-F238E27FC236}">
                <a16:creationId xmlns:a16="http://schemas.microsoft.com/office/drawing/2014/main" id="{3DABD1B1-F72C-4DEE-9892-F79EFB0133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E4B8FADD-16F7-4BA3-894E-0BCA2F8AD6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4ABB31-2E9B-4824-B41A-D74F5C9D84F8}" type="slidenum">
              <a:rPr lang="en-ID" smtClean="0"/>
              <a:t>‹#›</a:t>
            </a:fld>
            <a:endParaRPr lang="en-ID"/>
          </a:p>
        </p:txBody>
      </p:sp>
    </p:spTree>
    <p:extLst>
      <p:ext uri="{BB962C8B-B14F-4D97-AF65-F5344CB8AC3E}">
        <p14:creationId xmlns:p14="http://schemas.microsoft.com/office/powerpoint/2010/main" val="217335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EB715-82D3-4EDC-A4E6-1698036163D8}" type="datetimeFigureOut">
              <a:rPr lang="en-GB" smtClean="0"/>
              <a:t>26/08/2021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4302B-AF6C-45EE-8E31-E6B882E12DAF}" type="slidenum">
              <a:rPr lang="en-GB" smtClean="0"/>
              <a:t>‹#›</a:t>
            </a:fld>
            <a:endParaRPr lang="en-GB"/>
          </a:p>
        </p:txBody>
      </p:sp>
    </p:spTree>
    <p:extLst>
      <p:ext uri="{BB962C8B-B14F-4D97-AF65-F5344CB8AC3E}">
        <p14:creationId xmlns:p14="http://schemas.microsoft.com/office/powerpoint/2010/main" val="201042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24374-9639-4721-B670-6703E0109E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48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B2534D3-3637-44CB-AD10-4C4F14A001DA}"/>
              </a:ext>
            </a:extLst>
          </p:cNvPr>
          <p:cNvSpPr>
            <a:spLocks noGrp="1"/>
          </p:cNvSpPr>
          <p:nvPr>
            <p:ph type="pic" sz="quarter" idx="10"/>
          </p:nvPr>
        </p:nvSpPr>
        <p:spPr>
          <a:xfrm>
            <a:off x="0" y="3781425"/>
            <a:ext cx="2762925" cy="2324100"/>
          </a:xfrm>
          <a:custGeom>
            <a:avLst/>
            <a:gdLst>
              <a:gd name="connsiteX0" fmla="*/ 0 w 2762925"/>
              <a:gd name="connsiteY0" fmla="*/ 0 h 2324100"/>
              <a:gd name="connsiteX1" fmla="*/ 2762925 w 2762925"/>
              <a:gd name="connsiteY1" fmla="*/ 0 h 2324100"/>
              <a:gd name="connsiteX2" fmla="*/ 2762925 w 2762925"/>
              <a:gd name="connsiteY2" fmla="*/ 2324100 h 2324100"/>
              <a:gd name="connsiteX3" fmla="*/ 0 w 2762925"/>
              <a:gd name="connsiteY3" fmla="*/ 2324100 h 2324100"/>
            </a:gdLst>
            <a:ahLst/>
            <a:cxnLst>
              <a:cxn ang="0">
                <a:pos x="connsiteX0" y="connsiteY0"/>
              </a:cxn>
              <a:cxn ang="0">
                <a:pos x="connsiteX1" y="connsiteY1"/>
              </a:cxn>
              <a:cxn ang="0">
                <a:pos x="connsiteX2" y="connsiteY2"/>
              </a:cxn>
              <a:cxn ang="0">
                <a:pos x="connsiteX3" y="connsiteY3"/>
              </a:cxn>
            </a:cxnLst>
            <a:rect l="l" t="t" r="r" b="b"/>
            <a:pathLst>
              <a:path w="2762925" h="2324100">
                <a:moveTo>
                  <a:pt x="0" y="0"/>
                </a:moveTo>
                <a:lnTo>
                  <a:pt x="2762925" y="0"/>
                </a:lnTo>
                <a:lnTo>
                  <a:pt x="2762925" y="2324100"/>
                </a:lnTo>
                <a:lnTo>
                  <a:pt x="0" y="2324100"/>
                </a:lnTo>
                <a:close/>
              </a:path>
            </a:pathLst>
          </a:custGeom>
          <a:solidFill>
            <a:schemeClr val="bg2">
              <a:lumMod val="95000"/>
            </a:schemeClr>
          </a:solidFill>
        </p:spPr>
        <p:txBody>
          <a:bodyPr wrap="square">
            <a:noAutofit/>
          </a:bodyPr>
          <a:lstStyle>
            <a:lvl1pPr>
              <a:defRPr sz="800"/>
            </a:lvl1pPr>
          </a:lstStyle>
          <a:p>
            <a:endParaRPr lang="en-ID"/>
          </a:p>
        </p:txBody>
      </p:sp>
      <p:sp>
        <p:nvSpPr>
          <p:cNvPr id="12" name="Picture Placeholder 11">
            <a:extLst>
              <a:ext uri="{FF2B5EF4-FFF2-40B4-BE49-F238E27FC236}">
                <a16:creationId xmlns:a16="http://schemas.microsoft.com/office/drawing/2014/main" id="{A8D0600B-76A2-4EF0-80C1-4A66F0C8CD7C}"/>
              </a:ext>
            </a:extLst>
          </p:cNvPr>
          <p:cNvSpPr>
            <a:spLocks noGrp="1"/>
          </p:cNvSpPr>
          <p:nvPr>
            <p:ph type="pic" sz="quarter" idx="11"/>
          </p:nvPr>
        </p:nvSpPr>
        <p:spPr>
          <a:xfrm>
            <a:off x="2866799" y="3781425"/>
            <a:ext cx="2762925" cy="2324100"/>
          </a:xfrm>
          <a:custGeom>
            <a:avLst/>
            <a:gdLst>
              <a:gd name="connsiteX0" fmla="*/ 0 w 2762925"/>
              <a:gd name="connsiteY0" fmla="*/ 0 h 2324100"/>
              <a:gd name="connsiteX1" fmla="*/ 2762925 w 2762925"/>
              <a:gd name="connsiteY1" fmla="*/ 0 h 2324100"/>
              <a:gd name="connsiteX2" fmla="*/ 2762925 w 2762925"/>
              <a:gd name="connsiteY2" fmla="*/ 2324100 h 2324100"/>
              <a:gd name="connsiteX3" fmla="*/ 0 w 2762925"/>
              <a:gd name="connsiteY3" fmla="*/ 2324100 h 2324100"/>
            </a:gdLst>
            <a:ahLst/>
            <a:cxnLst>
              <a:cxn ang="0">
                <a:pos x="connsiteX0" y="connsiteY0"/>
              </a:cxn>
              <a:cxn ang="0">
                <a:pos x="connsiteX1" y="connsiteY1"/>
              </a:cxn>
              <a:cxn ang="0">
                <a:pos x="connsiteX2" y="connsiteY2"/>
              </a:cxn>
              <a:cxn ang="0">
                <a:pos x="connsiteX3" y="connsiteY3"/>
              </a:cxn>
            </a:cxnLst>
            <a:rect l="l" t="t" r="r" b="b"/>
            <a:pathLst>
              <a:path w="2762925" h="2324100">
                <a:moveTo>
                  <a:pt x="0" y="0"/>
                </a:moveTo>
                <a:lnTo>
                  <a:pt x="2762925" y="0"/>
                </a:lnTo>
                <a:lnTo>
                  <a:pt x="2762925" y="2324100"/>
                </a:lnTo>
                <a:lnTo>
                  <a:pt x="0" y="2324100"/>
                </a:lnTo>
                <a:close/>
              </a:path>
            </a:pathLst>
          </a:custGeom>
          <a:solidFill>
            <a:schemeClr val="bg2">
              <a:lumMod val="95000"/>
            </a:schemeClr>
          </a:solidFill>
        </p:spPr>
        <p:txBody>
          <a:bodyPr wrap="square">
            <a:noAutofit/>
          </a:bodyPr>
          <a:lstStyle>
            <a:lvl1pPr>
              <a:defRPr sz="800"/>
            </a:lvl1pPr>
          </a:lstStyle>
          <a:p>
            <a:endParaRPr lang="en-ID"/>
          </a:p>
        </p:txBody>
      </p:sp>
      <p:sp>
        <p:nvSpPr>
          <p:cNvPr id="13" name="Picture Placeholder 12">
            <a:extLst>
              <a:ext uri="{FF2B5EF4-FFF2-40B4-BE49-F238E27FC236}">
                <a16:creationId xmlns:a16="http://schemas.microsoft.com/office/drawing/2014/main" id="{A4BB82C9-0BA6-44C9-9969-1E99B76566C8}"/>
              </a:ext>
            </a:extLst>
          </p:cNvPr>
          <p:cNvSpPr>
            <a:spLocks noGrp="1"/>
          </p:cNvSpPr>
          <p:nvPr>
            <p:ph type="pic" sz="quarter" idx="12"/>
          </p:nvPr>
        </p:nvSpPr>
        <p:spPr>
          <a:xfrm>
            <a:off x="5733598" y="3781425"/>
            <a:ext cx="2762925" cy="2324100"/>
          </a:xfrm>
          <a:custGeom>
            <a:avLst/>
            <a:gdLst>
              <a:gd name="connsiteX0" fmla="*/ 0 w 2762925"/>
              <a:gd name="connsiteY0" fmla="*/ 0 h 2324100"/>
              <a:gd name="connsiteX1" fmla="*/ 2762925 w 2762925"/>
              <a:gd name="connsiteY1" fmla="*/ 0 h 2324100"/>
              <a:gd name="connsiteX2" fmla="*/ 2762925 w 2762925"/>
              <a:gd name="connsiteY2" fmla="*/ 2324100 h 2324100"/>
              <a:gd name="connsiteX3" fmla="*/ 0 w 2762925"/>
              <a:gd name="connsiteY3" fmla="*/ 2324100 h 2324100"/>
            </a:gdLst>
            <a:ahLst/>
            <a:cxnLst>
              <a:cxn ang="0">
                <a:pos x="connsiteX0" y="connsiteY0"/>
              </a:cxn>
              <a:cxn ang="0">
                <a:pos x="connsiteX1" y="connsiteY1"/>
              </a:cxn>
              <a:cxn ang="0">
                <a:pos x="connsiteX2" y="connsiteY2"/>
              </a:cxn>
              <a:cxn ang="0">
                <a:pos x="connsiteX3" y="connsiteY3"/>
              </a:cxn>
            </a:cxnLst>
            <a:rect l="l" t="t" r="r" b="b"/>
            <a:pathLst>
              <a:path w="2762925" h="2324100">
                <a:moveTo>
                  <a:pt x="0" y="0"/>
                </a:moveTo>
                <a:lnTo>
                  <a:pt x="2762925" y="0"/>
                </a:lnTo>
                <a:lnTo>
                  <a:pt x="2762925" y="2324100"/>
                </a:lnTo>
                <a:lnTo>
                  <a:pt x="0" y="2324100"/>
                </a:lnTo>
                <a:close/>
              </a:path>
            </a:pathLst>
          </a:custGeom>
          <a:solidFill>
            <a:schemeClr val="bg2">
              <a:lumMod val="95000"/>
            </a:schemeClr>
          </a:solidFill>
        </p:spPr>
        <p:txBody>
          <a:bodyPr wrap="square">
            <a:noAutofit/>
          </a:bodyPr>
          <a:lstStyle>
            <a:lvl1pPr>
              <a:defRPr sz="800"/>
            </a:lvl1pPr>
          </a:lstStyle>
          <a:p>
            <a:endParaRPr lang="en-ID"/>
          </a:p>
        </p:txBody>
      </p:sp>
      <p:sp>
        <p:nvSpPr>
          <p:cNvPr id="14" name="Picture Placeholder 13">
            <a:extLst>
              <a:ext uri="{FF2B5EF4-FFF2-40B4-BE49-F238E27FC236}">
                <a16:creationId xmlns:a16="http://schemas.microsoft.com/office/drawing/2014/main" id="{945652F4-111D-4286-9E9A-6EFCA84DCEA8}"/>
              </a:ext>
            </a:extLst>
          </p:cNvPr>
          <p:cNvSpPr>
            <a:spLocks noGrp="1"/>
          </p:cNvSpPr>
          <p:nvPr>
            <p:ph type="pic" sz="quarter" idx="13"/>
          </p:nvPr>
        </p:nvSpPr>
        <p:spPr>
          <a:xfrm>
            <a:off x="8600398" y="3781425"/>
            <a:ext cx="2762925" cy="2324100"/>
          </a:xfrm>
          <a:custGeom>
            <a:avLst/>
            <a:gdLst>
              <a:gd name="connsiteX0" fmla="*/ 0 w 2762925"/>
              <a:gd name="connsiteY0" fmla="*/ 0 h 2324100"/>
              <a:gd name="connsiteX1" fmla="*/ 2762925 w 2762925"/>
              <a:gd name="connsiteY1" fmla="*/ 0 h 2324100"/>
              <a:gd name="connsiteX2" fmla="*/ 2762925 w 2762925"/>
              <a:gd name="connsiteY2" fmla="*/ 2324100 h 2324100"/>
              <a:gd name="connsiteX3" fmla="*/ 0 w 2762925"/>
              <a:gd name="connsiteY3" fmla="*/ 2324100 h 2324100"/>
            </a:gdLst>
            <a:ahLst/>
            <a:cxnLst>
              <a:cxn ang="0">
                <a:pos x="connsiteX0" y="connsiteY0"/>
              </a:cxn>
              <a:cxn ang="0">
                <a:pos x="connsiteX1" y="connsiteY1"/>
              </a:cxn>
              <a:cxn ang="0">
                <a:pos x="connsiteX2" y="connsiteY2"/>
              </a:cxn>
              <a:cxn ang="0">
                <a:pos x="connsiteX3" y="connsiteY3"/>
              </a:cxn>
            </a:cxnLst>
            <a:rect l="l" t="t" r="r" b="b"/>
            <a:pathLst>
              <a:path w="2762925" h="2324100">
                <a:moveTo>
                  <a:pt x="0" y="0"/>
                </a:moveTo>
                <a:lnTo>
                  <a:pt x="2762925" y="0"/>
                </a:lnTo>
                <a:lnTo>
                  <a:pt x="2762925" y="2324100"/>
                </a:lnTo>
                <a:lnTo>
                  <a:pt x="0" y="2324100"/>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7">
            <a:extLst>
              <a:ext uri="{FF2B5EF4-FFF2-40B4-BE49-F238E27FC236}">
                <a16:creationId xmlns:a16="http://schemas.microsoft.com/office/drawing/2014/main" id="{B32BB4AB-EDA5-4C74-AF8A-BBF9E83F0B82}"/>
              </a:ext>
            </a:extLst>
          </p:cNvPr>
          <p:cNvSpPr>
            <a:spLocks noGrp="1"/>
          </p:cNvSpPr>
          <p:nvPr>
            <p:ph type="body" sz="quarter" idx="14" hasCustomPrompt="1"/>
          </p:nvPr>
        </p:nvSpPr>
        <p:spPr>
          <a:xfrm>
            <a:off x="1159604" y="1079033"/>
            <a:ext cx="386080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15417715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58D4AB3-CDE0-40EC-BB2D-C8AB0B3B2A5F}"/>
              </a:ext>
            </a:extLst>
          </p:cNvPr>
          <p:cNvSpPr>
            <a:spLocks noGrp="1"/>
          </p:cNvSpPr>
          <p:nvPr>
            <p:ph type="pic" sz="quarter" idx="10"/>
          </p:nvPr>
        </p:nvSpPr>
        <p:spPr>
          <a:xfrm>
            <a:off x="0" y="0"/>
            <a:ext cx="4813300" cy="6858000"/>
          </a:xfrm>
          <a:custGeom>
            <a:avLst/>
            <a:gdLst>
              <a:gd name="connsiteX0" fmla="*/ 0 w 4813300"/>
              <a:gd name="connsiteY0" fmla="*/ 0 h 6858000"/>
              <a:gd name="connsiteX1" fmla="*/ 4813300 w 4813300"/>
              <a:gd name="connsiteY1" fmla="*/ 0 h 6858000"/>
              <a:gd name="connsiteX2" fmla="*/ 4813300 w 4813300"/>
              <a:gd name="connsiteY2" fmla="*/ 6858000 h 6858000"/>
              <a:gd name="connsiteX3" fmla="*/ 0 w 48133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13300" h="6858000">
                <a:moveTo>
                  <a:pt x="0" y="0"/>
                </a:moveTo>
                <a:lnTo>
                  <a:pt x="4813300" y="0"/>
                </a:lnTo>
                <a:lnTo>
                  <a:pt x="4813300" y="6858000"/>
                </a:lnTo>
                <a:lnTo>
                  <a:pt x="0" y="6858000"/>
                </a:lnTo>
                <a:close/>
              </a:path>
            </a:pathLst>
          </a:custGeom>
          <a:solidFill>
            <a:schemeClr val="bg2">
              <a:lumMod val="95000"/>
            </a:schemeClr>
          </a:solidFill>
        </p:spPr>
        <p:txBody>
          <a:bodyPr wrap="square">
            <a:noAutofit/>
          </a:bodyPr>
          <a:lstStyle>
            <a:lvl1pPr>
              <a:defRPr sz="800"/>
            </a:lvl1pPr>
          </a:lstStyle>
          <a:p>
            <a:endParaRPr lang="en-ID"/>
          </a:p>
        </p:txBody>
      </p:sp>
      <p:sp>
        <p:nvSpPr>
          <p:cNvPr id="9" name="Picture Placeholder 8">
            <a:extLst>
              <a:ext uri="{FF2B5EF4-FFF2-40B4-BE49-F238E27FC236}">
                <a16:creationId xmlns:a16="http://schemas.microsoft.com/office/drawing/2014/main" id="{30448BA3-9F5C-4B40-B6A2-0E2C17C4E187}"/>
              </a:ext>
            </a:extLst>
          </p:cNvPr>
          <p:cNvSpPr>
            <a:spLocks noGrp="1"/>
          </p:cNvSpPr>
          <p:nvPr>
            <p:ph type="pic" sz="quarter" idx="11"/>
          </p:nvPr>
        </p:nvSpPr>
        <p:spPr>
          <a:xfrm>
            <a:off x="5301880" y="2302769"/>
            <a:ext cx="2933700" cy="3563398"/>
          </a:xfrm>
          <a:custGeom>
            <a:avLst/>
            <a:gdLst>
              <a:gd name="connsiteX0" fmla="*/ 0 w 2933700"/>
              <a:gd name="connsiteY0" fmla="*/ 0 h 3563398"/>
              <a:gd name="connsiteX1" fmla="*/ 2933700 w 2933700"/>
              <a:gd name="connsiteY1" fmla="*/ 0 h 3563398"/>
              <a:gd name="connsiteX2" fmla="*/ 2933700 w 2933700"/>
              <a:gd name="connsiteY2" fmla="*/ 3563398 h 3563398"/>
              <a:gd name="connsiteX3" fmla="*/ 0 w 2933700"/>
              <a:gd name="connsiteY3" fmla="*/ 3563398 h 3563398"/>
            </a:gdLst>
            <a:ahLst/>
            <a:cxnLst>
              <a:cxn ang="0">
                <a:pos x="connsiteX0" y="connsiteY0"/>
              </a:cxn>
              <a:cxn ang="0">
                <a:pos x="connsiteX1" y="connsiteY1"/>
              </a:cxn>
              <a:cxn ang="0">
                <a:pos x="connsiteX2" y="connsiteY2"/>
              </a:cxn>
              <a:cxn ang="0">
                <a:pos x="connsiteX3" y="connsiteY3"/>
              </a:cxn>
            </a:cxnLst>
            <a:rect l="l" t="t" r="r" b="b"/>
            <a:pathLst>
              <a:path w="2933700" h="3563398">
                <a:moveTo>
                  <a:pt x="0" y="0"/>
                </a:moveTo>
                <a:lnTo>
                  <a:pt x="2933700" y="0"/>
                </a:lnTo>
                <a:lnTo>
                  <a:pt x="2933700" y="3563398"/>
                </a:lnTo>
                <a:lnTo>
                  <a:pt x="0" y="3563398"/>
                </a:lnTo>
                <a:close/>
              </a:path>
            </a:pathLst>
          </a:custGeom>
          <a:solidFill>
            <a:schemeClr val="bg2">
              <a:lumMod val="95000"/>
            </a:schemeClr>
          </a:solidFill>
        </p:spPr>
        <p:txBody>
          <a:bodyPr wrap="square">
            <a:noAutofit/>
          </a:bodyPr>
          <a:lstStyle>
            <a:lvl1pPr>
              <a:defRPr sz="800"/>
            </a:lvl1pPr>
          </a:lstStyle>
          <a:p>
            <a:endParaRPr lang="en-ID"/>
          </a:p>
        </p:txBody>
      </p:sp>
      <p:sp>
        <p:nvSpPr>
          <p:cNvPr id="7" name="Text Placeholder 2">
            <a:extLst>
              <a:ext uri="{FF2B5EF4-FFF2-40B4-BE49-F238E27FC236}">
                <a16:creationId xmlns:a16="http://schemas.microsoft.com/office/drawing/2014/main" id="{3BAF0303-200A-45A2-9DA9-E884EE25D6DF}"/>
              </a:ext>
            </a:extLst>
          </p:cNvPr>
          <p:cNvSpPr>
            <a:spLocks noGrp="1"/>
          </p:cNvSpPr>
          <p:nvPr>
            <p:ph type="body" sz="quarter" idx="12" hasCustomPrompt="1"/>
          </p:nvPr>
        </p:nvSpPr>
        <p:spPr>
          <a:xfrm>
            <a:off x="5239438" y="719402"/>
            <a:ext cx="5602733" cy="754062"/>
          </a:xfrm>
        </p:spPr>
        <p:txBody>
          <a:bodyPr anchor="ctr">
            <a:normAutofit/>
          </a:bodyPr>
          <a:lstStyle>
            <a:lvl1pPr marL="0" indent="0">
              <a:lnSpc>
                <a:spcPct val="100000"/>
              </a:lnSpc>
              <a:buNone/>
              <a:defRPr sz="3600" b="1">
                <a:latin typeface="+mj-lt"/>
              </a:defRPr>
            </a:lvl1pPr>
          </a:lstStyle>
          <a:p>
            <a:pPr lvl="0"/>
            <a:r>
              <a:rPr lang="id-ID" dirty="0"/>
              <a:t>Title Here</a:t>
            </a:r>
            <a:endParaRPr lang="en-ID" dirty="0"/>
          </a:p>
        </p:txBody>
      </p:sp>
    </p:spTree>
    <p:extLst>
      <p:ext uri="{BB962C8B-B14F-4D97-AF65-F5344CB8AC3E}">
        <p14:creationId xmlns:p14="http://schemas.microsoft.com/office/powerpoint/2010/main" val="10122697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62116D3-7ABD-4A07-B102-EEFFCBAEC678}"/>
              </a:ext>
            </a:extLst>
          </p:cNvPr>
          <p:cNvSpPr>
            <a:spLocks noGrp="1"/>
          </p:cNvSpPr>
          <p:nvPr>
            <p:ph type="pic" sz="quarter" idx="10"/>
          </p:nvPr>
        </p:nvSpPr>
        <p:spPr>
          <a:xfrm>
            <a:off x="7543800" y="0"/>
            <a:ext cx="4648200" cy="6858000"/>
          </a:xfrm>
          <a:custGeom>
            <a:avLst/>
            <a:gdLst>
              <a:gd name="connsiteX0" fmla="*/ 0 w 4648200"/>
              <a:gd name="connsiteY0" fmla="*/ 0 h 6858000"/>
              <a:gd name="connsiteX1" fmla="*/ 4648200 w 4648200"/>
              <a:gd name="connsiteY1" fmla="*/ 0 h 6858000"/>
              <a:gd name="connsiteX2" fmla="*/ 4648200 w 4648200"/>
              <a:gd name="connsiteY2" fmla="*/ 4127500 h 6858000"/>
              <a:gd name="connsiteX3" fmla="*/ 4648200 w 4648200"/>
              <a:gd name="connsiteY3" fmla="*/ 6858000 h 6858000"/>
              <a:gd name="connsiteX4" fmla="*/ 1295400 w 4648200"/>
              <a:gd name="connsiteY4" fmla="*/ 6858000 h 6858000"/>
              <a:gd name="connsiteX5" fmla="*/ 1295400 w 4648200"/>
              <a:gd name="connsiteY5" fmla="*/ 4127500 h 6858000"/>
              <a:gd name="connsiteX6" fmla="*/ 0 w 4648200"/>
              <a:gd name="connsiteY6" fmla="*/ 41275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200" h="6858000">
                <a:moveTo>
                  <a:pt x="0" y="0"/>
                </a:moveTo>
                <a:lnTo>
                  <a:pt x="4648200" y="0"/>
                </a:lnTo>
                <a:lnTo>
                  <a:pt x="4648200" y="4127500"/>
                </a:lnTo>
                <a:lnTo>
                  <a:pt x="4648200" y="6858000"/>
                </a:lnTo>
                <a:lnTo>
                  <a:pt x="1295400" y="6858000"/>
                </a:lnTo>
                <a:lnTo>
                  <a:pt x="1295400" y="4127500"/>
                </a:lnTo>
                <a:lnTo>
                  <a:pt x="0" y="4127500"/>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7">
            <a:extLst>
              <a:ext uri="{FF2B5EF4-FFF2-40B4-BE49-F238E27FC236}">
                <a16:creationId xmlns:a16="http://schemas.microsoft.com/office/drawing/2014/main" id="{BB8A6D44-C0FA-463E-A829-02A38CBBF7AB}"/>
              </a:ext>
            </a:extLst>
          </p:cNvPr>
          <p:cNvSpPr>
            <a:spLocks noGrp="1"/>
          </p:cNvSpPr>
          <p:nvPr>
            <p:ph type="body" sz="quarter" idx="16" hasCustomPrompt="1"/>
          </p:nvPr>
        </p:nvSpPr>
        <p:spPr>
          <a:xfrm>
            <a:off x="1159604" y="812027"/>
            <a:ext cx="386080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14984167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A2B167B-5366-42B0-867A-10399D487449}"/>
              </a:ext>
            </a:extLst>
          </p:cNvPr>
          <p:cNvSpPr>
            <a:spLocks noGrp="1"/>
          </p:cNvSpPr>
          <p:nvPr>
            <p:ph type="pic" sz="quarter" idx="10"/>
          </p:nvPr>
        </p:nvSpPr>
        <p:spPr>
          <a:xfrm>
            <a:off x="660400" y="698500"/>
            <a:ext cx="4495800" cy="4457700"/>
          </a:xfrm>
          <a:custGeom>
            <a:avLst/>
            <a:gdLst>
              <a:gd name="connsiteX0" fmla="*/ 0 w 4673600"/>
              <a:gd name="connsiteY0" fmla="*/ 0 h 2679700"/>
              <a:gd name="connsiteX1" fmla="*/ 4673600 w 4673600"/>
              <a:gd name="connsiteY1" fmla="*/ 0 h 2679700"/>
              <a:gd name="connsiteX2" fmla="*/ 4673600 w 4673600"/>
              <a:gd name="connsiteY2" fmla="*/ 2679700 h 2679700"/>
              <a:gd name="connsiteX3" fmla="*/ 0 w 4673600"/>
              <a:gd name="connsiteY3" fmla="*/ 2679700 h 2679700"/>
            </a:gdLst>
            <a:ahLst/>
            <a:cxnLst>
              <a:cxn ang="0">
                <a:pos x="connsiteX0" y="connsiteY0"/>
              </a:cxn>
              <a:cxn ang="0">
                <a:pos x="connsiteX1" y="connsiteY1"/>
              </a:cxn>
              <a:cxn ang="0">
                <a:pos x="connsiteX2" y="connsiteY2"/>
              </a:cxn>
              <a:cxn ang="0">
                <a:pos x="connsiteX3" y="connsiteY3"/>
              </a:cxn>
            </a:cxnLst>
            <a:rect l="l" t="t" r="r" b="b"/>
            <a:pathLst>
              <a:path w="4673600" h="2679700">
                <a:moveTo>
                  <a:pt x="0" y="0"/>
                </a:moveTo>
                <a:lnTo>
                  <a:pt x="4673600" y="0"/>
                </a:lnTo>
                <a:lnTo>
                  <a:pt x="4673600" y="2679700"/>
                </a:lnTo>
                <a:lnTo>
                  <a:pt x="0" y="2679700"/>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7">
            <a:extLst>
              <a:ext uri="{FF2B5EF4-FFF2-40B4-BE49-F238E27FC236}">
                <a16:creationId xmlns:a16="http://schemas.microsoft.com/office/drawing/2014/main" id="{49D3CE03-314D-4A33-99DA-78F342EB73F7}"/>
              </a:ext>
            </a:extLst>
          </p:cNvPr>
          <p:cNvSpPr>
            <a:spLocks noGrp="1"/>
          </p:cNvSpPr>
          <p:nvPr>
            <p:ph type="body" sz="quarter" idx="16" hasCustomPrompt="1"/>
          </p:nvPr>
        </p:nvSpPr>
        <p:spPr>
          <a:xfrm>
            <a:off x="6081189" y="812027"/>
            <a:ext cx="461584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4409143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9DE8FD7-9520-4D57-BFD8-4A1674D1F2B1}"/>
              </a:ext>
            </a:extLst>
          </p:cNvPr>
          <p:cNvSpPr>
            <a:spLocks noGrp="1"/>
          </p:cNvSpPr>
          <p:nvPr>
            <p:ph type="pic" sz="quarter" idx="10"/>
          </p:nvPr>
        </p:nvSpPr>
        <p:spPr>
          <a:xfrm>
            <a:off x="0" y="0"/>
            <a:ext cx="12192000" cy="4025900"/>
          </a:xfrm>
          <a:custGeom>
            <a:avLst/>
            <a:gdLst>
              <a:gd name="connsiteX0" fmla="*/ 0 w 12192000"/>
              <a:gd name="connsiteY0" fmla="*/ 0 h 4025900"/>
              <a:gd name="connsiteX1" fmla="*/ 12192000 w 12192000"/>
              <a:gd name="connsiteY1" fmla="*/ 0 h 4025900"/>
              <a:gd name="connsiteX2" fmla="*/ 12192000 w 12192000"/>
              <a:gd name="connsiteY2" fmla="*/ 4025900 h 4025900"/>
              <a:gd name="connsiteX3" fmla="*/ 0 w 12192000"/>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12192000" h="4025900">
                <a:moveTo>
                  <a:pt x="0" y="0"/>
                </a:moveTo>
                <a:lnTo>
                  <a:pt x="12192000" y="0"/>
                </a:lnTo>
                <a:lnTo>
                  <a:pt x="12192000" y="4025900"/>
                </a:lnTo>
                <a:lnTo>
                  <a:pt x="0" y="4025900"/>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3">
            <a:extLst>
              <a:ext uri="{FF2B5EF4-FFF2-40B4-BE49-F238E27FC236}">
                <a16:creationId xmlns:a16="http://schemas.microsoft.com/office/drawing/2014/main" id="{ABDAE837-9F64-4656-9504-356EB3F332CF}"/>
              </a:ext>
            </a:extLst>
          </p:cNvPr>
          <p:cNvSpPr>
            <a:spLocks noGrp="1"/>
          </p:cNvSpPr>
          <p:nvPr>
            <p:ph type="body" sz="quarter" idx="11" hasCustomPrompt="1"/>
          </p:nvPr>
        </p:nvSpPr>
        <p:spPr>
          <a:xfrm>
            <a:off x="2105025" y="2192338"/>
            <a:ext cx="7981950" cy="1236662"/>
          </a:xfrm>
        </p:spPr>
        <p:txBody>
          <a:bodyPr anchor="ctr">
            <a:normAutofit/>
          </a:bodyPr>
          <a:lstStyle>
            <a:lvl1pPr marL="0" indent="0" algn="ctr">
              <a:lnSpc>
                <a:spcPct val="100000"/>
              </a:lnSpc>
              <a:buNone/>
              <a:defRPr sz="7200" b="1">
                <a:solidFill>
                  <a:schemeClr val="bg2"/>
                </a:solidFill>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5390463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7B2131-357D-41C7-8CAA-4D77524BE3D9}"/>
              </a:ext>
            </a:extLst>
          </p:cNvPr>
          <p:cNvSpPr>
            <a:spLocks noGrp="1"/>
          </p:cNvSpPr>
          <p:nvPr>
            <p:ph type="pic" sz="quarter" idx="10"/>
          </p:nvPr>
        </p:nvSpPr>
        <p:spPr>
          <a:xfrm>
            <a:off x="8432885" y="1260929"/>
            <a:ext cx="2972365" cy="4800600"/>
          </a:xfrm>
          <a:custGeom>
            <a:avLst/>
            <a:gdLst>
              <a:gd name="connsiteX0" fmla="*/ 0 w 2972365"/>
              <a:gd name="connsiteY0" fmla="*/ 0 h 4800600"/>
              <a:gd name="connsiteX1" fmla="*/ 2972365 w 2972365"/>
              <a:gd name="connsiteY1" fmla="*/ 0 h 4800600"/>
              <a:gd name="connsiteX2" fmla="*/ 2972365 w 2972365"/>
              <a:gd name="connsiteY2" fmla="*/ 4800600 h 4800600"/>
              <a:gd name="connsiteX3" fmla="*/ 0 w 2972365"/>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2972365" h="4800600">
                <a:moveTo>
                  <a:pt x="0" y="0"/>
                </a:moveTo>
                <a:lnTo>
                  <a:pt x="2972365" y="0"/>
                </a:lnTo>
                <a:lnTo>
                  <a:pt x="2972365" y="4800600"/>
                </a:lnTo>
                <a:lnTo>
                  <a:pt x="0" y="4800600"/>
                </a:lnTo>
                <a:close/>
              </a:path>
            </a:pathLst>
          </a:custGeom>
          <a:solidFill>
            <a:schemeClr val="bg2">
              <a:lumMod val="95000"/>
            </a:schemeClr>
          </a:solidFill>
        </p:spPr>
        <p:txBody>
          <a:bodyPr wrap="square">
            <a:noAutofit/>
          </a:bodyPr>
          <a:lstStyle>
            <a:lvl1pPr>
              <a:defRPr sz="800"/>
            </a:lvl1pPr>
          </a:lstStyle>
          <a:p>
            <a:endParaRPr lang="en-ID"/>
          </a:p>
        </p:txBody>
      </p:sp>
    </p:spTree>
    <p:extLst>
      <p:ext uri="{BB962C8B-B14F-4D97-AF65-F5344CB8AC3E}">
        <p14:creationId xmlns:p14="http://schemas.microsoft.com/office/powerpoint/2010/main" val="33988151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EBBB80E-3933-4869-8A8E-AD8EA184EEC6}"/>
              </a:ext>
            </a:extLst>
          </p:cNvPr>
          <p:cNvSpPr>
            <a:spLocks noGrp="1"/>
          </p:cNvSpPr>
          <p:nvPr>
            <p:ph type="pic" sz="quarter" idx="10"/>
          </p:nvPr>
        </p:nvSpPr>
        <p:spPr>
          <a:xfrm>
            <a:off x="0" y="0"/>
            <a:ext cx="5626100" cy="4495800"/>
          </a:xfrm>
          <a:custGeom>
            <a:avLst/>
            <a:gdLst>
              <a:gd name="connsiteX0" fmla="*/ 0 w 5626100"/>
              <a:gd name="connsiteY0" fmla="*/ 0 h 4495800"/>
              <a:gd name="connsiteX1" fmla="*/ 5626100 w 5626100"/>
              <a:gd name="connsiteY1" fmla="*/ 0 h 4495800"/>
              <a:gd name="connsiteX2" fmla="*/ 5626100 w 5626100"/>
              <a:gd name="connsiteY2" fmla="*/ 4495800 h 4495800"/>
              <a:gd name="connsiteX3" fmla="*/ 0 w 5626100"/>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5626100" h="4495800">
                <a:moveTo>
                  <a:pt x="0" y="0"/>
                </a:moveTo>
                <a:lnTo>
                  <a:pt x="5626100" y="0"/>
                </a:lnTo>
                <a:lnTo>
                  <a:pt x="5626100" y="4495800"/>
                </a:lnTo>
                <a:lnTo>
                  <a:pt x="0" y="4495800"/>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3">
            <a:extLst>
              <a:ext uri="{FF2B5EF4-FFF2-40B4-BE49-F238E27FC236}">
                <a16:creationId xmlns:a16="http://schemas.microsoft.com/office/drawing/2014/main" id="{24980FC1-D74F-422D-99EA-1926213854B9}"/>
              </a:ext>
            </a:extLst>
          </p:cNvPr>
          <p:cNvSpPr>
            <a:spLocks noGrp="1"/>
          </p:cNvSpPr>
          <p:nvPr>
            <p:ph type="body" sz="quarter" idx="11" hasCustomPrompt="1"/>
          </p:nvPr>
        </p:nvSpPr>
        <p:spPr>
          <a:xfrm>
            <a:off x="6299200" y="1001713"/>
            <a:ext cx="5254625" cy="666750"/>
          </a:xfrm>
        </p:spPr>
        <p:txBody>
          <a:bodyPr anchor="ctr">
            <a:normAutofit/>
          </a:bodyPr>
          <a:lstStyle>
            <a:lvl1pPr marL="0" indent="0">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20767273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4E18B98-0470-4BD5-AEFF-623B0465AC3C}"/>
              </a:ext>
            </a:extLst>
          </p:cNvPr>
          <p:cNvSpPr>
            <a:spLocks noGrp="1"/>
          </p:cNvSpPr>
          <p:nvPr>
            <p:ph type="pic" sz="quarter" idx="10"/>
          </p:nvPr>
        </p:nvSpPr>
        <p:spPr>
          <a:xfrm>
            <a:off x="0" y="1304925"/>
            <a:ext cx="9512300" cy="5553075"/>
          </a:xfrm>
          <a:custGeom>
            <a:avLst/>
            <a:gdLst>
              <a:gd name="connsiteX0" fmla="*/ 0 w 8315325"/>
              <a:gd name="connsiteY0" fmla="*/ 0 h 5553075"/>
              <a:gd name="connsiteX1" fmla="*/ 8315325 w 8315325"/>
              <a:gd name="connsiteY1" fmla="*/ 0 h 5553075"/>
              <a:gd name="connsiteX2" fmla="*/ 8315325 w 8315325"/>
              <a:gd name="connsiteY2" fmla="*/ 5553075 h 5553075"/>
              <a:gd name="connsiteX3" fmla="*/ 0 w 8315325"/>
              <a:gd name="connsiteY3" fmla="*/ 5553075 h 5553075"/>
            </a:gdLst>
            <a:ahLst/>
            <a:cxnLst>
              <a:cxn ang="0">
                <a:pos x="connsiteX0" y="connsiteY0"/>
              </a:cxn>
              <a:cxn ang="0">
                <a:pos x="connsiteX1" y="connsiteY1"/>
              </a:cxn>
              <a:cxn ang="0">
                <a:pos x="connsiteX2" y="connsiteY2"/>
              </a:cxn>
              <a:cxn ang="0">
                <a:pos x="connsiteX3" y="connsiteY3"/>
              </a:cxn>
            </a:cxnLst>
            <a:rect l="l" t="t" r="r" b="b"/>
            <a:pathLst>
              <a:path w="8315325" h="5553075">
                <a:moveTo>
                  <a:pt x="0" y="0"/>
                </a:moveTo>
                <a:lnTo>
                  <a:pt x="8315325" y="0"/>
                </a:lnTo>
                <a:lnTo>
                  <a:pt x="8315325" y="5553075"/>
                </a:lnTo>
                <a:lnTo>
                  <a:pt x="0" y="5553075"/>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3">
            <a:extLst>
              <a:ext uri="{FF2B5EF4-FFF2-40B4-BE49-F238E27FC236}">
                <a16:creationId xmlns:a16="http://schemas.microsoft.com/office/drawing/2014/main" id="{827C657E-E6BE-4B69-8FD7-AFDEB2E1D2FF}"/>
              </a:ext>
            </a:extLst>
          </p:cNvPr>
          <p:cNvSpPr>
            <a:spLocks noGrp="1"/>
          </p:cNvSpPr>
          <p:nvPr>
            <p:ph type="body" sz="quarter" idx="11" hasCustomPrompt="1"/>
          </p:nvPr>
        </p:nvSpPr>
        <p:spPr>
          <a:xfrm>
            <a:off x="6981825" y="2613025"/>
            <a:ext cx="4513263" cy="2336800"/>
          </a:xfrm>
        </p:spPr>
        <p:txBody>
          <a:bodyPr anchor="ctr">
            <a:noAutofit/>
          </a:bodyPr>
          <a:lstStyle>
            <a:lvl1pPr marL="0" indent="0">
              <a:lnSpc>
                <a:spcPct val="100000"/>
              </a:lnSpc>
              <a:buNone/>
              <a:defRPr sz="7200" b="1">
                <a:solidFill>
                  <a:schemeClr val="accent1"/>
                </a:solidFill>
                <a:latin typeface="+mj-lt"/>
              </a:defRPr>
            </a:lvl1pPr>
          </a:lstStyle>
          <a:p>
            <a:pPr lvl="0"/>
            <a:r>
              <a:rPr lang="id-ID" dirty="0"/>
              <a:t>Title Here</a:t>
            </a:r>
            <a:endParaRPr lang="en-ID" dirty="0"/>
          </a:p>
        </p:txBody>
      </p:sp>
    </p:spTree>
    <p:extLst>
      <p:ext uri="{BB962C8B-B14F-4D97-AF65-F5344CB8AC3E}">
        <p14:creationId xmlns:p14="http://schemas.microsoft.com/office/powerpoint/2010/main" val="24941588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8753761-6A2C-439A-8CEA-CBDB24D77C93}"/>
              </a:ext>
            </a:extLst>
          </p:cNvPr>
          <p:cNvSpPr>
            <a:spLocks noGrp="1"/>
          </p:cNvSpPr>
          <p:nvPr>
            <p:ph type="pic" sz="quarter" idx="10"/>
          </p:nvPr>
        </p:nvSpPr>
        <p:spPr>
          <a:xfrm>
            <a:off x="6747502" y="0"/>
            <a:ext cx="5444498" cy="5559746"/>
          </a:xfrm>
          <a:custGeom>
            <a:avLst/>
            <a:gdLst>
              <a:gd name="connsiteX0" fmla="*/ 999834 w 5444498"/>
              <a:gd name="connsiteY0" fmla="*/ 0 h 5559746"/>
              <a:gd name="connsiteX1" fmla="*/ 5444498 w 5444498"/>
              <a:gd name="connsiteY1" fmla="*/ 0 h 5559746"/>
              <a:gd name="connsiteX2" fmla="*/ 5444498 w 5444498"/>
              <a:gd name="connsiteY2" fmla="*/ 4674099 h 5559746"/>
              <a:gd name="connsiteX3" fmla="*/ 5295221 w 5444498"/>
              <a:gd name="connsiteY3" fmla="*/ 4810976 h 5559746"/>
              <a:gd name="connsiteX4" fmla="*/ 2629653 w 5444498"/>
              <a:gd name="connsiteY4" fmla="*/ 5503115 h 5559746"/>
              <a:gd name="connsiteX5" fmla="*/ 56633 w 5444498"/>
              <a:gd name="connsiteY5" fmla="*/ 1732266 h 5559746"/>
              <a:gd name="connsiteX6" fmla="*/ 933208 w 5444498"/>
              <a:gd name="connsiteY6" fmla="*/ 61092 h 555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498" h="5559746">
                <a:moveTo>
                  <a:pt x="999834" y="0"/>
                </a:moveTo>
                <a:lnTo>
                  <a:pt x="5444498" y="0"/>
                </a:lnTo>
                <a:lnTo>
                  <a:pt x="5444498" y="4674099"/>
                </a:lnTo>
                <a:lnTo>
                  <a:pt x="5295221" y="4810976"/>
                </a:lnTo>
                <a:cubicBezTo>
                  <a:pt x="4580335" y="5406081"/>
                  <a:pt x="3615047" y="5689174"/>
                  <a:pt x="2629653" y="5503115"/>
                </a:cubicBezTo>
                <a:cubicBezTo>
                  <a:pt x="877842" y="5172344"/>
                  <a:pt x="-274139" y="3484077"/>
                  <a:pt x="56633" y="1732266"/>
                </a:cubicBezTo>
                <a:cubicBezTo>
                  <a:pt x="180672" y="1075337"/>
                  <a:pt x="495609" y="502759"/>
                  <a:pt x="933208" y="61092"/>
                </a:cubicBezTo>
                <a:close/>
              </a:path>
            </a:pathLst>
          </a:custGeom>
          <a:pattFill prst="pct2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33438644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BC9DC2-F99A-409E-A1A9-8CF34E75950E}"/>
              </a:ext>
            </a:extLst>
          </p:cNvPr>
          <p:cNvSpPr>
            <a:spLocks noGrp="1"/>
          </p:cNvSpPr>
          <p:nvPr>
            <p:ph type="pic" sz="quarter" idx="10"/>
          </p:nvPr>
        </p:nvSpPr>
        <p:spPr>
          <a:xfrm>
            <a:off x="7171598" y="0"/>
            <a:ext cx="5020403" cy="6858000"/>
          </a:xfrm>
          <a:custGeom>
            <a:avLst/>
            <a:gdLst>
              <a:gd name="connsiteX0" fmla="*/ 1673089 w 5020403"/>
              <a:gd name="connsiteY0" fmla="*/ 0 h 6858000"/>
              <a:gd name="connsiteX1" fmla="*/ 5020403 w 5020403"/>
              <a:gd name="connsiteY1" fmla="*/ 0 h 6858000"/>
              <a:gd name="connsiteX2" fmla="*/ 5020403 w 5020403"/>
              <a:gd name="connsiteY2" fmla="*/ 6858000 h 6858000"/>
              <a:gd name="connsiteX3" fmla="*/ 1062446 w 5020403"/>
              <a:gd name="connsiteY3" fmla="*/ 6858000 h 6858000"/>
              <a:gd name="connsiteX4" fmla="*/ 1004983 w 5020403"/>
              <a:gd name="connsiteY4" fmla="*/ 6784878 h 6858000"/>
              <a:gd name="connsiteX5" fmla="*/ 0 w 5020403"/>
              <a:gd name="connsiteY5" fmla="*/ 3758179 h 6858000"/>
              <a:gd name="connsiteX6" fmla="*/ 1657343 w 5020403"/>
              <a:gd name="connsiteY6" fmla="*/ 136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0403" h="6858000">
                <a:moveTo>
                  <a:pt x="1673089" y="0"/>
                </a:moveTo>
                <a:lnTo>
                  <a:pt x="5020403" y="0"/>
                </a:lnTo>
                <a:lnTo>
                  <a:pt x="5020403" y="6858000"/>
                </a:lnTo>
                <a:lnTo>
                  <a:pt x="1062446" y="6858000"/>
                </a:lnTo>
                <a:lnTo>
                  <a:pt x="1004983" y="6784878"/>
                </a:lnTo>
                <a:cubicBezTo>
                  <a:pt x="373789" y="5940872"/>
                  <a:pt x="0" y="4893177"/>
                  <a:pt x="0" y="3758179"/>
                </a:cubicBezTo>
                <a:cubicBezTo>
                  <a:pt x="0" y="2273951"/>
                  <a:pt x="639202" y="939017"/>
                  <a:pt x="1657343" y="13640"/>
                </a:cubicBezTo>
                <a:close/>
              </a:path>
            </a:pathLst>
          </a:custGeom>
          <a:pattFill prst="pct2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36243204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CE48DDC-BECE-4A5C-B116-28B4E6DB6EE6}"/>
              </a:ext>
            </a:extLst>
          </p:cNvPr>
          <p:cNvSpPr>
            <a:spLocks noGrp="1"/>
          </p:cNvSpPr>
          <p:nvPr>
            <p:ph type="pic" sz="quarter" idx="11"/>
          </p:nvPr>
        </p:nvSpPr>
        <p:spPr>
          <a:xfrm>
            <a:off x="3770782" y="3713159"/>
            <a:ext cx="2325218" cy="2325218"/>
          </a:xfrm>
          <a:custGeom>
            <a:avLst/>
            <a:gdLst>
              <a:gd name="connsiteX0" fmla="*/ 1162609 w 2325218"/>
              <a:gd name="connsiteY0" fmla="*/ 0 h 2325218"/>
              <a:gd name="connsiteX1" fmla="*/ 2325218 w 2325218"/>
              <a:gd name="connsiteY1" fmla="*/ 1162609 h 2325218"/>
              <a:gd name="connsiteX2" fmla="*/ 1162609 w 2325218"/>
              <a:gd name="connsiteY2" fmla="*/ 2325218 h 2325218"/>
              <a:gd name="connsiteX3" fmla="*/ 0 w 2325218"/>
              <a:gd name="connsiteY3" fmla="*/ 1162609 h 2325218"/>
              <a:gd name="connsiteX4" fmla="*/ 1162609 w 2325218"/>
              <a:gd name="connsiteY4" fmla="*/ 0 h 232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218" h="2325218">
                <a:moveTo>
                  <a:pt x="1162609" y="0"/>
                </a:moveTo>
                <a:cubicBezTo>
                  <a:pt x="1804700" y="0"/>
                  <a:pt x="2325218" y="520518"/>
                  <a:pt x="2325218" y="1162609"/>
                </a:cubicBezTo>
                <a:cubicBezTo>
                  <a:pt x="2325218" y="1804700"/>
                  <a:pt x="1804700" y="2325218"/>
                  <a:pt x="1162609" y="2325218"/>
                </a:cubicBezTo>
                <a:cubicBezTo>
                  <a:pt x="520518" y="2325218"/>
                  <a:pt x="0" y="1804700"/>
                  <a:pt x="0" y="1162609"/>
                </a:cubicBezTo>
                <a:cubicBezTo>
                  <a:pt x="0" y="520518"/>
                  <a:pt x="520518" y="0"/>
                  <a:pt x="1162609" y="0"/>
                </a:cubicBezTo>
                <a:close/>
              </a:path>
            </a:pathLst>
          </a:custGeom>
          <a:pattFill prst="pct20">
            <a:fgClr>
              <a:schemeClr val="accent1"/>
            </a:fgClr>
            <a:bgClr>
              <a:schemeClr val="bg1"/>
            </a:bgClr>
          </a:pattFill>
        </p:spPr>
        <p:txBody>
          <a:bodyPr wrap="square">
            <a:noAutofit/>
          </a:bodyPr>
          <a:lstStyle/>
          <a:p>
            <a:endParaRPr lang="en-ID"/>
          </a:p>
        </p:txBody>
      </p:sp>
      <p:sp>
        <p:nvSpPr>
          <p:cNvPr id="8" name="Picture Placeholder 7">
            <a:extLst>
              <a:ext uri="{FF2B5EF4-FFF2-40B4-BE49-F238E27FC236}">
                <a16:creationId xmlns:a16="http://schemas.microsoft.com/office/drawing/2014/main" id="{343E773D-6217-4AEE-8FF7-E575DA77EC2D}"/>
              </a:ext>
            </a:extLst>
          </p:cNvPr>
          <p:cNvSpPr>
            <a:spLocks noGrp="1"/>
          </p:cNvSpPr>
          <p:nvPr>
            <p:ph type="pic" sz="quarter" idx="10"/>
          </p:nvPr>
        </p:nvSpPr>
        <p:spPr>
          <a:xfrm>
            <a:off x="3770782" y="819623"/>
            <a:ext cx="2325218" cy="2325218"/>
          </a:xfrm>
          <a:custGeom>
            <a:avLst/>
            <a:gdLst>
              <a:gd name="connsiteX0" fmla="*/ 1162609 w 2325218"/>
              <a:gd name="connsiteY0" fmla="*/ 0 h 2325218"/>
              <a:gd name="connsiteX1" fmla="*/ 2325218 w 2325218"/>
              <a:gd name="connsiteY1" fmla="*/ 1162609 h 2325218"/>
              <a:gd name="connsiteX2" fmla="*/ 1162609 w 2325218"/>
              <a:gd name="connsiteY2" fmla="*/ 2325218 h 2325218"/>
              <a:gd name="connsiteX3" fmla="*/ 0 w 2325218"/>
              <a:gd name="connsiteY3" fmla="*/ 1162609 h 2325218"/>
              <a:gd name="connsiteX4" fmla="*/ 1162609 w 2325218"/>
              <a:gd name="connsiteY4" fmla="*/ 0 h 232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218" h="2325218">
                <a:moveTo>
                  <a:pt x="1162609" y="0"/>
                </a:moveTo>
                <a:cubicBezTo>
                  <a:pt x="1804700" y="0"/>
                  <a:pt x="2325218" y="520518"/>
                  <a:pt x="2325218" y="1162609"/>
                </a:cubicBezTo>
                <a:cubicBezTo>
                  <a:pt x="2325218" y="1804700"/>
                  <a:pt x="1804700" y="2325218"/>
                  <a:pt x="1162609" y="2325218"/>
                </a:cubicBezTo>
                <a:cubicBezTo>
                  <a:pt x="520518" y="2325218"/>
                  <a:pt x="0" y="1804700"/>
                  <a:pt x="0" y="1162609"/>
                </a:cubicBezTo>
                <a:cubicBezTo>
                  <a:pt x="0" y="520518"/>
                  <a:pt x="520518" y="0"/>
                  <a:pt x="1162609" y="0"/>
                </a:cubicBezTo>
                <a:close/>
              </a:path>
            </a:pathLst>
          </a:custGeom>
          <a:pattFill prst="pct2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330430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0038BEB-8783-45C5-B1D7-0C38CE4090C0}"/>
              </a:ext>
            </a:extLst>
          </p:cNvPr>
          <p:cNvSpPr>
            <a:spLocks noGrp="1"/>
          </p:cNvSpPr>
          <p:nvPr>
            <p:ph type="pic" sz="quarter" idx="10"/>
          </p:nvPr>
        </p:nvSpPr>
        <p:spPr>
          <a:xfrm>
            <a:off x="5423677" y="895350"/>
            <a:ext cx="6768323" cy="5067300"/>
          </a:xfrm>
          <a:custGeom>
            <a:avLst/>
            <a:gdLst>
              <a:gd name="connsiteX0" fmla="*/ 0 w 6768323"/>
              <a:gd name="connsiteY0" fmla="*/ 0 h 5067300"/>
              <a:gd name="connsiteX1" fmla="*/ 6768323 w 6768323"/>
              <a:gd name="connsiteY1" fmla="*/ 0 h 5067300"/>
              <a:gd name="connsiteX2" fmla="*/ 6768323 w 6768323"/>
              <a:gd name="connsiteY2" fmla="*/ 5067300 h 5067300"/>
              <a:gd name="connsiteX3" fmla="*/ 0 w 6768323"/>
              <a:gd name="connsiteY3" fmla="*/ 5067300 h 5067300"/>
            </a:gdLst>
            <a:ahLst/>
            <a:cxnLst>
              <a:cxn ang="0">
                <a:pos x="connsiteX0" y="connsiteY0"/>
              </a:cxn>
              <a:cxn ang="0">
                <a:pos x="connsiteX1" y="connsiteY1"/>
              </a:cxn>
              <a:cxn ang="0">
                <a:pos x="connsiteX2" y="connsiteY2"/>
              </a:cxn>
              <a:cxn ang="0">
                <a:pos x="connsiteX3" y="connsiteY3"/>
              </a:cxn>
            </a:cxnLst>
            <a:rect l="l" t="t" r="r" b="b"/>
            <a:pathLst>
              <a:path w="6768323" h="5067300">
                <a:moveTo>
                  <a:pt x="0" y="0"/>
                </a:moveTo>
                <a:lnTo>
                  <a:pt x="6768323" y="0"/>
                </a:lnTo>
                <a:lnTo>
                  <a:pt x="6768323" y="5067300"/>
                </a:lnTo>
                <a:lnTo>
                  <a:pt x="0" y="5067300"/>
                </a:lnTo>
                <a:close/>
              </a:path>
            </a:pathLst>
          </a:custGeom>
          <a:solidFill>
            <a:schemeClr val="bg2">
              <a:lumMod val="95000"/>
            </a:schemeClr>
          </a:solidFill>
        </p:spPr>
        <p:txBody>
          <a:bodyPr wrap="square">
            <a:noAutofit/>
          </a:bodyPr>
          <a:lstStyle>
            <a:lvl1pPr>
              <a:defRPr sz="800"/>
            </a:lvl1pPr>
          </a:lstStyle>
          <a:p>
            <a:endParaRPr lang="en-ID"/>
          </a:p>
        </p:txBody>
      </p:sp>
      <p:sp>
        <p:nvSpPr>
          <p:cNvPr id="4" name="Text Placeholder 7">
            <a:extLst>
              <a:ext uri="{FF2B5EF4-FFF2-40B4-BE49-F238E27FC236}">
                <a16:creationId xmlns:a16="http://schemas.microsoft.com/office/drawing/2014/main" id="{4F5887D5-E08E-4F6B-8218-BD3E76E067C5}"/>
              </a:ext>
            </a:extLst>
          </p:cNvPr>
          <p:cNvSpPr>
            <a:spLocks noGrp="1"/>
          </p:cNvSpPr>
          <p:nvPr>
            <p:ph type="body" sz="quarter" idx="14" hasCustomPrompt="1"/>
          </p:nvPr>
        </p:nvSpPr>
        <p:spPr>
          <a:xfrm>
            <a:off x="1159604" y="1677747"/>
            <a:ext cx="386080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41712378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AC564AC-5FF4-45E7-8406-5C4C9633AED1}"/>
              </a:ext>
            </a:extLst>
          </p:cNvPr>
          <p:cNvSpPr>
            <a:spLocks noGrp="1"/>
          </p:cNvSpPr>
          <p:nvPr>
            <p:ph type="pic" sz="quarter" idx="10"/>
          </p:nvPr>
        </p:nvSpPr>
        <p:spPr>
          <a:xfrm>
            <a:off x="6757430" y="541404"/>
            <a:ext cx="4115588" cy="4115588"/>
          </a:xfrm>
          <a:custGeom>
            <a:avLst/>
            <a:gdLst>
              <a:gd name="connsiteX0" fmla="*/ 2057794 w 4115588"/>
              <a:gd name="connsiteY0" fmla="*/ 0 h 4115588"/>
              <a:gd name="connsiteX1" fmla="*/ 4115588 w 4115588"/>
              <a:gd name="connsiteY1" fmla="*/ 2057794 h 4115588"/>
              <a:gd name="connsiteX2" fmla="*/ 2057794 w 4115588"/>
              <a:gd name="connsiteY2" fmla="*/ 4115588 h 4115588"/>
              <a:gd name="connsiteX3" fmla="*/ 0 w 4115588"/>
              <a:gd name="connsiteY3" fmla="*/ 2057794 h 4115588"/>
              <a:gd name="connsiteX4" fmla="*/ 2057794 w 4115588"/>
              <a:gd name="connsiteY4" fmla="*/ 0 h 411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5588" h="4115588">
                <a:moveTo>
                  <a:pt x="2057794" y="0"/>
                </a:moveTo>
                <a:cubicBezTo>
                  <a:pt x="3194282" y="0"/>
                  <a:pt x="4115588" y="921306"/>
                  <a:pt x="4115588" y="2057794"/>
                </a:cubicBezTo>
                <a:cubicBezTo>
                  <a:pt x="4115588" y="3194282"/>
                  <a:pt x="3194282" y="4115588"/>
                  <a:pt x="2057794" y="4115588"/>
                </a:cubicBezTo>
                <a:cubicBezTo>
                  <a:pt x="921306" y="4115588"/>
                  <a:pt x="0" y="3194282"/>
                  <a:pt x="0" y="2057794"/>
                </a:cubicBezTo>
                <a:cubicBezTo>
                  <a:pt x="0" y="921306"/>
                  <a:pt x="921306" y="0"/>
                  <a:pt x="2057794" y="0"/>
                </a:cubicBezTo>
                <a:close/>
              </a:path>
            </a:pathLst>
          </a:custGeom>
          <a:pattFill prst="pct2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14518734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624F7F31-AC93-4D31-AE46-2BD3605934B4}"/>
              </a:ext>
            </a:extLst>
          </p:cNvPr>
          <p:cNvSpPr>
            <a:spLocks noGrp="1"/>
          </p:cNvSpPr>
          <p:nvPr>
            <p:ph type="pic" sz="quarter" idx="10" hasCustomPrompt="1"/>
          </p:nvPr>
        </p:nvSpPr>
        <p:spPr>
          <a:xfrm>
            <a:off x="276225" y="261937"/>
            <a:ext cx="11639550" cy="6334125"/>
          </a:xfrm>
          <a:prstGeom prst="rect">
            <a:avLst/>
          </a:prstGeom>
          <a:noFill/>
        </p:spPr>
        <p:txBody>
          <a:bodyPr/>
          <a:lstStyle>
            <a:lvl1pPr marL="0" indent="0">
              <a:buNone/>
              <a:defRPr sz="16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30649770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679FA-12BF-4BE0-96D0-C66E1654790E}"/>
              </a:ext>
            </a:extLst>
          </p:cNvPr>
          <p:cNvSpPr/>
          <p:nvPr userDrawn="1"/>
        </p:nvSpPr>
        <p:spPr>
          <a:xfrm>
            <a:off x="0" y="0"/>
            <a:ext cx="12192000" cy="31858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Picture Placeholder 6">
            <a:extLst>
              <a:ext uri="{FF2B5EF4-FFF2-40B4-BE49-F238E27FC236}">
                <a16:creationId xmlns:a16="http://schemas.microsoft.com/office/drawing/2014/main" id="{B329662F-730F-43B9-AF62-A5678EFE7291}"/>
              </a:ext>
            </a:extLst>
          </p:cNvPr>
          <p:cNvSpPr>
            <a:spLocks noGrp="1"/>
          </p:cNvSpPr>
          <p:nvPr>
            <p:ph type="pic" sz="quarter" idx="13"/>
          </p:nvPr>
        </p:nvSpPr>
        <p:spPr>
          <a:xfrm>
            <a:off x="7422334" y="1137732"/>
            <a:ext cx="4769666" cy="5720268"/>
          </a:xfrm>
          <a:custGeom>
            <a:avLst/>
            <a:gdLst>
              <a:gd name="connsiteX0" fmla="*/ 1919063 w 4769666"/>
              <a:gd name="connsiteY0" fmla="*/ 162 h 5720268"/>
              <a:gd name="connsiteX1" fmla="*/ 3643312 w 4769666"/>
              <a:gd name="connsiteY1" fmla="*/ 995222 h 5720268"/>
              <a:gd name="connsiteX2" fmla="*/ 4769666 w 4769666"/>
              <a:gd name="connsiteY2" fmla="*/ 3006406 h 5720268"/>
              <a:gd name="connsiteX3" fmla="*/ 4769666 w 4769666"/>
              <a:gd name="connsiteY3" fmla="*/ 5720268 h 5720268"/>
              <a:gd name="connsiteX4" fmla="*/ 1829855 w 4769666"/>
              <a:gd name="connsiteY4" fmla="*/ 5720268 h 5720268"/>
              <a:gd name="connsiteX5" fmla="*/ 248424 w 4769666"/>
              <a:gd name="connsiteY5" fmla="*/ 2896513 h 5720268"/>
              <a:gd name="connsiteX6" fmla="*/ 995222 w 4769666"/>
              <a:gd name="connsiteY6" fmla="*/ 248423 h 5720268"/>
              <a:gd name="connsiteX7" fmla="*/ 1919063 w 4769666"/>
              <a:gd name="connsiteY7" fmla="*/ 162 h 572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9666" h="5720268">
                <a:moveTo>
                  <a:pt x="1919063" y="162"/>
                </a:moveTo>
                <a:cubicBezTo>
                  <a:pt x="2609181" y="-8734"/>
                  <a:pt x="3282356" y="350710"/>
                  <a:pt x="3643312" y="995222"/>
                </a:cubicBezTo>
                <a:lnTo>
                  <a:pt x="4769666" y="3006406"/>
                </a:lnTo>
                <a:lnTo>
                  <a:pt x="4769666" y="5720268"/>
                </a:lnTo>
                <a:lnTo>
                  <a:pt x="1829855" y="5720268"/>
                </a:lnTo>
                <a:lnTo>
                  <a:pt x="248424" y="2896513"/>
                </a:lnTo>
                <a:cubicBezTo>
                  <a:pt x="-276603" y="1959041"/>
                  <a:pt x="57750" y="773450"/>
                  <a:pt x="995222" y="248423"/>
                </a:cubicBezTo>
                <a:cubicBezTo>
                  <a:pt x="1288182" y="84353"/>
                  <a:pt x="1605373" y="4206"/>
                  <a:pt x="1919063" y="162"/>
                </a:cubicBezTo>
                <a:close/>
              </a:path>
            </a:pathLst>
          </a:custGeom>
          <a:pattFill prst="shingle">
            <a:fgClr>
              <a:srgbClr val="57AEF1"/>
            </a:fgClr>
            <a:bgClr>
              <a:schemeClr val="bg1"/>
            </a:bgClr>
          </a:pattFill>
        </p:spPr>
        <p:txBody>
          <a:bodyPr wrap="square">
            <a:noAutofit/>
          </a:bodyPr>
          <a:lstStyle>
            <a:lvl1pPr>
              <a:defRPr sz="2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7320486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B1BCD6F-3F1C-4637-A9F1-F4154E13AC0F}"/>
              </a:ext>
            </a:extLst>
          </p:cNvPr>
          <p:cNvSpPr>
            <a:spLocks noGrp="1"/>
          </p:cNvSpPr>
          <p:nvPr>
            <p:ph type="pic" sz="quarter" idx="10"/>
          </p:nvPr>
        </p:nvSpPr>
        <p:spPr>
          <a:xfrm>
            <a:off x="1260999" y="0"/>
            <a:ext cx="10931001" cy="3513406"/>
          </a:xfrm>
          <a:custGeom>
            <a:avLst/>
            <a:gdLst>
              <a:gd name="connsiteX0" fmla="*/ 0 w 10931001"/>
              <a:gd name="connsiteY0" fmla="*/ 0 h 3513406"/>
              <a:gd name="connsiteX1" fmla="*/ 10931001 w 10931001"/>
              <a:gd name="connsiteY1" fmla="*/ 0 h 3513406"/>
              <a:gd name="connsiteX2" fmla="*/ 10931001 w 10931001"/>
              <a:gd name="connsiteY2" fmla="*/ 3513406 h 3513406"/>
              <a:gd name="connsiteX3" fmla="*/ 0 w 10931001"/>
              <a:gd name="connsiteY3" fmla="*/ 3513406 h 3513406"/>
            </a:gdLst>
            <a:ahLst/>
            <a:cxnLst>
              <a:cxn ang="0">
                <a:pos x="connsiteX0" y="connsiteY0"/>
              </a:cxn>
              <a:cxn ang="0">
                <a:pos x="connsiteX1" y="connsiteY1"/>
              </a:cxn>
              <a:cxn ang="0">
                <a:pos x="connsiteX2" y="connsiteY2"/>
              </a:cxn>
              <a:cxn ang="0">
                <a:pos x="connsiteX3" y="connsiteY3"/>
              </a:cxn>
            </a:cxnLst>
            <a:rect l="l" t="t" r="r" b="b"/>
            <a:pathLst>
              <a:path w="10931001" h="3513406">
                <a:moveTo>
                  <a:pt x="0" y="0"/>
                </a:moveTo>
                <a:lnTo>
                  <a:pt x="10931001" y="0"/>
                </a:lnTo>
                <a:lnTo>
                  <a:pt x="10931001" y="3513406"/>
                </a:lnTo>
                <a:lnTo>
                  <a:pt x="0" y="3513406"/>
                </a:lnTo>
                <a:close/>
              </a:path>
            </a:pathLst>
          </a:custGeom>
          <a:pattFill prst="pct2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37339607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flipH="1">
            <a:off x="0" y="0"/>
            <a:ext cx="8213725" cy="6858000"/>
          </a:xfrm>
          <a:prstGeom prst="rect">
            <a:avLst/>
          </a:prstGeom>
          <a:noFill/>
        </p:spPr>
        <p:txBody>
          <a:bodyPr/>
          <a:lstStyle>
            <a:lvl1pPr marL="0" indent="0">
              <a:buNone/>
              <a:defRPr sz="1800">
                <a:solidFill>
                  <a:schemeClr val="tx1">
                    <a:lumMod val="50000"/>
                    <a:lumOff val="50000"/>
                  </a:schemeClr>
                </a:solidFill>
              </a:defRPr>
            </a:lvl1pPr>
          </a:lstStyle>
          <a:p>
            <a:endParaRPr lang="id-ID"/>
          </a:p>
        </p:txBody>
      </p:sp>
      <p:sp>
        <p:nvSpPr>
          <p:cNvPr id="7" name="Picture Placeholder 6"/>
          <p:cNvSpPr>
            <a:spLocks noGrp="1"/>
          </p:cNvSpPr>
          <p:nvPr>
            <p:ph type="pic" sz="quarter" idx="11"/>
          </p:nvPr>
        </p:nvSpPr>
        <p:spPr>
          <a:xfrm>
            <a:off x="8213725" y="0"/>
            <a:ext cx="3978275" cy="3429000"/>
          </a:xfrm>
          <a:prstGeom prst="rect">
            <a:avLst/>
          </a:prstGeom>
          <a:noFill/>
        </p:spPr>
        <p:txBody>
          <a:bodyPr/>
          <a:lstStyle>
            <a:lvl1pPr marL="0" indent="0">
              <a:buNone/>
              <a:defRPr sz="18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818484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553874C-F2A9-4621-9B78-821BDEBC61FC}"/>
              </a:ext>
            </a:extLst>
          </p:cNvPr>
          <p:cNvSpPr>
            <a:spLocks noGrp="1"/>
          </p:cNvSpPr>
          <p:nvPr>
            <p:ph type="pic" sz="quarter" idx="10"/>
          </p:nvPr>
        </p:nvSpPr>
        <p:spPr>
          <a:xfrm>
            <a:off x="0" y="1"/>
            <a:ext cx="12192000" cy="2886075"/>
          </a:xfrm>
          <a:custGeom>
            <a:avLst/>
            <a:gdLst>
              <a:gd name="connsiteX0" fmla="*/ 0 w 12192000"/>
              <a:gd name="connsiteY0" fmla="*/ 0 h 2886075"/>
              <a:gd name="connsiteX1" fmla="*/ 12192000 w 12192000"/>
              <a:gd name="connsiteY1" fmla="*/ 0 h 2886075"/>
              <a:gd name="connsiteX2" fmla="*/ 12192000 w 12192000"/>
              <a:gd name="connsiteY2" fmla="*/ 2886075 h 2886075"/>
              <a:gd name="connsiteX3" fmla="*/ 0 w 12192000"/>
              <a:gd name="connsiteY3" fmla="*/ 2886075 h 2886075"/>
            </a:gdLst>
            <a:ahLst/>
            <a:cxnLst>
              <a:cxn ang="0">
                <a:pos x="connsiteX0" y="connsiteY0"/>
              </a:cxn>
              <a:cxn ang="0">
                <a:pos x="connsiteX1" y="connsiteY1"/>
              </a:cxn>
              <a:cxn ang="0">
                <a:pos x="connsiteX2" y="connsiteY2"/>
              </a:cxn>
              <a:cxn ang="0">
                <a:pos x="connsiteX3" y="connsiteY3"/>
              </a:cxn>
            </a:cxnLst>
            <a:rect l="l" t="t" r="r" b="b"/>
            <a:pathLst>
              <a:path w="12192000" h="2886075">
                <a:moveTo>
                  <a:pt x="0" y="0"/>
                </a:moveTo>
                <a:lnTo>
                  <a:pt x="12192000" y="0"/>
                </a:lnTo>
                <a:lnTo>
                  <a:pt x="12192000" y="2886075"/>
                </a:lnTo>
                <a:lnTo>
                  <a:pt x="0" y="2886075"/>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3">
            <a:extLst>
              <a:ext uri="{FF2B5EF4-FFF2-40B4-BE49-F238E27FC236}">
                <a16:creationId xmlns:a16="http://schemas.microsoft.com/office/drawing/2014/main" id="{0CAD7BC5-EFB8-4969-AD19-3DE296BF8263}"/>
              </a:ext>
            </a:extLst>
          </p:cNvPr>
          <p:cNvSpPr>
            <a:spLocks noGrp="1"/>
          </p:cNvSpPr>
          <p:nvPr>
            <p:ph type="body" sz="quarter" idx="11" hasCustomPrompt="1"/>
          </p:nvPr>
        </p:nvSpPr>
        <p:spPr>
          <a:xfrm>
            <a:off x="1538288" y="3623582"/>
            <a:ext cx="3933825" cy="2153104"/>
          </a:xfrm>
        </p:spPr>
        <p:txBody>
          <a:bodyPr anchor="ctr">
            <a:normAutofit/>
          </a:bodyPr>
          <a:lstStyle>
            <a:lvl1pPr marL="0" indent="0">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3326137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5CF540D-39CD-4144-97CE-2E06C81A4AB6}"/>
              </a:ext>
            </a:extLst>
          </p:cNvPr>
          <p:cNvSpPr>
            <a:spLocks noGrp="1"/>
          </p:cNvSpPr>
          <p:nvPr>
            <p:ph type="pic" sz="quarter" idx="10"/>
          </p:nvPr>
        </p:nvSpPr>
        <p:spPr>
          <a:xfrm>
            <a:off x="638232" y="1127075"/>
            <a:ext cx="2070143" cy="2070144"/>
          </a:xfrm>
          <a:custGeom>
            <a:avLst/>
            <a:gdLst>
              <a:gd name="connsiteX0" fmla="*/ 0 w 2070143"/>
              <a:gd name="connsiteY0" fmla="*/ 0 h 2070144"/>
              <a:gd name="connsiteX1" fmla="*/ 2070143 w 2070143"/>
              <a:gd name="connsiteY1" fmla="*/ 0 h 2070144"/>
              <a:gd name="connsiteX2" fmla="*/ 2070143 w 2070143"/>
              <a:gd name="connsiteY2" fmla="*/ 2070144 h 2070144"/>
              <a:gd name="connsiteX3" fmla="*/ 0 w 2070143"/>
              <a:gd name="connsiteY3" fmla="*/ 2070144 h 2070144"/>
            </a:gdLst>
            <a:ahLst/>
            <a:cxnLst>
              <a:cxn ang="0">
                <a:pos x="connsiteX0" y="connsiteY0"/>
              </a:cxn>
              <a:cxn ang="0">
                <a:pos x="connsiteX1" y="connsiteY1"/>
              </a:cxn>
              <a:cxn ang="0">
                <a:pos x="connsiteX2" y="connsiteY2"/>
              </a:cxn>
              <a:cxn ang="0">
                <a:pos x="connsiteX3" y="connsiteY3"/>
              </a:cxn>
            </a:cxnLst>
            <a:rect l="l" t="t" r="r" b="b"/>
            <a:pathLst>
              <a:path w="2070143" h="2070144">
                <a:moveTo>
                  <a:pt x="0" y="0"/>
                </a:moveTo>
                <a:lnTo>
                  <a:pt x="2070143" y="0"/>
                </a:lnTo>
                <a:lnTo>
                  <a:pt x="2070143" y="2070144"/>
                </a:lnTo>
                <a:lnTo>
                  <a:pt x="0" y="2070144"/>
                </a:lnTo>
                <a:close/>
              </a:path>
            </a:pathLst>
          </a:custGeom>
          <a:solidFill>
            <a:schemeClr val="bg2">
              <a:lumMod val="95000"/>
            </a:schemeClr>
          </a:solidFill>
        </p:spPr>
        <p:txBody>
          <a:bodyPr wrap="square">
            <a:noAutofit/>
          </a:bodyPr>
          <a:lstStyle>
            <a:lvl1pPr>
              <a:defRPr sz="800"/>
            </a:lvl1pPr>
          </a:lstStyle>
          <a:p>
            <a:endParaRPr lang="en-ID"/>
          </a:p>
        </p:txBody>
      </p:sp>
      <p:sp>
        <p:nvSpPr>
          <p:cNvPr id="14" name="Picture Placeholder 13">
            <a:extLst>
              <a:ext uri="{FF2B5EF4-FFF2-40B4-BE49-F238E27FC236}">
                <a16:creationId xmlns:a16="http://schemas.microsoft.com/office/drawing/2014/main" id="{19B8E63B-5107-4ECB-90CE-22B30B161079}"/>
              </a:ext>
            </a:extLst>
          </p:cNvPr>
          <p:cNvSpPr>
            <a:spLocks noGrp="1"/>
          </p:cNvSpPr>
          <p:nvPr>
            <p:ph type="pic" sz="quarter" idx="11"/>
          </p:nvPr>
        </p:nvSpPr>
        <p:spPr>
          <a:xfrm>
            <a:off x="2849581" y="1127075"/>
            <a:ext cx="2070143" cy="2070144"/>
          </a:xfrm>
          <a:custGeom>
            <a:avLst/>
            <a:gdLst>
              <a:gd name="connsiteX0" fmla="*/ 0 w 2070143"/>
              <a:gd name="connsiteY0" fmla="*/ 0 h 2070144"/>
              <a:gd name="connsiteX1" fmla="*/ 2070143 w 2070143"/>
              <a:gd name="connsiteY1" fmla="*/ 0 h 2070144"/>
              <a:gd name="connsiteX2" fmla="*/ 2070143 w 2070143"/>
              <a:gd name="connsiteY2" fmla="*/ 2070144 h 2070144"/>
              <a:gd name="connsiteX3" fmla="*/ 0 w 2070143"/>
              <a:gd name="connsiteY3" fmla="*/ 2070144 h 2070144"/>
            </a:gdLst>
            <a:ahLst/>
            <a:cxnLst>
              <a:cxn ang="0">
                <a:pos x="connsiteX0" y="connsiteY0"/>
              </a:cxn>
              <a:cxn ang="0">
                <a:pos x="connsiteX1" y="connsiteY1"/>
              </a:cxn>
              <a:cxn ang="0">
                <a:pos x="connsiteX2" y="connsiteY2"/>
              </a:cxn>
              <a:cxn ang="0">
                <a:pos x="connsiteX3" y="connsiteY3"/>
              </a:cxn>
            </a:cxnLst>
            <a:rect l="l" t="t" r="r" b="b"/>
            <a:pathLst>
              <a:path w="2070143" h="2070144">
                <a:moveTo>
                  <a:pt x="0" y="0"/>
                </a:moveTo>
                <a:lnTo>
                  <a:pt x="2070143" y="0"/>
                </a:lnTo>
                <a:lnTo>
                  <a:pt x="2070143" y="2070144"/>
                </a:lnTo>
                <a:lnTo>
                  <a:pt x="0" y="2070144"/>
                </a:lnTo>
                <a:close/>
              </a:path>
            </a:pathLst>
          </a:custGeom>
          <a:solidFill>
            <a:schemeClr val="bg2">
              <a:lumMod val="95000"/>
            </a:schemeClr>
          </a:solidFill>
        </p:spPr>
        <p:txBody>
          <a:bodyPr wrap="square">
            <a:noAutofit/>
          </a:bodyPr>
          <a:lstStyle>
            <a:lvl1pPr>
              <a:defRPr sz="800"/>
            </a:lvl1pPr>
          </a:lstStyle>
          <a:p>
            <a:endParaRPr lang="en-ID"/>
          </a:p>
        </p:txBody>
      </p:sp>
      <p:sp>
        <p:nvSpPr>
          <p:cNvPr id="15" name="Picture Placeholder 14">
            <a:extLst>
              <a:ext uri="{FF2B5EF4-FFF2-40B4-BE49-F238E27FC236}">
                <a16:creationId xmlns:a16="http://schemas.microsoft.com/office/drawing/2014/main" id="{854557C5-C90E-40FF-B6CB-D65C90784226}"/>
              </a:ext>
            </a:extLst>
          </p:cNvPr>
          <p:cNvSpPr>
            <a:spLocks noGrp="1"/>
          </p:cNvSpPr>
          <p:nvPr>
            <p:ph type="pic" sz="quarter" idx="12"/>
          </p:nvPr>
        </p:nvSpPr>
        <p:spPr>
          <a:xfrm>
            <a:off x="5060929" y="1127075"/>
            <a:ext cx="2070143" cy="2070144"/>
          </a:xfrm>
          <a:custGeom>
            <a:avLst/>
            <a:gdLst>
              <a:gd name="connsiteX0" fmla="*/ 0 w 2070143"/>
              <a:gd name="connsiteY0" fmla="*/ 0 h 2070144"/>
              <a:gd name="connsiteX1" fmla="*/ 2070143 w 2070143"/>
              <a:gd name="connsiteY1" fmla="*/ 0 h 2070144"/>
              <a:gd name="connsiteX2" fmla="*/ 2070143 w 2070143"/>
              <a:gd name="connsiteY2" fmla="*/ 2070144 h 2070144"/>
              <a:gd name="connsiteX3" fmla="*/ 0 w 2070143"/>
              <a:gd name="connsiteY3" fmla="*/ 2070144 h 2070144"/>
            </a:gdLst>
            <a:ahLst/>
            <a:cxnLst>
              <a:cxn ang="0">
                <a:pos x="connsiteX0" y="connsiteY0"/>
              </a:cxn>
              <a:cxn ang="0">
                <a:pos x="connsiteX1" y="connsiteY1"/>
              </a:cxn>
              <a:cxn ang="0">
                <a:pos x="connsiteX2" y="connsiteY2"/>
              </a:cxn>
              <a:cxn ang="0">
                <a:pos x="connsiteX3" y="connsiteY3"/>
              </a:cxn>
            </a:cxnLst>
            <a:rect l="l" t="t" r="r" b="b"/>
            <a:pathLst>
              <a:path w="2070143" h="2070144">
                <a:moveTo>
                  <a:pt x="0" y="0"/>
                </a:moveTo>
                <a:lnTo>
                  <a:pt x="2070143" y="0"/>
                </a:lnTo>
                <a:lnTo>
                  <a:pt x="2070143" y="2070144"/>
                </a:lnTo>
                <a:lnTo>
                  <a:pt x="0" y="2070144"/>
                </a:lnTo>
                <a:close/>
              </a:path>
            </a:pathLst>
          </a:custGeom>
          <a:solidFill>
            <a:schemeClr val="bg2">
              <a:lumMod val="95000"/>
            </a:schemeClr>
          </a:solidFill>
        </p:spPr>
        <p:txBody>
          <a:bodyPr wrap="square">
            <a:noAutofit/>
          </a:bodyPr>
          <a:lstStyle>
            <a:lvl1pPr>
              <a:defRPr sz="800"/>
            </a:lvl1pPr>
          </a:lstStyle>
          <a:p>
            <a:endParaRPr lang="en-ID"/>
          </a:p>
        </p:txBody>
      </p:sp>
      <p:sp>
        <p:nvSpPr>
          <p:cNvPr id="16" name="Picture Placeholder 15">
            <a:extLst>
              <a:ext uri="{FF2B5EF4-FFF2-40B4-BE49-F238E27FC236}">
                <a16:creationId xmlns:a16="http://schemas.microsoft.com/office/drawing/2014/main" id="{6B5CAA1F-6295-4534-8903-47477BAC82F7}"/>
              </a:ext>
            </a:extLst>
          </p:cNvPr>
          <p:cNvSpPr>
            <a:spLocks noGrp="1"/>
          </p:cNvSpPr>
          <p:nvPr>
            <p:ph type="pic" sz="quarter" idx="13"/>
          </p:nvPr>
        </p:nvSpPr>
        <p:spPr>
          <a:xfrm>
            <a:off x="7272278" y="1127075"/>
            <a:ext cx="2070143" cy="2070144"/>
          </a:xfrm>
          <a:custGeom>
            <a:avLst/>
            <a:gdLst>
              <a:gd name="connsiteX0" fmla="*/ 0 w 2070143"/>
              <a:gd name="connsiteY0" fmla="*/ 0 h 2070144"/>
              <a:gd name="connsiteX1" fmla="*/ 2070143 w 2070143"/>
              <a:gd name="connsiteY1" fmla="*/ 0 h 2070144"/>
              <a:gd name="connsiteX2" fmla="*/ 2070143 w 2070143"/>
              <a:gd name="connsiteY2" fmla="*/ 2070144 h 2070144"/>
              <a:gd name="connsiteX3" fmla="*/ 0 w 2070143"/>
              <a:gd name="connsiteY3" fmla="*/ 2070144 h 2070144"/>
            </a:gdLst>
            <a:ahLst/>
            <a:cxnLst>
              <a:cxn ang="0">
                <a:pos x="connsiteX0" y="connsiteY0"/>
              </a:cxn>
              <a:cxn ang="0">
                <a:pos x="connsiteX1" y="connsiteY1"/>
              </a:cxn>
              <a:cxn ang="0">
                <a:pos x="connsiteX2" y="connsiteY2"/>
              </a:cxn>
              <a:cxn ang="0">
                <a:pos x="connsiteX3" y="connsiteY3"/>
              </a:cxn>
            </a:cxnLst>
            <a:rect l="l" t="t" r="r" b="b"/>
            <a:pathLst>
              <a:path w="2070143" h="2070144">
                <a:moveTo>
                  <a:pt x="0" y="0"/>
                </a:moveTo>
                <a:lnTo>
                  <a:pt x="2070143" y="0"/>
                </a:lnTo>
                <a:lnTo>
                  <a:pt x="2070143" y="2070144"/>
                </a:lnTo>
                <a:lnTo>
                  <a:pt x="0" y="2070144"/>
                </a:lnTo>
                <a:close/>
              </a:path>
            </a:pathLst>
          </a:custGeom>
          <a:solidFill>
            <a:schemeClr val="bg2">
              <a:lumMod val="95000"/>
            </a:schemeClr>
          </a:solidFill>
        </p:spPr>
        <p:txBody>
          <a:bodyPr wrap="square">
            <a:noAutofit/>
          </a:bodyPr>
          <a:lstStyle>
            <a:lvl1pPr>
              <a:defRPr sz="800"/>
            </a:lvl1pPr>
          </a:lstStyle>
          <a:p>
            <a:endParaRPr lang="en-ID"/>
          </a:p>
        </p:txBody>
      </p:sp>
      <p:sp>
        <p:nvSpPr>
          <p:cNvPr id="17" name="Picture Placeholder 16">
            <a:extLst>
              <a:ext uri="{FF2B5EF4-FFF2-40B4-BE49-F238E27FC236}">
                <a16:creationId xmlns:a16="http://schemas.microsoft.com/office/drawing/2014/main" id="{7856B9AF-3792-46CC-8FA4-1C49E7C12F1D}"/>
              </a:ext>
            </a:extLst>
          </p:cNvPr>
          <p:cNvSpPr>
            <a:spLocks noGrp="1"/>
          </p:cNvSpPr>
          <p:nvPr>
            <p:ph type="pic" sz="quarter" idx="14"/>
          </p:nvPr>
        </p:nvSpPr>
        <p:spPr>
          <a:xfrm>
            <a:off x="9483627" y="1127075"/>
            <a:ext cx="2070143" cy="2070144"/>
          </a:xfrm>
          <a:custGeom>
            <a:avLst/>
            <a:gdLst>
              <a:gd name="connsiteX0" fmla="*/ 0 w 2070143"/>
              <a:gd name="connsiteY0" fmla="*/ 0 h 2070144"/>
              <a:gd name="connsiteX1" fmla="*/ 2070143 w 2070143"/>
              <a:gd name="connsiteY1" fmla="*/ 0 h 2070144"/>
              <a:gd name="connsiteX2" fmla="*/ 2070143 w 2070143"/>
              <a:gd name="connsiteY2" fmla="*/ 2070144 h 2070144"/>
              <a:gd name="connsiteX3" fmla="*/ 0 w 2070143"/>
              <a:gd name="connsiteY3" fmla="*/ 2070144 h 2070144"/>
            </a:gdLst>
            <a:ahLst/>
            <a:cxnLst>
              <a:cxn ang="0">
                <a:pos x="connsiteX0" y="connsiteY0"/>
              </a:cxn>
              <a:cxn ang="0">
                <a:pos x="connsiteX1" y="connsiteY1"/>
              </a:cxn>
              <a:cxn ang="0">
                <a:pos x="connsiteX2" y="connsiteY2"/>
              </a:cxn>
              <a:cxn ang="0">
                <a:pos x="connsiteX3" y="connsiteY3"/>
              </a:cxn>
            </a:cxnLst>
            <a:rect l="l" t="t" r="r" b="b"/>
            <a:pathLst>
              <a:path w="2070143" h="2070144">
                <a:moveTo>
                  <a:pt x="0" y="0"/>
                </a:moveTo>
                <a:lnTo>
                  <a:pt x="2070143" y="0"/>
                </a:lnTo>
                <a:lnTo>
                  <a:pt x="2070143" y="2070144"/>
                </a:lnTo>
                <a:lnTo>
                  <a:pt x="0" y="2070144"/>
                </a:lnTo>
                <a:close/>
              </a:path>
            </a:pathLst>
          </a:custGeom>
          <a:solidFill>
            <a:schemeClr val="bg2">
              <a:lumMod val="95000"/>
            </a:schemeClr>
          </a:solidFill>
        </p:spPr>
        <p:txBody>
          <a:bodyPr wrap="square">
            <a:noAutofit/>
          </a:bodyPr>
          <a:lstStyle>
            <a:lvl1pPr>
              <a:defRPr sz="800"/>
            </a:lvl1pPr>
          </a:lstStyle>
          <a:p>
            <a:endParaRPr lang="en-ID"/>
          </a:p>
        </p:txBody>
      </p:sp>
      <p:sp>
        <p:nvSpPr>
          <p:cNvPr id="10" name="Text Placeholder 2">
            <a:extLst>
              <a:ext uri="{FF2B5EF4-FFF2-40B4-BE49-F238E27FC236}">
                <a16:creationId xmlns:a16="http://schemas.microsoft.com/office/drawing/2014/main" id="{A20316DA-D673-440E-8FCB-66C325697852}"/>
              </a:ext>
            </a:extLst>
          </p:cNvPr>
          <p:cNvSpPr>
            <a:spLocks noGrp="1"/>
          </p:cNvSpPr>
          <p:nvPr>
            <p:ph type="body" sz="quarter" idx="15" hasCustomPrompt="1"/>
          </p:nvPr>
        </p:nvSpPr>
        <p:spPr>
          <a:xfrm>
            <a:off x="2119313" y="3787775"/>
            <a:ext cx="3976687" cy="1219200"/>
          </a:xfrm>
        </p:spPr>
        <p:txBody>
          <a:bodyPr anchor="ctr">
            <a:normAutofit/>
          </a:bodyPr>
          <a:lstStyle>
            <a:lvl1pPr marL="0" indent="0">
              <a:lnSpc>
                <a:spcPct val="100000"/>
              </a:lnSpc>
              <a:buNone/>
              <a:defRPr sz="3600" b="1">
                <a:latin typeface="+mj-lt"/>
              </a:defRPr>
            </a:lvl1pPr>
          </a:lstStyle>
          <a:p>
            <a:pPr lvl="0"/>
            <a:r>
              <a:rPr lang="id-ID" dirty="0"/>
              <a:t>Title Here</a:t>
            </a:r>
            <a:endParaRPr lang="en-ID" dirty="0"/>
          </a:p>
        </p:txBody>
      </p:sp>
    </p:spTree>
    <p:extLst>
      <p:ext uri="{BB962C8B-B14F-4D97-AF65-F5344CB8AC3E}">
        <p14:creationId xmlns:p14="http://schemas.microsoft.com/office/powerpoint/2010/main" val="768353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F587C64-71C5-4B9E-B203-9F23F7B9B045}"/>
              </a:ext>
            </a:extLst>
          </p:cNvPr>
          <p:cNvSpPr>
            <a:spLocks noGrp="1"/>
          </p:cNvSpPr>
          <p:nvPr>
            <p:ph type="pic" sz="quarter" idx="10"/>
          </p:nvPr>
        </p:nvSpPr>
        <p:spPr>
          <a:xfrm>
            <a:off x="4584365" y="768793"/>
            <a:ext cx="3676022" cy="4789650"/>
          </a:xfrm>
          <a:custGeom>
            <a:avLst/>
            <a:gdLst>
              <a:gd name="connsiteX0" fmla="*/ 0 w 3676022"/>
              <a:gd name="connsiteY0" fmla="*/ 0 h 4789650"/>
              <a:gd name="connsiteX1" fmla="*/ 3676022 w 3676022"/>
              <a:gd name="connsiteY1" fmla="*/ 0 h 4789650"/>
              <a:gd name="connsiteX2" fmla="*/ 3676022 w 3676022"/>
              <a:gd name="connsiteY2" fmla="*/ 4789650 h 4789650"/>
              <a:gd name="connsiteX3" fmla="*/ 0 w 3676022"/>
              <a:gd name="connsiteY3" fmla="*/ 4789650 h 4789650"/>
            </a:gdLst>
            <a:ahLst/>
            <a:cxnLst>
              <a:cxn ang="0">
                <a:pos x="connsiteX0" y="connsiteY0"/>
              </a:cxn>
              <a:cxn ang="0">
                <a:pos x="connsiteX1" y="connsiteY1"/>
              </a:cxn>
              <a:cxn ang="0">
                <a:pos x="connsiteX2" y="connsiteY2"/>
              </a:cxn>
              <a:cxn ang="0">
                <a:pos x="connsiteX3" y="connsiteY3"/>
              </a:cxn>
            </a:cxnLst>
            <a:rect l="l" t="t" r="r" b="b"/>
            <a:pathLst>
              <a:path w="3676022" h="4789650">
                <a:moveTo>
                  <a:pt x="0" y="0"/>
                </a:moveTo>
                <a:lnTo>
                  <a:pt x="3676022" y="0"/>
                </a:lnTo>
                <a:lnTo>
                  <a:pt x="3676022" y="4789650"/>
                </a:lnTo>
                <a:lnTo>
                  <a:pt x="0" y="4789650"/>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3">
            <a:extLst>
              <a:ext uri="{FF2B5EF4-FFF2-40B4-BE49-F238E27FC236}">
                <a16:creationId xmlns:a16="http://schemas.microsoft.com/office/drawing/2014/main" id="{7DBFDE85-BB89-4846-A8EB-51BEA02674A0}"/>
              </a:ext>
            </a:extLst>
          </p:cNvPr>
          <p:cNvSpPr>
            <a:spLocks noGrp="1"/>
          </p:cNvSpPr>
          <p:nvPr>
            <p:ph type="body" sz="quarter" idx="11" hasCustomPrompt="1"/>
          </p:nvPr>
        </p:nvSpPr>
        <p:spPr>
          <a:xfrm>
            <a:off x="1131888" y="1450975"/>
            <a:ext cx="3948112" cy="682625"/>
          </a:xfrm>
        </p:spPr>
        <p:txBody>
          <a:bodyPr anchor="ctr">
            <a:normAutofit/>
          </a:bodyPr>
          <a:lstStyle>
            <a:lvl1pPr marL="0" indent="0">
              <a:lnSpc>
                <a:spcPct val="100000"/>
              </a:lnSpc>
              <a:buNone/>
              <a:defRPr sz="3600" b="1">
                <a:latin typeface="+mj-lt"/>
              </a:defRPr>
            </a:lvl1pPr>
          </a:lstStyle>
          <a:p>
            <a:pPr lvl="0"/>
            <a:r>
              <a:rPr lang="id-ID" dirty="0"/>
              <a:t>Title Here</a:t>
            </a:r>
            <a:endParaRPr lang="en-ID" dirty="0"/>
          </a:p>
        </p:txBody>
      </p:sp>
    </p:spTree>
    <p:extLst>
      <p:ext uri="{BB962C8B-B14F-4D97-AF65-F5344CB8AC3E}">
        <p14:creationId xmlns:p14="http://schemas.microsoft.com/office/powerpoint/2010/main" val="991649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350FF63-8BFC-4624-B5FA-13521EC78212}"/>
              </a:ext>
            </a:extLst>
          </p:cNvPr>
          <p:cNvSpPr>
            <a:spLocks noGrp="1"/>
          </p:cNvSpPr>
          <p:nvPr>
            <p:ph type="pic" sz="quarter" idx="10"/>
          </p:nvPr>
        </p:nvSpPr>
        <p:spPr>
          <a:xfrm>
            <a:off x="1247568" y="2286000"/>
            <a:ext cx="2613232" cy="2476500"/>
          </a:xfrm>
          <a:custGeom>
            <a:avLst/>
            <a:gdLst>
              <a:gd name="connsiteX0" fmla="*/ 0 w 2613232"/>
              <a:gd name="connsiteY0" fmla="*/ 0 h 2476500"/>
              <a:gd name="connsiteX1" fmla="*/ 2613232 w 2613232"/>
              <a:gd name="connsiteY1" fmla="*/ 0 h 2476500"/>
              <a:gd name="connsiteX2" fmla="*/ 2613232 w 2613232"/>
              <a:gd name="connsiteY2" fmla="*/ 2476500 h 2476500"/>
              <a:gd name="connsiteX3" fmla="*/ 0 w 2613232"/>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613232" h="2476500">
                <a:moveTo>
                  <a:pt x="0" y="0"/>
                </a:moveTo>
                <a:lnTo>
                  <a:pt x="2613232" y="0"/>
                </a:lnTo>
                <a:lnTo>
                  <a:pt x="2613232" y="2476500"/>
                </a:lnTo>
                <a:lnTo>
                  <a:pt x="0" y="2476500"/>
                </a:lnTo>
                <a:close/>
              </a:path>
            </a:pathLst>
          </a:custGeom>
          <a:solidFill>
            <a:schemeClr val="bg2">
              <a:lumMod val="95000"/>
            </a:schemeClr>
          </a:solidFill>
        </p:spPr>
        <p:txBody>
          <a:bodyPr wrap="square">
            <a:noAutofit/>
          </a:bodyPr>
          <a:lstStyle>
            <a:lvl1pPr>
              <a:defRPr sz="800"/>
            </a:lvl1pPr>
          </a:lstStyle>
          <a:p>
            <a:endParaRPr lang="en-ID"/>
          </a:p>
        </p:txBody>
      </p:sp>
      <p:sp>
        <p:nvSpPr>
          <p:cNvPr id="12" name="Picture Placeholder 11">
            <a:extLst>
              <a:ext uri="{FF2B5EF4-FFF2-40B4-BE49-F238E27FC236}">
                <a16:creationId xmlns:a16="http://schemas.microsoft.com/office/drawing/2014/main" id="{9C57C781-C75D-4837-8D9D-942BCEB18AB1}"/>
              </a:ext>
            </a:extLst>
          </p:cNvPr>
          <p:cNvSpPr>
            <a:spLocks noGrp="1"/>
          </p:cNvSpPr>
          <p:nvPr>
            <p:ph type="pic" sz="quarter" idx="11"/>
          </p:nvPr>
        </p:nvSpPr>
        <p:spPr>
          <a:xfrm>
            <a:off x="4165600" y="2286000"/>
            <a:ext cx="2613232" cy="2476500"/>
          </a:xfrm>
          <a:custGeom>
            <a:avLst/>
            <a:gdLst>
              <a:gd name="connsiteX0" fmla="*/ 0 w 2613232"/>
              <a:gd name="connsiteY0" fmla="*/ 0 h 2476500"/>
              <a:gd name="connsiteX1" fmla="*/ 2613232 w 2613232"/>
              <a:gd name="connsiteY1" fmla="*/ 0 h 2476500"/>
              <a:gd name="connsiteX2" fmla="*/ 2613232 w 2613232"/>
              <a:gd name="connsiteY2" fmla="*/ 2476500 h 2476500"/>
              <a:gd name="connsiteX3" fmla="*/ 0 w 2613232"/>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613232" h="2476500">
                <a:moveTo>
                  <a:pt x="0" y="0"/>
                </a:moveTo>
                <a:lnTo>
                  <a:pt x="2613232" y="0"/>
                </a:lnTo>
                <a:lnTo>
                  <a:pt x="2613232" y="2476500"/>
                </a:lnTo>
                <a:lnTo>
                  <a:pt x="0" y="2476500"/>
                </a:lnTo>
                <a:close/>
              </a:path>
            </a:pathLst>
          </a:custGeom>
          <a:solidFill>
            <a:schemeClr val="bg2">
              <a:lumMod val="95000"/>
            </a:schemeClr>
          </a:solidFill>
        </p:spPr>
        <p:txBody>
          <a:bodyPr wrap="square">
            <a:noAutofit/>
          </a:bodyPr>
          <a:lstStyle>
            <a:lvl1pPr>
              <a:defRPr sz="800"/>
            </a:lvl1pPr>
          </a:lstStyle>
          <a:p>
            <a:endParaRPr lang="en-ID"/>
          </a:p>
        </p:txBody>
      </p:sp>
      <p:sp>
        <p:nvSpPr>
          <p:cNvPr id="13" name="Picture Placeholder 12">
            <a:extLst>
              <a:ext uri="{FF2B5EF4-FFF2-40B4-BE49-F238E27FC236}">
                <a16:creationId xmlns:a16="http://schemas.microsoft.com/office/drawing/2014/main" id="{5F54E1ED-E03F-4519-BCCE-F91EE1E153B9}"/>
              </a:ext>
            </a:extLst>
          </p:cNvPr>
          <p:cNvSpPr>
            <a:spLocks noGrp="1"/>
          </p:cNvSpPr>
          <p:nvPr>
            <p:ph type="pic" sz="quarter" idx="12"/>
          </p:nvPr>
        </p:nvSpPr>
        <p:spPr>
          <a:xfrm>
            <a:off x="7083632" y="2286000"/>
            <a:ext cx="2613232" cy="2476500"/>
          </a:xfrm>
          <a:custGeom>
            <a:avLst/>
            <a:gdLst>
              <a:gd name="connsiteX0" fmla="*/ 0 w 2613232"/>
              <a:gd name="connsiteY0" fmla="*/ 0 h 2476500"/>
              <a:gd name="connsiteX1" fmla="*/ 2613232 w 2613232"/>
              <a:gd name="connsiteY1" fmla="*/ 0 h 2476500"/>
              <a:gd name="connsiteX2" fmla="*/ 2613232 w 2613232"/>
              <a:gd name="connsiteY2" fmla="*/ 2476500 h 2476500"/>
              <a:gd name="connsiteX3" fmla="*/ 0 w 2613232"/>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613232" h="2476500">
                <a:moveTo>
                  <a:pt x="0" y="0"/>
                </a:moveTo>
                <a:lnTo>
                  <a:pt x="2613232" y="0"/>
                </a:lnTo>
                <a:lnTo>
                  <a:pt x="2613232" y="2476500"/>
                </a:lnTo>
                <a:lnTo>
                  <a:pt x="0" y="2476500"/>
                </a:lnTo>
                <a:close/>
              </a:path>
            </a:pathLst>
          </a:custGeom>
          <a:solidFill>
            <a:schemeClr val="bg2">
              <a:lumMod val="95000"/>
            </a:schemeClr>
          </a:solidFill>
        </p:spPr>
        <p:txBody>
          <a:bodyPr wrap="square">
            <a:noAutofit/>
          </a:bodyPr>
          <a:lstStyle>
            <a:lvl1pPr>
              <a:defRPr sz="800"/>
            </a:lvl1pPr>
          </a:lstStyle>
          <a:p>
            <a:endParaRPr lang="en-ID"/>
          </a:p>
        </p:txBody>
      </p:sp>
      <p:sp>
        <p:nvSpPr>
          <p:cNvPr id="14" name="Picture Placeholder 13">
            <a:extLst>
              <a:ext uri="{FF2B5EF4-FFF2-40B4-BE49-F238E27FC236}">
                <a16:creationId xmlns:a16="http://schemas.microsoft.com/office/drawing/2014/main" id="{1091D551-6B86-46B0-A5C0-B15E127DE209}"/>
              </a:ext>
            </a:extLst>
          </p:cNvPr>
          <p:cNvSpPr>
            <a:spLocks noGrp="1"/>
          </p:cNvSpPr>
          <p:nvPr>
            <p:ph type="pic" sz="quarter" idx="13"/>
          </p:nvPr>
        </p:nvSpPr>
        <p:spPr>
          <a:xfrm>
            <a:off x="10001664" y="2286000"/>
            <a:ext cx="2613232" cy="2476500"/>
          </a:xfrm>
          <a:custGeom>
            <a:avLst/>
            <a:gdLst>
              <a:gd name="connsiteX0" fmla="*/ 0 w 2613232"/>
              <a:gd name="connsiteY0" fmla="*/ 0 h 2476500"/>
              <a:gd name="connsiteX1" fmla="*/ 2613232 w 2613232"/>
              <a:gd name="connsiteY1" fmla="*/ 0 h 2476500"/>
              <a:gd name="connsiteX2" fmla="*/ 2613232 w 2613232"/>
              <a:gd name="connsiteY2" fmla="*/ 2476500 h 2476500"/>
              <a:gd name="connsiteX3" fmla="*/ 0 w 2613232"/>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613232" h="2476500">
                <a:moveTo>
                  <a:pt x="0" y="0"/>
                </a:moveTo>
                <a:lnTo>
                  <a:pt x="2613232" y="0"/>
                </a:lnTo>
                <a:lnTo>
                  <a:pt x="2613232" y="2476500"/>
                </a:lnTo>
                <a:lnTo>
                  <a:pt x="0" y="2476500"/>
                </a:lnTo>
                <a:close/>
              </a:path>
            </a:pathLst>
          </a:custGeom>
          <a:solidFill>
            <a:schemeClr val="bg2">
              <a:lumMod val="95000"/>
            </a:schemeClr>
          </a:solidFill>
        </p:spPr>
        <p:txBody>
          <a:bodyPr wrap="square">
            <a:noAutofit/>
          </a:bodyPr>
          <a:lstStyle>
            <a:lvl1pPr>
              <a:defRPr sz="800"/>
            </a:lvl1pPr>
          </a:lstStyle>
          <a:p>
            <a:endParaRPr lang="en-ID"/>
          </a:p>
        </p:txBody>
      </p:sp>
      <p:sp>
        <p:nvSpPr>
          <p:cNvPr id="10" name="Text Placeholder 3">
            <a:extLst>
              <a:ext uri="{FF2B5EF4-FFF2-40B4-BE49-F238E27FC236}">
                <a16:creationId xmlns:a16="http://schemas.microsoft.com/office/drawing/2014/main" id="{A9C4B3B7-191F-4307-94F2-8EAFA4DC7AAE}"/>
              </a:ext>
            </a:extLst>
          </p:cNvPr>
          <p:cNvSpPr>
            <a:spLocks noGrp="1"/>
          </p:cNvSpPr>
          <p:nvPr>
            <p:ph type="body" sz="quarter" idx="14" hasCustomPrompt="1"/>
          </p:nvPr>
        </p:nvSpPr>
        <p:spPr>
          <a:xfrm>
            <a:off x="1131888" y="1301854"/>
            <a:ext cx="5167312" cy="682625"/>
          </a:xfrm>
        </p:spPr>
        <p:txBody>
          <a:bodyPr anchor="ctr">
            <a:normAutofit/>
          </a:bodyPr>
          <a:lstStyle>
            <a:lvl1pPr marL="0" indent="0">
              <a:lnSpc>
                <a:spcPct val="100000"/>
              </a:lnSpc>
              <a:buNone/>
              <a:defRPr sz="3600" b="1">
                <a:latin typeface="+mj-lt"/>
              </a:defRPr>
            </a:lvl1pPr>
          </a:lstStyle>
          <a:p>
            <a:pPr lvl="0"/>
            <a:r>
              <a:rPr lang="id-ID" dirty="0"/>
              <a:t>Title Here</a:t>
            </a:r>
            <a:endParaRPr lang="en-ID" dirty="0"/>
          </a:p>
        </p:txBody>
      </p:sp>
    </p:spTree>
    <p:extLst>
      <p:ext uri="{BB962C8B-B14F-4D97-AF65-F5344CB8AC3E}">
        <p14:creationId xmlns:p14="http://schemas.microsoft.com/office/powerpoint/2010/main" val="1454311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7437D2B-23BF-4898-8E93-DF6925A3FDD1}"/>
              </a:ext>
            </a:extLst>
          </p:cNvPr>
          <p:cNvSpPr>
            <a:spLocks noGrp="1"/>
          </p:cNvSpPr>
          <p:nvPr>
            <p:ph type="pic" sz="quarter" idx="10"/>
          </p:nvPr>
        </p:nvSpPr>
        <p:spPr>
          <a:xfrm>
            <a:off x="5020404" y="1638300"/>
            <a:ext cx="1634396" cy="1562100"/>
          </a:xfrm>
          <a:custGeom>
            <a:avLst/>
            <a:gdLst>
              <a:gd name="connsiteX0" fmla="*/ 0 w 1634396"/>
              <a:gd name="connsiteY0" fmla="*/ 0 h 1562100"/>
              <a:gd name="connsiteX1" fmla="*/ 1634396 w 1634396"/>
              <a:gd name="connsiteY1" fmla="*/ 0 h 1562100"/>
              <a:gd name="connsiteX2" fmla="*/ 1634396 w 1634396"/>
              <a:gd name="connsiteY2" fmla="*/ 1562100 h 1562100"/>
              <a:gd name="connsiteX3" fmla="*/ 0 w 1634396"/>
              <a:gd name="connsiteY3" fmla="*/ 1562100 h 1562100"/>
            </a:gdLst>
            <a:ahLst/>
            <a:cxnLst>
              <a:cxn ang="0">
                <a:pos x="connsiteX0" y="connsiteY0"/>
              </a:cxn>
              <a:cxn ang="0">
                <a:pos x="connsiteX1" y="connsiteY1"/>
              </a:cxn>
              <a:cxn ang="0">
                <a:pos x="connsiteX2" y="connsiteY2"/>
              </a:cxn>
              <a:cxn ang="0">
                <a:pos x="connsiteX3" y="connsiteY3"/>
              </a:cxn>
            </a:cxnLst>
            <a:rect l="l" t="t" r="r" b="b"/>
            <a:pathLst>
              <a:path w="1634396" h="1562100">
                <a:moveTo>
                  <a:pt x="0" y="0"/>
                </a:moveTo>
                <a:lnTo>
                  <a:pt x="1634396" y="0"/>
                </a:lnTo>
                <a:lnTo>
                  <a:pt x="1634396" y="1562100"/>
                </a:lnTo>
                <a:lnTo>
                  <a:pt x="0" y="1562100"/>
                </a:lnTo>
                <a:close/>
              </a:path>
            </a:pathLst>
          </a:custGeom>
          <a:solidFill>
            <a:schemeClr val="bg2">
              <a:lumMod val="95000"/>
            </a:schemeClr>
          </a:solidFill>
        </p:spPr>
        <p:txBody>
          <a:bodyPr wrap="square">
            <a:noAutofit/>
          </a:bodyPr>
          <a:lstStyle>
            <a:lvl1pPr>
              <a:defRPr sz="800"/>
            </a:lvl1pPr>
          </a:lstStyle>
          <a:p>
            <a:endParaRPr lang="en-ID"/>
          </a:p>
        </p:txBody>
      </p:sp>
      <p:sp>
        <p:nvSpPr>
          <p:cNvPr id="16" name="Picture Placeholder 15">
            <a:extLst>
              <a:ext uri="{FF2B5EF4-FFF2-40B4-BE49-F238E27FC236}">
                <a16:creationId xmlns:a16="http://schemas.microsoft.com/office/drawing/2014/main" id="{9A157618-BB2D-4435-BAD4-52ECC122B9F7}"/>
              </a:ext>
            </a:extLst>
          </p:cNvPr>
          <p:cNvSpPr>
            <a:spLocks noGrp="1"/>
          </p:cNvSpPr>
          <p:nvPr>
            <p:ph type="pic" sz="quarter" idx="11"/>
          </p:nvPr>
        </p:nvSpPr>
        <p:spPr>
          <a:xfrm>
            <a:off x="7257143" y="1638300"/>
            <a:ext cx="1634396" cy="1562100"/>
          </a:xfrm>
          <a:custGeom>
            <a:avLst/>
            <a:gdLst>
              <a:gd name="connsiteX0" fmla="*/ 0 w 1634396"/>
              <a:gd name="connsiteY0" fmla="*/ 0 h 1562100"/>
              <a:gd name="connsiteX1" fmla="*/ 1634396 w 1634396"/>
              <a:gd name="connsiteY1" fmla="*/ 0 h 1562100"/>
              <a:gd name="connsiteX2" fmla="*/ 1634396 w 1634396"/>
              <a:gd name="connsiteY2" fmla="*/ 1562100 h 1562100"/>
              <a:gd name="connsiteX3" fmla="*/ 0 w 1634396"/>
              <a:gd name="connsiteY3" fmla="*/ 1562100 h 1562100"/>
            </a:gdLst>
            <a:ahLst/>
            <a:cxnLst>
              <a:cxn ang="0">
                <a:pos x="connsiteX0" y="connsiteY0"/>
              </a:cxn>
              <a:cxn ang="0">
                <a:pos x="connsiteX1" y="connsiteY1"/>
              </a:cxn>
              <a:cxn ang="0">
                <a:pos x="connsiteX2" y="connsiteY2"/>
              </a:cxn>
              <a:cxn ang="0">
                <a:pos x="connsiteX3" y="connsiteY3"/>
              </a:cxn>
            </a:cxnLst>
            <a:rect l="l" t="t" r="r" b="b"/>
            <a:pathLst>
              <a:path w="1634396" h="1562100">
                <a:moveTo>
                  <a:pt x="0" y="0"/>
                </a:moveTo>
                <a:lnTo>
                  <a:pt x="1634396" y="0"/>
                </a:lnTo>
                <a:lnTo>
                  <a:pt x="1634396" y="1562100"/>
                </a:lnTo>
                <a:lnTo>
                  <a:pt x="0" y="1562100"/>
                </a:lnTo>
                <a:close/>
              </a:path>
            </a:pathLst>
          </a:custGeom>
          <a:solidFill>
            <a:schemeClr val="bg2">
              <a:lumMod val="95000"/>
            </a:schemeClr>
          </a:solidFill>
        </p:spPr>
        <p:txBody>
          <a:bodyPr wrap="square">
            <a:noAutofit/>
          </a:bodyPr>
          <a:lstStyle>
            <a:lvl1pPr>
              <a:defRPr sz="800"/>
            </a:lvl1pPr>
          </a:lstStyle>
          <a:p>
            <a:endParaRPr lang="en-ID"/>
          </a:p>
        </p:txBody>
      </p:sp>
      <p:sp>
        <p:nvSpPr>
          <p:cNvPr id="17" name="Picture Placeholder 16">
            <a:extLst>
              <a:ext uri="{FF2B5EF4-FFF2-40B4-BE49-F238E27FC236}">
                <a16:creationId xmlns:a16="http://schemas.microsoft.com/office/drawing/2014/main" id="{B2F36A1F-F04E-4C4F-897B-F92F5698A1BE}"/>
              </a:ext>
            </a:extLst>
          </p:cNvPr>
          <p:cNvSpPr>
            <a:spLocks noGrp="1"/>
          </p:cNvSpPr>
          <p:nvPr>
            <p:ph type="pic" sz="quarter" idx="12"/>
          </p:nvPr>
        </p:nvSpPr>
        <p:spPr>
          <a:xfrm>
            <a:off x="9493882" y="1638300"/>
            <a:ext cx="1634396" cy="1562100"/>
          </a:xfrm>
          <a:custGeom>
            <a:avLst/>
            <a:gdLst>
              <a:gd name="connsiteX0" fmla="*/ 0 w 1634396"/>
              <a:gd name="connsiteY0" fmla="*/ 0 h 1562100"/>
              <a:gd name="connsiteX1" fmla="*/ 1634396 w 1634396"/>
              <a:gd name="connsiteY1" fmla="*/ 0 h 1562100"/>
              <a:gd name="connsiteX2" fmla="*/ 1634396 w 1634396"/>
              <a:gd name="connsiteY2" fmla="*/ 1562100 h 1562100"/>
              <a:gd name="connsiteX3" fmla="*/ 0 w 1634396"/>
              <a:gd name="connsiteY3" fmla="*/ 1562100 h 1562100"/>
            </a:gdLst>
            <a:ahLst/>
            <a:cxnLst>
              <a:cxn ang="0">
                <a:pos x="connsiteX0" y="connsiteY0"/>
              </a:cxn>
              <a:cxn ang="0">
                <a:pos x="connsiteX1" y="connsiteY1"/>
              </a:cxn>
              <a:cxn ang="0">
                <a:pos x="connsiteX2" y="connsiteY2"/>
              </a:cxn>
              <a:cxn ang="0">
                <a:pos x="connsiteX3" y="connsiteY3"/>
              </a:cxn>
            </a:cxnLst>
            <a:rect l="l" t="t" r="r" b="b"/>
            <a:pathLst>
              <a:path w="1634396" h="1562100">
                <a:moveTo>
                  <a:pt x="0" y="0"/>
                </a:moveTo>
                <a:lnTo>
                  <a:pt x="1634396" y="0"/>
                </a:lnTo>
                <a:lnTo>
                  <a:pt x="1634396" y="1562100"/>
                </a:lnTo>
                <a:lnTo>
                  <a:pt x="0" y="1562100"/>
                </a:lnTo>
                <a:close/>
              </a:path>
            </a:pathLst>
          </a:custGeom>
          <a:solidFill>
            <a:schemeClr val="bg2">
              <a:lumMod val="95000"/>
            </a:schemeClr>
          </a:solidFill>
        </p:spPr>
        <p:txBody>
          <a:bodyPr wrap="square">
            <a:noAutofit/>
          </a:bodyPr>
          <a:lstStyle>
            <a:lvl1pPr>
              <a:defRPr sz="800"/>
            </a:lvl1pPr>
          </a:lstStyle>
          <a:p>
            <a:endParaRPr lang="en-ID"/>
          </a:p>
        </p:txBody>
      </p:sp>
      <p:sp>
        <p:nvSpPr>
          <p:cNvPr id="20" name="Picture Placeholder 19">
            <a:extLst>
              <a:ext uri="{FF2B5EF4-FFF2-40B4-BE49-F238E27FC236}">
                <a16:creationId xmlns:a16="http://schemas.microsoft.com/office/drawing/2014/main" id="{3C1140E4-3769-40FD-BD75-0A68BE266259}"/>
              </a:ext>
            </a:extLst>
          </p:cNvPr>
          <p:cNvSpPr>
            <a:spLocks noGrp="1"/>
          </p:cNvSpPr>
          <p:nvPr>
            <p:ph type="pic" sz="quarter" idx="13"/>
          </p:nvPr>
        </p:nvSpPr>
        <p:spPr>
          <a:xfrm>
            <a:off x="9493882" y="3831180"/>
            <a:ext cx="1634396" cy="1562100"/>
          </a:xfrm>
          <a:custGeom>
            <a:avLst/>
            <a:gdLst>
              <a:gd name="connsiteX0" fmla="*/ 0 w 1634396"/>
              <a:gd name="connsiteY0" fmla="*/ 0 h 1562100"/>
              <a:gd name="connsiteX1" fmla="*/ 1634396 w 1634396"/>
              <a:gd name="connsiteY1" fmla="*/ 0 h 1562100"/>
              <a:gd name="connsiteX2" fmla="*/ 1634396 w 1634396"/>
              <a:gd name="connsiteY2" fmla="*/ 1562100 h 1562100"/>
              <a:gd name="connsiteX3" fmla="*/ 0 w 1634396"/>
              <a:gd name="connsiteY3" fmla="*/ 1562100 h 1562100"/>
            </a:gdLst>
            <a:ahLst/>
            <a:cxnLst>
              <a:cxn ang="0">
                <a:pos x="connsiteX0" y="connsiteY0"/>
              </a:cxn>
              <a:cxn ang="0">
                <a:pos x="connsiteX1" y="connsiteY1"/>
              </a:cxn>
              <a:cxn ang="0">
                <a:pos x="connsiteX2" y="connsiteY2"/>
              </a:cxn>
              <a:cxn ang="0">
                <a:pos x="connsiteX3" y="connsiteY3"/>
              </a:cxn>
            </a:cxnLst>
            <a:rect l="l" t="t" r="r" b="b"/>
            <a:pathLst>
              <a:path w="1634396" h="1562100">
                <a:moveTo>
                  <a:pt x="0" y="0"/>
                </a:moveTo>
                <a:lnTo>
                  <a:pt x="1634396" y="0"/>
                </a:lnTo>
                <a:lnTo>
                  <a:pt x="1634396" y="1562100"/>
                </a:lnTo>
                <a:lnTo>
                  <a:pt x="0" y="1562100"/>
                </a:lnTo>
                <a:close/>
              </a:path>
            </a:pathLst>
          </a:custGeom>
          <a:solidFill>
            <a:schemeClr val="bg2">
              <a:lumMod val="95000"/>
            </a:schemeClr>
          </a:solidFill>
        </p:spPr>
        <p:txBody>
          <a:bodyPr wrap="square">
            <a:noAutofit/>
          </a:bodyPr>
          <a:lstStyle>
            <a:lvl1pPr>
              <a:defRPr sz="800"/>
            </a:lvl1pPr>
          </a:lstStyle>
          <a:p>
            <a:endParaRPr lang="en-ID"/>
          </a:p>
        </p:txBody>
      </p:sp>
      <p:sp>
        <p:nvSpPr>
          <p:cNvPr id="19" name="Picture Placeholder 18">
            <a:extLst>
              <a:ext uri="{FF2B5EF4-FFF2-40B4-BE49-F238E27FC236}">
                <a16:creationId xmlns:a16="http://schemas.microsoft.com/office/drawing/2014/main" id="{05999D55-D9F5-4492-8A60-B353673BE94E}"/>
              </a:ext>
            </a:extLst>
          </p:cNvPr>
          <p:cNvSpPr>
            <a:spLocks noGrp="1"/>
          </p:cNvSpPr>
          <p:nvPr>
            <p:ph type="pic" sz="quarter" idx="14"/>
          </p:nvPr>
        </p:nvSpPr>
        <p:spPr>
          <a:xfrm>
            <a:off x="7257143" y="3831180"/>
            <a:ext cx="1634396" cy="1562100"/>
          </a:xfrm>
          <a:custGeom>
            <a:avLst/>
            <a:gdLst>
              <a:gd name="connsiteX0" fmla="*/ 0 w 1634396"/>
              <a:gd name="connsiteY0" fmla="*/ 0 h 1562100"/>
              <a:gd name="connsiteX1" fmla="*/ 1634396 w 1634396"/>
              <a:gd name="connsiteY1" fmla="*/ 0 h 1562100"/>
              <a:gd name="connsiteX2" fmla="*/ 1634396 w 1634396"/>
              <a:gd name="connsiteY2" fmla="*/ 1562100 h 1562100"/>
              <a:gd name="connsiteX3" fmla="*/ 0 w 1634396"/>
              <a:gd name="connsiteY3" fmla="*/ 1562100 h 1562100"/>
            </a:gdLst>
            <a:ahLst/>
            <a:cxnLst>
              <a:cxn ang="0">
                <a:pos x="connsiteX0" y="connsiteY0"/>
              </a:cxn>
              <a:cxn ang="0">
                <a:pos x="connsiteX1" y="connsiteY1"/>
              </a:cxn>
              <a:cxn ang="0">
                <a:pos x="connsiteX2" y="connsiteY2"/>
              </a:cxn>
              <a:cxn ang="0">
                <a:pos x="connsiteX3" y="connsiteY3"/>
              </a:cxn>
            </a:cxnLst>
            <a:rect l="l" t="t" r="r" b="b"/>
            <a:pathLst>
              <a:path w="1634396" h="1562100">
                <a:moveTo>
                  <a:pt x="0" y="0"/>
                </a:moveTo>
                <a:lnTo>
                  <a:pt x="1634396" y="0"/>
                </a:lnTo>
                <a:lnTo>
                  <a:pt x="1634396" y="1562100"/>
                </a:lnTo>
                <a:lnTo>
                  <a:pt x="0" y="1562100"/>
                </a:lnTo>
                <a:close/>
              </a:path>
            </a:pathLst>
          </a:custGeom>
          <a:solidFill>
            <a:schemeClr val="bg2">
              <a:lumMod val="95000"/>
            </a:schemeClr>
          </a:solidFill>
        </p:spPr>
        <p:txBody>
          <a:bodyPr wrap="square">
            <a:noAutofit/>
          </a:bodyPr>
          <a:lstStyle>
            <a:lvl1pPr>
              <a:defRPr sz="800"/>
            </a:lvl1pPr>
          </a:lstStyle>
          <a:p>
            <a:endParaRPr lang="en-ID"/>
          </a:p>
        </p:txBody>
      </p:sp>
      <p:sp>
        <p:nvSpPr>
          <p:cNvPr id="18" name="Picture Placeholder 17">
            <a:extLst>
              <a:ext uri="{FF2B5EF4-FFF2-40B4-BE49-F238E27FC236}">
                <a16:creationId xmlns:a16="http://schemas.microsoft.com/office/drawing/2014/main" id="{FA708A32-6FAF-45CA-BDD7-371C4AC8F786}"/>
              </a:ext>
            </a:extLst>
          </p:cNvPr>
          <p:cNvSpPr>
            <a:spLocks noGrp="1"/>
          </p:cNvSpPr>
          <p:nvPr>
            <p:ph type="pic" sz="quarter" idx="15"/>
          </p:nvPr>
        </p:nvSpPr>
        <p:spPr>
          <a:xfrm>
            <a:off x="5020404" y="3831180"/>
            <a:ext cx="1634396" cy="1562100"/>
          </a:xfrm>
          <a:custGeom>
            <a:avLst/>
            <a:gdLst>
              <a:gd name="connsiteX0" fmla="*/ 0 w 1634396"/>
              <a:gd name="connsiteY0" fmla="*/ 0 h 1562100"/>
              <a:gd name="connsiteX1" fmla="*/ 1634396 w 1634396"/>
              <a:gd name="connsiteY1" fmla="*/ 0 h 1562100"/>
              <a:gd name="connsiteX2" fmla="*/ 1634396 w 1634396"/>
              <a:gd name="connsiteY2" fmla="*/ 1562100 h 1562100"/>
              <a:gd name="connsiteX3" fmla="*/ 0 w 1634396"/>
              <a:gd name="connsiteY3" fmla="*/ 1562100 h 1562100"/>
            </a:gdLst>
            <a:ahLst/>
            <a:cxnLst>
              <a:cxn ang="0">
                <a:pos x="connsiteX0" y="connsiteY0"/>
              </a:cxn>
              <a:cxn ang="0">
                <a:pos x="connsiteX1" y="connsiteY1"/>
              </a:cxn>
              <a:cxn ang="0">
                <a:pos x="connsiteX2" y="connsiteY2"/>
              </a:cxn>
              <a:cxn ang="0">
                <a:pos x="connsiteX3" y="connsiteY3"/>
              </a:cxn>
            </a:cxnLst>
            <a:rect l="l" t="t" r="r" b="b"/>
            <a:pathLst>
              <a:path w="1634396" h="1562100">
                <a:moveTo>
                  <a:pt x="0" y="0"/>
                </a:moveTo>
                <a:lnTo>
                  <a:pt x="1634396" y="0"/>
                </a:lnTo>
                <a:lnTo>
                  <a:pt x="1634396" y="1562100"/>
                </a:lnTo>
                <a:lnTo>
                  <a:pt x="0" y="1562100"/>
                </a:lnTo>
                <a:close/>
              </a:path>
            </a:pathLst>
          </a:custGeom>
          <a:solidFill>
            <a:schemeClr val="bg2">
              <a:lumMod val="95000"/>
            </a:schemeClr>
          </a:solidFill>
        </p:spPr>
        <p:txBody>
          <a:bodyPr wrap="square">
            <a:noAutofit/>
          </a:bodyPr>
          <a:lstStyle>
            <a:lvl1pPr>
              <a:defRPr sz="800"/>
            </a:lvl1pPr>
          </a:lstStyle>
          <a:p>
            <a:endParaRPr lang="en-ID"/>
          </a:p>
        </p:txBody>
      </p:sp>
      <p:sp>
        <p:nvSpPr>
          <p:cNvPr id="10" name="Text Placeholder 7">
            <a:extLst>
              <a:ext uri="{FF2B5EF4-FFF2-40B4-BE49-F238E27FC236}">
                <a16:creationId xmlns:a16="http://schemas.microsoft.com/office/drawing/2014/main" id="{D438DE8D-1BF3-4F83-86A6-E534F611617A}"/>
              </a:ext>
            </a:extLst>
          </p:cNvPr>
          <p:cNvSpPr>
            <a:spLocks noGrp="1"/>
          </p:cNvSpPr>
          <p:nvPr>
            <p:ph type="body" sz="quarter" idx="16" hasCustomPrompt="1"/>
          </p:nvPr>
        </p:nvSpPr>
        <p:spPr>
          <a:xfrm>
            <a:off x="1159604" y="1079033"/>
            <a:ext cx="386080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2636084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26017D1-513D-4F90-9A1D-4F7E2625CEB9}"/>
              </a:ext>
            </a:extLst>
          </p:cNvPr>
          <p:cNvSpPr>
            <a:spLocks noGrp="1"/>
          </p:cNvSpPr>
          <p:nvPr>
            <p:ph type="pic" sz="quarter" idx="10"/>
          </p:nvPr>
        </p:nvSpPr>
        <p:spPr>
          <a:xfrm>
            <a:off x="1092200" y="1526053"/>
            <a:ext cx="10007600" cy="3302000"/>
          </a:xfrm>
          <a:custGeom>
            <a:avLst/>
            <a:gdLst>
              <a:gd name="connsiteX0" fmla="*/ 0 w 10007600"/>
              <a:gd name="connsiteY0" fmla="*/ 0 h 3302000"/>
              <a:gd name="connsiteX1" fmla="*/ 10007600 w 10007600"/>
              <a:gd name="connsiteY1" fmla="*/ 0 h 3302000"/>
              <a:gd name="connsiteX2" fmla="*/ 10007600 w 10007600"/>
              <a:gd name="connsiteY2" fmla="*/ 3302000 h 3302000"/>
              <a:gd name="connsiteX3" fmla="*/ 0 w 10007600"/>
              <a:gd name="connsiteY3" fmla="*/ 3302000 h 3302000"/>
            </a:gdLst>
            <a:ahLst/>
            <a:cxnLst>
              <a:cxn ang="0">
                <a:pos x="connsiteX0" y="connsiteY0"/>
              </a:cxn>
              <a:cxn ang="0">
                <a:pos x="connsiteX1" y="connsiteY1"/>
              </a:cxn>
              <a:cxn ang="0">
                <a:pos x="connsiteX2" y="connsiteY2"/>
              </a:cxn>
              <a:cxn ang="0">
                <a:pos x="connsiteX3" y="connsiteY3"/>
              </a:cxn>
            </a:cxnLst>
            <a:rect l="l" t="t" r="r" b="b"/>
            <a:pathLst>
              <a:path w="10007600" h="3302000">
                <a:moveTo>
                  <a:pt x="0" y="0"/>
                </a:moveTo>
                <a:lnTo>
                  <a:pt x="10007600" y="0"/>
                </a:lnTo>
                <a:lnTo>
                  <a:pt x="10007600" y="3302000"/>
                </a:lnTo>
                <a:lnTo>
                  <a:pt x="0" y="3302000"/>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7">
            <a:extLst>
              <a:ext uri="{FF2B5EF4-FFF2-40B4-BE49-F238E27FC236}">
                <a16:creationId xmlns:a16="http://schemas.microsoft.com/office/drawing/2014/main" id="{9BD6C533-4C1A-4BE7-8741-C3BA8F81E7D8}"/>
              </a:ext>
            </a:extLst>
          </p:cNvPr>
          <p:cNvSpPr>
            <a:spLocks noGrp="1"/>
          </p:cNvSpPr>
          <p:nvPr>
            <p:ph type="body" sz="quarter" idx="16" hasCustomPrompt="1"/>
          </p:nvPr>
        </p:nvSpPr>
        <p:spPr>
          <a:xfrm>
            <a:off x="6613347" y="298426"/>
            <a:ext cx="4486453" cy="797268"/>
          </a:xfrm>
        </p:spPr>
        <p:txBody>
          <a:bodyPr anchor="ctr">
            <a:normAutofit/>
          </a:bodyPr>
          <a:lstStyle>
            <a:lvl1pPr marL="0" indent="0" algn="r">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2974620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6B2E0AD-2E31-46E2-A085-8140A84EB578}"/>
              </a:ext>
            </a:extLst>
          </p:cNvPr>
          <p:cNvSpPr>
            <a:spLocks noGrp="1"/>
          </p:cNvSpPr>
          <p:nvPr>
            <p:ph type="pic" sz="quarter" idx="10"/>
          </p:nvPr>
        </p:nvSpPr>
        <p:spPr>
          <a:xfrm>
            <a:off x="0" y="0"/>
            <a:ext cx="2946400" cy="6858000"/>
          </a:xfrm>
          <a:custGeom>
            <a:avLst/>
            <a:gdLst>
              <a:gd name="connsiteX0" fmla="*/ 0 w 2946400"/>
              <a:gd name="connsiteY0" fmla="*/ 0 h 6858000"/>
              <a:gd name="connsiteX1" fmla="*/ 2946400 w 2946400"/>
              <a:gd name="connsiteY1" fmla="*/ 0 h 6858000"/>
              <a:gd name="connsiteX2" fmla="*/ 2946400 w 2946400"/>
              <a:gd name="connsiteY2" fmla="*/ 6858000 h 6858000"/>
              <a:gd name="connsiteX3" fmla="*/ 0 w 2946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946400" h="6858000">
                <a:moveTo>
                  <a:pt x="0" y="0"/>
                </a:moveTo>
                <a:lnTo>
                  <a:pt x="2946400" y="0"/>
                </a:lnTo>
                <a:lnTo>
                  <a:pt x="2946400" y="6858000"/>
                </a:lnTo>
                <a:lnTo>
                  <a:pt x="0" y="6858000"/>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7">
            <a:extLst>
              <a:ext uri="{FF2B5EF4-FFF2-40B4-BE49-F238E27FC236}">
                <a16:creationId xmlns:a16="http://schemas.microsoft.com/office/drawing/2014/main" id="{A79A0323-507A-4B88-AA55-2204C0BB8790}"/>
              </a:ext>
            </a:extLst>
          </p:cNvPr>
          <p:cNvSpPr>
            <a:spLocks noGrp="1"/>
          </p:cNvSpPr>
          <p:nvPr>
            <p:ph type="body" sz="quarter" idx="16" hasCustomPrompt="1"/>
          </p:nvPr>
        </p:nvSpPr>
        <p:spPr>
          <a:xfrm rot="16200000">
            <a:off x="-1113395" y="3136930"/>
            <a:ext cx="5173189" cy="1691308"/>
          </a:xfrm>
        </p:spPr>
        <p:txBody>
          <a:bodyPr anchor="ctr">
            <a:normAutofit/>
          </a:bodyPr>
          <a:lstStyle>
            <a:lvl1pPr marL="0" indent="0" algn="r">
              <a:lnSpc>
                <a:spcPct val="100000"/>
              </a:lnSpc>
              <a:buNone/>
              <a:defRPr sz="3600" b="1">
                <a:solidFill>
                  <a:schemeClr val="bg2"/>
                </a:solidFill>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2062652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EFBF28-B215-455A-9A35-37F7192468CC}"/>
              </a:ext>
            </a:extLst>
          </p:cNvPr>
          <p:cNvSpPr>
            <a:spLocks noGrp="1"/>
          </p:cNvSpPr>
          <p:nvPr>
            <p:ph type="pic" sz="quarter" idx="10"/>
          </p:nvPr>
        </p:nvSpPr>
        <p:spPr>
          <a:xfrm>
            <a:off x="0" y="1333500"/>
            <a:ext cx="2857500" cy="4521193"/>
          </a:xfrm>
          <a:custGeom>
            <a:avLst/>
            <a:gdLst>
              <a:gd name="connsiteX0" fmla="*/ 0 w 2857500"/>
              <a:gd name="connsiteY0" fmla="*/ 0 h 4521193"/>
              <a:gd name="connsiteX1" fmla="*/ 2857500 w 2857500"/>
              <a:gd name="connsiteY1" fmla="*/ 0 h 4521193"/>
              <a:gd name="connsiteX2" fmla="*/ 2857500 w 2857500"/>
              <a:gd name="connsiteY2" fmla="*/ 4521193 h 4521193"/>
              <a:gd name="connsiteX3" fmla="*/ 0 w 2857500"/>
              <a:gd name="connsiteY3" fmla="*/ 4521193 h 4521193"/>
            </a:gdLst>
            <a:ahLst/>
            <a:cxnLst>
              <a:cxn ang="0">
                <a:pos x="connsiteX0" y="connsiteY0"/>
              </a:cxn>
              <a:cxn ang="0">
                <a:pos x="connsiteX1" y="connsiteY1"/>
              </a:cxn>
              <a:cxn ang="0">
                <a:pos x="connsiteX2" y="connsiteY2"/>
              </a:cxn>
              <a:cxn ang="0">
                <a:pos x="connsiteX3" y="connsiteY3"/>
              </a:cxn>
            </a:cxnLst>
            <a:rect l="l" t="t" r="r" b="b"/>
            <a:pathLst>
              <a:path w="2857500" h="4521193">
                <a:moveTo>
                  <a:pt x="0" y="0"/>
                </a:moveTo>
                <a:lnTo>
                  <a:pt x="2857500" y="0"/>
                </a:lnTo>
                <a:lnTo>
                  <a:pt x="2857500" y="4521193"/>
                </a:lnTo>
                <a:lnTo>
                  <a:pt x="0" y="4521193"/>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7">
            <a:extLst>
              <a:ext uri="{FF2B5EF4-FFF2-40B4-BE49-F238E27FC236}">
                <a16:creationId xmlns:a16="http://schemas.microsoft.com/office/drawing/2014/main" id="{03F83DC7-9C96-49BE-AF08-86BE6FB1A5E0}"/>
              </a:ext>
            </a:extLst>
          </p:cNvPr>
          <p:cNvSpPr>
            <a:spLocks noGrp="1"/>
          </p:cNvSpPr>
          <p:nvPr>
            <p:ph type="body" sz="quarter" idx="16" hasCustomPrompt="1"/>
          </p:nvPr>
        </p:nvSpPr>
        <p:spPr>
          <a:xfrm rot="5400000">
            <a:off x="1772754" y="2418245"/>
            <a:ext cx="386080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189450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995D02E0-08AF-45A7-9EA2-1D150A2A47EC}"/>
              </a:ext>
            </a:extLst>
          </p:cNvPr>
          <p:cNvSpPr>
            <a:spLocks noGrp="1"/>
          </p:cNvSpPr>
          <p:nvPr>
            <p:ph type="pic" sz="quarter" idx="10"/>
          </p:nvPr>
        </p:nvSpPr>
        <p:spPr>
          <a:xfrm>
            <a:off x="0" y="-1"/>
            <a:ext cx="2485292" cy="6858001"/>
          </a:xfrm>
          <a:solidFill>
            <a:schemeClr val="bg2">
              <a:lumMod val="95000"/>
            </a:schemeClr>
          </a:solidFill>
        </p:spPr>
        <p:txBody>
          <a:bodyPr>
            <a:normAutofit/>
          </a:bodyPr>
          <a:lstStyle>
            <a:lvl1pPr>
              <a:defRPr sz="800"/>
            </a:lvl1pPr>
          </a:lstStyle>
          <a:p>
            <a:endParaRPr lang="en-US"/>
          </a:p>
        </p:txBody>
      </p:sp>
      <p:sp>
        <p:nvSpPr>
          <p:cNvPr id="3" name="Picture Placeholder 15">
            <a:extLst>
              <a:ext uri="{FF2B5EF4-FFF2-40B4-BE49-F238E27FC236}">
                <a16:creationId xmlns:a16="http://schemas.microsoft.com/office/drawing/2014/main" id="{8774E7A7-3A2B-469B-8FA1-4EE403E46BC3}"/>
              </a:ext>
            </a:extLst>
          </p:cNvPr>
          <p:cNvSpPr>
            <a:spLocks noGrp="1"/>
          </p:cNvSpPr>
          <p:nvPr>
            <p:ph type="pic" sz="quarter" idx="11"/>
          </p:nvPr>
        </p:nvSpPr>
        <p:spPr>
          <a:xfrm>
            <a:off x="2485292" y="-1"/>
            <a:ext cx="2701714" cy="2450127"/>
          </a:xfrm>
          <a:solidFill>
            <a:schemeClr val="bg2">
              <a:lumMod val="75000"/>
            </a:schemeClr>
          </a:solidFill>
        </p:spPr>
        <p:txBody>
          <a:bodyPr>
            <a:normAutofit/>
          </a:bodyPr>
          <a:lstStyle>
            <a:lvl1pPr>
              <a:defRPr sz="800"/>
            </a:lvl1pPr>
          </a:lstStyle>
          <a:p>
            <a:endParaRPr lang="en-US"/>
          </a:p>
        </p:txBody>
      </p:sp>
      <p:sp>
        <p:nvSpPr>
          <p:cNvPr id="4" name="Picture Placeholder 17">
            <a:extLst>
              <a:ext uri="{FF2B5EF4-FFF2-40B4-BE49-F238E27FC236}">
                <a16:creationId xmlns:a16="http://schemas.microsoft.com/office/drawing/2014/main" id="{A2DADBD3-E7D3-423A-8E24-E41D07C5CD38}"/>
              </a:ext>
            </a:extLst>
          </p:cNvPr>
          <p:cNvSpPr>
            <a:spLocks noGrp="1"/>
          </p:cNvSpPr>
          <p:nvPr>
            <p:ph type="pic" sz="quarter" idx="12"/>
          </p:nvPr>
        </p:nvSpPr>
        <p:spPr>
          <a:xfrm>
            <a:off x="2485290" y="2450125"/>
            <a:ext cx="1787318" cy="1957747"/>
          </a:xfrm>
          <a:solidFill>
            <a:schemeClr val="bg2">
              <a:lumMod val="85000"/>
            </a:schemeClr>
          </a:solidFill>
        </p:spPr>
        <p:txBody>
          <a:bodyPr>
            <a:normAutofit/>
          </a:bodyPr>
          <a:lstStyle>
            <a:lvl1pPr>
              <a:defRPr sz="800"/>
            </a:lvl1pPr>
          </a:lstStyle>
          <a:p>
            <a:endParaRPr lang="en-US"/>
          </a:p>
        </p:txBody>
      </p:sp>
      <p:sp>
        <p:nvSpPr>
          <p:cNvPr id="5" name="Picture Placeholder 19">
            <a:extLst>
              <a:ext uri="{FF2B5EF4-FFF2-40B4-BE49-F238E27FC236}">
                <a16:creationId xmlns:a16="http://schemas.microsoft.com/office/drawing/2014/main" id="{F528B9A6-BC96-41BE-B209-DE378A84CBCE}"/>
              </a:ext>
            </a:extLst>
          </p:cNvPr>
          <p:cNvSpPr>
            <a:spLocks noGrp="1"/>
          </p:cNvSpPr>
          <p:nvPr>
            <p:ph type="pic" sz="quarter" idx="13"/>
          </p:nvPr>
        </p:nvSpPr>
        <p:spPr>
          <a:xfrm>
            <a:off x="2485289" y="4407871"/>
            <a:ext cx="5434100" cy="2450125"/>
          </a:xfrm>
          <a:solidFill>
            <a:schemeClr val="bg2">
              <a:lumMod val="65000"/>
            </a:schemeClr>
          </a:solidFill>
        </p:spPr>
        <p:txBody>
          <a:bodyPr>
            <a:normAutofit/>
          </a:bodyPr>
          <a:lstStyle>
            <a:lvl1pPr>
              <a:defRPr sz="800"/>
            </a:lvl1pPr>
          </a:lstStyle>
          <a:p>
            <a:endParaRPr lang="en-US"/>
          </a:p>
        </p:txBody>
      </p:sp>
      <p:sp>
        <p:nvSpPr>
          <p:cNvPr id="6" name="Picture Placeholder 21">
            <a:extLst>
              <a:ext uri="{FF2B5EF4-FFF2-40B4-BE49-F238E27FC236}">
                <a16:creationId xmlns:a16="http://schemas.microsoft.com/office/drawing/2014/main" id="{6EA2498B-C7DC-4EEE-BD6E-9F6DD78E4891}"/>
              </a:ext>
            </a:extLst>
          </p:cNvPr>
          <p:cNvSpPr>
            <a:spLocks noGrp="1"/>
          </p:cNvSpPr>
          <p:nvPr>
            <p:ph type="pic" sz="quarter" idx="14"/>
          </p:nvPr>
        </p:nvSpPr>
        <p:spPr>
          <a:xfrm>
            <a:off x="5187005" y="0"/>
            <a:ext cx="4519699" cy="2450122"/>
          </a:xfrm>
          <a:solidFill>
            <a:schemeClr val="bg2">
              <a:lumMod val="85000"/>
            </a:schemeClr>
          </a:solidFill>
        </p:spPr>
        <p:txBody>
          <a:bodyPr>
            <a:normAutofit/>
          </a:bodyPr>
          <a:lstStyle>
            <a:lvl1pPr>
              <a:defRPr sz="800"/>
            </a:lvl1pPr>
          </a:lstStyle>
          <a:p>
            <a:endParaRPr lang="en-US"/>
          </a:p>
        </p:txBody>
      </p:sp>
      <p:sp>
        <p:nvSpPr>
          <p:cNvPr id="7" name="Picture Placeholder 23">
            <a:extLst>
              <a:ext uri="{FF2B5EF4-FFF2-40B4-BE49-F238E27FC236}">
                <a16:creationId xmlns:a16="http://schemas.microsoft.com/office/drawing/2014/main" id="{BBA3CE35-5B21-4ADF-8A48-F450EDF2D3EF}"/>
              </a:ext>
            </a:extLst>
          </p:cNvPr>
          <p:cNvSpPr>
            <a:spLocks noGrp="1"/>
          </p:cNvSpPr>
          <p:nvPr>
            <p:ph type="pic" sz="quarter" idx="15"/>
          </p:nvPr>
        </p:nvSpPr>
        <p:spPr>
          <a:xfrm>
            <a:off x="9706704" y="0"/>
            <a:ext cx="2485292" cy="2450122"/>
          </a:xfrm>
          <a:solidFill>
            <a:schemeClr val="bg2">
              <a:lumMod val="95000"/>
            </a:schemeClr>
          </a:solidFill>
        </p:spPr>
        <p:txBody>
          <a:bodyPr>
            <a:normAutofit/>
          </a:bodyPr>
          <a:lstStyle>
            <a:lvl1pPr>
              <a:defRPr sz="800"/>
            </a:lvl1pPr>
          </a:lstStyle>
          <a:p>
            <a:endParaRPr lang="en-US"/>
          </a:p>
        </p:txBody>
      </p:sp>
      <p:sp>
        <p:nvSpPr>
          <p:cNvPr id="8" name="Picture Placeholder 25">
            <a:extLst>
              <a:ext uri="{FF2B5EF4-FFF2-40B4-BE49-F238E27FC236}">
                <a16:creationId xmlns:a16="http://schemas.microsoft.com/office/drawing/2014/main" id="{13A2E302-6ED2-4DF1-9BB5-5D350ACD5B23}"/>
              </a:ext>
            </a:extLst>
          </p:cNvPr>
          <p:cNvSpPr>
            <a:spLocks noGrp="1"/>
          </p:cNvSpPr>
          <p:nvPr>
            <p:ph type="pic" sz="quarter" idx="16"/>
          </p:nvPr>
        </p:nvSpPr>
        <p:spPr>
          <a:xfrm>
            <a:off x="7919388" y="2450122"/>
            <a:ext cx="4272611" cy="4407878"/>
          </a:xfrm>
          <a:solidFill>
            <a:schemeClr val="bg2">
              <a:lumMod val="75000"/>
            </a:schemeClr>
          </a:solidFill>
        </p:spPr>
        <p:txBody>
          <a:bodyPr>
            <a:normAutofit/>
          </a:bodyPr>
          <a:lstStyle>
            <a:lvl1pPr>
              <a:defRPr sz="800"/>
            </a:lvl1pPr>
          </a:lstStyle>
          <a:p>
            <a:endParaRPr lang="en-US"/>
          </a:p>
        </p:txBody>
      </p:sp>
      <p:sp>
        <p:nvSpPr>
          <p:cNvPr id="10" name="Text Placeholder 7">
            <a:extLst>
              <a:ext uri="{FF2B5EF4-FFF2-40B4-BE49-F238E27FC236}">
                <a16:creationId xmlns:a16="http://schemas.microsoft.com/office/drawing/2014/main" id="{45698A41-6F92-4728-BAEF-C06A41E18699}"/>
              </a:ext>
            </a:extLst>
          </p:cNvPr>
          <p:cNvSpPr>
            <a:spLocks noGrp="1"/>
          </p:cNvSpPr>
          <p:nvPr>
            <p:ph type="body" sz="quarter" idx="17" hasCustomPrompt="1"/>
          </p:nvPr>
        </p:nvSpPr>
        <p:spPr>
          <a:xfrm>
            <a:off x="4165600" y="2583344"/>
            <a:ext cx="3860800" cy="1691308"/>
          </a:xfrm>
        </p:spPr>
        <p:txBody>
          <a:bodyPr anchor="ctr">
            <a:normAutofit/>
          </a:bodyPr>
          <a:lstStyle>
            <a:lvl1pPr marL="0" indent="0" algn="ctr">
              <a:lnSpc>
                <a:spcPct val="100000"/>
              </a:lnSpc>
              <a:buNone/>
              <a:defRPr sz="3600" b="1">
                <a:solidFill>
                  <a:schemeClr val="bg2"/>
                </a:solidFill>
                <a:latin typeface="+mj-lt"/>
              </a:defRPr>
            </a:lvl1pPr>
          </a:lstStyle>
          <a:p>
            <a:pPr lvl="0"/>
            <a:r>
              <a:rPr lang="id-ID" dirty="0"/>
              <a:t>Title Here</a:t>
            </a:r>
            <a:endParaRPr lang="en-ID" dirty="0"/>
          </a:p>
        </p:txBody>
      </p:sp>
    </p:spTree>
    <p:extLst>
      <p:ext uri="{BB962C8B-B14F-4D97-AF65-F5344CB8AC3E}">
        <p14:creationId xmlns:p14="http://schemas.microsoft.com/office/powerpoint/2010/main" val="1561975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CBCE7EA-C4F9-4E2E-A022-7E189FC82DAF}"/>
              </a:ext>
            </a:extLst>
          </p:cNvPr>
          <p:cNvSpPr>
            <a:spLocks noGrp="1"/>
          </p:cNvSpPr>
          <p:nvPr>
            <p:ph type="pic" sz="quarter" idx="10"/>
          </p:nvPr>
        </p:nvSpPr>
        <p:spPr>
          <a:xfrm>
            <a:off x="622004" y="1466734"/>
            <a:ext cx="2425700" cy="2749666"/>
          </a:xfrm>
          <a:custGeom>
            <a:avLst/>
            <a:gdLst>
              <a:gd name="connsiteX0" fmla="*/ 0 w 2425700"/>
              <a:gd name="connsiteY0" fmla="*/ 0 h 2749666"/>
              <a:gd name="connsiteX1" fmla="*/ 2425700 w 2425700"/>
              <a:gd name="connsiteY1" fmla="*/ 0 h 2749666"/>
              <a:gd name="connsiteX2" fmla="*/ 2425700 w 2425700"/>
              <a:gd name="connsiteY2" fmla="*/ 2749666 h 2749666"/>
              <a:gd name="connsiteX3" fmla="*/ 0 w 2425700"/>
              <a:gd name="connsiteY3" fmla="*/ 2749666 h 2749666"/>
            </a:gdLst>
            <a:ahLst/>
            <a:cxnLst>
              <a:cxn ang="0">
                <a:pos x="connsiteX0" y="connsiteY0"/>
              </a:cxn>
              <a:cxn ang="0">
                <a:pos x="connsiteX1" y="connsiteY1"/>
              </a:cxn>
              <a:cxn ang="0">
                <a:pos x="connsiteX2" y="connsiteY2"/>
              </a:cxn>
              <a:cxn ang="0">
                <a:pos x="connsiteX3" y="connsiteY3"/>
              </a:cxn>
            </a:cxnLst>
            <a:rect l="l" t="t" r="r" b="b"/>
            <a:pathLst>
              <a:path w="2425700" h="2749666">
                <a:moveTo>
                  <a:pt x="0" y="0"/>
                </a:moveTo>
                <a:lnTo>
                  <a:pt x="2425700" y="0"/>
                </a:lnTo>
                <a:lnTo>
                  <a:pt x="2425700" y="2749666"/>
                </a:lnTo>
                <a:lnTo>
                  <a:pt x="0" y="2749666"/>
                </a:lnTo>
                <a:close/>
              </a:path>
            </a:pathLst>
          </a:custGeom>
          <a:solidFill>
            <a:schemeClr val="bg2">
              <a:lumMod val="95000"/>
            </a:schemeClr>
          </a:solidFill>
        </p:spPr>
        <p:txBody>
          <a:bodyPr wrap="square">
            <a:noAutofit/>
          </a:bodyPr>
          <a:lstStyle>
            <a:lvl1pPr>
              <a:defRPr sz="800"/>
            </a:lvl1pPr>
          </a:lstStyle>
          <a:p>
            <a:endParaRPr lang="en-ID"/>
          </a:p>
        </p:txBody>
      </p:sp>
      <p:sp>
        <p:nvSpPr>
          <p:cNvPr id="7" name="Picture Placeholder 6">
            <a:extLst>
              <a:ext uri="{FF2B5EF4-FFF2-40B4-BE49-F238E27FC236}">
                <a16:creationId xmlns:a16="http://schemas.microsoft.com/office/drawing/2014/main" id="{6893E798-10C6-4CC3-8E30-BCBD6D392A9F}"/>
              </a:ext>
            </a:extLst>
          </p:cNvPr>
          <p:cNvSpPr>
            <a:spLocks noGrp="1"/>
          </p:cNvSpPr>
          <p:nvPr>
            <p:ph type="pic" sz="quarter" idx="11"/>
          </p:nvPr>
        </p:nvSpPr>
        <p:spPr>
          <a:xfrm>
            <a:off x="5460704" y="4500303"/>
            <a:ext cx="6731296" cy="1899753"/>
          </a:xfrm>
          <a:custGeom>
            <a:avLst/>
            <a:gdLst>
              <a:gd name="connsiteX0" fmla="*/ 0 w 6731296"/>
              <a:gd name="connsiteY0" fmla="*/ 0 h 1899753"/>
              <a:gd name="connsiteX1" fmla="*/ 6731296 w 6731296"/>
              <a:gd name="connsiteY1" fmla="*/ 0 h 1899753"/>
              <a:gd name="connsiteX2" fmla="*/ 6731296 w 6731296"/>
              <a:gd name="connsiteY2" fmla="*/ 1899753 h 1899753"/>
              <a:gd name="connsiteX3" fmla="*/ 0 w 6731296"/>
              <a:gd name="connsiteY3" fmla="*/ 1899753 h 1899753"/>
            </a:gdLst>
            <a:ahLst/>
            <a:cxnLst>
              <a:cxn ang="0">
                <a:pos x="connsiteX0" y="connsiteY0"/>
              </a:cxn>
              <a:cxn ang="0">
                <a:pos x="connsiteX1" y="connsiteY1"/>
              </a:cxn>
              <a:cxn ang="0">
                <a:pos x="connsiteX2" y="connsiteY2"/>
              </a:cxn>
              <a:cxn ang="0">
                <a:pos x="connsiteX3" y="connsiteY3"/>
              </a:cxn>
            </a:cxnLst>
            <a:rect l="l" t="t" r="r" b="b"/>
            <a:pathLst>
              <a:path w="6731296" h="1899753">
                <a:moveTo>
                  <a:pt x="0" y="0"/>
                </a:moveTo>
                <a:lnTo>
                  <a:pt x="6731296" y="0"/>
                </a:lnTo>
                <a:lnTo>
                  <a:pt x="6731296" y="1899753"/>
                </a:lnTo>
                <a:lnTo>
                  <a:pt x="0" y="1899753"/>
                </a:lnTo>
                <a:close/>
              </a:path>
            </a:pathLst>
          </a:custGeom>
          <a:solidFill>
            <a:schemeClr val="bg2">
              <a:lumMod val="95000"/>
            </a:schemeClr>
          </a:solidFill>
        </p:spPr>
        <p:txBody>
          <a:bodyPr wrap="square">
            <a:noAutofit/>
          </a:bodyPr>
          <a:lstStyle>
            <a:lvl1pPr>
              <a:defRPr sz="800"/>
            </a:lvl1pPr>
          </a:lstStyle>
          <a:p>
            <a:endParaRPr lang="en-ID"/>
          </a:p>
        </p:txBody>
      </p:sp>
      <p:sp>
        <p:nvSpPr>
          <p:cNvPr id="9" name="Text Placeholder 2">
            <a:extLst>
              <a:ext uri="{FF2B5EF4-FFF2-40B4-BE49-F238E27FC236}">
                <a16:creationId xmlns:a16="http://schemas.microsoft.com/office/drawing/2014/main" id="{34E1C711-9CA9-489B-82D6-3DE4D7D59E79}"/>
              </a:ext>
            </a:extLst>
          </p:cNvPr>
          <p:cNvSpPr>
            <a:spLocks noGrp="1"/>
          </p:cNvSpPr>
          <p:nvPr>
            <p:ph type="body" sz="quarter" idx="12" hasCustomPrompt="1"/>
          </p:nvPr>
        </p:nvSpPr>
        <p:spPr>
          <a:xfrm>
            <a:off x="622300" y="4500563"/>
            <a:ext cx="3876675" cy="754062"/>
          </a:xfrm>
        </p:spPr>
        <p:txBody>
          <a:bodyPr anchor="ctr">
            <a:normAutofit/>
          </a:bodyPr>
          <a:lstStyle>
            <a:lvl1pPr marL="0" indent="0">
              <a:lnSpc>
                <a:spcPct val="100000"/>
              </a:lnSpc>
              <a:buNone/>
              <a:defRPr sz="3600" b="1">
                <a:latin typeface="+mj-lt"/>
              </a:defRPr>
            </a:lvl1pPr>
          </a:lstStyle>
          <a:p>
            <a:pPr lvl="0"/>
            <a:r>
              <a:rPr lang="id-ID" dirty="0"/>
              <a:t>Title Here</a:t>
            </a:r>
            <a:endParaRPr lang="en-ID" dirty="0"/>
          </a:p>
        </p:txBody>
      </p:sp>
    </p:spTree>
    <p:extLst>
      <p:ext uri="{BB962C8B-B14F-4D97-AF65-F5344CB8AC3E}">
        <p14:creationId xmlns:p14="http://schemas.microsoft.com/office/powerpoint/2010/main" val="2988966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58D4AB3-CDE0-40EC-BB2D-C8AB0B3B2A5F}"/>
              </a:ext>
            </a:extLst>
          </p:cNvPr>
          <p:cNvSpPr>
            <a:spLocks noGrp="1"/>
          </p:cNvSpPr>
          <p:nvPr>
            <p:ph type="pic" sz="quarter" idx="10"/>
          </p:nvPr>
        </p:nvSpPr>
        <p:spPr>
          <a:xfrm>
            <a:off x="0" y="0"/>
            <a:ext cx="4813300" cy="6858000"/>
          </a:xfrm>
          <a:custGeom>
            <a:avLst/>
            <a:gdLst>
              <a:gd name="connsiteX0" fmla="*/ 0 w 4813300"/>
              <a:gd name="connsiteY0" fmla="*/ 0 h 6858000"/>
              <a:gd name="connsiteX1" fmla="*/ 4813300 w 4813300"/>
              <a:gd name="connsiteY1" fmla="*/ 0 h 6858000"/>
              <a:gd name="connsiteX2" fmla="*/ 4813300 w 4813300"/>
              <a:gd name="connsiteY2" fmla="*/ 6858000 h 6858000"/>
              <a:gd name="connsiteX3" fmla="*/ 0 w 48133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13300" h="6858000">
                <a:moveTo>
                  <a:pt x="0" y="0"/>
                </a:moveTo>
                <a:lnTo>
                  <a:pt x="4813300" y="0"/>
                </a:lnTo>
                <a:lnTo>
                  <a:pt x="4813300" y="6858000"/>
                </a:lnTo>
                <a:lnTo>
                  <a:pt x="0" y="6858000"/>
                </a:lnTo>
                <a:close/>
              </a:path>
            </a:pathLst>
          </a:custGeom>
          <a:solidFill>
            <a:schemeClr val="bg2">
              <a:lumMod val="95000"/>
            </a:schemeClr>
          </a:solidFill>
        </p:spPr>
        <p:txBody>
          <a:bodyPr wrap="square">
            <a:noAutofit/>
          </a:bodyPr>
          <a:lstStyle>
            <a:lvl1pPr>
              <a:defRPr sz="800"/>
            </a:lvl1pPr>
          </a:lstStyle>
          <a:p>
            <a:endParaRPr lang="en-ID"/>
          </a:p>
        </p:txBody>
      </p:sp>
      <p:sp>
        <p:nvSpPr>
          <p:cNvPr id="9" name="Picture Placeholder 8">
            <a:extLst>
              <a:ext uri="{FF2B5EF4-FFF2-40B4-BE49-F238E27FC236}">
                <a16:creationId xmlns:a16="http://schemas.microsoft.com/office/drawing/2014/main" id="{30448BA3-9F5C-4B40-B6A2-0E2C17C4E187}"/>
              </a:ext>
            </a:extLst>
          </p:cNvPr>
          <p:cNvSpPr>
            <a:spLocks noGrp="1"/>
          </p:cNvSpPr>
          <p:nvPr>
            <p:ph type="pic" sz="quarter" idx="11"/>
          </p:nvPr>
        </p:nvSpPr>
        <p:spPr>
          <a:xfrm>
            <a:off x="5301880" y="2302769"/>
            <a:ext cx="2933700" cy="3563398"/>
          </a:xfrm>
          <a:custGeom>
            <a:avLst/>
            <a:gdLst>
              <a:gd name="connsiteX0" fmla="*/ 0 w 2933700"/>
              <a:gd name="connsiteY0" fmla="*/ 0 h 3563398"/>
              <a:gd name="connsiteX1" fmla="*/ 2933700 w 2933700"/>
              <a:gd name="connsiteY1" fmla="*/ 0 h 3563398"/>
              <a:gd name="connsiteX2" fmla="*/ 2933700 w 2933700"/>
              <a:gd name="connsiteY2" fmla="*/ 3563398 h 3563398"/>
              <a:gd name="connsiteX3" fmla="*/ 0 w 2933700"/>
              <a:gd name="connsiteY3" fmla="*/ 3563398 h 3563398"/>
            </a:gdLst>
            <a:ahLst/>
            <a:cxnLst>
              <a:cxn ang="0">
                <a:pos x="connsiteX0" y="connsiteY0"/>
              </a:cxn>
              <a:cxn ang="0">
                <a:pos x="connsiteX1" y="connsiteY1"/>
              </a:cxn>
              <a:cxn ang="0">
                <a:pos x="connsiteX2" y="connsiteY2"/>
              </a:cxn>
              <a:cxn ang="0">
                <a:pos x="connsiteX3" y="connsiteY3"/>
              </a:cxn>
            </a:cxnLst>
            <a:rect l="l" t="t" r="r" b="b"/>
            <a:pathLst>
              <a:path w="2933700" h="3563398">
                <a:moveTo>
                  <a:pt x="0" y="0"/>
                </a:moveTo>
                <a:lnTo>
                  <a:pt x="2933700" y="0"/>
                </a:lnTo>
                <a:lnTo>
                  <a:pt x="2933700" y="3563398"/>
                </a:lnTo>
                <a:lnTo>
                  <a:pt x="0" y="3563398"/>
                </a:lnTo>
                <a:close/>
              </a:path>
            </a:pathLst>
          </a:custGeom>
          <a:solidFill>
            <a:schemeClr val="bg2">
              <a:lumMod val="95000"/>
            </a:schemeClr>
          </a:solidFill>
        </p:spPr>
        <p:txBody>
          <a:bodyPr wrap="square">
            <a:noAutofit/>
          </a:bodyPr>
          <a:lstStyle>
            <a:lvl1pPr>
              <a:defRPr sz="800"/>
            </a:lvl1pPr>
          </a:lstStyle>
          <a:p>
            <a:endParaRPr lang="en-ID"/>
          </a:p>
        </p:txBody>
      </p:sp>
      <p:sp>
        <p:nvSpPr>
          <p:cNvPr id="7" name="Text Placeholder 2">
            <a:extLst>
              <a:ext uri="{FF2B5EF4-FFF2-40B4-BE49-F238E27FC236}">
                <a16:creationId xmlns:a16="http://schemas.microsoft.com/office/drawing/2014/main" id="{3BAF0303-200A-45A2-9DA9-E884EE25D6DF}"/>
              </a:ext>
            </a:extLst>
          </p:cNvPr>
          <p:cNvSpPr>
            <a:spLocks noGrp="1"/>
          </p:cNvSpPr>
          <p:nvPr>
            <p:ph type="body" sz="quarter" idx="12" hasCustomPrompt="1"/>
          </p:nvPr>
        </p:nvSpPr>
        <p:spPr>
          <a:xfrm>
            <a:off x="5239438" y="719402"/>
            <a:ext cx="5602733" cy="754062"/>
          </a:xfrm>
        </p:spPr>
        <p:txBody>
          <a:bodyPr anchor="ctr">
            <a:normAutofit/>
          </a:bodyPr>
          <a:lstStyle>
            <a:lvl1pPr marL="0" indent="0">
              <a:lnSpc>
                <a:spcPct val="100000"/>
              </a:lnSpc>
              <a:buNone/>
              <a:defRPr sz="3600" b="1">
                <a:latin typeface="+mj-lt"/>
              </a:defRPr>
            </a:lvl1pPr>
          </a:lstStyle>
          <a:p>
            <a:pPr lvl="0"/>
            <a:r>
              <a:rPr lang="id-ID" dirty="0"/>
              <a:t>Title Here</a:t>
            </a:r>
            <a:endParaRPr lang="en-ID" dirty="0"/>
          </a:p>
        </p:txBody>
      </p:sp>
    </p:spTree>
    <p:extLst>
      <p:ext uri="{BB962C8B-B14F-4D97-AF65-F5344CB8AC3E}">
        <p14:creationId xmlns:p14="http://schemas.microsoft.com/office/powerpoint/2010/main" val="1674868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62116D3-7ABD-4A07-B102-EEFFCBAEC678}"/>
              </a:ext>
            </a:extLst>
          </p:cNvPr>
          <p:cNvSpPr>
            <a:spLocks noGrp="1"/>
          </p:cNvSpPr>
          <p:nvPr>
            <p:ph type="pic" sz="quarter" idx="10"/>
          </p:nvPr>
        </p:nvSpPr>
        <p:spPr>
          <a:xfrm>
            <a:off x="7543800" y="0"/>
            <a:ext cx="4648200" cy="6858000"/>
          </a:xfrm>
          <a:custGeom>
            <a:avLst/>
            <a:gdLst>
              <a:gd name="connsiteX0" fmla="*/ 0 w 4648200"/>
              <a:gd name="connsiteY0" fmla="*/ 0 h 6858000"/>
              <a:gd name="connsiteX1" fmla="*/ 4648200 w 4648200"/>
              <a:gd name="connsiteY1" fmla="*/ 0 h 6858000"/>
              <a:gd name="connsiteX2" fmla="*/ 4648200 w 4648200"/>
              <a:gd name="connsiteY2" fmla="*/ 4127500 h 6858000"/>
              <a:gd name="connsiteX3" fmla="*/ 4648200 w 4648200"/>
              <a:gd name="connsiteY3" fmla="*/ 6858000 h 6858000"/>
              <a:gd name="connsiteX4" fmla="*/ 1295400 w 4648200"/>
              <a:gd name="connsiteY4" fmla="*/ 6858000 h 6858000"/>
              <a:gd name="connsiteX5" fmla="*/ 1295400 w 4648200"/>
              <a:gd name="connsiteY5" fmla="*/ 4127500 h 6858000"/>
              <a:gd name="connsiteX6" fmla="*/ 0 w 4648200"/>
              <a:gd name="connsiteY6" fmla="*/ 41275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200" h="6858000">
                <a:moveTo>
                  <a:pt x="0" y="0"/>
                </a:moveTo>
                <a:lnTo>
                  <a:pt x="4648200" y="0"/>
                </a:lnTo>
                <a:lnTo>
                  <a:pt x="4648200" y="4127500"/>
                </a:lnTo>
                <a:lnTo>
                  <a:pt x="4648200" y="6858000"/>
                </a:lnTo>
                <a:lnTo>
                  <a:pt x="1295400" y="6858000"/>
                </a:lnTo>
                <a:lnTo>
                  <a:pt x="1295400" y="4127500"/>
                </a:lnTo>
                <a:lnTo>
                  <a:pt x="0" y="4127500"/>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7">
            <a:extLst>
              <a:ext uri="{FF2B5EF4-FFF2-40B4-BE49-F238E27FC236}">
                <a16:creationId xmlns:a16="http://schemas.microsoft.com/office/drawing/2014/main" id="{BB8A6D44-C0FA-463E-A829-02A38CBBF7AB}"/>
              </a:ext>
            </a:extLst>
          </p:cNvPr>
          <p:cNvSpPr>
            <a:spLocks noGrp="1"/>
          </p:cNvSpPr>
          <p:nvPr>
            <p:ph type="body" sz="quarter" idx="16" hasCustomPrompt="1"/>
          </p:nvPr>
        </p:nvSpPr>
        <p:spPr>
          <a:xfrm>
            <a:off x="1159604" y="812027"/>
            <a:ext cx="386080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4202246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A2B167B-5366-42B0-867A-10399D487449}"/>
              </a:ext>
            </a:extLst>
          </p:cNvPr>
          <p:cNvSpPr>
            <a:spLocks noGrp="1"/>
          </p:cNvSpPr>
          <p:nvPr>
            <p:ph type="pic" sz="quarter" idx="10"/>
          </p:nvPr>
        </p:nvSpPr>
        <p:spPr>
          <a:xfrm>
            <a:off x="660400" y="698500"/>
            <a:ext cx="4495800" cy="4457700"/>
          </a:xfrm>
          <a:custGeom>
            <a:avLst/>
            <a:gdLst>
              <a:gd name="connsiteX0" fmla="*/ 0 w 4673600"/>
              <a:gd name="connsiteY0" fmla="*/ 0 h 2679700"/>
              <a:gd name="connsiteX1" fmla="*/ 4673600 w 4673600"/>
              <a:gd name="connsiteY1" fmla="*/ 0 h 2679700"/>
              <a:gd name="connsiteX2" fmla="*/ 4673600 w 4673600"/>
              <a:gd name="connsiteY2" fmla="*/ 2679700 h 2679700"/>
              <a:gd name="connsiteX3" fmla="*/ 0 w 4673600"/>
              <a:gd name="connsiteY3" fmla="*/ 2679700 h 2679700"/>
            </a:gdLst>
            <a:ahLst/>
            <a:cxnLst>
              <a:cxn ang="0">
                <a:pos x="connsiteX0" y="connsiteY0"/>
              </a:cxn>
              <a:cxn ang="0">
                <a:pos x="connsiteX1" y="connsiteY1"/>
              </a:cxn>
              <a:cxn ang="0">
                <a:pos x="connsiteX2" y="connsiteY2"/>
              </a:cxn>
              <a:cxn ang="0">
                <a:pos x="connsiteX3" y="connsiteY3"/>
              </a:cxn>
            </a:cxnLst>
            <a:rect l="l" t="t" r="r" b="b"/>
            <a:pathLst>
              <a:path w="4673600" h="2679700">
                <a:moveTo>
                  <a:pt x="0" y="0"/>
                </a:moveTo>
                <a:lnTo>
                  <a:pt x="4673600" y="0"/>
                </a:lnTo>
                <a:lnTo>
                  <a:pt x="4673600" y="2679700"/>
                </a:lnTo>
                <a:lnTo>
                  <a:pt x="0" y="2679700"/>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7">
            <a:extLst>
              <a:ext uri="{FF2B5EF4-FFF2-40B4-BE49-F238E27FC236}">
                <a16:creationId xmlns:a16="http://schemas.microsoft.com/office/drawing/2014/main" id="{49D3CE03-314D-4A33-99DA-78F342EB73F7}"/>
              </a:ext>
            </a:extLst>
          </p:cNvPr>
          <p:cNvSpPr>
            <a:spLocks noGrp="1"/>
          </p:cNvSpPr>
          <p:nvPr>
            <p:ph type="body" sz="quarter" idx="16" hasCustomPrompt="1"/>
          </p:nvPr>
        </p:nvSpPr>
        <p:spPr>
          <a:xfrm>
            <a:off x="6081189" y="812027"/>
            <a:ext cx="461584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288301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9DE8FD7-9520-4D57-BFD8-4A1674D1F2B1}"/>
              </a:ext>
            </a:extLst>
          </p:cNvPr>
          <p:cNvSpPr>
            <a:spLocks noGrp="1"/>
          </p:cNvSpPr>
          <p:nvPr>
            <p:ph type="pic" sz="quarter" idx="10"/>
          </p:nvPr>
        </p:nvSpPr>
        <p:spPr>
          <a:xfrm>
            <a:off x="0" y="0"/>
            <a:ext cx="12192000" cy="4025900"/>
          </a:xfrm>
          <a:custGeom>
            <a:avLst/>
            <a:gdLst>
              <a:gd name="connsiteX0" fmla="*/ 0 w 12192000"/>
              <a:gd name="connsiteY0" fmla="*/ 0 h 4025900"/>
              <a:gd name="connsiteX1" fmla="*/ 12192000 w 12192000"/>
              <a:gd name="connsiteY1" fmla="*/ 0 h 4025900"/>
              <a:gd name="connsiteX2" fmla="*/ 12192000 w 12192000"/>
              <a:gd name="connsiteY2" fmla="*/ 4025900 h 4025900"/>
              <a:gd name="connsiteX3" fmla="*/ 0 w 12192000"/>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12192000" h="4025900">
                <a:moveTo>
                  <a:pt x="0" y="0"/>
                </a:moveTo>
                <a:lnTo>
                  <a:pt x="12192000" y="0"/>
                </a:lnTo>
                <a:lnTo>
                  <a:pt x="12192000" y="4025900"/>
                </a:lnTo>
                <a:lnTo>
                  <a:pt x="0" y="4025900"/>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3">
            <a:extLst>
              <a:ext uri="{FF2B5EF4-FFF2-40B4-BE49-F238E27FC236}">
                <a16:creationId xmlns:a16="http://schemas.microsoft.com/office/drawing/2014/main" id="{ABDAE837-9F64-4656-9504-356EB3F332CF}"/>
              </a:ext>
            </a:extLst>
          </p:cNvPr>
          <p:cNvSpPr>
            <a:spLocks noGrp="1"/>
          </p:cNvSpPr>
          <p:nvPr>
            <p:ph type="body" sz="quarter" idx="11" hasCustomPrompt="1"/>
          </p:nvPr>
        </p:nvSpPr>
        <p:spPr>
          <a:xfrm>
            <a:off x="2105025" y="2192338"/>
            <a:ext cx="7981950" cy="1236662"/>
          </a:xfrm>
        </p:spPr>
        <p:txBody>
          <a:bodyPr anchor="ctr">
            <a:normAutofit/>
          </a:bodyPr>
          <a:lstStyle>
            <a:lvl1pPr marL="0" indent="0" algn="ctr">
              <a:lnSpc>
                <a:spcPct val="100000"/>
              </a:lnSpc>
              <a:buNone/>
              <a:defRPr sz="7200" b="1">
                <a:solidFill>
                  <a:schemeClr val="bg2"/>
                </a:solidFill>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582822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7B2131-357D-41C7-8CAA-4D77524BE3D9}"/>
              </a:ext>
            </a:extLst>
          </p:cNvPr>
          <p:cNvSpPr>
            <a:spLocks noGrp="1"/>
          </p:cNvSpPr>
          <p:nvPr>
            <p:ph type="pic" sz="quarter" idx="10"/>
          </p:nvPr>
        </p:nvSpPr>
        <p:spPr>
          <a:xfrm>
            <a:off x="8432885" y="1260929"/>
            <a:ext cx="2972365" cy="4800600"/>
          </a:xfrm>
          <a:custGeom>
            <a:avLst/>
            <a:gdLst>
              <a:gd name="connsiteX0" fmla="*/ 0 w 2972365"/>
              <a:gd name="connsiteY0" fmla="*/ 0 h 4800600"/>
              <a:gd name="connsiteX1" fmla="*/ 2972365 w 2972365"/>
              <a:gd name="connsiteY1" fmla="*/ 0 h 4800600"/>
              <a:gd name="connsiteX2" fmla="*/ 2972365 w 2972365"/>
              <a:gd name="connsiteY2" fmla="*/ 4800600 h 4800600"/>
              <a:gd name="connsiteX3" fmla="*/ 0 w 2972365"/>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2972365" h="4800600">
                <a:moveTo>
                  <a:pt x="0" y="0"/>
                </a:moveTo>
                <a:lnTo>
                  <a:pt x="2972365" y="0"/>
                </a:lnTo>
                <a:lnTo>
                  <a:pt x="2972365" y="4800600"/>
                </a:lnTo>
                <a:lnTo>
                  <a:pt x="0" y="4800600"/>
                </a:lnTo>
                <a:close/>
              </a:path>
            </a:pathLst>
          </a:custGeom>
          <a:solidFill>
            <a:schemeClr val="bg2">
              <a:lumMod val="95000"/>
            </a:schemeClr>
          </a:solidFill>
        </p:spPr>
        <p:txBody>
          <a:bodyPr wrap="square">
            <a:noAutofit/>
          </a:bodyPr>
          <a:lstStyle>
            <a:lvl1pPr>
              <a:defRPr sz="800"/>
            </a:lvl1pPr>
          </a:lstStyle>
          <a:p>
            <a:endParaRPr lang="en-ID"/>
          </a:p>
        </p:txBody>
      </p:sp>
    </p:spTree>
    <p:extLst>
      <p:ext uri="{BB962C8B-B14F-4D97-AF65-F5344CB8AC3E}">
        <p14:creationId xmlns:p14="http://schemas.microsoft.com/office/powerpoint/2010/main" val="2146719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EBBB80E-3933-4869-8A8E-AD8EA184EEC6}"/>
              </a:ext>
            </a:extLst>
          </p:cNvPr>
          <p:cNvSpPr>
            <a:spLocks noGrp="1"/>
          </p:cNvSpPr>
          <p:nvPr>
            <p:ph type="pic" sz="quarter" idx="10"/>
          </p:nvPr>
        </p:nvSpPr>
        <p:spPr>
          <a:xfrm>
            <a:off x="0" y="0"/>
            <a:ext cx="5626100" cy="4495800"/>
          </a:xfrm>
          <a:custGeom>
            <a:avLst/>
            <a:gdLst>
              <a:gd name="connsiteX0" fmla="*/ 0 w 5626100"/>
              <a:gd name="connsiteY0" fmla="*/ 0 h 4495800"/>
              <a:gd name="connsiteX1" fmla="*/ 5626100 w 5626100"/>
              <a:gd name="connsiteY1" fmla="*/ 0 h 4495800"/>
              <a:gd name="connsiteX2" fmla="*/ 5626100 w 5626100"/>
              <a:gd name="connsiteY2" fmla="*/ 4495800 h 4495800"/>
              <a:gd name="connsiteX3" fmla="*/ 0 w 5626100"/>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5626100" h="4495800">
                <a:moveTo>
                  <a:pt x="0" y="0"/>
                </a:moveTo>
                <a:lnTo>
                  <a:pt x="5626100" y="0"/>
                </a:lnTo>
                <a:lnTo>
                  <a:pt x="5626100" y="4495800"/>
                </a:lnTo>
                <a:lnTo>
                  <a:pt x="0" y="4495800"/>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3">
            <a:extLst>
              <a:ext uri="{FF2B5EF4-FFF2-40B4-BE49-F238E27FC236}">
                <a16:creationId xmlns:a16="http://schemas.microsoft.com/office/drawing/2014/main" id="{24980FC1-D74F-422D-99EA-1926213854B9}"/>
              </a:ext>
            </a:extLst>
          </p:cNvPr>
          <p:cNvSpPr>
            <a:spLocks noGrp="1"/>
          </p:cNvSpPr>
          <p:nvPr>
            <p:ph type="body" sz="quarter" idx="11" hasCustomPrompt="1"/>
          </p:nvPr>
        </p:nvSpPr>
        <p:spPr>
          <a:xfrm>
            <a:off x="6299200" y="1001713"/>
            <a:ext cx="5254625" cy="666750"/>
          </a:xfrm>
        </p:spPr>
        <p:txBody>
          <a:bodyPr anchor="ctr">
            <a:normAutofit/>
          </a:bodyPr>
          <a:lstStyle>
            <a:lvl1pPr marL="0" indent="0">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2729604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4E18B98-0470-4BD5-AEFF-623B0465AC3C}"/>
              </a:ext>
            </a:extLst>
          </p:cNvPr>
          <p:cNvSpPr>
            <a:spLocks noGrp="1"/>
          </p:cNvSpPr>
          <p:nvPr>
            <p:ph type="pic" sz="quarter" idx="10"/>
          </p:nvPr>
        </p:nvSpPr>
        <p:spPr>
          <a:xfrm>
            <a:off x="0" y="1304925"/>
            <a:ext cx="9512300" cy="5553075"/>
          </a:xfrm>
          <a:custGeom>
            <a:avLst/>
            <a:gdLst>
              <a:gd name="connsiteX0" fmla="*/ 0 w 8315325"/>
              <a:gd name="connsiteY0" fmla="*/ 0 h 5553075"/>
              <a:gd name="connsiteX1" fmla="*/ 8315325 w 8315325"/>
              <a:gd name="connsiteY1" fmla="*/ 0 h 5553075"/>
              <a:gd name="connsiteX2" fmla="*/ 8315325 w 8315325"/>
              <a:gd name="connsiteY2" fmla="*/ 5553075 h 5553075"/>
              <a:gd name="connsiteX3" fmla="*/ 0 w 8315325"/>
              <a:gd name="connsiteY3" fmla="*/ 5553075 h 5553075"/>
            </a:gdLst>
            <a:ahLst/>
            <a:cxnLst>
              <a:cxn ang="0">
                <a:pos x="connsiteX0" y="connsiteY0"/>
              </a:cxn>
              <a:cxn ang="0">
                <a:pos x="connsiteX1" y="connsiteY1"/>
              </a:cxn>
              <a:cxn ang="0">
                <a:pos x="connsiteX2" y="connsiteY2"/>
              </a:cxn>
              <a:cxn ang="0">
                <a:pos x="connsiteX3" y="connsiteY3"/>
              </a:cxn>
            </a:cxnLst>
            <a:rect l="l" t="t" r="r" b="b"/>
            <a:pathLst>
              <a:path w="8315325" h="5553075">
                <a:moveTo>
                  <a:pt x="0" y="0"/>
                </a:moveTo>
                <a:lnTo>
                  <a:pt x="8315325" y="0"/>
                </a:lnTo>
                <a:lnTo>
                  <a:pt x="8315325" y="5553075"/>
                </a:lnTo>
                <a:lnTo>
                  <a:pt x="0" y="5553075"/>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3">
            <a:extLst>
              <a:ext uri="{FF2B5EF4-FFF2-40B4-BE49-F238E27FC236}">
                <a16:creationId xmlns:a16="http://schemas.microsoft.com/office/drawing/2014/main" id="{827C657E-E6BE-4B69-8FD7-AFDEB2E1D2FF}"/>
              </a:ext>
            </a:extLst>
          </p:cNvPr>
          <p:cNvSpPr>
            <a:spLocks noGrp="1"/>
          </p:cNvSpPr>
          <p:nvPr>
            <p:ph type="body" sz="quarter" idx="11" hasCustomPrompt="1"/>
          </p:nvPr>
        </p:nvSpPr>
        <p:spPr>
          <a:xfrm>
            <a:off x="6981825" y="2613025"/>
            <a:ext cx="4513263" cy="2336800"/>
          </a:xfrm>
        </p:spPr>
        <p:txBody>
          <a:bodyPr anchor="ctr">
            <a:noAutofit/>
          </a:bodyPr>
          <a:lstStyle>
            <a:lvl1pPr marL="0" indent="0">
              <a:lnSpc>
                <a:spcPct val="100000"/>
              </a:lnSpc>
              <a:buNone/>
              <a:defRPr sz="7200" b="1">
                <a:solidFill>
                  <a:schemeClr val="accent1"/>
                </a:solidFill>
                <a:latin typeface="+mj-lt"/>
              </a:defRPr>
            </a:lvl1pPr>
          </a:lstStyle>
          <a:p>
            <a:pPr lvl="0"/>
            <a:r>
              <a:rPr lang="id-ID" dirty="0"/>
              <a:t>Title Here</a:t>
            </a:r>
            <a:endParaRPr lang="en-ID" dirty="0"/>
          </a:p>
        </p:txBody>
      </p:sp>
    </p:spTree>
    <p:extLst>
      <p:ext uri="{BB962C8B-B14F-4D97-AF65-F5344CB8AC3E}">
        <p14:creationId xmlns:p14="http://schemas.microsoft.com/office/powerpoint/2010/main" val="1304359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CE48DDC-BECE-4A5C-B116-28B4E6DB6EE6}"/>
              </a:ext>
            </a:extLst>
          </p:cNvPr>
          <p:cNvSpPr>
            <a:spLocks noGrp="1"/>
          </p:cNvSpPr>
          <p:nvPr>
            <p:ph type="pic" sz="quarter" idx="11"/>
          </p:nvPr>
        </p:nvSpPr>
        <p:spPr>
          <a:xfrm>
            <a:off x="3770782" y="3713159"/>
            <a:ext cx="2325218" cy="2325218"/>
          </a:xfrm>
          <a:custGeom>
            <a:avLst/>
            <a:gdLst>
              <a:gd name="connsiteX0" fmla="*/ 1162609 w 2325218"/>
              <a:gd name="connsiteY0" fmla="*/ 0 h 2325218"/>
              <a:gd name="connsiteX1" fmla="*/ 2325218 w 2325218"/>
              <a:gd name="connsiteY1" fmla="*/ 1162609 h 2325218"/>
              <a:gd name="connsiteX2" fmla="*/ 1162609 w 2325218"/>
              <a:gd name="connsiteY2" fmla="*/ 2325218 h 2325218"/>
              <a:gd name="connsiteX3" fmla="*/ 0 w 2325218"/>
              <a:gd name="connsiteY3" fmla="*/ 1162609 h 2325218"/>
              <a:gd name="connsiteX4" fmla="*/ 1162609 w 2325218"/>
              <a:gd name="connsiteY4" fmla="*/ 0 h 232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218" h="2325218">
                <a:moveTo>
                  <a:pt x="1162609" y="0"/>
                </a:moveTo>
                <a:cubicBezTo>
                  <a:pt x="1804700" y="0"/>
                  <a:pt x="2325218" y="520518"/>
                  <a:pt x="2325218" y="1162609"/>
                </a:cubicBezTo>
                <a:cubicBezTo>
                  <a:pt x="2325218" y="1804700"/>
                  <a:pt x="1804700" y="2325218"/>
                  <a:pt x="1162609" y="2325218"/>
                </a:cubicBezTo>
                <a:cubicBezTo>
                  <a:pt x="520518" y="2325218"/>
                  <a:pt x="0" y="1804700"/>
                  <a:pt x="0" y="1162609"/>
                </a:cubicBezTo>
                <a:cubicBezTo>
                  <a:pt x="0" y="520518"/>
                  <a:pt x="520518" y="0"/>
                  <a:pt x="1162609" y="0"/>
                </a:cubicBezTo>
                <a:close/>
              </a:path>
            </a:pathLst>
          </a:custGeom>
          <a:pattFill prst="pct20">
            <a:fgClr>
              <a:schemeClr val="accent1"/>
            </a:fgClr>
            <a:bgClr>
              <a:schemeClr val="bg1"/>
            </a:bgClr>
          </a:pattFill>
        </p:spPr>
        <p:txBody>
          <a:bodyPr wrap="square">
            <a:noAutofit/>
          </a:bodyPr>
          <a:lstStyle/>
          <a:p>
            <a:endParaRPr lang="en-ID"/>
          </a:p>
        </p:txBody>
      </p:sp>
      <p:sp>
        <p:nvSpPr>
          <p:cNvPr id="8" name="Picture Placeholder 7">
            <a:extLst>
              <a:ext uri="{FF2B5EF4-FFF2-40B4-BE49-F238E27FC236}">
                <a16:creationId xmlns:a16="http://schemas.microsoft.com/office/drawing/2014/main" id="{343E773D-6217-4AEE-8FF7-E575DA77EC2D}"/>
              </a:ext>
            </a:extLst>
          </p:cNvPr>
          <p:cNvSpPr>
            <a:spLocks noGrp="1"/>
          </p:cNvSpPr>
          <p:nvPr>
            <p:ph type="pic" sz="quarter" idx="10"/>
          </p:nvPr>
        </p:nvSpPr>
        <p:spPr>
          <a:xfrm>
            <a:off x="3770782" y="819623"/>
            <a:ext cx="2325218" cy="2325218"/>
          </a:xfrm>
          <a:custGeom>
            <a:avLst/>
            <a:gdLst>
              <a:gd name="connsiteX0" fmla="*/ 1162609 w 2325218"/>
              <a:gd name="connsiteY0" fmla="*/ 0 h 2325218"/>
              <a:gd name="connsiteX1" fmla="*/ 2325218 w 2325218"/>
              <a:gd name="connsiteY1" fmla="*/ 1162609 h 2325218"/>
              <a:gd name="connsiteX2" fmla="*/ 1162609 w 2325218"/>
              <a:gd name="connsiteY2" fmla="*/ 2325218 h 2325218"/>
              <a:gd name="connsiteX3" fmla="*/ 0 w 2325218"/>
              <a:gd name="connsiteY3" fmla="*/ 1162609 h 2325218"/>
              <a:gd name="connsiteX4" fmla="*/ 1162609 w 2325218"/>
              <a:gd name="connsiteY4" fmla="*/ 0 h 232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218" h="2325218">
                <a:moveTo>
                  <a:pt x="1162609" y="0"/>
                </a:moveTo>
                <a:cubicBezTo>
                  <a:pt x="1804700" y="0"/>
                  <a:pt x="2325218" y="520518"/>
                  <a:pt x="2325218" y="1162609"/>
                </a:cubicBezTo>
                <a:cubicBezTo>
                  <a:pt x="2325218" y="1804700"/>
                  <a:pt x="1804700" y="2325218"/>
                  <a:pt x="1162609" y="2325218"/>
                </a:cubicBezTo>
                <a:cubicBezTo>
                  <a:pt x="520518" y="2325218"/>
                  <a:pt x="0" y="1804700"/>
                  <a:pt x="0" y="1162609"/>
                </a:cubicBezTo>
                <a:cubicBezTo>
                  <a:pt x="0" y="520518"/>
                  <a:pt x="520518" y="0"/>
                  <a:pt x="1162609" y="0"/>
                </a:cubicBezTo>
                <a:close/>
              </a:path>
            </a:pathLst>
          </a:custGeom>
          <a:pattFill prst="pct2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639970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AC564AC-5FF4-45E7-8406-5C4C9633AED1}"/>
              </a:ext>
            </a:extLst>
          </p:cNvPr>
          <p:cNvSpPr>
            <a:spLocks noGrp="1"/>
          </p:cNvSpPr>
          <p:nvPr>
            <p:ph type="pic" sz="quarter" idx="10"/>
          </p:nvPr>
        </p:nvSpPr>
        <p:spPr>
          <a:xfrm>
            <a:off x="6757430" y="541404"/>
            <a:ext cx="4115588" cy="4115588"/>
          </a:xfrm>
          <a:custGeom>
            <a:avLst/>
            <a:gdLst>
              <a:gd name="connsiteX0" fmla="*/ 2057794 w 4115588"/>
              <a:gd name="connsiteY0" fmla="*/ 0 h 4115588"/>
              <a:gd name="connsiteX1" fmla="*/ 4115588 w 4115588"/>
              <a:gd name="connsiteY1" fmla="*/ 2057794 h 4115588"/>
              <a:gd name="connsiteX2" fmla="*/ 2057794 w 4115588"/>
              <a:gd name="connsiteY2" fmla="*/ 4115588 h 4115588"/>
              <a:gd name="connsiteX3" fmla="*/ 0 w 4115588"/>
              <a:gd name="connsiteY3" fmla="*/ 2057794 h 4115588"/>
              <a:gd name="connsiteX4" fmla="*/ 2057794 w 4115588"/>
              <a:gd name="connsiteY4" fmla="*/ 0 h 411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5588" h="4115588">
                <a:moveTo>
                  <a:pt x="2057794" y="0"/>
                </a:moveTo>
                <a:cubicBezTo>
                  <a:pt x="3194282" y="0"/>
                  <a:pt x="4115588" y="921306"/>
                  <a:pt x="4115588" y="2057794"/>
                </a:cubicBezTo>
                <a:cubicBezTo>
                  <a:pt x="4115588" y="3194282"/>
                  <a:pt x="3194282" y="4115588"/>
                  <a:pt x="2057794" y="4115588"/>
                </a:cubicBezTo>
                <a:cubicBezTo>
                  <a:pt x="921306" y="4115588"/>
                  <a:pt x="0" y="3194282"/>
                  <a:pt x="0" y="2057794"/>
                </a:cubicBezTo>
                <a:cubicBezTo>
                  <a:pt x="0" y="921306"/>
                  <a:pt x="921306" y="0"/>
                  <a:pt x="2057794" y="0"/>
                </a:cubicBezTo>
                <a:close/>
              </a:path>
            </a:pathLst>
          </a:custGeom>
          <a:pattFill prst="pct2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338571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C3BD696-623D-4422-AABF-90F34095EA4D}"/>
              </a:ext>
            </a:extLst>
          </p:cNvPr>
          <p:cNvSpPr>
            <a:spLocks noGrp="1"/>
          </p:cNvSpPr>
          <p:nvPr>
            <p:ph type="pic" sz="quarter" idx="12"/>
          </p:nvPr>
        </p:nvSpPr>
        <p:spPr>
          <a:xfrm>
            <a:off x="3238500" y="3124200"/>
            <a:ext cx="3148013" cy="1924050"/>
          </a:xfrm>
          <a:solidFill>
            <a:schemeClr val="bg2">
              <a:lumMod val="85000"/>
            </a:schemeClr>
          </a:solidFill>
        </p:spPr>
        <p:txBody>
          <a:bodyPr>
            <a:normAutofit/>
          </a:bodyPr>
          <a:lstStyle>
            <a:lvl1pPr>
              <a:defRPr sz="800"/>
            </a:lvl1pPr>
          </a:lstStyle>
          <a:p>
            <a:endParaRPr lang="en-ID"/>
          </a:p>
        </p:txBody>
      </p:sp>
      <p:sp>
        <p:nvSpPr>
          <p:cNvPr id="8" name="Picture Placeholder 7">
            <a:extLst>
              <a:ext uri="{FF2B5EF4-FFF2-40B4-BE49-F238E27FC236}">
                <a16:creationId xmlns:a16="http://schemas.microsoft.com/office/drawing/2014/main" id="{05245AF8-8E44-41E6-9DA5-F4F52E6B1CB7}"/>
              </a:ext>
            </a:extLst>
          </p:cNvPr>
          <p:cNvSpPr>
            <a:spLocks noGrp="1"/>
          </p:cNvSpPr>
          <p:nvPr>
            <p:ph type="pic" sz="quarter" idx="13"/>
          </p:nvPr>
        </p:nvSpPr>
        <p:spPr>
          <a:xfrm>
            <a:off x="6229350" y="4629151"/>
            <a:ext cx="598488" cy="1257300"/>
          </a:xfrm>
          <a:prstGeom prst="roundRect">
            <a:avLst>
              <a:gd name="adj" fmla="val 8312"/>
            </a:avLst>
          </a:prstGeom>
          <a:solidFill>
            <a:schemeClr val="bg2">
              <a:lumMod val="95000"/>
            </a:schemeClr>
          </a:solidFill>
        </p:spPr>
        <p:txBody>
          <a:bodyPr>
            <a:normAutofit/>
          </a:bodyPr>
          <a:lstStyle>
            <a:lvl1pPr>
              <a:defRPr sz="800"/>
            </a:lvl1pPr>
          </a:lstStyle>
          <a:p>
            <a:endParaRPr lang="en-ID" dirty="0"/>
          </a:p>
        </p:txBody>
      </p:sp>
      <p:sp>
        <p:nvSpPr>
          <p:cNvPr id="2" name="Text Placeholder 7">
            <a:extLst>
              <a:ext uri="{FF2B5EF4-FFF2-40B4-BE49-F238E27FC236}">
                <a16:creationId xmlns:a16="http://schemas.microsoft.com/office/drawing/2014/main" id="{9BAD38D0-D730-4A0B-B298-4D44A98AA57C}"/>
              </a:ext>
            </a:extLst>
          </p:cNvPr>
          <p:cNvSpPr>
            <a:spLocks noGrp="1"/>
          </p:cNvSpPr>
          <p:nvPr>
            <p:ph type="body" sz="quarter" idx="11" hasCustomPrompt="1"/>
          </p:nvPr>
        </p:nvSpPr>
        <p:spPr>
          <a:xfrm>
            <a:off x="1159604" y="1079033"/>
            <a:ext cx="386080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
        <p:nvSpPr>
          <p:cNvPr id="25" name="Picture Placeholder 24">
            <a:extLst>
              <a:ext uri="{FF2B5EF4-FFF2-40B4-BE49-F238E27FC236}">
                <a16:creationId xmlns:a16="http://schemas.microsoft.com/office/drawing/2014/main" id="{6C7A3E17-6A2C-4B75-BB16-B94FDD1FA7EB}"/>
              </a:ext>
            </a:extLst>
          </p:cNvPr>
          <p:cNvSpPr>
            <a:spLocks noGrp="1"/>
          </p:cNvSpPr>
          <p:nvPr>
            <p:ph type="pic" sz="quarter" idx="14"/>
          </p:nvPr>
        </p:nvSpPr>
        <p:spPr>
          <a:xfrm>
            <a:off x="1216025" y="4521200"/>
            <a:ext cx="2381250" cy="1520825"/>
          </a:xfrm>
          <a:solidFill>
            <a:schemeClr val="bg2">
              <a:lumMod val="95000"/>
            </a:schemeClr>
          </a:solidFill>
        </p:spPr>
        <p:txBody>
          <a:bodyPr>
            <a:normAutofit/>
          </a:bodyPr>
          <a:lstStyle>
            <a:lvl1pPr>
              <a:defRPr sz="800"/>
            </a:lvl1pPr>
          </a:lstStyle>
          <a:p>
            <a:endParaRPr lang="en-ID"/>
          </a:p>
        </p:txBody>
      </p:sp>
    </p:spTree>
    <p:extLst>
      <p:ext uri="{BB962C8B-B14F-4D97-AF65-F5344CB8AC3E}">
        <p14:creationId xmlns:p14="http://schemas.microsoft.com/office/powerpoint/2010/main" val="538036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624F7F31-AC93-4D31-AE46-2BD3605934B4}"/>
              </a:ext>
            </a:extLst>
          </p:cNvPr>
          <p:cNvSpPr>
            <a:spLocks noGrp="1"/>
          </p:cNvSpPr>
          <p:nvPr>
            <p:ph type="pic" sz="quarter" idx="10" hasCustomPrompt="1"/>
          </p:nvPr>
        </p:nvSpPr>
        <p:spPr>
          <a:xfrm>
            <a:off x="276225" y="261937"/>
            <a:ext cx="11639550" cy="6334125"/>
          </a:xfrm>
          <a:prstGeom prst="rect">
            <a:avLst/>
          </a:prstGeom>
          <a:noFill/>
        </p:spPr>
        <p:txBody>
          <a:bodyPr/>
          <a:lstStyle>
            <a:lvl1pPr marL="0" indent="0">
              <a:buNone/>
              <a:defRPr sz="16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310201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65B9C0-64E1-4F10-A420-57946092E90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C411D86D-6464-4193-B9C7-01E2210AF2C2}"/>
              </a:ext>
            </a:extLst>
          </p:cNvPr>
          <p:cNvSpPr>
            <a:spLocks noGrp="1"/>
          </p:cNvSpPr>
          <p:nvPr>
            <p:ph type="pic" sz="quarter" idx="10" hasCustomPrompt="1"/>
          </p:nvPr>
        </p:nvSpPr>
        <p:spPr>
          <a:xfrm>
            <a:off x="0" y="0"/>
            <a:ext cx="12192000" cy="6858000"/>
          </a:xfrm>
        </p:spPr>
        <p:txBody>
          <a:bodyPr>
            <a:normAutofit/>
          </a:bodyPr>
          <a:lstStyle>
            <a:lvl1pPr marL="0" indent="0" algn="ctr">
              <a:buNone/>
              <a:defRPr sz="1200">
                <a:solidFill>
                  <a:schemeClr val="tx1">
                    <a:lumMod val="50000"/>
                    <a:lumOff val="50000"/>
                  </a:schemeClr>
                </a:solidFill>
                <a:latin typeface="Montserrat Light" panose="00000400000000000000" pitchFamily="50" charset="0"/>
              </a:defRPr>
            </a:lvl1pPr>
          </a:lstStyle>
          <a:p>
            <a:r>
              <a:rPr lang="en-US" dirty="0"/>
              <a:t>Drag your image here</a:t>
            </a:r>
          </a:p>
        </p:txBody>
      </p:sp>
    </p:spTree>
    <p:extLst>
      <p:ext uri="{BB962C8B-B14F-4D97-AF65-F5344CB8AC3E}">
        <p14:creationId xmlns:p14="http://schemas.microsoft.com/office/powerpoint/2010/main" val="666665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679FA-12BF-4BE0-96D0-C66E1654790E}"/>
              </a:ext>
            </a:extLst>
          </p:cNvPr>
          <p:cNvSpPr/>
          <p:nvPr userDrawn="1"/>
        </p:nvSpPr>
        <p:spPr>
          <a:xfrm>
            <a:off x="0" y="0"/>
            <a:ext cx="12192000" cy="31858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Picture Placeholder 6">
            <a:extLst>
              <a:ext uri="{FF2B5EF4-FFF2-40B4-BE49-F238E27FC236}">
                <a16:creationId xmlns:a16="http://schemas.microsoft.com/office/drawing/2014/main" id="{B329662F-730F-43B9-AF62-A5678EFE7291}"/>
              </a:ext>
            </a:extLst>
          </p:cNvPr>
          <p:cNvSpPr>
            <a:spLocks noGrp="1"/>
          </p:cNvSpPr>
          <p:nvPr>
            <p:ph type="pic" sz="quarter" idx="13"/>
          </p:nvPr>
        </p:nvSpPr>
        <p:spPr>
          <a:xfrm>
            <a:off x="7422334" y="1137732"/>
            <a:ext cx="4769666" cy="5720268"/>
          </a:xfrm>
          <a:custGeom>
            <a:avLst/>
            <a:gdLst>
              <a:gd name="connsiteX0" fmla="*/ 1919063 w 4769666"/>
              <a:gd name="connsiteY0" fmla="*/ 162 h 5720268"/>
              <a:gd name="connsiteX1" fmla="*/ 3643312 w 4769666"/>
              <a:gd name="connsiteY1" fmla="*/ 995222 h 5720268"/>
              <a:gd name="connsiteX2" fmla="*/ 4769666 w 4769666"/>
              <a:gd name="connsiteY2" fmla="*/ 3006406 h 5720268"/>
              <a:gd name="connsiteX3" fmla="*/ 4769666 w 4769666"/>
              <a:gd name="connsiteY3" fmla="*/ 5720268 h 5720268"/>
              <a:gd name="connsiteX4" fmla="*/ 1829855 w 4769666"/>
              <a:gd name="connsiteY4" fmla="*/ 5720268 h 5720268"/>
              <a:gd name="connsiteX5" fmla="*/ 248424 w 4769666"/>
              <a:gd name="connsiteY5" fmla="*/ 2896513 h 5720268"/>
              <a:gd name="connsiteX6" fmla="*/ 995222 w 4769666"/>
              <a:gd name="connsiteY6" fmla="*/ 248423 h 5720268"/>
              <a:gd name="connsiteX7" fmla="*/ 1919063 w 4769666"/>
              <a:gd name="connsiteY7" fmla="*/ 162 h 572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9666" h="5720268">
                <a:moveTo>
                  <a:pt x="1919063" y="162"/>
                </a:moveTo>
                <a:cubicBezTo>
                  <a:pt x="2609181" y="-8734"/>
                  <a:pt x="3282356" y="350710"/>
                  <a:pt x="3643312" y="995222"/>
                </a:cubicBezTo>
                <a:lnTo>
                  <a:pt x="4769666" y="3006406"/>
                </a:lnTo>
                <a:lnTo>
                  <a:pt x="4769666" y="5720268"/>
                </a:lnTo>
                <a:lnTo>
                  <a:pt x="1829855" y="5720268"/>
                </a:lnTo>
                <a:lnTo>
                  <a:pt x="248424" y="2896513"/>
                </a:lnTo>
                <a:cubicBezTo>
                  <a:pt x="-276603" y="1959041"/>
                  <a:pt x="57750" y="773450"/>
                  <a:pt x="995222" y="248423"/>
                </a:cubicBezTo>
                <a:cubicBezTo>
                  <a:pt x="1288182" y="84353"/>
                  <a:pt x="1605373" y="4206"/>
                  <a:pt x="1919063" y="162"/>
                </a:cubicBezTo>
                <a:close/>
              </a:path>
            </a:pathLst>
          </a:custGeom>
          <a:pattFill prst="shingle">
            <a:fgClr>
              <a:srgbClr val="57AEF1"/>
            </a:fgClr>
            <a:bgClr>
              <a:schemeClr val="bg1"/>
            </a:bgClr>
          </a:pattFill>
        </p:spPr>
        <p:txBody>
          <a:bodyPr wrap="square">
            <a:noAutofit/>
          </a:bodyPr>
          <a:lstStyle>
            <a:lvl1pPr>
              <a:defRPr sz="2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1882427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005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5732A6-BE0C-4DC2-8AF7-ACFC4AB43401}"/>
              </a:ext>
            </a:extLst>
          </p:cNvPr>
          <p:cNvSpPr>
            <a:spLocks noGrp="1"/>
          </p:cNvSpPr>
          <p:nvPr>
            <p:ph type="pic" sz="quarter" idx="10"/>
          </p:nvPr>
        </p:nvSpPr>
        <p:spPr>
          <a:xfrm>
            <a:off x="0" y="0"/>
            <a:ext cx="12192000" cy="6858000"/>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5485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5732A6-BE0C-4DC2-8AF7-ACFC4AB43401}"/>
              </a:ext>
            </a:extLst>
          </p:cNvPr>
          <p:cNvSpPr>
            <a:spLocks noGrp="1"/>
          </p:cNvSpPr>
          <p:nvPr>
            <p:ph type="pic" sz="quarter" idx="10"/>
          </p:nvPr>
        </p:nvSpPr>
        <p:spPr>
          <a:xfrm>
            <a:off x="2095336" y="0"/>
            <a:ext cx="4237729" cy="5554133"/>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13" name="Rectangle 12">
            <a:extLst>
              <a:ext uri="{FF2B5EF4-FFF2-40B4-BE49-F238E27FC236}">
                <a16:creationId xmlns:a16="http://schemas.microsoft.com/office/drawing/2014/main" id="{B1690669-78DB-4893-BBE6-7595DF8BB716}"/>
              </a:ext>
            </a:extLst>
          </p:cNvPr>
          <p:cNvSpPr/>
          <p:nvPr userDrawn="1"/>
        </p:nvSpPr>
        <p:spPr>
          <a:xfrm>
            <a:off x="-23528" y="5554133"/>
            <a:ext cx="6356594" cy="1303867"/>
          </a:xfrm>
          <a:prstGeom prst="rect">
            <a:avLst/>
          </a:prstGeom>
          <a:solidFill>
            <a:srgbClr val="2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B50F0D2-C7C4-4EF6-B634-F4A5D1EC7877}"/>
              </a:ext>
            </a:extLst>
          </p:cNvPr>
          <p:cNvSpPr/>
          <p:nvPr userDrawn="1"/>
        </p:nvSpPr>
        <p:spPr>
          <a:xfrm>
            <a:off x="0" y="1"/>
            <a:ext cx="2095337" cy="762000"/>
          </a:xfrm>
          <a:prstGeom prst="rect">
            <a:avLst/>
          </a:prstGeom>
          <a:solidFill>
            <a:srgbClr val="3F7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261A46C-F9D1-4CF4-80B9-87D162FB781D}"/>
              </a:ext>
            </a:extLst>
          </p:cNvPr>
          <p:cNvSpPr/>
          <p:nvPr userDrawn="1"/>
        </p:nvSpPr>
        <p:spPr>
          <a:xfrm>
            <a:off x="6333066" y="5554133"/>
            <a:ext cx="2540001" cy="1303867"/>
          </a:xfrm>
          <a:prstGeom prst="rect">
            <a:avLst/>
          </a:prstGeom>
          <a:solidFill>
            <a:srgbClr val="325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357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5732A6-BE0C-4DC2-8AF7-ACFC4AB43401}"/>
              </a:ext>
            </a:extLst>
          </p:cNvPr>
          <p:cNvSpPr>
            <a:spLocks noGrp="1"/>
          </p:cNvSpPr>
          <p:nvPr>
            <p:ph type="pic" sz="quarter" idx="10"/>
          </p:nvPr>
        </p:nvSpPr>
        <p:spPr>
          <a:xfrm>
            <a:off x="7095062" y="1354666"/>
            <a:ext cx="5096938" cy="5503333"/>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 name="Rectangle 1">
            <a:extLst>
              <a:ext uri="{FF2B5EF4-FFF2-40B4-BE49-F238E27FC236}">
                <a16:creationId xmlns:a16="http://schemas.microsoft.com/office/drawing/2014/main" id="{86E1EBB3-6FDC-4739-9422-18CB0C4FB8F9}"/>
              </a:ext>
            </a:extLst>
          </p:cNvPr>
          <p:cNvSpPr/>
          <p:nvPr userDrawn="1"/>
        </p:nvSpPr>
        <p:spPr>
          <a:xfrm>
            <a:off x="7095063" y="0"/>
            <a:ext cx="5096937" cy="1354667"/>
          </a:xfrm>
          <a:prstGeom prst="rect">
            <a:avLst/>
          </a:prstGeom>
          <a:solidFill>
            <a:srgbClr val="3F7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952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5732A6-BE0C-4DC2-8AF7-ACFC4AB43401}"/>
              </a:ext>
            </a:extLst>
          </p:cNvPr>
          <p:cNvSpPr>
            <a:spLocks noGrp="1"/>
          </p:cNvSpPr>
          <p:nvPr>
            <p:ph type="pic" sz="quarter" idx="10"/>
          </p:nvPr>
        </p:nvSpPr>
        <p:spPr>
          <a:xfrm>
            <a:off x="6695259" y="1088869"/>
            <a:ext cx="3977136" cy="5769131"/>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11" name="Rectangle 10">
            <a:extLst>
              <a:ext uri="{FF2B5EF4-FFF2-40B4-BE49-F238E27FC236}">
                <a16:creationId xmlns:a16="http://schemas.microsoft.com/office/drawing/2014/main" id="{06FD6EF9-4633-43F4-8EC1-A2E8305AE2E9}"/>
              </a:ext>
            </a:extLst>
          </p:cNvPr>
          <p:cNvSpPr/>
          <p:nvPr userDrawn="1"/>
        </p:nvSpPr>
        <p:spPr>
          <a:xfrm>
            <a:off x="10672395" y="1981196"/>
            <a:ext cx="1519605" cy="4876803"/>
          </a:xfrm>
          <a:prstGeom prst="rect">
            <a:avLst/>
          </a:prstGeom>
          <a:solidFill>
            <a:srgbClr val="396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153B03-23EB-4F74-ADF6-5F03A6AD4EAA}"/>
              </a:ext>
            </a:extLst>
          </p:cNvPr>
          <p:cNvSpPr/>
          <p:nvPr userDrawn="1"/>
        </p:nvSpPr>
        <p:spPr>
          <a:xfrm>
            <a:off x="10672395" y="0"/>
            <a:ext cx="1519605" cy="1981195"/>
          </a:xfrm>
          <a:prstGeom prst="rect">
            <a:avLst/>
          </a:prstGeom>
          <a:solidFill>
            <a:srgbClr val="2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489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C9A1CA-498D-409D-BF48-66240D2829D4}"/>
              </a:ext>
            </a:extLst>
          </p:cNvPr>
          <p:cNvSpPr/>
          <p:nvPr userDrawn="1"/>
        </p:nvSpPr>
        <p:spPr>
          <a:xfrm>
            <a:off x="1596909" y="0"/>
            <a:ext cx="1315104" cy="6858000"/>
          </a:xfrm>
          <a:prstGeom prst="rect">
            <a:avLst/>
          </a:prstGeom>
          <a:solidFill>
            <a:srgbClr val="396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EC2D7E1-21FF-4CEF-BEB7-3350318A2C38}"/>
              </a:ext>
            </a:extLst>
          </p:cNvPr>
          <p:cNvSpPr/>
          <p:nvPr userDrawn="1"/>
        </p:nvSpPr>
        <p:spPr>
          <a:xfrm>
            <a:off x="2919515" y="0"/>
            <a:ext cx="1315104" cy="6858000"/>
          </a:xfrm>
          <a:prstGeom prst="rect">
            <a:avLst/>
          </a:prstGeom>
          <a:solidFill>
            <a:srgbClr val="2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a:extLst>
              <a:ext uri="{FF2B5EF4-FFF2-40B4-BE49-F238E27FC236}">
                <a16:creationId xmlns:a16="http://schemas.microsoft.com/office/drawing/2014/main" id="{57A7F6B4-BD93-4ECA-8B63-528C7EA3E470}"/>
              </a:ext>
            </a:extLst>
          </p:cNvPr>
          <p:cNvSpPr>
            <a:spLocks noGrp="1"/>
          </p:cNvSpPr>
          <p:nvPr>
            <p:ph type="pic" sz="quarter" idx="11"/>
          </p:nvPr>
        </p:nvSpPr>
        <p:spPr>
          <a:xfrm>
            <a:off x="10299438" y="3759193"/>
            <a:ext cx="1892561" cy="2167473"/>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3" name="Picture Placeholder 2">
            <a:extLst>
              <a:ext uri="{FF2B5EF4-FFF2-40B4-BE49-F238E27FC236}">
                <a16:creationId xmlns:a16="http://schemas.microsoft.com/office/drawing/2014/main" id="{1E5732A6-BE0C-4DC2-8AF7-ACFC4AB43401}"/>
              </a:ext>
            </a:extLst>
          </p:cNvPr>
          <p:cNvSpPr>
            <a:spLocks noGrp="1"/>
          </p:cNvSpPr>
          <p:nvPr>
            <p:ph type="pic" sz="quarter" idx="10"/>
          </p:nvPr>
        </p:nvSpPr>
        <p:spPr>
          <a:xfrm>
            <a:off x="805177" y="1083733"/>
            <a:ext cx="4228678" cy="4842934"/>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10" name="Rectangle 9">
            <a:extLst>
              <a:ext uri="{FF2B5EF4-FFF2-40B4-BE49-F238E27FC236}">
                <a16:creationId xmlns:a16="http://schemas.microsoft.com/office/drawing/2014/main" id="{8555E3A8-7807-460B-8274-DEE5D497E59F}"/>
              </a:ext>
            </a:extLst>
          </p:cNvPr>
          <p:cNvSpPr/>
          <p:nvPr userDrawn="1"/>
        </p:nvSpPr>
        <p:spPr>
          <a:xfrm>
            <a:off x="9804399" y="3759193"/>
            <a:ext cx="495039" cy="2167473"/>
          </a:xfrm>
          <a:prstGeom prst="rect">
            <a:avLst/>
          </a:prstGeom>
          <a:solidFill>
            <a:srgbClr val="2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87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5732A6-BE0C-4DC2-8AF7-ACFC4AB43401}"/>
              </a:ext>
            </a:extLst>
          </p:cNvPr>
          <p:cNvSpPr>
            <a:spLocks noGrp="1"/>
          </p:cNvSpPr>
          <p:nvPr>
            <p:ph type="pic" sz="quarter" idx="10"/>
          </p:nvPr>
        </p:nvSpPr>
        <p:spPr>
          <a:xfrm>
            <a:off x="6282253" y="1"/>
            <a:ext cx="4454470" cy="4454470"/>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 name="Rectangle 4">
            <a:extLst>
              <a:ext uri="{FF2B5EF4-FFF2-40B4-BE49-F238E27FC236}">
                <a16:creationId xmlns:a16="http://schemas.microsoft.com/office/drawing/2014/main" id="{FAC9E7B2-C9CC-4B57-AC6E-B4A002E3A4B0}"/>
              </a:ext>
            </a:extLst>
          </p:cNvPr>
          <p:cNvSpPr/>
          <p:nvPr userDrawn="1"/>
        </p:nvSpPr>
        <p:spPr>
          <a:xfrm>
            <a:off x="8238236" y="4454472"/>
            <a:ext cx="3953764" cy="2432328"/>
          </a:xfrm>
          <a:prstGeom prst="rect">
            <a:avLst/>
          </a:prstGeom>
          <a:solidFill>
            <a:srgbClr val="2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F2863B-C92A-43C9-9772-7146A6DA7E50}"/>
              </a:ext>
            </a:extLst>
          </p:cNvPr>
          <p:cNvSpPr/>
          <p:nvPr userDrawn="1"/>
        </p:nvSpPr>
        <p:spPr>
          <a:xfrm>
            <a:off x="4626125" y="4454472"/>
            <a:ext cx="3612111" cy="1268996"/>
          </a:xfrm>
          <a:prstGeom prst="rect">
            <a:avLst/>
          </a:prstGeom>
          <a:solidFill>
            <a:srgbClr val="325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8ADF67-8CAD-42EC-B970-02904E3069DE}"/>
              </a:ext>
            </a:extLst>
          </p:cNvPr>
          <p:cNvSpPr/>
          <p:nvPr userDrawn="1"/>
        </p:nvSpPr>
        <p:spPr>
          <a:xfrm>
            <a:off x="931333" y="4454471"/>
            <a:ext cx="3694792" cy="1268996"/>
          </a:xfrm>
          <a:prstGeom prst="rect">
            <a:avLst/>
          </a:prstGeom>
          <a:solidFill>
            <a:srgbClr val="3F7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22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B4F13727-25D4-4BBB-8920-E1DAFE19F84F}"/>
              </a:ext>
            </a:extLst>
          </p:cNvPr>
          <p:cNvSpPr>
            <a:spLocks noGrp="1"/>
          </p:cNvSpPr>
          <p:nvPr>
            <p:ph type="body" sz="quarter" idx="11" hasCustomPrompt="1"/>
          </p:nvPr>
        </p:nvSpPr>
        <p:spPr>
          <a:xfrm>
            <a:off x="1159604" y="1079033"/>
            <a:ext cx="386080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
        <p:nvSpPr>
          <p:cNvPr id="7" name="Picture Placeholder 6">
            <a:extLst>
              <a:ext uri="{FF2B5EF4-FFF2-40B4-BE49-F238E27FC236}">
                <a16:creationId xmlns:a16="http://schemas.microsoft.com/office/drawing/2014/main" id="{F17DDD20-E439-4881-9E1C-A4C39F72110F}"/>
              </a:ext>
            </a:extLst>
          </p:cNvPr>
          <p:cNvSpPr>
            <a:spLocks noGrp="1"/>
          </p:cNvSpPr>
          <p:nvPr>
            <p:ph type="pic" sz="quarter" idx="12"/>
          </p:nvPr>
        </p:nvSpPr>
        <p:spPr>
          <a:xfrm>
            <a:off x="7061200" y="1301750"/>
            <a:ext cx="4368800" cy="2470150"/>
          </a:xfrm>
          <a:solidFill>
            <a:schemeClr val="bg2">
              <a:lumMod val="95000"/>
            </a:schemeClr>
          </a:solidFill>
        </p:spPr>
        <p:txBody>
          <a:bodyPr>
            <a:normAutofit/>
          </a:bodyPr>
          <a:lstStyle>
            <a:lvl1pPr>
              <a:defRPr sz="800"/>
            </a:lvl1pPr>
          </a:lstStyle>
          <a:p>
            <a:endParaRPr lang="en-ID"/>
          </a:p>
        </p:txBody>
      </p:sp>
    </p:spTree>
    <p:extLst>
      <p:ext uri="{BB962C8B-B14F-4D97-AF65-F5344CB8AC3E}">
        <p14:creationId xmlns:p14="http://schemas.microsoft.com/office/powerpoint/2010/main" val="32765870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5732A6-BE0C-4DC2-8AF7-ACFC4AB43401}"/>
              </a:ext>
            </a:extLst>
          </p:cNvPr>
          <p:cNvSpPr>
            <a:spLocks noGrp="1"/>
          </p:cNvSpPr>
          <p:nvPr>
            <p:ph type="pic" sz="quarter" idx="10"/>
          </p:nvPr>
        </p:nvSpPr>
        <p:spPr>
          <a:xfrm>
            <a:off x="0" y="880533"/>
            <a:ext cx="5063067" cy="5063067"/>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4" name="Rectangle 3">
            <a:extLst>
              <a:ext uri="{FF2B5EF4-FFF2-40B4-BE49-F238E27FC236}">
                <a16:creationId xmlns:a16="http://schemas.microsoft.com/office/drawing/2014/main" id="{D20413CB-CC60-4AC5-9D1E-2E32264D6EEA}"/>
              </a:ext>
            </a:extLst>
          </p:cNvPr>
          <p:cNvSpPr/>
          <p:nvPr userDrawn="1"/>
        </p:nvSpPr>
        <p:spPr>
          <a:xfrm>
            <a:off x="10654608" y="2230059"/>
            <a:ext cx="1537392" cy="4622800"/>
          </a:xfrm>
          <a:prstGeom prst="rect">
            <a:avLst/>
          </a:prstGeom>
          <a:solidFill>
            <a:srgbClr val="2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082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5732A6-BE0C-4DC2-8AF7-ACFC4AB43401}"/>
              </a:ext>
            </a:extLst>
          </p:cNvPr>
          <p:cNvSpPr>
            <a:spLocks noGrp="1"/>
          </p:cNvSpPr>
          <p:nvPr>
            <p:ph type="pic" sz="quarter" idx="10"/>
          </p:nvPr>
        </p:nvSpPr>
        <p:spPr>
          <a:xfrm>
            <a:off x="1" y="4010850"/>
            <a:ext cx="3985160" cy="2847150"/>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 name="Rectangle 1">
            <a:extLst>
              <a:ext uri="{FF2B5EF4-FFF2-40B4-BE49-F238E27FC236}">
                <a16:creationId xmlns:a16="http://schemas.microsoft.com/office/drawing/2014/main" id="{D350842F-B770-4DDC-A671-6C96532E626B}"/>
              </a:ext>
            </a:extLst>
          </p:cNvPr>
          <p:cNvSpPr/>
          <p:nvPr userDrawn="1"/>
        </p:nvSpPr>
        <p:spPr>
          <a:xfrm>
            <a:off x="3985162" y="4010850"/>
            <a:ext cx="8206838" cy="2847149"/>
          </a:xfrm>
          <a:prstGeom prst="rect">
            <a:avLst/>
          </a:prstGeom>
          <a:solidFill>
            <a:srgbClr val="2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A21DBC-32FC-4E41-B643-F4A61A3739A7}"/>
              </a:ext>
            </a:extLst>
          </p:cNvPr>
          <p:cNvSpPr/>
          <p:nvPr userDrawn="1"/>
        </p:nvSpPr>
        <p:spPr>
          <a:xfrm>
            <a:off x="8153402" y="3075219"/>
            <a:ext cx="4038600" cy="2204301"/>
          </a:xfrm>
          <a:prstGeom prst="rect">
            <a:avLst/>
          </a:prstGeom>
          <a:solidFill>
            <a:srgbClr val="3F7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606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5732A6-BE0C-4DC2-8AF7-ACFC4AB43401}"/>
              </a:ext>
            </a:extLst>
          </p:cNvPr>
          <p:cNvSpPr>
            <a:spLocks noGrp="1"/>
          </p:cNvSpPr>
          <p:nvPr>
            <p:ph type="pic" sz="quarter" idx="10"/>
          </p:nvPr>
        </p:nvSpPr>
        <p:spPr>
          <a:xfrm>
            <a:off x="0" y="0"/>
            <a:ext cx="6362699" cy="4690536"/>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374934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33AA538A-4C93-477A-B7F5-359526E57701}"/>
              </a:ext>
            </a:extLst>
          </p:cNvPr>
          <p:cNvSpPr>
            <a:spLocks noGrp="1"/>
          </p:cNvSpPr>
          <p:nvPr>
            <p:ph type="pic" sz="quarter" idx="11"/>
          </p:nvPr>
        </p:nvSpPr>
        <p:spPr>
          <a:xfrm>
            <a:off x="6629400" y="2038348"/>
            <a:ext cx="2781300" cy="2781302"/>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18" name="Picture Placeholder 2">
            <a:extLst>
              <a:ext uri="{FF2B5EF4-FFF2-40B4-BE49-F238E27FC236}">
                <a16:creationId xmlns:a16="http://schemas.microsoft.com/office/drawing/2014/main" id="{F9CB1F01-17A1-4010-B6DE-4499CFD592DC}"/>
              </a:ext>
            </a:extLst>
          </p:cNvPr>
          <p:cNvSpPr>
            <a:spLocks noGrp="1"/>
          </p:cNvSpPr>
          <p:nvPr>
            <p:ph type="pic" sz="quarter" idx="12"/>
          </p:nvPr>
        </p:nvSpPr>
        <p:spPr>
          <a:xfrm>
            <a:off x="9410700" y="2038348"/>
            <a:ext cx="2781300" cy="2781302"/>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3" name="Picture Placeholder 2">
            <a:extLst>
              <a:ext uri="{FF2B5EF4-FFF2-40B4-BE49-F238E27FC236}">
                <a16:creationId xmlns:a16="http://schemas.microsoft.com/office/drawing/2014/main" id="{1E5732A6-BE0C-4DC2-8AF7-ACFC4AB43401}"/>
              </a:ext>
            </a:extLst>
          </p:cNvPr>
          <p:cNvSpPr>
            <a:spLocks noGrp="1"/>
          </p:cNvSpPr>
          <p:nvPr>
            <p:ph type="pic" sz="quarter" idx="10"/>
          </p:nvPr>
        </p:nvSpPr>
        <p:spPr>
          <a:xfrm>
            <a:off x="3848100" y="2038348"/>
            <a:ext cx="2781300" cy="2781302"/>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10" name="Rectangle 9">
            <a:extLst>
              <a:ext uri="{FF2B5EF4-FFF2-40B4-BE49-F238E27FC236}">
                <a16:creationId xmlns:a16="http://schemas.microsoft.com/office/drawing/2014/main" id="{E42930C1-1A35-42F1-8E73-DE57BC166F33}"/>
              </a:ext>
            </a:extLst>
          </p:cNvPr>
          <p:cNvSpPr/>
          <p:nvPr userDrawn="1"/>
        </p:nvSpPr>
        <p:spPr>
          <a:xfrm>
            <a:off x="8020050" y="1130292"/>
            <a:ext cx="4171950" cy="908057"/>
          </a:xfrm>
          <a:prstGeom prst="rect">
            <a:avLst/>
          </a:prstGeom>
          <a:solidFill>
            <a:srgbClr val="3F7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164860-FFEF-4346-8606-0CD03EBD163A}"/>
              </a:ext>
            </a:extLst>
          </p:cNvPr>
          <p:cNvSpPr/>
          <p:nvPr userDrawn="1"/>
        </p:nvSpPr>
        <p:spPr>
          <a:xfrm>
            <a:off x="3848100" y="1130291"/>
            <a:ext cx="4171950" cy="908057"/>
          </a:xfrm>
          <a:prstGeom prst="rect">
            <a:avLst/>
          </a:prstGeom>
          <a:solidFill>
            <a:srgbClr val="325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224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DF75562-66F9-43B3-8F67-DCBE482A33AC}"/>
              </a:ext>
            </a:extLst>
          </p:cNvPr>
          <p:cNvSpPr>
            <a:spLocks noGrp="1"/>
          </p:cNvSpPr>
          <p:nvPr>
            <p:ph type="pic" sz="quarter" idx="13"/>
          </p:nvPr>
        </p:nvSpPr>
        <p:spPr>
          <a:xfrm>
            <a:off x="2533650" y="3175695"/>
            <a:ext cx="2533650" cy="3682303"/>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0" name="Picture Placeholder 2">
            <a:extLst>
              <a:ext uri="{FF2B5EF4-FFF2-40B4-BE49-F238E27FC236}">
                <a16:creationId xmlns:a16="http://schemas.microsoft.com/office/drawing/2014/main" id="{640373A2-41A2-4180-B230-669286D8923C}"/>
              </a:ext>
            </a:extLst>
          </p:cNvPr>
          <p:cNvSpPr>
            <a:spLocks noGrp="1"/>
          </p:cNvSpPr>
          <p:nvPr>
            <p:ph type="pic" sz="quarter" idx="14"/>
          </p:nvPr>
        </p:nvSpPr>
        <p:spPr>
          <a:xfrm>
            <a:off x="5067300" y="3175694"/>
            <a:ext cx="2533650" cy="3682303"/>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18" name="Picture Placeholder 2">
            <a:extLst>
              <a:ext uri="{FF2B5EF4-FFF2-40B4-BE49-F238E27FC236}">
                <a16:creationId xmlns:a16="http://schemas.microsoft.com/office/drawing/2014/main" id="{F9CB1F01-17A1-4010-B6DE-4499CFD592DC}"/>
              </a:ext>
            </a:extLst>
          </p:cNvPr>
          <p:cNvSpPr>
            <a:spLocks noGrp="1"/>
          </p:cNvSpPr>
          <p:nvPr>
            <p:ph type="pic" sz="quarter" idx="12"/>
          </p:nvPr>
        </p:nvSpPr>
        <p:spPr>
          <a:xfrm>
            <a:off x="0" y="3175696"/>
            <a:ext cx="2533650" cy="3682303"/>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 name="Rectangle 1">
            <a:extLst>
              <a:ext uri="{FF2B5EF4-FFF2-40B4-BE49-F238E27FC236}">
                <a16:creationId xmlns:a16="http://schemas.microsoft.com/office/drawing/2014/main" id="{922E7B33-57AC-47A6-961C-3E98EF430CBF}"/>
              </a:ext>
            </a:extLst>
          </p:cNvPr>
          <p:cNvSpPr/>
          <p:nvPr userDrawn="1"/>
        </p:nvSpPr>
        <p:spPr>
          <a:xfrm flipH="1">
            <a:off x="7600950" y="5162550"/>
            <a:ext cx="4591050" cy="1695450"/>
          </a:xfrm>
          <a:prstGeom prst="rect">
            <a:avLst/>
          </a:prstGeom>
          <a:solidFill>
            <a:srgbClr val="2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77D702-19B1-4815-9E05-04EAE4AEA8B2}"/>
              </a:ext>
            </a:extLst>
          </p:cNvPr>
          <p:cNvSpPr/>
          <p:nvPr userDrawn="1"/>
        </p:nvSpPr>
        <p:spPr>
          <a:xfrm flipH="1">
            <a:off x="0" y="2527284"/>
            <a:ext cx="2533650" cy="648413"/>
          </a:xfrm>
          <a:prstGeom prst="rect">
            <a:avLst/>
          </a:prstGeom>
          <a:solidFill>
            <a:srgbClr val="3F7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7569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D8E9BD17-91FB-4E9E-A163-31004EECBB9A}"/>
              </a:ext>
            </a:extLst>
          </p:cNvPr>
          <p:cNvSpPr>
            <a:spLocks noGrp="1"/>
          </p:cNvSpPr>
          <p:nvPr>
            <p:ph type="pic" sz="quarter" idx="13"/>
          </p:nvPr>
        </p:nvSpPr>
        <p:spPr>
          <a:xfrm>
            <a:off x="3985200" y="2076450"/>
            <a:ext cx="1924050" cy="2614112"/>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9" name="Picture Placeholder 10">
            <a:extLst>
              <a:ext uri="{FF2B5EF4-FFF2-40B4-BE49-F238E27FC236}">
                <a16:creationId xmlns:a16="http://schemas.microsoft.com/office/drawing/2014/main" id="{918DDBA7-4CEB-442C-B50A-90DF2DD46872}"/>
              </a:ext>
            </a:extLst>
          </p:cNvPr>
          <p:cNvSpPr>
            <a:spLocks noGrp="1"/>
          </p:cNvSpPr>
          <p:nvPr>
            <p:ph type="pic" sz="quarter" idx="14"/>
          </p:nvPr>
        </p:nvSpPr>
        <p:spPr>
          <a:xfrm>
            <a:off x="6366450" y="2076449"/>
            <a:ext cx="1924050" cy="2614112"/>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0" name="Picture Placeholder 10">
            <a:extLst>
              <a:ext uri="{FF2B5EF4-FFF2-40B4-BE49-F238E27FC236}">
                <a16:creationId xmlns:a16="http://schemas.microsoft.com/office/drawing/2014/main" id="{8758A462-84EB-445A-B809-7D5C7BFEDB0E}"/>
              </a:ext>
            </a:extLst>
          </p:cNvPr>
          <p:cNvSpPr>
            <a:spLocks noGrp="1"/>
          </p:cNvSpPr>
          <p:nvPr>
            <p:ph type="pic" sz="quarter" idx="15"/>
          </p:nvPr>
        </p:nvSpPr>
        <p:spPr>
          <a:xfrm>
            <a:off x="8747700" y="2076448"/>
            <a:ext cx="1924050" cy="2614112"/>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1" name="Picture Placeholder 10">
            <a:extLst>
              <a:ext uri="{FF2B5EF4-FFF2-40B4-BE49-F238E27FC236}">
                <a16:creationId xmlns:a16="http://schemas.microsoft.com/office/drawing/2014/main" id="{8C60E01F-CD69-4F71-B25F-9C09892F3F49}"/>
              </a:ext>
            </a:extLst>
          </p:cNvPr>
          <p:cNvSpPr>
            <a:spLocks noGrp="1"/>
          </p:cNvSpPr>
          <p:nvPr>
            <p:ph type="pic" sz="quarter" idx="12"/>
          </p:nvPr>
        </p:nvSpPr>
        <p:spPr>
          <a:xfrm>
            <a:off x="1603950" y="2076451"/>
            <a:ext cx="1924050" cy="2614112"/>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2" name="Rectangle 11">
            <a:extLst>
              <a:ext uri="{FF2B5EF4-FFF2-40B4-BE49-F238E27FC236}">
                <a16:creationId xmlns:a16="http://schemas.microsoft.com/office/drawing/2014/main" id="{3AA6DC8C-AB95-40D3-BC60-2ECDF38E8D12}"/>
              </a:ext>
            </a:extLst>
          </p:cNvPr>
          <p:cNvSpPr/>
          <p:nvPr userDrawn="1"/>
        </p:nvSpPr>
        <p:spPr>
          <a:xfrm>
            <a:off x="1603950" y="4690562"/>
            <a:ext cx="1924050" cy="190500"/>
          </a:xfrm>
          <a:prstGeom prst="rect">
            <a:avLst/>
          </a:prstGeom>
          <a:solidFill>
            <a:srgbClr val="3F7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3B9D2CA-F569-4041-98E9-E6CCCECADDFB}"/>
              </a:ext>
            </a:extLst>
          </p:cNvPr>
          <p:cNvSpPr/>
          <p:nvPr userDrawn="1"/>
        </p:nvSpPr>
        <p:spPr>
          <a:xfrm>
            <a:off x="3985200" y="4690562"/>
            <a:ext cx="1924050" cy="190500"/>
          </a:xfrm>
          <a:prstGeom prst="rect">
            <a:avLst/>
          </a:prstGeom>
          <a:solidFill>
            <a:srgbClr val="3F7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ED4680C-F53B-4A61-A454-2F922695566E}"/>
              </a:ext>
            </a:extLst>
          </p:cNvPr>
          <p:cNvSpPr/>
          <p:nvPr userDrawn="1"/>
        </p:nvSpPr>
        <p:spPr>
          <a:xfrm>
            <a:off x="6366450" y="4690562"/>
            <a:ext cx="1924050" cy="190500"/>
          </a:xfrm>
          <a:prstGeom prst="rect">
            <a:avLst/>
          </a:prstGeom>
          <a:solidFill>
            <a:srgbClr val="3F7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5F2F32-7D24-41CF-BF14-56AB93B99461}"/>
              </a:ext>
            </a:extLst>
          </p:cNvPr>
          <p:cNvSpPr/>
          <p:nvPr userDrawn="1"/>
        </p:nvSpPr>
        <p:spPr>
          <a:xfrm>
            <a:off x="8747700" y="4690562"/>
            <a:ext cx="1924050" cy="190500"/>
          </a:xfrm>
          <a:prstGeom prst="rect">
            <a:avLst/>
          </a:prstGeom>
          <a:solidFill>
            <a:srgbClr val="3F7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068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2177243B-676D-4157-9718-9B72E3FA02EE}"/>
              </a:ext>
            </a:extLst>
          </p:cNvPr>
          <p:cNvSpPr>
            <a:spLocks noGrp="1"/>
          </p:cNvSpPr>
          <p:nvPr>
            <p:ph type="pic" sz="quarter" idx="15"/>
          </p:nvPr>
        </p:nvSpPr>
        <p:spPr>
          <a:xfrm>
            <a:off x="990132" y="817684"/>
            <a:ext cx="5222630" cy="5222630"/>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254602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2177243B-676D-4157-9718-9B72E3FA02EE}"/>
              </a:ext>
            </a:extLst>
          </p:cNvPr>
          <p:cNvSpPr>
            <a:spLocks noGrp="1"/>
          </p:cNvSpPr>
          <p:nvPr>
            <p:ph type="pic" sz="quarter" idx="15"/>
          </p:nvPr>
        </p:nvSpPr>
        <p:spPr>
          <a:xfrm>
            <a:off x="1279175" y="2952750"/>
            <a:ext cx="3932740" cy="2695376"/>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554915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2177243B-676D-4157-9718-9B72E3FA02EE}"/>
              </a:ext>
            </a:extLst>
          </p:cNvPr>
          <p:cNvSpPr>
            <a:spLocks noGrp="1"/>
          </p:cNvSpPr>
          <p:nvPr>
            <p:ph type="pic" sz="quarter" idx="15"/>
          </p:nvPr>
        </p:nvSpPr>
        <p:spPr>
          <a:xfrm>
            <a:off x="5859355" y="1875003"/>
            <a:ext cx="4887022" cy="1329011"/>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310650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2177243B-676D-4157-9718-9B72E3FA02EE}"/>
              </a:ext>
            </a:extLst>
          </p:cNvPr>
          <p:cNvSpPr>
            <a:spLocks noGrp="1"/>
          </p:cNvSpPr>
          <p:nvPr>
            <p:ph type="pic" sz="quarter" idx="15"/>
          </p:nvPr>
        </p:nvSpPr>
        <p:spPr>
          <a:xfrm>
            <a:off x="1544751" y="1315378"/>
            <a:ext cx="4036995" cy="3020883"/>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2869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EBFFAE43-E841-4E37-97C5-B09F8828BA3C}"/>
              </a:ext>
            </a:extLst>
          </p:cNvPr>
          <p:cNvSpPr>
            <a:spLocks noGrp="1"/>
          </p:cNvSpPr>
          <p:nvPr>
            <p:ph type="body" sz="quarter" idx="11" hasCustomPrompt="1"/>
          </p:nvPr>
        </p:nvSpPr>
        <p:spPr>
          <a:xfrm>
            <a:off x="6527802" y="980847"/>
            <a:ext cx="386080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36744799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2177243B-676D-4157-9718-9B72E3FA02EE}"/>
              </a:ext>
            </a:extLst>
          </p:cNvPr>
          <p:cNvSpPr>
            <a:spLocks noGrp="1"/>
          </p:cNvSpPr>
          <p:nvPr>
            <p:ph type="pic" sz="quarter" idx="15"/>
          </p:nvPr>
        </p:nvSpPr>
        <p:spPr>
          <a:xfrm>
            <a:off x="7277555" y="3429000"/>
            <a:ext cx="3893180" cy="2241079"/>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2531291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E61444-E655-45EE-8B3E-81B7CB54BEF4}"/>
              </a:ext>
            </a:extLst>
          </p:cNvPr>
          <p:cNvSpPr/>
          <p:nvPr userDrawn="1"/>
        </p:nvSpPr>
        <p:spPr>
          <a:xfrm>
            <a:off x="0" y="0"/>
            <a:ext cx="3583459" cy="6858000"/>
          </a:xfrm>
          <a:prstGeom prst="rect">
            <a:avLst/>
          </a:prstGeom>
          <a:solidFill>
            <a:srgbClr val="2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a:extLst>
              <a:ext uri="{FF2B5EF4-FFF2-40B4-BE49-F238E27FC236}">
                <a16:creationId xmlns:a16="http://schemas.microsoft.com/office/drawing/2014/main" id="{2177243B-676D-4157-9718-9B72E3FA02EE}"/>
              </a:ext>
            </a:extLst>
          </p:cNvPr>
          <p:cNvSpPr>
            <a:spLocks noGrp="1"/>
          </p:cNvSpPr>
          <p:nvPr>
            <p:ph type="pic" sz="quarter" idx="15"/>
          </p:nvPr>
        </p:nvSpPr>
        <p:spPr>
          <a:xfrm>
            <a:off x="1527889" y="607506"/>
            <a:ext cx="3756455" cy="5467069"/>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11" name="Picture Placeholder 2">
            <a:extLst>
              <a:ext uri="{FF2B5EF4-FFF2-40B4-BE49-F238E27FC236}">
                <a16:creationId xmlns:a16="http://schemas.microsoft.com/office/drawing/2014/main" id="{986828E7-0AFC-4D09-8D9C-19A3E2E1405B}"/>
              </a:ext>
            </a:extLst>
          </p:cNvPr>
          <p:cNvSpPr>
            <a:spLocks noGrp="1"/>
          </p:cNvSpPr>
          <p:nvPr>
            <p:ph type="pic" sz="quarter" idx="16"/>
          </p:nvPr>
        </p:nvSpPr>
        <p:spPr>
          <a:xfrm>
            <a:off x="4324866" y="4423719"/>
            <a:ext cx="1972704" cy="1241854"/>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14" name="Picture Placeholder 2">
            <a:extLst>
              <a:ext uri="{FF2B5EF4-FFF2-40B4-BE49-F238E27FC236}">
                <a16:creationId xmlns:a16="http://schemas.microsoft.com/office/drawing/2014/main" id="{2FC2B365-9938-455C-A16A-AFA3A15E04D0}"/>
              </a:ext>
            </a:extLst>
          </p:cNvPr>
          <p:cNvSpPr>
            <a:spLocks noGrp="1"/>
          </p:cNvSpPr>
          <p:nvPr>
            <p:ph type="pic" sz="quarter" idx="17"/>
          </p:nvPr>
        </p:nvSpPr>
        <p:spPr>
          <a:xfrm>
            <a:off x="6907658" y="4423719"/>
            <a:ext cx="1972704" cy="1241854"/>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15" name="Picture Placeholder 2">
            <a:extLst>
              <a:ext uri="{FF2B5EF4-FFF2-40B4-BE49-F238E27FC236}">
                <a16:creationId xmlns:a16="http://schemas.microsoft.com/office/drawing/2014/main" id="{1A293168-D412-4218-ACFC-6A87777AE515}"/>
              </a:ext>
            </a:extLst>
          </p:cNvPr>
          <p:cNvSpPr>
            <a:spLocks noGrp="1"/>
          </p:cNvSpPr>
          <p:nvPr>
            <p:ph type="pic" sz="quarter" idx="18"/>
          </p:nvPr>
        </p:nvSpPr>
        <p:spPr>
          <a:xfrm>
            <a:off x="9490450" y="4423719"/>
            <a:ext cx="1972704" cy="1241854"/>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945233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309EE800-9082-4F3B-AD67-D0DB9176DABD}"/>
              </a:ext>
            </a:extLst>
          </p:cNvPr>
          <p:cNvSpPr>
            <a:spLocks noGrp="1"/>
          </p:cNvSpPr>
          <p:nvPr>
            <p:ph type="pic" sz="quarter" idx="16"/>
          </p:nvPr>
        </p:nvSpPr>
        <p:spPr>
          <a:xfrm>
            <a:off x="5758248" y="3229606"/>
            <a:ext cx="2685536" cy="3628394"/>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17" name="Picture Placeholder 2">
            <a:extLst>
              <a:ext uri="{FF2B5EF4-FFF2-40B4-BE49-F238E27FC236}">
                <a16:creationId xmlns:a16="http://schemas.microsoft.com/office/drawing/2014/main" id="{B82D009C-4B17-4B75-A6E0-3441833D6E60}"/>
              </a:ext>
            </a:extLst>
          </p:cNvPr>
          <p:cNvSpPr>
            <a:spLocks noGrp="1"/>
          </p:cNvSpPr>
          <p:nvPr>
            <p:ph type="pic" sz="quarter" idx="17"/>
          </p:nvPr>
        </p:nvSpPr>
        <p:spPr>
          <a:xfrm>
            <a:off x="9506464" y="782969"/>
            <a:ext cx="2685536" cy="3628394"/>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16" name="Picture Placeholder 2">
            <a:extLst>
              <a:ext uri="{FF2B5EF4-FFF2-40B4-BE49-F238E27FC236}">
                <a16:creationId xmlns:a16="http://schemas.microsoft.com/office/drawing/2014/main" id="{2177243B-676D-4157-9718-9B72E3FA02EE}"/>
              </a:ext>
            </a:extLst>
          </p:cNvPr>
          <p:cNvSpPr>
            <a:spLocks noGrp="1"/>
          </p:cNvSpPr>
          <p:nvPr>
            <p:ph type="pic" sz="quarter" idx="15"/>
          </p:nvPr>
        </p:nvSpPr>
        <p:spPr>
          <a:xfrm>
            <a:off x="1" y="3229606"/>
            <a:ext cx="4695567" cy="3628394"/>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9142818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B82D009C-4B17-4B75-A6E0-3441833D6E60}"/>
              </a:ext>
            </a:extLst>
          </p:cNvPr>
          <p:cNvSpPr>
            <a:spLocks noGrp="1"/>
          </p:cNvSpPr>
          <p:nvPr>
            <p:ph type="pic" sz="quarter" idx="17"/>
          </p:nvPr>
        </p:nvSpPr>
        <p:spPr>
          <a:xfrm>
            <a:off x="966953" y="732497"/>
            <a:ext cx="4347054" cy="2999244"/>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18" name="Picture Placeholder 2">
            <a:extLst>
              <a:ext uri="{FF2B5EF4-FFF2-40B4-BE49-F238E27FC236}">
                <a16:creationId xmlns:a16="http://schemas.microsoft.com/office/drawing/2014/main" id="{4A4AC1BA-D5CE-4437-A825-4D6727A85320}"/>
              </a:ext>
            </a:extLst>
          </p:cNvPr>
          <p:cNvSpPr>
            <a:spLocks noGrp="1"/>
          </p:cNvSpPr>
          <p:nvPr>
            <p:ph type="pic" sz="quarter" idx="19"/>
          </p:nvPr>
        </p:nvSpPr>
        <p:spPr>
          <a:xfrm>
            <a:off x="7191354" y="1279653"/>
            <a:ext cx="3481040" cy="2452088"/>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15" name="Picture Placeholder 2">
            <a:extLst>
              <a:ext uri="{FF2B5EF4-FFF2-40B4-BE49-F238E27FC236}">
                <a16:creationId xmlns:a16="http://schemas.microsoft.com/office/drawing/2014/main" id="{90A08782-2FBB-419B-B739-111A8717A0DC}"/>
              </a:ext>
            </a:extLst>
          </p:cNvPr>
          <p:cNvSpPr>
            <a:spLocks noGrp="1"/>
          </p:cNvSpPr>
          <p:nvPr>
            <p:ph type="pic" sz="quarter" idx="18"/>
          </p:nvPr>
        </p:nvSpPr>
        <p:spPr>
          <a:xfrm>
            <a:off x="-3332" y="3249367"/>
            <a:ext cx="3464127" cy="2390070"/>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 name="Rectangle 1">
            <a:extLst>
              <a:ext uri="{FF2B5EF4-FFF2-40B4-BE49-F238E27FC236}">
                <a16:creationId xmlns:a16="http://schemas.microsoft.com/office/drawing/2014/main" id="{D4BC53A9-0106-4DF8-942C-2243C97C4A63}"/>
              </a:ext>
            </a:extLst>
          </p:cNvPr>
          <p:cNvSpPr/>
          <p:nvPr userDrawn="1"/>
        </p:nvSpPr>
        <p:spPr>
          <a:xfrm>
            <a:off x="10672395" y="2301098"/>
            <a:ext cx="1519605" cy="4556902"/>
          </a:xfrm>
          <a:prstGeom prst="rect">
            <a:avLst/>
          </a:prstGeom>
          <a:solidFill>
            <a:srgbClr val="2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3644383-13B3-442A-BA14-E159A795E5AC}"/>
              </a:ext>
            </a:extLst>
          </p:cNvPr>
          <p:cNvSpPr/>
          <p:nvPr userDrawn="1"/>
        </p:nvSpPr>
        <p:spPr>
          <a:xfrm>
            <a:off x="6412267" y="1279653"/>
            <a:ext cx="779087" cy="2452087"/>
          </a:xfrm>
          <a:prstGeom prst="rect">
            <a:avLst/>
          </a:prstGeom>
          <a:solidFill>
            <a:srgbClr val="3F7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59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C81876-9DE5-41B7-89E8-5C2B00320019}"/>
              </a:ext>
            </a:extLst>
          </p:cNvPr>
          <p:cNvSpPr/>
          <p:nvPr userDrawn="1"/>
        </p:nvSpPr>
        <p:spPr>
          <a:xfrm>
            <a:off x="5791199" y="5447318"/>
            <a:ext cx="6400801" cy="1410682"/>
          </a:xfrm>
          <a:prstGeom prst="rect">
            <a:avLst/>
          </a:prstGeom>
          <a:solidFill>
            <a:srgbClr val="2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2">
            <a:extLst>
              <a:ext uri="{FF2B5EF4-FFF2-40B4-BE49-F238E27FC236}">
                <a16:creationId xmlns:a16="http://schemas.microsoft.com/office/drawing/2014/main" id="{8574D45B-77DB-475B-AAC1-AB100449C4DF}"/>
              </a:ext>
            </a:extLst>
          </p:cNvPr>
          <p:cNvSpPr>
            <a:spLocks noGrp="1"/>
          </p:cNvSpPr>
          <p:nvPr>
            <p:ph type="pic" sz="quarter" idx="20"/>
          </p:nvPr>
        </p:nvSpPr>
        <p:spPr>
          <a:xfrm>
            <a:off x="4604195" y="845511"/>
            <a:ext cx="1491805" cy="1491804"/>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2" name="Picture Placeholder 2">
            <a:extLst>
              <a:ext uri="{FF2B5EF4-FFF2-40B4-BE49-F238E27FC236}">
                <a16:creationId xmlns:a16="http://schemas.microsoft.com/office/drawing/2014/main" id="{FCE03BDA-BDDC-47DC-8B27-341D9F94C709}"/>
              </a:ext>
            </a:extLst>
          </p:cNvPr>
          <p:cNvSpPr>
            <a:spLocks noGrp="1"/>
          </p:cNvSpPr>
          <p:nvPr>
            <p:ph type="pic" sz="quarter" idx="21"/>
          </p:nvPr>
        </p:nvSpPr>
        <p:spPr>
          <a:xfrm>
            <a:off x="2617218" y="845511"/>
            <a:ext cx="1491805" cy="1491804"/>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3" name="Picture Placeholder 2">
            <a:extLst>
              <a:ext uri="{FF2B5EF4-FFF2-40B4-BE49-F238E27FC236}">
                <a16:creationId xmlns:a16="http://schemas.microsoft.com/office/drawing/2014/main" id="{A4DB7588-BE0D-4AD0-B43C-54A20C7EFEA3}"/>
              </a:ext>
            </a:extLst>
          </p:cNvPr>
          <p:cNvSpPr>
            <a:spLocks noGrp="1"/>
          </p:cNvSpPr>
          <p:nvPr>
            <p:ph type="pic" sz="quarter" idx="22"/>
          </p:nvPr>
        </p:nvSpPr>
        <p:spPr>
          <a:xfrm>
            <a:off x="630241" y="845511"/>
            <a:ext cx="1491805" cy="1491804"/>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18" name="Picture Placeholder 2">
            <a:extLst>
              <a:ext uri="{FF2B5EF4-FFF2-40B4-BE49-F238E27FC236}">
                <a16:creationId xmlns:a16="http://schemas.microsoft.com/office/drawing/2014/main" id="{4A4AC1BA-D5CE-4437-A825-4D6727A85320}"/>
              </a:ext>
            </a:extLst>
          </p:cNvPr>
          <p:cNvSpPr>
            <a:spLocks noGrp="1"/>
          </p:cNvSpPr>
          <p:nvPr>
            <p:ph type="pic" sz="quarter" idx="19"/>
          </p:nvPr>
        </p:nvSpPr>
        <p:spPr>
          <a:xfrm>
            <a:off x="6649957" y="845510"/>
            <a:ext cx="5064369" cy="5064369"/>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12" name="Rectangle 11">
            <a:extLst>
              <a:ext uri="{FF2B5EF4-FFF2-40B4-BE49-F238E27FC236}">
                <a16:creationId xmlns:a16="http://schemas.microsoft.com/office/drawing/2014/main" id="{E8C890E2-23B0-4E00-85FC-E43B4CDFADA5}"/>
              </a:ext>
            </a:extLst>
          </p:cNvPr>
          <p:cNvSpPr/>
          <p:nvPr userDrawn="1"/>
        </p:nvSpPr>
        <p:spPr>
          <a:xfrm>
            <a:off x="4299395" y="5447318"/>
            <a:ext cx="1491804" cy="1410682"/>
          </a:xfrm>
          <a:prstGeom prst="rect">
            <a:avLst/>
          </a:prstGeom>
          <a:solidFill>
            <a:srgbClr val="3F7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8554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FE73D237-E6BF-4D2C-BDB6-DF3DAD0600EC}"/>
              </a:ext>
            </a:extLst>
          </p:cNvPr>
          <p:cNvSpPr>
            <a:spLocks noGrp="1"/>
          </p:cNvSpPr>
          <p:nvPr>
            <p:ph type="pic" sz="quarter" idx="23"/>
          </p:nvPr>
        </p:nvSpPr>
        <p:spPr>
          <a:xfrm>
            <a:off x="4068689" y="2666215"/>
            <a:ext cx="2057792" cy="2057792"/>
          </a:xfrm>
          <a:pattFill prst="pct5">
            <a:fgClr>
              <a:schemeClr val="tx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
        <p:nvSpPr>
          <p:cNvPr id="9" name="Picture Placeholder 8">
            <a:extLst>
              <a:ext uri="{FF2B5EF4-FFF2-40B4-BE49-F238E27FC236}">
                <a16:creationId xmlns:a16="http://schemas.microsoft.com/office/drawing/2014/main" id="{C54C4CA0-2020-4F57-9ED5-6D647F8E8D72}"/>
              </a:ext>
            </a:extLst>
          </p:cNvPr>
          <p:cNvSpPr>
            <a:spLocks noGrp="1"/>
          </p:cNvSpPr>
          <p:nvPr>
            <p:ph type="pic" sz="quarter" idx="24"/>
          </p:nvPr>
        </p:nvSpPr>
        <p:spPr>
          <a:xfrm>
            <a:off x="6202290" y="2666214"/>
            <a:ext cx="2057792" cy="2057792"/>
          </a:xfrm>
          <a:pattFill prst="pct5">
            <a:fgClr>
              <a:schemeClr val="tx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
        <p:nvSpPr>
          <p:cNvPr id="10" name="Picture Placeholder 8">
            <a:extLst>
              <a:ext uri="{FF2B5EF4-FFF2-40B4-BE49-F238E27FC236}">
                <a16:creationId xmlns:a16="http://schemas.microsoft.com/office/drawing/2014/main" id="{C643C6C8-5F9E-4F99-8FB0-86D25D9326BF}"/>
              </a:ext>
            </a:extLst>
          </p:cNvPr>
          <p:cNvSpPr>
            <a:spLocks noGrp="1"/>
          </p:cNvSpPr>
          <p:nvPr>
            <p:ph type="pic" sz="quarter" idx="25"/>
          </p:nvPr>
        </p:nvSpPr>
        <p:spPr>
          <a:xfrm>
            <a:off x="8335891" y="2666213"/>
            <a:ext cx="2057792" cy="2057792"/>
          </a:xfrm>
          <a:pattFill prst="pct5">
            <a:fgClr>
              <a:schemeClr val="tx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
        <p:nvSpPr>
          <p:cNvPr id="11" name="Picture Placeholder 8">
            <a:extLst>
              <a:ext uri="{FF2B5EF4-FFF2-40B4-BE49-F238E27FC236}">
                <a16:creationId xmlns:a16="http://schemas.microsoft.com/office/drawing/2014/main" id="{2251603E-59CA-4625-8EC1-FFEAE54FB386}"/>
              </a:ext>
            </a:extLst>
          </p:cNvPr>
          <p:cNvSpPr>
            <a:spLocks noGrp="1"/>
          </p:cNvSpPr>
          <p:nvPr>
            <p:ph type="pic" sz="quarter" idx="26"/>
          </p:nvPr>
        </p:nvSpPr>
        <p:spPr>
          <a:xfrm>
            <a:off x="1935088" y="2666216"/>
            <a:ext cx="2057792" cy="2057792"/>
          </a:xfrm>
          <a:pattFill prst="pct5">
            <a:fgClr>
              <a:schemeClr val="tx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
        <p:nvSpPr>
          <p:cNvPr id="13" name="Picture Placeholder 8">
            <a:extLst>
              <a:ext uri="{FF2B5EF4-FFF2-40B4-BE49-F238E27FC236}">
                <a16:creationId xmlns:a16="http://schemas.microsoft.com/office/drawing/2014/main" id="{D11AA691-8E56-42D0-84B0-C3D4173BE444}"/>
              </a:ext>
            </a:extLst>
          </p:cNvPr>
          <p:cNvSpPr>
            <a:spLocks noGrp="1"/>
          </p:cNvSpPr>
          <p:nvPr>
            <p:ph type="pic" sz="quarter" idx="20"/>
          </p:nvPr>
        </p:nvSpPr>
        <p:spPr>
          <a:xfrm>
            <a:off x="4068689" y="4800206"/>
            <a:ext cx="2057792" cy="2057795"/>
          </a:xfrm>
          <a:pattFill prst="pct5">
            <a:fgClr>
              <a:schemeClr val="tx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
        <p:nvSpPr>
          <p:cNvPr id="14" name="Picture Placeholder 8">
            <a:extLst>
              <a:ext uri="{FF2B5EF4-FFF2-40B4-BE49-F238E27FC236}">
                <a16:creationId xmlns:a16="http://schemas.microsoft.com/office/drawing/2014/main" id="{71EEB38A-4459-4A20-8E73-CF1DC8B45F25}"/>
              </a:ext>
            </a:extLst>
          </p:cNvPr>
          <p:cNvSpPr>
            <a:spLocks noGrp="1"/>
          </p:cNvSpPr>
          <p:nvPr>
            <p:ph type="pic" sz="quarter" idx="21"/>
          </p:nvPr>
        </p:nvSpPr>
        <p:spPr>
          <a:xfrm>
            <a:off x="6202290" y="4800205"/>
            <a:ext cx="2057792" cy="2057795"/>
          </a:xfrm>
          <a:pattFill prst="pct5">
            <a:fgClr>
              <a:schemeClr val="tx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
        <p:nvSpPr>
          <p:cNvPr id="15" name="Picture Placeholder 8">
            <a:extLst>
              <a:ext uri="{FF2B5EF4-FFF2-40B4-BE49-F238E27FC236}">
                <a16:creationId xmlns:a16="http://schemas.microsoft.com/office/drawing/2014/main" id="{5833DD68-E633-4151-A011-102624FDB9E3}"/>
              </a:ext>
            </a:extLst>
          </p:cNvPr>
          <p:cNvSpPr>
            <a:spLocks noGrp="1"/>
          </p:cNvSpPr>
          <p:nvPr>
            <p:ph type="pic" sz="quarter" idx="22"/>
          </p:nvPr>
        </p:nvSpPr>
        <p:spPr>
          <a:xfrm>
            <a:off x="8335891" y="4800204"/>
            <a:ext cx="2057792" cy="2057795"/>
          </a:xfrm>
          <a:pattFill prst="pct5">
            <a:fgClr>
              <a:schemeClr val="tx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
        <p:nvSpPr>
          <p:cNvPr id="16" name="Picture Placeholder 8">
            <a:extLst>
              <a:ext uri="{FF2B5EF4-FFF2-40B4-BE49-F238E27FC236}">
                <a16:creationId xmlns:a16="http://schemas.microsoft.com/office/drawing/2014/main" id="{EBE3FF9F-F461-451F-9A89-4F8821993652}"/>
              </a:ext>
            </a:extLst>
          </p:cNvPr>
          <p:cNvSpPr>
            <a:spLocks noGrp="1"/>
          </p:cNvSpPr>
          <p:nvPr>
            <p:ph type="pic" sz="quarter" idx="19"/>
          </p:nvPr>
        </p:nvSpPr>
        <p:spPr>
          <a:xfrm>
            <a:off x="1935088" y="4800208"/>
            <a:ext cx="2057792" cy="2057792"/>
          </a:xfrm>
          <a:pattFill prst="pct5">
            <a:fgClr>
              <a:schemeClr val="tx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6953109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55B6C49A-1BD8-454B-A58D-615DC1F99C4F}"/>
              </a:ext>
            </a:extLst>
          </p:cNvPr>
          <p:cNvSpPr>
            <a:spLocks noGrp="1"/>
          </p:cNvSpPr>
          <p:nvPr>
            <p:ph type="pic" sz="quarter" idx="23"/>
          </p:nvPr>
        </p:nvSpPr>
        <p:spPr>
          <a:xfrm>
            <a:off x="6276406" y="3740480"/>
            <a:ext cx="2487096" cy="2535333"/>
          </a:xfrm>
          <a:pattFill prst="pct5">
            <a:fgClr>
              <a:schemeClr val="tx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
        <p:nvSpPr>
          <p:cNvPr id="17" name="Picture Placeholder 8">
            <a:extLst>
              <a:ext uri="{FF2B5EF4-FFF2-40B4-BE49-F238E27FC236}">
                <a16:creationId xmlns:a16="http://schemas.microsoft.com/office/drawing/2014/main" id="{77E1E701-F583-4924-A51B-1CCE09FBF3BB}"/>
              </a:ext>
            </a:extLst>
          </p:cNvPr>
          <p:cNvSpPr>
            <a:spLocks noGrp="1"/>
          </p:cNvSpPr>
          <p:nvPr>
            <p:ph type="pic" sz="quarter" idx="24"/>
          </p:nvPr>
        </p:nvSpPr>
        <p:spPr>
          <a:xfrm>
            <a:off x="3620870" y="4719595"/>
            <a:ext cx="2492102" cy="1580827"/>
          </a:xfrm>
          <a:pattFill prst="pct5">
            <a:fgClr>
              <a:schemeClr val="tx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
        <p:nvSpPr>
          <p:cNvPr id="18" name="Picture Placeholder 8">
            <a:extLst>
              <a:ext uri="{FF2B5EF4-FFF2-40B4-BE49-F238E27FC236}">
                <a16:creationId xmlns:a16="http://schemas.microsoft.com/office/drawing/2014/main" id="{00A2CBF5-6E86-4F5A-9886-0C75757FCB50}"/>
              </a:ext>
            </a:extLst>
          </p:cNvPr>
          <p:cNvSpPr>
            <a:spLocks noGrp="1"/>
          </p:cNvSpPr>
          <p:nvPr>
            <p:ph type="pic" sz="quarter" idx="25"/>
          </p:nvPr>
        </p:nvSpPr>
        <p:spPr>
          <a:xfrm>
            <a:off x="945309" y="4237734"/>
            <a:ext cx="2517133" cy="2038079"/>
          </a:xfrm>
          <a:pattFill prst="pct5">
            <a:fgClr>
              <a:schemeClr val="tx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
        <p:nvSpPr>
          <p:cNvPr id="19" name="Picture Placeholder 8">
            <a:extLst>
              <a:ext uri="{FF2B5EF4-FFF2-40B4-BE49-F238E27FC236}">
                <a16:creationId xmlns:a16="http://schemas.microsoft.com/office/drawing/2014/main" id="{4A5B55BD-C64B-4098-A5F6-A1F287CE0FAA}"/>
              </a:ext>
            </a:extLst>
          </p:cNvPr>
          <p:cNvSpPr>
            <a:spLocks noGrp="1"/>
          </p:cNvSpPr>
          <p:nvPr>
            <p:ph type="pic" sz="quarter" idx="26"/>
          </p:nvPr>
        </p:nvSpPr>
        <p:spPr>
          <a:xfrm>
            <a:off x="945308" y="2029278"/>
            <a:ext cx="2492102" cy="2038079"/>
          </a:xfrm>
          <a:pattFill prst="pct5">
            <a:fgClr>
              <a:schemeClr val="tx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
        <p:nvSpPr>
          <p:cNvPr id="20" name="Picture Placeholder 8">
            <a:extLst>
              <a:ext uri="{FF2B5EF4-FFF2-40B4-BE49-F238E27FC236}">
                <a16:creationId xmlns:a16="http://schemas.microsoft.com/office/drawing/2014/main" id="{EEB1B52F-5495-4023-B9E4-98B6932A3AF8}"/>
              </a:ext>
            </a:extLst>
          </p:cNvPr>
          <p:cNvSpPr>
            <a:spLocks noGrp="1"/>
          </p:cNvSpPr>
          <p:nvPr>
            <p:ph type="pic" sz="quarter" idx="27"/>
          </p:nvPr>
        </p:nvSpPr>
        <p:spPr>
          <a:xfrm>
            <a:off x="3598891" y="2029278"/>
            <a:ext cx="2497108" cy="2535334"/>
          </a:xfrm>
          <a:pattFill prst="pct5">
            <a:fgClr>
              <a:schemeClr val="tx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
        <p:nvSpPr>
          <p:cNvPr id="21" name="Picture Placeholder 8">
            <a:extLst>
              <a:ext uri="{FF2B5EF4-FFF2-40B4-BE49-F238E27FC236}">
                <a16:creationId xmlns:a16="http://schemas.microsoft.com/office/drawing/2014/main" id="{0D5A04FE-A540-4C0E-B5D4-94BCC7E63801}"/>
              </a:ext>
            </a:extLst>
          </p:cNvPr>
          <p:cNvSpPr>
            <a:spLocks noGrp="1"/>
          </p:cNvSpPr>
          <p:nvPr>
            <p:ph type="pic" sz="quarter" idx="28"/>
          </p:nvPr>
        </p:nvSpPr>
        <p:spPr>
          <a:xfrm>
            <a:off x="6276406" y="2029278"/>
            <a:ext cx="2473176" cy="1556219"/>
          </a:xfrm>
          <a:pattFill prst="pct5">
            <a:fgClr>
              <a:schemeClr val="tx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
        <p:nvSpPr>
          <p:cNvPr id="22" name="Picture Placeholder 8">
            <a:extLst>
              <a:ext uri="{FF2B5EF4-FFF2-40B4-BE49-F238E27FC236}">
                <a16:creationId xmlns:a16="http://schemas.microsoft.com/office/drawing/2014/main" id="{11222E44-E958-42AF-A692-DE6F3378ACAE}"/>
              </a:ext>
            </a:extLst>
          </p:cNvPr>
          <p:cNvSpPr>
            <a:spLocks noGrp="1"/>
          </p:cNvSpPr>
          <p:nvPr>
            <p:ph type="pic" sz="quarter" idx="22"/>
          </p:nvPr>
        </p:nvSpPr>
        <p:spPr>
          <a:xfrm>
            <a:off x="8926936" y="2029278"/>
            <a:ext cx="2497108" cy="4246535"/>
          </a:xfrm>
          <a:pattFill prst="pct5">
            <a:fgClr>
              <a:schemeClr val="tx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8598881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43" name="Picture Placeholder 4">
            <a:extLst>
              <a:ext uri="{FF2B5EF4-FFF2-40B4-BE49-F238E27FC236}">
                <a16:creationId xmlns:a16="http://schemas.microsoft.com/office/drawing/2014/main" id="{2245D471-D81D-4993-817E-31935917B473}"/>
              </a:ext>
            </a:extLst>
          </p:cNvPr>
          <p:cNvSpPr>
            <a:spLocks noGrp="1"/>
          </p:cNvSpPr>
          <p:nvPr>
            <p:ph type="pic" sz="quarter" idx="27"/>
          </p:nvPr>
        </p:nvSpPr>
        <p:spPr>
          <a:xfrm>
            <a:off x="6657475" y="1748588"/>
            <a:ext cx="4099362" cy="2285799"/>
          </a:xfrm>
          <a:pattFill prst="pct5">
            <a:fgClr>
              <a:schemeClr val="accent1"/>
            </a:fgClr>
            <a:bgClr>
              <a:schemeClr val="bg1"/>
            </a:bgClr>
          </a:pattFill>
        </p:spPr>
        <p:txBody>
          <a:bodyPr>
            <a:normAutofit/>
          </a:bodyPr>
          <a:lstStyle>
            <a:lvl1pPr>
              <a:defRPr sz="1400">
                <a:latin typeface="Arial" panose="020B0604020202020204" pitchFamily="34" charset="0"/>
                <a:cs typeface="Arial" panose="020B0604020202020204" pitchFamily="34" charset="0"/>
              </a:defRPr>
            </a:lvl1pPr>
          </a:lstStyle>
          <a:p>
            <a:endParaRPr lang="en-US"/>
          </a:p>
        </p:txBody>
      </p:sp>
      <p:sp>
        <p:nvSpPr>
          <p:cNvPr id="2" name="Rectangle 1">
            <a:extLst>
              <a:ext uri="{FF2B5EF4-FFF2-40B4-BE49-F238E27FC236}">
                <a16:creationId xmlns:a16="http://schemas.microsoft.com/office/drawing/2014/main" id="{C5E32131-2734-4645-81ED-A08B5607E7D2}"/>
              </a:ext>
            </a:extLst>
          </p:cNvPr>
          <p:cNvSpPr/>
          <p:nvPr userDrawn="1"/>
        </p:nvSpPr>
        <p:spPr>
          <a:xfrm>
            <a:off x="-20758" y="5397134"/>
            <a:ext cx="1545800" cy="1460866"/>
          </a:xfrm>
          <a:prstGeom prst="rect">
            <a:avLst/>
          </a:prstGeom>
          <a:solidFill>
            <a:srgbClr val="2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601B63E-A3D8-43E4-997F-98E9C2DDEA21}"/>
              </a:ext>
            </a:extLst>
          </p:cNvPr>
          <p:cNvSpPr/>
          <p:nvPr userDrawn="1"/>
        </p:nvSpPr>
        <p:spPr>
          <a:xfrm>
            <a:off x="1525042" y="5847719"/>
            <a:ext cx="3603549" cy="1010281"/>
          </a:xfrm>
          <a:prstGeom prst="rect">
            <a:avLst/>
          </a:prstGeom>
          <a:solidFill>
            <a:srgbClr val="3F7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1460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43" name="Picture Placeholder 4">
            <a:extLst>
              <a:ext uri="{FF2B5EF4-FFF2-40B4-BE49-F238E27FC236}">
                <a16:creationId xmlns:a16="http://schemas.microsoft.com/office/drawing/2014/main" id="{2245D471-D81D-4993-817E-31935917B473}"/>
              </a:ext>
            </a:extLst>
          </p:cNvPr>
          <p:cNvSpPr>
            <a:spLocks noGrp="1"/>
          </p:cNvSpPr>
          <p:nvPr>
            <p:ph type="pic" sz="quarter" idx="27"/>
          </p:nvPr>
        </p:nvSpPr>
        <p:spPr>
          <a:xfrm>
            <a:off x="7223977" y="2095928"/>
            <a:ext cx="3996432" cy="2537717"/>
          </a:xfrm>
          <a:pattFill prst="pct5">
            <a:fgClr>
              <a:schemeClr val="accent1"/>
            </a:fgClr>
            <a:bgClr>
              <a:schemeClr val="bg1"/>
            </a:bgClr>
          </a:pattFill>
        </p:spPr>
        <p:txBody>
          <a:bodyPr>
            <a:normAutofit/>
          </a:bodyPr>
          <a:lstStyle>
            <a:lvl1pPr>
              <a:defRPr sz="1400">
                <a:latin typeface="Arial" panose="020B0604020202020204" pitchFamily="34" charset="0"/>
                <a:cs typeface="Arial" panose="020B0604020202020204" pitchFamily="34" charset="0"/>
              </a:defRPr>
            </a:lvl1pPr>
          </a:lstStyle>
          <a:p>
            <a:endParaRPr lang="en-US"/>
          </a:p>
        </p:txBody>
      </p:sp>
      <p:sp>
        <p:nvSpPr>
          <p:cNvPr id="8" name="Rectangle 7">
            <a:extLst>
              <a:ext uri="{FF2B5EF4-FFF2-40B4-BE49-F238E27FC236}">
                <a16:creationId xmlns:a16="http://schemas.microsoft.com/office/drawing/2014/main" id="{D3DE0C06-0B19-4592-BDDA-7B9A91EB72FE}"/>
              </a:ext>
            </a:extLst>
          </p:cNvPr>
          <p:cNvSpPr/>
          <p:nvPr userDrawn="1"/>
        </p:nvSpPr>
        <p:spPr>
          <a:xfrm>
            <a:off x="-20758" y="5397134"/>
            <a:ext cx="1545800" cy="1460866"/>
          </a:xfrm>
          <a:prstGeom prst="rect">
            <a:avLst/>
          </a:prstGeom>
          <a:solidFill>
            <a:srgbClr val="2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CDE8DD-3951-46EC-A8AE-80E46C85CE10}"/>
              </a:ext>
            </a:extLst>
          </p:cNvPr>
          <p:cNvSpPr/>
          <p:nvPr userDrawn="1"/>
        </p:nvSpPr>
        <p:spPr>
          <a:xfrm>
            <a:off x="1525042" y="5847719"/>
            <a:ext cx="3603549" cy="1010281"/>
          </a:xfrm>
          <a:prstGeom prst="rect">
            <a:avLst/>
          </a:prstGeom>
          <a:solidFill>
            <a:srgbClr val="3F7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853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E27A5D9C-0E23-40A2-AF38-96C562AB4CAE}"/>
              </a:ext>
            </a:extLst>
          </p:cNvPr>
          <p:cNvSpPr>
            <a:spLocks noGrp="1"/>
          </p:cNvSpPr>
          <p:nvPr>
            <p:ph type="pic" sz="quarter" idx="28"/>
          </p:nvPr>
        </p:nvSpPr>
        <p:spPr>
          <a:xfrm>
            <a:off x="9380739" y="1455634"/>
            <a:ext cx="1989222" cy="4057820"/>
          </a:xfrm>
          <a:pattFill prst="pct5">
            <a:fgClr>
              <a:schemeClr val="accent1"/>
            </a:fgClr>
            <a:bgClr>
              <a:schemeClr val="bg1"/>
            </a:bgClr>
          </a:pattFill>
        </p:spPr>
        <p:txBody>
          <a:bodyPr>
            <a:normAutofit/>
          </a:bodyPr>
          <a:lstStyle>
            <a:lvl1pPr>
              <a:defRPr sz="1400">
                <a:latin typeface="Arial" panose="020B0604020202020204" pitchFamily="34" charset="0"/>
                <a:cs typeface="Arial" panose="020B0604020202020204" pitchFamily="34" charset="0"/>
              </a:defRPr>
            </a:lvl1pPr>
          </a:lstStyle>
          <a:p>
            <a:endParaRPr lang="en-US"/>
          </a:p>
        </p:txBody>
      </p:sp>
      <p:sp>
        <p:nvSpPr>
          <p:cNvPr id="43" name="Picture Placeholder 4">
            <a:extLst>
              <a:ext uri="{FF2B5EF4-FFF2-40B4-BE49-F238E27FC236}">
                <a16:creationId xmlns:a16="http://schemas.microsoft.com/office/drawing/2014/main" id="{2245D471-D81D-4993-817E-31935917B473}"/>
              </a:ext>
            </a:extLst>
          </p:cNvPr>
          <p:cNvSpPr>
            <a:spLocks noGrp="1"/>
          </p:cNvSpPr>
          <p:nvPr>
            <p:ph type="pic" sz="quarter" idx="27"/>
          </p:nvPr>
        </p:nvSpPr>
        <p:spPr>
          <a:xfrm>
            <a:off x="6416841" y="1455636"/>
            <a:ext cx="1989221" cy="4057820"/>
          </a:xfrm>
          <a:pattFill prst="pct5">
            <a:fgClr>
              <a:schemeClr val="accent1"/>
            </a:fgClr>
            <a:bgClr>
              <a:schemeClr val="bg1"/>
            </a:bgClr>
          </a:pattFill>
        </p:spPr>
        <p:txBody>
          <a:bodyPr>
            <a:normAutofit/>
          </a:bodyPr>
          <a:lstStyle>
            <a:lvl1pPr>
              <a:defRPr sz="1400">
                <a:latin typeface="Arial" panose="020B0604020202020204" pitchFamily="34" charset="0"/>
                <a:cs typeface="Arial" panose="020B0604020202020204" pitchFamily="34" charset="0"/>
              </a:defRPr>
            </a:lvl1pPr>
          </a:lstStyle>
          <a:p>
            <a:endParaRPr lang="en-US"/>
          </a:p>
        </p:txBody>
      </p:sp>
      <p:sp>
        <p:nvSpPr>
          <p:cNvPr id="9" name="Rectangle 8">
            <a:extLst>
              <a:ext uri="{FF2B5EF4-FFF2-40B4-BE49-F238E27FC236}">
                <a16:creationId xmlns:a16="http://schemas.microsoft.com/office/drawing/2014/main" id="{73F58A99-27F5-4AFA-9FBC-DD6C0CDBB737}"/>
              </a:ext>
            </a:extLst>
          </p:cNvPr>
          <p:cNvSpPr/>
          <p:nvPr userDrawn="1"/>
        </p:nvSpPr>
        <p:spPr>
          <a:xfrm>
            <a:off x="-20758" y="5397134"/>
            <a:ext cx="1545800" cy="1460866"/>
          </a:xfrm>
          <a:prstGeom prst="rect">
            <a:avLst/>
          </a:prstGeom>
          <a:solidFill>
            <a:srgbClr val="2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48D491-E3EC-48B5-A399-EEFDEB5A0C19}"/>
              </a:ext>
            </a:extLst>
          </p:cNvPr>
          <p:cNvSpPr/>
          <p:nvPr userDrawn="1"/>
        </p:nvSpPr>
        <p:spPr>
          <a:xfrm>
            <a:off x="1525042" y="5847719"/>
            <a:ext cx="3603549" cy="1010281"/>
          </a:xfrm>
          <a:prstGeom prst="rect">
            <a:avLst/>
          </a:prstGeom>
          <a:solidFill>
            <a:srgbClr val="3F7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75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5E4F3026-30DE-449A-A9AA-9B2DDA0F9807}"/>
              </a:ext>
            </a:extLst>
          </p:cNvPr>
          <p:cNvSpPr>
            <a:spLocks noGrp="1"/>
          </p:cNvSpPr>
          <p:nvPr>
            <p:ph type="body" sz="quarter" idx="11" hasCustomPrompt="1"/>
          </p:nvPr>
        </p:nvSpPr>
        <p:spPr>
          <a:xfrm>
            <a:off x="1943100" y="673100"/>
            <a:ext cx="8305800" cy="795338"/>
          </a:xfrm>
        </p:spPr>
        <p:txBody>
          <a:bodyPr anchor="ctr">
            <a:normAutofit/>
          </a:bodyPr>
          <a:lstStyle>
            <a:lvl1pPr marL="0" indent="0" algn="ctr">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40625598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E27A5D9C-0E23-40A2-AF38-96C562AB4CAE}"/>
              </a:ext>
            </a:extLst>
          </p:cNvPr>
          <p:cNvSpPr>
            <a:spLocks noGrp="1"/>
          </p:cNvSpPr>
          <p:nvPr>
            <p:ph type="pic" sz="quarter" idx="28"/>
          </p:nvPr>
        </p:nvSpPr>
        <p:spPr>
          <a:xfrm>
            <a:off x="7281063" y="1630278"/>
            <a:ext cx="2873558" cy="3914274"/>
          </a:xfrm>
          <a:pattFill prst="pct5">
            <a:fgClr>
              <a:schemeClr val="accent1"/>
            </a:fgClr>
            <a:bgClr>
              <a:schemeClr val="bg1"/>
            </a:bgClr>
          </a:pattFill>
        </p:spPr>
        <p:txBody>
          <a:bodyPr>
            <a:normAutofit/>
          </a:bodyPr>
          <a:lstStyle>
            <a:lvl1pPr>
              <a:defRPr sz="1400">
                <a:latin typeface="Arial" panose="020B0604020202020204" pitchFamily="34" charset="0"/>
                <a:cs typeface="Arial" panose="020B0604020202020204" pitchFamily="34" charset="0"/>
              </a:defRPr>
            </a:lvl1pPr>
          </a:lstStyle>
          <a:p>
            <a:endParaRPr lang="en-US"/>
          </a:p>
        </p:txBody>
      </p:sp>
      <p:sp>
        <p:nvSpPr>
          <p:cNvPr id="10" name="Rectangle 9">
            <a:extLst>
              <a:ext uri="{FF2B5EF4-FFF2-40B4-BE49-F238E27FC236}">
                <a16:creationId xmlns:a16="http://schemas.microsoft.com/office/drawing/2014/main" id="{7C3B8157-4525-4400-AC54-6DE7F89C52C6}"/>
              </a:ext>
            </a:extLst>
          </p:cNvPr>
          <p:cNvSpPr/>
          <p:nvPr userDrawn="1"/>
        </p:nvSpPr>
        <p:spPr>
          <a:xfrm>
            <a:off x="-20758" y="5397134"/>
            <a:ext cx="1545800" cy="1460866"/>
          </a:xfrm>
          <a:prstGeom prst="rect">
            <a:avLst/>
          </a:prstGeom>
          <a:solidFill>
            <a:srgbClr val="2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C537B37-1FC4-4FFB-B585-431C8D4D9133}"/>
              </a:ext>
            </a:extLst>
          </p:cNvPr>
          <p:cNvSpPr/>
          <p:nvPr userDrawn="1"/>
        </p:nvSpPr>
        <p:spPr>
          <a:xfrm>
            <a:off x="1525042" y="5847719"/>
            <a:ext cx="3603549" cy="1010281"/>
          </a:xfrm>
          <a:prstGeom prst="rect">
            <a:avLst/>
          </a:prstGeom>
          <a:solidFill>
            <a:srgbClr val="3F7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7763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8C0856-8024-4D07-8759-0074507EAB04}"/>
              </a:ext>
            </a:extLst>
          </p:cNvPr>
          <p:cNvSpPr/>
          <p:nvPr userDrawn="1"/>
        </p:nvSpPr>
        <p:spPr>
          <a:xfrm>
            <a:off x="0" y="2241152"/>
            <a:ext cx="2168440" cy="4616848"/>
          </a:xfrm>
          <a:prstGeom prst="rect">
            <a:avLst/>
          </a:prstGeom>
          <a:solidFill>
            <a:srgbClr val="2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1E5732A6-BE0C-4DC2-8AF7-ACFC4AB43401}"/>
              </a:ext>
            </a:extLst>
          </p:cNvPr>
          <p:cNvSpPr>
            <a:spLocks noGrp="1"/>
          </p:cNvSpPr>
          <p:nvPr>
            <p:ph type="pic" sz="quarter" idx="10"/>
          </p:nvPr>
        </p:nvSpPr>
        <p:spPr>
          <a:xfrm>
            <a:off x="787134" y="2241150"/>
            <a:ext cx="6112564" cy="4012601"/>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4678959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5732A6-BE0C-4DC2-8AF7-ACFC4AB43401}"/>
              </a:ext>
            </a:extLst>
          </p:cNvPr>
          <p:cNvSpPr>
            <a:spLocks noGrp="1"/>
          </p:cNvSpPr>
          <p:nvPr>
            <p:ph type="pic" sz="quarter" idx="10"/>
          </p:nvPr>
        </p:nvSpPr>
        <p:spPr>
          <a:xfrm>
            <a:off x="0" y="1654630"/>
            <a:ext cx="5203371" cy="5203370"/>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 name="Rectangle 4">
            <a:extLst>
              <a:ext uri="{FF2B5EF4-FFF2-40B4-BE49-F238E27FC236}">
                <a16:creationId xmlns:a16="http://schemas.microsoft.com/office/drawing/2014/main" id="{A34FB4A7-48EC-41D1-8E49-46E0A71FB813}"/>
              </a:ext>
            </a:extLst>
          </p:cNvPr>
          <p:cNvSpPr/>
          <p:nvPr userDrawn="1"/>
        </p:nvSpPr>
        <p:spPr>
          <a:xfrm>
            <a:off x="-2" y="0"/>
            <a:ext cx="12192002" cy="1654629"/>
          </a:xfrm>
          <a:prstGeom prst="rect">
            <a:avLst/>
          </a:prstGeom>
          <a:solidFill>
            <a:srgbClr val="27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50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37029" y="3541487"/>
            <a:ext cx="4513942" cy="2177143"/>
          </a:xfrm>
          <a:custGeom>
            <a:avLst/>
            <a:gdLst>
              <a:gd name="connsiteX0" fmla="*/ 0 w 4513942"/>
              <a:gd name="connsiteY0" fmla="*/ 0 h 2177143"/>
              <a:gd name="connsiteX1" fmla="*/ 4513942 w 4513942"/>
              <a:gd name="connsiteY1" fmla="*/ 0 h 2177143"/>
              <a:gd name="connsiteX2" fmla="*/ 4513942 w 4513942"/>
              <a:gd name="connsiteY2" fmla="*/ 2177143 h 2177143"/>
              <a:gd name="connsiteX3" fmla="*/ 0 w 4513942"/>
              <a:gd name="connsiteY3" fmla="*/ 2177143 h 2177143"/>
            </a:gdLst>
            <a:ahLst/>
            <a:cxnLst>
              <a:cxn ang="0">
                <a:pos x="connsiteX0" y="connsiteY0"/>
              </a:cxn>
              <a:cxn ang="0">
                <a:pos x="connsiteX1" y="connsiteY1"/>
              </a:cxn>
              <a:cxn ang="0">
                <a:pos x="connsiteX2" y="connsiteY2"/>
              </a:cxn>
              <a:cxn ang="0">
                <a:pos x="connsiteX3" y="connsiteY3"/>
              </a:cxn>
            </a:cxnLst>
            <a:rect l="l" t="t" r="r" b="b"/>
            <a:pathLst>
              <a:path w="4513942" h="2177143">
                <a:moveTo>
                  <a:pt x="0" y="0"/>
                </a:moveTo>
                <a:lnTo>
                  <a:pt x="4513942" y="0"/>
                </a:lnTo>
                <a:lnTo>
                  <a:pt x="4513942" y="2177143"/>
                </a:lnTo>
                <a:lnTo>
                  <a:pt x="0" y="2177143"/>
                </a:lnTo>
                <a:close/>
              </a:path>
            </a:pathLst>
          </a:custGeom>
        </p:spPr>
        <p:txBody>
          <a:bodyPr rtlCol="0">
            <a:noAutofit/>
          </a:bodyPr>
          <a:lstStyle/>
          <a:p>
            <a:pPr lvl="0"/>
            <a:endParaRPr lang="en-US" noProof="0"/>
          </a:p>
        </p:txBody>
      </p:sp>
      <p:sp>
        <p:nvSpPr>
          <p:cNvPr id="13" name="Picture Placeholder 12"/>
          <p:cNvSpPr>
            <a:spLocks noGrp="1"/>
          </p:cNvSpPr>
          <p:nvPr>
            <p:ph type="pic" sz="quarter" idx="11"/>
          </p:nvPr>
        </p:nvSpPr>
        <p:spPr>
          <a:xfrm>
            <a:off x="5050971" y="972458"/>
            <a:ext cx="5529943" cy="2569029"/>
          </a:xfrm>
          <a:custGeom>
            <a:avLst/>
            <a:gdLst>
              <a:gd name="connsiteX0" fmla="*/ 0 w 5529943"/>
              <a:gd name="connsiteY0" fmla="*/ 0 h 2569029"/>
              <a:gd name="connsiteX1" fmla="*/ 5529943 w 5529943"/>
              <a:gd name="connsiteY1" fmla="*/ 0 h 2569029"/>
              <a:gd name="connsiteX2" fmla="*/ 5529943 w 5529943"/>
              <a:gd name="connsiteY2" fmla="*/ 2569029 h 2569029"/>
              <a:gd name="connsiteX3" fmla="*/ 0 w 5529943"/>
              <a:gd name="connsiteY3" fmla="*/ 2569029 h 2569029"/>
            </a:gdLst>
            <a:ahLst/>
            <a:cxnLst>
              <a:cxn ang="0">
                <a:pos x="connsiteX0" y="connsiteY0"/>
              </a:cxn>
              <a:cxn ang="0">
                <a:pos x="connsiteX1" y="connsiteY1"/>
              </a:cxn>
              <a:cxn ang="0">
                <a:pos x="connsiteX2" y="connsiteY2"/>
              </a:cxn>
              <a:cxn ang="0">
                <a:pos x="connsiteX3" y="connsiteY3"/>
              </a:cxn>
            </a:cxnLst>
            <a:rect l="l" t="t" r="r" b="b"/>
            <a:pathLst>
              <a:path w="5529943" h="2569029">
                <a:moveTo>
                  <a:pt x="0" y="0"/>
                </a:moveTo>
                <a:lnTo>
                  <a:pt x="5529943" y="0"/>
                </a:lnTo>
                <a:lnTo>
                  <a:pt x="5529943" y="2569029"/>
                </a:lnTo>
                <a:lnTo>
                  <a:pt x="0" y="25690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3598326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900FB04-D071-4DC8-99C6-0B81E3D54B1A}"/>
              </a:ext>
            </a:extLst>
          </p:cNvPr>
          <p:cNvSpPr>
            <a:spLocks noGrp="1"/>
          </p:cNvSpPr>
          <p:nvPr>
            <p:ph type="dt" sz="half" idx="10"/>
          </p:nvPr>
        </p:nvSpPr>
        <p:spPr/>
        <p:txBody>
          <a:bodyPr/>
          <a:lstStyle>
            <a:lvl1pPr>
              <a:defRPr/>
            </a:lvl1pPr>
          </a:lstStyle>
          <a:p>
            <a:pPr>
              <a:defRPr/>
            </a:pPr>
            <a:fld id="{981E18D5-572A-46DB-A71C-953FFED00948}" type="datetimeFigureOut">
              <a:rPr lang="en-US"/>
              <a:pPr>
                <a:defRPr/>
              </a:pPr>
              <a:t>8/26/2021</a:t>
            </a:fld>
            <a:endParaRPr lang="en-US"/>
          </a:p>
        </p:txBody>
      </p:sp>
      <p:sp>
        <p:nvSpPr>
          <p:cNvPr id="3" name="Footer Placeholder 4">
            <a:extLst>
              <a:ext uri="{FF2B5EF4-FFF2-40B4-BE49-F238E27FC236}">
                <a16:creationId xmlns:a16="http://schemas.microsoft.com/office/drawing/2014/main" id="{76075C31-0855-4C48-A0CC-6CB76DD2037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A456B23-2F53-43A8-8129-A241D9049CBC}"/>
              </a:ext>
            </a:extLst>
          </p:cNvPr>
          <p:cNvSpPr>
            <a:spLocks noGrp="1"/>
          </p:cNvSpPr>
          <p:nvPr>
            <p:ph type="sldNum" sz="quarter" idx="12"/>
          </p:nvPr>
        </p:nvSpPr>
        <p:spPr/>
        <p:txBody>
          <a:bodyPr/>
          <a:lstStyle>
            <a:lvl1pPr>
              <a:defRPr/>
            </a:lvl1pPr>
          </a:lstStyle>
          <a:p>
            <a:pPr>
              <a:defRPr/>
            </a:pPr>
            <a:fld id="{054F91C8-D9E0-4160-8322-8BDD0E8BDF3A}" type="slidenum">
              <a:rPr lang="en-US"/>
              <a:pPr>
                <a:defRPr/>
              </a:pPr>
              <a:t>‹#›</a:t>
            </a:fld>
            <a:endParaRPr lang="en-US"/>
          </a:p>
        </p:txBody>
      </p:sp>
    </p:spTree>
    <p:extLst>
      <p:ext uri="{BB962C8B-B14F-4D97-AF65-F5344CB8AC3E}">
        <p14:creationId xmlns:p14="http://schemas.microsoft.com/office/powerpoint/2010/main" val="18406630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62116D3-7ABD-4A07-B102-EEFFCBAEC678}"/>
              </a:ext>
            </a:extLst>
          </p:cNvPr>
          <p:cNvSpPr>
            <a:spLocks noGrp="1"/>
          </p:cNvSpPr>
          <p:nvPr>
            <p:ph type="pic" sz="quarter" idx="10"/>
          </p:nvPr>
        </p:nvSpPr>
        <p:spPr>
          <a:xfrm>
            <a:off x="7543800" y="0"/>
            <a:ext cx="4648200" cy="6858000"/>
          </a:xfrm>
          <a:custGeom>
            <a:avLst/>
            <a:gdLst>
              <a:gd name="connsiteX0" fmla="*/ 0 w 4648200"/>
              <a:gd name="connsiteY0" fmla="*/ 0 h 6858000"/>
              <a:gd name="connsiteX1" fmla="*/ 4648200 w 4648200"/>
              <a:gd name="connsiteY1" fmla="*/ 0 h 6858000"/>
              <a:gd name="connsiteX2" fmla="*/ 4648200 w 4648200"/>
              <a:gd name="connsiteY2" fmla="*/ 4127500 h 6858000"/>
              <a:gd name="connsiteX3" fmla="*/ 4648200 w 4648200"/>
              <a:gd name="connsiteY3" fmla="*/ 6858000 h 6858000"/>
              <a:gd name="connsiteX4" fmla="*/ 1295400 w 4648200"/>
              <a:gd name="connsiteY4" fmla="*/ 6858000 h 6858000"/>
              <a:gd name="connsiteX5" fmla="*/ 1295400 w 4648200"/>
              <a:gd name="connsiteY5" fmla="*/ 4127500 h 6858000"/>
              <a:gd name="connsiteX6" fmla="*/ 0 w 4648200"/>
              <a:gd name="connsiteY6" fmla="*/ 41275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200" h="6858000">
                <a:moveTo>
                  <a:pt x="0" y="0"/>
                </a:moveTo>
                <a:lnTo>
                  <a:pt x="4648200" y="0"/>
                </a:lnTo>
                <a:lnTo>
                  <a:pt x="4648200" y="4127500"/>
                </a:lnTo>
                <a:lnTo>
                  <a:pt x="4648200" y="6858000"/>
                </a:lnTo>
                <a:lnTo>
                  <a:pt x="1295400" y="6858000"/>
                </a:lnTo>
                <a:lnTo>
                  <a:pt x="1295400" y="4127500"/>
                </a:lnTo>
                <a:lnTo>
                  <a:pt x="0" y="4127500"/>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7">
            <a:extLst>
              <a:ext uri="{FF2B5EF4-FFF2-40B4-BE49-F238E27FC236}">
                <a16:creationId xmlns:a16="http://schemas.microsoft.com/office/drawing/2014/main" id="{BB8A6D44-C0FA-463E-A829-02A38CBBF7AB}"/>
              </a:ext>
            </a:extLst>
          </p:cNvPr>
          <p:cNvSpPr>
            <a:spLocks noGrp="1"/>
          </p:cNvSpPr>
          <p:nvPr>
            <p:ph type="body" sz="quarter" idx="16" hasCustomPrompt="1"/>
          </p:nvPr>
        </p:nvSpPr>
        <p:spPr>
          <a:xfrm>
            <a:off x="1159604" y="812027"/>
            <a:ext cx="386080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5092012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BC9DC2-F99A-409E-A1A9-8CF34E75950E}"/>
              </a:ext>
            </a:extLst>
          </p:cNvPr>
          <p:cNvSpPr>
            <a:spLocks noGrp="1"/>
          </p:cNvSpPr>
          <p:nvPr>
            <p:ph type="pic" sz="quarter" idx="10"/>
          </p:nvPr>
        </p:nvSpPr>
        <p:spPr>
          <a:xfrm>
            <a:off x="7171598" y="0"/>
            <a:ext cx="5020403" cy="6858000"/>
          </a:xfrm>
          <a:custGeom>
            <a:avLst/>
            <a:gdLst>
              <a:gd name="connsiteX0" fmla="*/ 1673089 w 5020403"/>
              <a:gd name="connsiteY0" fmla="*/ 0 h 6858000"/>
              <a:gd name="connsiteX1" fmla="*/ 5020403 w 5020403"/>
              <a:gd name="connsiteY1" fmla="*/ 0 h 6858000"/>
              <a:gd name="connsiteX2" fmla="*/ 5020403 w 5020403"/>
              <a:gd name="connsiteY2" fmla="*/ 6858000 h 6858000"/>
              <a:gd name="connsiteX3" fmla="*/ 1062446 w 5020403"/>
              <a:gd name="connsiteY3" fmla="*/ 6858000 h 6858000"/>
              <a:gd name="connsiteX4" fmla="*/ 1004983 w 5020403"/>
              <a:gd name="connsiteY4" fmla="*/ 6784878 h 6858000"/>
              <a:gd name="connsiteX5" fmla="*/ 0 w 5020403"/>
              <a:gd name="connsiteY5" fmla="*/ 3758179 h 6858000"/>
              <a:gd name="connsiteX6" fmla="*/ 1657343 w 5020403"/>
              <a:gd name="connsiteY6" fmla="*/ 136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0403" h="6858000">
                <a:moveTo>
                  <a:pt x="1673089" y="0"/>
                </a:moveTo>
                <a:lnTo>
                  <a:pt x="5020403" y="0"/>
                </a:lnTo>
                <a:lnTo>
                  <a:pt x="5020403" y="6858000"/>
                </a:lnTo>
                <a:lnTo>
                  <a:pt x="1062446" y="6858000"/>
                </a:lnTo>
                <a:lnTo>
                  <a:pt x="1004983" y="6784878"/>
                </a:lnTo>
                <a:cubicBezTo>
                  <a:pt x="373789" y="5940872"/>
                  <a:pt x="0" y="4893177"/>
                  <a:pt x="0" y="3758179"/>
                </a:cubicBezTo>
                <a:cubicBezTo>
                  <a:pt x="0" y="2273951"/>
                  <a:pt x="639202" y="939017"/>
                  <a:pt x="1657343" y="13640"/>
                </a:cubicBezTo>
                <a:close/>
              </a:path>
            </a:pathLst>
          </a:custGeom>
          <a:pattFill prst="pct2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23597996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6781800" cy="6858000"/>
          </a:xfrm>
          <a:custGeom>
            <a:avLst/>
            <a:gdLst>
              <a:gd name="connsiteX0" fmla="*/ 0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81800" h="6858000">
                <a:moveTo>
                  <a:pt x="0" y="0"/>
                </a:moveTo>
                <a:lnTo>
                  <a:pt x="6781800" y="0"/>
                </a:lnTo>
                <a:lnTo>
                  <a:pt x="6781800"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909826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543050"/>
            <a:ext cx="12192000" cy="3371850"/>
          </a:xfrm>
          <a:custGeom>
            <a:avLst/>
            <a:gdLst>
              <a:gd name="connsiteX0" fmla="*/ 0 w 12192000"/>
              <a:gd name="connsiteY0" fmla="*/ 0 h 3371850"/>
              <a:gd name="connsiteX1" fmla="*/ 12192000 w 12192000"/>
              <a:gd name="connsiteY1" fmla="*/ 0 h 3371850"/>
              <a:gd name="connsiteX2" fmla="*/ 12192000 w 12192000"/>
              <a:gd name="connsiteY2" fmla="*/ 3371850 h 3371850"/>
              <a:gd name="connsiteX3" fmla="*/ 0 w 12192000"/>
              <a:gd name="connsiteY3" fmla="*/ 3371850 h 3371850"/>
            </a:gdLst>
            <a:ahLst/>
            <a:cxnLst>
              <a:cxn ang="0">
                <a:pos x="connsiteX0" y="connsiteY0"/>
              </a:cxn>
              <a:cxn ang="0">
                <a:pos x="connsiteX1" y="connsiteY1"/>
              </a:cxn>
              <a:cxn ang="0">
                <a:pos x="connsiteX2" y="connsiteY2"/>
              </a:cxn>
              <a:cxn ang="0">
                <a:pos x="connsiteX3" y="connsiteY3"/>
              </a:cxn>
            </a:cxnLst>
            <a:rect l="l" t="t" r="r" b="b"/>
            <a:pathLst>
              <a:path w="12192000" h="3371850">
                <a:moveTo>
                  <a:pt x="0" y="0"/>
                </a:moveTo>
                <a:lnTo>
                  <a:pt x="12192000" y="0"/>
                </a:lnTo>
                <a:lnTo>
                  <a:pt x="12192000" y="3371850"/>
                </a:lnTo>
                <a:lnTo>
                  <a:pt x="0" y="33718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8228808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6A6D1E0-6C15-4FC3-80C0-1F8793C1FAE5}" type="datetimeFigureOut">
              <a:rPr lang="en-US" smtClean="0"/>
              <a:pPr/>
              <a:t>8/26/2021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F9ACC-3E4D-4F16-B1F5-AE685CCDD3BB}" type="slidenum">
              <a:rPr lang="en-GB" smtClean="0"/>
              <a:pPr/>
              <a:t>‹#›</a:t>
            </a:fld>
            <a:endParaRPr lang="en-GB"/>
          </a:p>
        </p:txBody>
      </p:sp>
    </p:spTree>
    <p:extLst>
      <p:ext uri="{BB962C8B-B14F-4D97-AF65-F5344CB8AC3E}">
        <p14:creationId xmlns:p14="http://schemas.microsoft.com/office/powerpoint/2010/main" val="294795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EA9C383-C5A8-49FF-AD94-1BDDA4D6B0BE}"/>
              </a:ext>
            </a:extLst>
          </p:cNvPr>
          <p:cNvSpPr>
            <a:spLocks noGrp="1"/>
          </p:cNvSpPr>
          <p:nvPr>
            <p:ph type="body" sz="quarter" idx="10" hasCustomPrompt="1"/>
          </p:nvPr>
        </p:nvSpPr>
        <p:spPr>
          <a:xfrm>
            <a:off x="863600" y="1689100"/>
            <a:ext cx="2565400" cy="1231900"/>
          </a:xfrm>
        </p:spPr>
        <p:txBody>
          <a:bodyPr anchor="ctr">
            <a:normAutofit/>
          </a:bodyPr>
          <a:lstStyle>
            <a:lvl1pPr marL="0" indent="0">
              <a:lnSpc>
                <a:spcPct val="100000"/>
              </a:lnSpc>
              <a:buNone/>
              <a:defRPr sz="3600" b="1">
                <a:solidFill>
                  <a:schemeClr val="bg2"/>
                </a:solidFill>
                <a:latin typeface="+mj-lt"/>
              </a:defRPr>
            </a:lvl1pPr>
          </a:lstStyle>
          <a:p>
            <a:pPr lvl="0"/>
            <a:r>
              <a:rPr lang="id-ID" dirty="0"/>
              <a:t>Title Here</a:t>
            </a:r>
            <a:endParaRPr lang="en-ID" dirty="0"/>
          </a:p>
        </p:txBody>
      </p:sp>
    </p:spTree>
    <p:extLst>
      <p:ext uri="{BB962C8B-B14F-4D97-AF65-F5344CB8AC3E}">
        <p14:creationId xmlns:p14="http://schemas.microsoft.com/office/powerpoint/2010/main" val="9577735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A6D1E0-6C15-4FC3-80C0-1F8793C1FAE5}" type="datetimeFigureOut">
              <a:rPr lang="en-US" smtClean="0"/>
              <a:pPr/>
              <a:t>8/26/2021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F9ACC-3E4D-4F16-B1F5-AE685CCDD3BB}" type="slidenum">
              <a:rPr lang="en-GB" smtClean="0"/>
              <a:pPr/>
              <a:t>‹#›</a:t>
            </a:fld>
            <a:endParaRPr lang="en-GB"/>
          </a:p>
        </p:txBody>
      </p:sp>
    </p:spTree>
    <p:extLst>
      <p:ext uri="{BB962C8B-B14F-4D97-AF65-F5344CB8AC3E}">
        <p14:creationId xmlns:p14="http://schemas.microsoft.com/office/powerpoint/2010/main" val="15487555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A6D1E0-6C15-4FC3-80C0-1F8793C1FAE5}" type="datetimeFigureOut">
              <a:rPr lang="en-US" smtClean="0"/>
              <a:pPr/>
              <a:t>8/26/2021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F9ACC-3E4D-4F16-B1F5-AE685CCDD3BB}" type="slidenum">
              <a:rPr lang="en-GB" smtClean="0"/>
              <a:pPr/>
              <a:t>‹#›</a:t>
            </a:fld>
            <a:endParaRPr lang="en-GB"/>
          </a:p>
        </p:txBody>
      </p:sp>
    </p:spTree>
    <p:extLst>
      <p:ext uri="{BB962C8B-B14F-4D97-AF65-F5344CB8AC3E}">
        <p14:creationId xmlns:p14="http://schemas.microsoft.com/office/powerpoint/2010/main" val="40107267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6A6D1E0-6C15-4FC3-80C0-1F8793C1FAE5}" type="datetimeFigureOut">
              <a:rPr lang="en-US" smtClean="0"/>
              <a:pPr/>
              <a:t>8/26/2021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1F9ACC-3E4D-4F16-B1F5-AE685CCDD3BB}" type="slidenum">
              <a:rPr lang="en-GB" smtClean="0"/>
              <a:pPr/>
              <a:t>‹#›</a:t>
            </a:fld>
            <a:endParaRPr lang="en-GB"/>
          </a:p>
        </p:txBody>
      </p:sp>
    </p:spTree>
    <p:extLst>
      <p:ext uri="{BB962C8B-B14F-4D97-AF65-F5344CB8AC3E}">
        <p14:creationId xmlns:p14="http://schemas.microsoft.com/office/powerpoint/2010/main" val="14023793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6A6D1E0-6C15-4FC3-80C0-1F8793C1FAE5}" type="datetimeFigureOut">
              <a:rPr lang="en-US" smtClean="0"/>
              <a:pPr/>
              <a:t>8/26/2021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1F9ACC-3E4D-4F16-B1F5-AE685CCDD3BB}" type="slidenum">
              <a:rPr lang="en-GB" smtClean="0"/>
              <a:pPr/>
              <a:t>‹#›</a:t>
            </a:fld>
            <a:endParaRPr lang="en-GB"/>
          </a:p>
        </p:txBody>
      </p:sp>
    </p:spTree>
    <p:extLst>
      <p:ext uri="{BB962C8B-B14F-4D97-AF65-F5344CB8AC3E}">
        <p14:creationId xmlns:p14="http://schemas.microsoft.com/office/powerpoint/2010/main" val="28141029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A6D1E0-6C15-4FC3-80C0-1F8793C1FAE5}" type="datetimeFigureOut">
              <a:rPr lang="en-US" smtClean="0"/>
              <a:pPr/>
              <a:t>8/26/2021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1F9ACC-3E4D-4F16-B1F5-AE685CCDD3BB}" type="slidenum">
              <a:rPr lang="en-GB" smtClean="0"/>
              <a:pPr/>
              <a:t>‹#›</a:t>
            </a:fld>
            <a:endParaRPr lang="en-GB"/>
          </a:p>
        </p:txBody>
      </p:sp>
    </p:spTree>
    <p:extLst>
      <p:ext uri="{BB962C8B-B14F-4D97-AF65-F5344CB8AC3E}">
        <p14:creationId xmlns:p14="http://schemas.microsoft.com/office/powerpoint/2010/main" val="37700747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6D1E0-6C15-4FC3-80C0-1F8793C1FAE5}" type="datetimeFigureOut">
              <a:rPr lang="en-US" smtClean="0"/>
              <a:pPr/>
              <a:t>8/26/2021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1F9ACC-3E4D-4F16-B1F5-AE685CCDD3BB}" type="slidenum">
              <a:rPr lang="en-GB" smtClean="0"/>
              <a:pPr/>
              <a:t>‹#›</a:t>
            </a:fld>
            <a:endParaRPr lang="en-GB"/>
          </a:p>
        </p:txBody>
      </p:sp>
    </p:spTree>
    <p:extLst>
      <p:ext uri="{BB962C8B-B14F-4D97-AF65-F5344CB8AC3E}">
        <p14:creationId xmlns:p14="http://schemas.microsoft.com/office/powerpoint/2010/main" val="1823159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A6D1E0-6C15-4FC3-80C0-1F8793C1FAE5}" type="datetimeFigureOut">
              <a:rPr lang="en-US" smtClean="0"/>
              <a:pPr/>
              <a:t>8/26/2021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1F9ACC-3E4D-4F16-B1F5-AE685CCDD3BB}" type="slidenum">
              <a:rPr lang="en-GB" smtClean="0"/>
              <a:pPr/>
              <a:t>‹#›</a:t>
            </a:fld>
            <a:endParaRPr lang="en-GB"/>
          </a:p>
        </p:txBody>
      </p:sp>
    </p:spTree>
    <p:extLst>
      <p:ext uri="{BB962C8B-B14F-4D97-AF65-F5344CB8AC3E}">
        <p14:creationId xmlns:p14="http://schemas.microsoft.com/office/powerpoint/2010/main" val="33732010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A6D1E0-6C15-4FC3-80C0-1F8793C1FAE5}" type="datetimeFigureOut">
              <a:rPr lang="en-US" smtClean="0"/>
              <a:pPr/>
              <a:t>8/26/2021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1F9ACC-3E4D-4F16-B1F5-AE685CCDD3BB}" type="slidenum">
              <a:rPr lang="en-GB" smtClean="0"/>
              <a:pPr/>
              <a:t>‹#›</a:t>
            </a:fld>
            <a:endParaRPr lang="en-GB"/>
          </a:p>
        </p:txBody>
      </p:sp>
    </p:spTree>
    <p:extLst>
      <p:ext uri="{BB962C8B-B14F-4D97-AF65-F5344CB8AC3E}">
        <p14:creationId xmlns:p14="http://schemas.microsoft.com/office/powerpoint/2010/main" val="5946403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A6D1E0-6C15-4FC3-80C0-1F8793C1FAE5}" type="datetimeFigureOut">
              <a:rPr lang="en-US" smtClean="0"/>
              <a:pPr/>
              <a:t>8/26/2021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F9ACC-3E4D-4F16-B1F5-AE685CCDD3BB}" type="slidenum">
              <a:rPr lang="en-GB" smtClean="0"/>
              <a:pPr/>
              <a:t>‹#›</a:t>
            </a:fld>
            <a:endParaRPr lang="en-GB"/>
          </a:p>
        </p:txBody>
      </p:sp>
    </p:spTree>
    <p:extLst>
      <p:ext uri="{BB962C8B-B14F-4D97-AF65-F5344CB8AC3E}">
        <p14:creationId xmlns:p14="http://schemas.microsoft.com/office/powerpoint/2010/main" val="894120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A6D1E0-6C15-4FC3-80C0-1F8793C1FAE5}" type="datetimeFigureOut">
              <a:rPr lang="en-US" smtClean="0"/>
              <a:pPr/>
              <a:t>8/26/2021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F9ACC-3E4D-4F16-B1F5-AE685CCDD3BB}" type="slidenum">
              <a:rPr lang="en-GB" smtClean="0"/>
              <a:pPr/>
              <a:t>‹#›</a:t>
            </a:fld>
            <a:endParaRPr lang="en-GB"/>
          </a:p>
        </p:txBody>
      </p:sp>
    </p:spTree>
    <p:extLst>
      <p:ext uri="{BB962C8B-B14F-4D97-AF65-F5344CB8AC3E}">
        <p14:creationId xmlns:p14="http://schemas.microsoft.com/office/powerpoint/2010/main" val="62925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5FE1FD1-7831-47BA-90D3-84F7A01346C9}"/>
              </a:ext>
            </a:extLst>
          </p:cNvPr>
          <p:cNvSpPr>
            <a:spLocks noGrp="1"/>
          </p:cNvSpPr>
          <p:nvPr>
            <p:ph type="pic" sz="quarter" idx="11"/>
          </p:nvPr>
        </p:nvSpPr>
        <p:spPr>
          <a:xfrm>
            <a:off x="0" y="2"/>
            <a:ext cx="12192000" cy="4281714"/>
          </a:xfrm>
          <a:custGeom>
            <a:avLst/>
            <a:gdLst>
              <a:gd name="connsiteX0" fmla="*/ 0 w 12192000"/>
              <a:gd name="connsiteY0" fmla="*/ 0 h 5254171"/>
              <a:gd name="connsiteX1" fmla="*/ 12192000 w 12192000"/>
              <a:gd name="connsiteY1" fmla="*/ 0 h 5254171"/>
              <a:gd name="connsiteX2" fmla="*/ 12192000 w 12192000"/>
              <a:gd name="connsiteY2" fmla="*/ 5254171 h 5254171"/>
              <a:gd name="connsiteX3" fmla="*/ 0 w 12192000"/>
              <a:gd name="connsiteY3" fmla="*/ 5254171 h 5254171"/>
            </a:gdLst>
            <a:ahLst/>
            <a:cxnLst>
              <a:cxn ang="0">
                <a:pos x="connsiteX0" y="connsiteY0"/>
              </a:cxn>
              <a:cxn ang="0">
                <a:pos x="connsiteX1" y="connsiteY1"/>
              </a:cxn>
              <a:cxn ang="0">
                <a:pos x="connsiteX2" y="connsiteY2"/>
              </a:cxn>
              <a:cxn ang="0">
                <a:pos x="connsiteX3" y="connsiteY3"/>
              </a:cxn>
            </a:cxnLst>
            <a:rect l="l" t="t" r="r" b="b"/>
            <a:pathLst>
              <a:path w="12192000" h="5254171">
                <a:moveTo>
                  <a:pt x="0" y="0"/>
                </a:moveTo>
                <a:lnTo>
                  <a:pt x="12192000" y="0"/>
                </a:lnTo>
                <a:lnTo>
                  <a:pt x="12192000" y="5254171"/>
                </a:lnTo>
                <a:lnTo>
                  <a:pt x="0" y="5254171"/>
                </a:lnTo>
                <a:close/>
              </a:path>
            </a:pathLst>
          </a:custGeom>
          <a:solidFill>
            <a:schemeClr val="bg2">
              <a:lumMod val="95000"/>
            </a:schemeClr>
          </a:solidFill>
        </p:spPr>
        <p:txBody>
          <a:bodyPr wrap="square">
            <a:noAutofit/>
          </a:bodyPr>
          <a:lstStyle>
            <a:lvl1pPr>
              <a:defRPr sz="800"/>
            </a:lvl1pPr>
          </a:lstStyle>
          <a:p>
            <a:endParaRPr lang="en-ID"/>
          </a:p>
        </p:txBody>
      </p:sp>
      <p:sp>
        <p:nvSpPr>
          <p:cNvPr id="7" name="Text Placeholder 7">
            <a:extLst>
              <a:ext uri="{FF2B5EF4-FFF2-40B4-BE49-F238E27FC236}">
                <a16:creationId xmlns:a16="http://schemas.microsoft.com/office/drawing/2014/main" id="{3A9F4538-A26D-4532-AFEA-B777BFB85B8C}"/>
              </a:ext>
            </a:extLst>
          </p:cNvPr>
          <p:cNvSpPr>
            <a:spLocks noGrp="1"/>
          </p:cNvSpPr>
          <p:nvPr>
            <p:ph type="body" sz="quarter" idx="12" hasCustomPrompt="1"/>
          </p:nvPr>
        </p:nvSpPr>
        <p:spPr>
          <a:xfrm>
            <a:off x="1270000" y="1384299"/>
            <a:ext cx="3476171" cy="1794329"/>
          </a:xfrm>
        </p:spPr>
        <p:txBody>
          <a:bodyPr anchor="ctr">
            <a:normAutofit/>
          </a:bodyPr>
          <a:lstStyle>
            <a:lvl1pPr marL="0" indent="0">
              <a:lnSpc>
                <a:spcPct val="100000"/>
              </a:lnSpc>
              <a:buNone/>
              <a:defRPr sz="3600" b="1">
                <a:solidFill>
                  <a:schemeClr val="bg2"/>
                </a:solidFill>
                <a:latin typeface="+mj-lt"/>
              </a:defRPr>
            </a:lvl1pPr>
          </a:lstStyle>
          <a:p>
            <a:pPr lvl="0"/>
            <a:r>
              <a:rPr lang="id-ID" dirty="0"/>
              <a:t>Write Title Here</a:t>
            </a:r>
            <a:endParaRPr lang="en-ID" dirty="0"/>
          </a:p>
        </p:txBody>
      </p:sp>
      <p:sp>
        <p:nvSpPr>
          <p:cNvPr id="12" name="Picture Placeholder 11">
            <a:extLst>
              <a:ext uri="{FF2B5EF4-FFF2-40B4-BE49-F238E27FC236}">
                <a16:creationId xmlns:a16="http://schemas.microsoft.com/office/drawing/2014/main" id="{42D81DEE-EC00-4FEE-A40C-DDF6450AAB02}"/>
              </a:ext>
            </a:extLst>
          </p:cNvPr>
          <p:cNvSpPr>
            <a:spLocks noGrp="1"/>
          </p:cNvSpPr>
          <p:nvPr>
            <p:ph type="pic" sz="quarter" idx="13"/>
          </p:nvPr>
        </p:nvSpPr>
        <p:spPr>
          <a:xfrm>
            <a:off x="1391384" y="4824167"/>
            <a:ext cx="1299068" cy="1299068"/>
          </a:xfrm>
          <a:prstGeom prst="ellipse">
            <a:avLst/>
          </a:prstGeom>
          <a:solidFill>
            <a:schemeClr val="bg2">
              <a:lumMod val="95000"/>
            </a:schemeClr>
          </a:solidFill>
        </p:spPr>
        <p:txBody>
          <a:bodyPr wrap="square">
            <a:noAutofit/>
          </a:bodyPr>
          <a:lstStyle>
            <a:lvl1pPr>
              <a:defRPr sz="800"/>
            </a:lvl1pPr>
          </a:lstStyle>
          <a:p>
            <a:endParaRPr lang="en-ID"/>
          </a:p>
        </p:txBody>
      </p:sp>
    </p:spTree>
    <p:extLst>
      <p:ext uri="{BB962C8B-B14F-4D97-AF65-F5344CB8AC3E}">
        <p14:creationId xmlns:p14="http://schemas.microsoft.com/office/powerpoint/2010/main" val="27300926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7415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995D02E0-08AF-45A7-9EA2-1D150A2A47EC}"/>
              </a:ext>
            </a:extLst>
          </p:cNvPr>
          <p:cNvSpPr>
            <a:spLocks noGrp="1"/>
          </p:cNvSpPr>
          <p:nvPr>
            <p:ph type="pic" sz="quarter" idx="10"/>
          </p:nvPr>
        </p:nvSpPr>
        <p:spPr>
          <a:xfrm>
            <a:off x="0" y="-1"/>
            <a:ext cx="2485292" cy="6858001"/>
          </a:xfrm>
          <a:solidFill>
            <a:schemeClr val="bg2">
              <a:lumMod val="95000"/>
            </a:schemeClr>
          </a:solidFill>
        </p:spPr>
        <p:txBody>
          <a:bodyPr>
            <a:normAutofit/>
          </a:bodyPr>
          <a:lstStyle>
            <a:lvl1pPr>
              <a:defRPr sz="800"/>
            </a:lvl1pPr>
          </a:lstStyle>
          <a:p>
            <a:endParaRPr lang="en-US"/>
          </a:p>
        </p:txBody>
      </p:sp>
      <p:sp>
        <p:nvSpPr>
          <p:cNvPr id="3" name="Picture Placeholder 15">
            <a:extLst>
              <a:ext uri="{FF2B5EF4-FFF2-40B4-BE49-F238E27FC236}">
                <a16:creationId xmlns:a16="http://schemas.microsoft.com/office/drawing/2014/main" id="{8774E7A7-3A2B-469B-8FA1-4EE403E46BC3}"/>
              </a:ext>
            </a:extLst>
          </p:cNvPr>
          <p:cNvSpPr>
            <a:spLocks noGrp="1"/>
          </p:cNvSpPr>
          <p:nvPr>
            <p:ph type="pic" sz="quarter" idx="11"/>
          </p:nvPr>
        </p:nvSpPr>
        <p:spPr>
          <a:xfrm>
            <a:off x="2485292" y="-1"/>
            <a:ext cx="2701714" cy="2450127"/>
          </a:xfrm>
          <a:solidFill>
            <a:schemeClr val="bg2">
              <a:lumMod val="75000"/>
            </a:schemeClr>
          </a:solidFill>
        </p:spPr>
        <p:txBody>
          <a:bodyPr>
            <a:normAutofit/>
          </a:bodyPr>
          <a:lstStyle>
            <a:lvl1pPr>
              <a:defRPr sz="800"/>
            </a:lvl1pPr>
          </a:lstStyle>
          <a:p>
            <a:endParaRPr lang="en-US"/>
          </a:p>
        </p:txBody>
      </p:sp>
      <p:sp>
        <p:nvSpPr>
          <p:cNvPr id="4" name="Picture Placeholder 17">
            <a:extLst>
              <a:ext uri="{FF2B5EF4-FFF2-40B4-BE49-F238E27FC236}">
                <a16:creationId xmlns:a16="http://schemas.microsoft.com/office/drawing/2014/main" id="{A2DADBD3-E7D3-423A-8E24-E41D07C5CD38}"/>
              </a:ext>
            </a:extLst>
          </p:cNvPr>
          <p:cNvSpPr>
            <a:spLocks noGrp="1"/>
          </p:cNvSpPr>
          <p:nvPr>
            <p:ph type="pic" sz="quarter" idx="12"/>
          </p:nvPr>
        </p:nvSpPr>
        <p:spPr>
          <a:xfrm>
            <a:off x="2485290" y="2450125"/>
            <a:ext cx="1787318" cy="1957747"/>
          </a:xfrm>
          <a:solidFill>
            <a:schemeClr val="bg2">
              <a:lumMod val="85000"/>
            </a:schemeClr>
          </a:solidFill>
        </p:spPr>
        <p:txBody>
          <a:bodyPr>
            <a:normAutofit/>
          </a:bodyPr>
          <a:lstStyle>
            <a:lvl1pPr>
              <a:defRPr sz="800"/>
            </a:lvl1pPr>
          </a:lstStyle>
          <a:p>
            <a:endParaRPr lang="en-US"/>
          </a:p>
        </p:txBody>
      </p:sp>
      <p:sp>
        <p:nvSpPr>
          <p:cNvPr id="5" name="Picture Placeholder 19">
            <a:extLst>
              <a:ext uri="{FF2B5EF4-FFF2-40B4-BE49-F238E27FC236}">
                <a16:creationId xmlns:a16="http://schemas.microsoft.com/office/drawing/2014/main" id="{F528B9A6-BC96-41BE-B209-DE378A84CBCE}"/>
              </a:ext>
            </a:extLst>
          </p:cNvPr>
          <p:cNvSpPr>
            <a:spLocks noGrp="1"/>
          </p:cNvSpPr>
          <p:nvPr>
            <p:ph type="pic" sz="quarter" idx="13"/>
          </p:nvPr>
        </p:nvSpPr>
        <p:spPr>
          <a:xfrm>
            <a:off x="2485289" y="4407871"/>
            <a:ext cx="5434100" cy="2450125"/>
          </a:xfrm>
          <a:solidFill>
            <a:schemeClr val="bg2">
              <a:lumMod val="65000"/>
            </a:schemeClr>
          </a:solidFill>
        </p:spPr>
        <p:txBody>
          <a:bodyPr>
            <a:normAutofit/>
          </a:bodyPr>
          <a:lstStyle>
            <a:lvl1pPr>
              <a:defRPr sz="800"/>
            </a:lvl1pPr>
          </a:lstStyle>
          <a:p>
            <a:endParaRPr lang="en-US"/>
          </a:p>
        </p:txBody>
      </p:sp>
      <p:sp>
        <p:nvSpPr>
          <p:cNvPr id="6" name="Picture Placeholder 21">
            <a:extLst>
              <a:ext uri="{FF2B5EF4-FFF2-40B4-BE49-F238E27FC236}">
                <a16:creationId xmlns:a16="http://schemas.microsoft.com/office/drawing/2014/main" id="{6EA2498B-C7DC-4EEE-BD6E-9F6DD78E4891}"/>
              </a:ext>
            </a:extLst>
          </p:cNvPr>
          <p:cNvSpPr>
            <a:spLocks noGrp="1"/>
          </p:cNvSpPr>
          <p:nvPr>
            <p:ph type="pic" sz="quarter" idx="14"/>
          </p:nvPr>
        </p:nvSpPr>
        <p:spPr>
          <a:xfrm>
            <a:off x="5187005" y="0"/>
            <a:ext cx="4519699" cy="2450122"/>
          </a:xfrm>
          <a:solidFill>
            <a:schemeClr val="bg2">
              <a:lumMod val="85000"/>
            </a:schemeClr>
          </a:solidFill>
        </p:spPr>
        <p:txBody>
          <a:bodyPr>
            <a:normAutofit/>
          </a:bodyPr>
          <a:lstStyle>
            <a:lvl1pPr>
              <a:defRPr sz="800"/>
            </a:lvl1pPr>
          </a:lstStyle>
          <a:p>
            <a:endParaRPr lang="en-US"/>
          </a:p>
        </p:txBody>
      </p:sp>
      <p:sp>
        <p:nvSpPr>
          <p:cNvPr id="7" name="Picture Placeholder 23">
            <a:extLst>
              <a:ext uri="{FF2B5EF4-FFF2-40B4-BE49-F238E27FC236}">
                <a16:creationId xmlns:a16="http://schemas.microsoft.com/office/drawing/2014/main" id="{BBA3CE35-5B21-4ADF-8A48-F450EDF2D3EF}"/>
              </a:ext>
            </a:extLst>
          </p:cNvPr>
          <p:cNvSpPr>
            <a:spLocks noGrp="1"/>
          </p:cNvSpPr>
          <p:nvPr>
            <p:ph type="pic" sz="quarter" idx="15"/>
          </p:nvPr>
        </p:nvSpPr>
        <p:spPr>
          <a:xfrm>
            <a:off x="9706704" y="0"/>
            <a:ext cx="2485292" cy="2450122"/>
          </a:xfrm>
          <a:solidFill>
            <a:schemeClr val="bg2">
              <a:lumMod val="95000"/>
            </a:schemeClr>
          </a:solidFill>
        </p:spPr>
        <p:txBody>
          <a:bodyPr>
            <a:normAutofit/>
          </a:bodyPr>
          <a:lstStyle>
            <a:lvl1pPr>
              <a:defRPr sz="800"/>
            </a:lvl1pPr>
          </a:lstStyle>
          <a:p>
            <a:endParaRPr lang="en-US"/>
          </a:p>
        </p:txBody>
      </p:sp>
      <p:sp>
        <p:nvSpPr>
          <p:cNvPr id="8" name="Picture Placeholder 25">
            <a:extLst>
              <a:ext uri="{FF2B5EF4-FFF2-40B4-BE49-F238E27FC236}">
                <a16:creationId xmlns:a16="http://schemas.microsoft.com/office/drawing/2014/main" id="{13A2E302-6ED2-4DF1-9BB5-5D350ACD5B23}"/>
              </a:ext>
            </a:extLst>
          </p:cNvPr>
          <p:cNvSpPr>
            <a:spLocks noGrp="1"/>
          </p:cNvSpPr>
          <p:nvPr>
            <p:ph type="pic" sz="quarter" idx="16"/>
          </p:nvPr>
        </p:nvSpPr>
        <p:spPr>
          <a:xfrm>
            <a:off x="7919388" y="2450122"/>
            <a:ext cx="4272611" cy="4407878"/>
          </a:xfrm>
          <a:solidFill>
            <a:schemeClr val="bg2">
              <a:lumMod val="75000"/>
            </a:schemeClr>
          </a:solidFill>
        </p:spPr>
        <p:txBody>
          <a:bodyPr>
            <a:normAutofit/>
          </a:bodyPr>
          <a:lstStyle>
            <a:lvl1pPr>
              <a:defRPr sz="800"/>
            </a:lvl1pPr>
          </a:lstStyle>
          <a:p>
            <a:endParaRPr lang="en-US"/>
          </a:p>
        </p:txBody>
      </p:sp>
      <p:sp>
        <p:nvSpPr>
          <p:cNvPr id="10" name="Text Placeholder 7">
            <a:extLst>
              <a:ext uri="{FF2B5EF4-FFF2-40B4-BE49-F238E27FC236}">
                <a16:creationId xmlns:a16="http://schemas.microsoft.com/office/drawing/2014/main" id="{45698A41-6F92-4728-BAEF-C06A41E18699}"/>
              </a:ext>
            </a:extLst>
          </p:cNvPr>
          <p:cNvSpPr>
            <a:spLocks noGrp="1"/>
          </p:cNvSpPr>
          <p:nvPr>
            <p:ph type="body" sz="quarter" idx="17" hasCustomPrompt="1"/>
          </p:nvPr>
        </p:nvSpPr>
        <p:spPr>
          <a:xfrm>
            <a:off x="4165600" y="2583344"/>
            <a:ext cx="3860800" cy="1691308"/>
          </a:xfrm>
        </p:spPr>
        <p:txBody>
          <a:bodyPr anchor="ctr">
            <a:normAutofit/>
          </a:bodyPr>
          <a:lstStyle>
            <a:lvl1pPr marL="0" indent="0" algn="ctr">
              <a:lnSpc>
                <a:spcPct val="100000"/>
              </a:lnSpc>
              <a:buNone/>
              <a:defRPr sz="3600" b="1">
                <a:solidFill>
                  <a:schemeClr val="bg2"/>
                </a:solidFill>
                <a:latin typeface="+mj-lt"/>
              </a:defRPr>
            </a:lvl1pPr>
          </a:lstStyle>
          <a:p>
            <a:pPr lvl="0"/>
            <a:r>
              <a:rPr lang="id-ID" dirty="0"/>
              <a:t>Title Here</a:t>
            </a:r>
            <a:endParaRPr lang="en-ID" dirty="0"/>
          </a:p>
        </p:txBody>
      </p:sp>
    </p:spTree>
    <p:extLst>
      <p:ext uri="{BB962C8B-B14F-4D97-AF65-F5344CB8AC3E}">
        <p14:creationId xmlns:p14="http://schemas.microsoft.com/office/powerpoint/2010/main" val="19403183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C3BD696-623D-4422-AABF-90F34095EA4D}"/>
              </a:ext>
            </a:extLst>
          </p:cNvPr>
          <p:cNvSpPr>
            <a:spLocks noGrp="1"/>
          </p:cNvSpPr>
          <p:nvPr>
            <p:ph type="pic" sz="quarter" idx="12"/>
          </p:nvPr>
        </p:nvSpPr>
        <p:spPr>
          <a:xfrm>
            <a:off x="3238500" y="3124200"/>
            <a:ext cx="3148013" cy="1924050"/>
          </a:xfrm>
          <a:solidFill>
            <a:schemeClr val="bg2">
              <a:lumMod val="85000"/>
            </a:schemeClr>
          </a:solidFill>
        </p:spPr>
        <p:txBody>
          <a:bodyPr>
            <a:normAutofit/>
          </a:bodyPr>
          <a:lstStyle>
            <a:lvl1pPr>
              <a:defRPr sz="800"/>
            </a:lvl1pPr>
          </a:lstStyle>
          <a:p>
            <a:endParaRPr lang="en-ID"/>
          </a:p>
        </p:txBody>
      </p:sp>
      <p:sp>
        <p:nvSpPr>
          <p:cNvPr id="8" name="Picture Placeholder 7">
            <a:extLst>
              <a:ext uri="{FF2B5EF4-FFF2-40B4-BE49-F238E27FC236}">
                <a16:creationId xmlns:a16="http://schemas.microsoft.com/office/drawing/2014/main" id="{05245AF8-8E44-41E6-9DA5-F4F52E6B1CB7}"/>
              </a:ext>
            </a:extLst>
          </p:cNvPr>
          <p:cNvSpPr>
            <a:spLocks noGrp="1"/>
          </p:cNvSpPr>
          <p:nvPr>
            <p:ph type="pic" sz="quarter" idx="13"/>
          </p:nvPr>
        </p:nvSpPr>
        <p:spPr>
          <a:xfrm>
            <a:off x="6229350" y="4629151"/>
            <a:ext cx="598488" cy="1257300"/>
          </a:xfrm>
          <a:prstGeom prst="roundRect">
            <a:avLst>
              <a:gd name="adj" fmla="val 8312"/>
            </a:avLst>
          </a:prstGeom>
          <a:solidFill>
            <a:schemeClr val="bg2">
              <a:lumMod val="95000"/>
            </a:schemeClr>
          </a:solidFill>
        </p:spPr>
        <p:txBody>
          <a:bodyPr>
            <a:normAutofit/>
          </a:bodyPr>
          <a:lstStyle>
            <a:lvl1pPr>
              <a:defRPr sz="800"/>
            </a:lvl1pPr>
          </a:lstStyle>
          <a:p>
            <a:endParaRPr lang="en-ID" dirty="0"/>
          </a:p>
        </p:txBody>
      </p:sp>
      <p:sp>
        <p:nvSpPr>
          <p:cNvPr id="2" name="Text Placeholder 7">
            <a:extLst>
              <a:ext uri="{FF2B5EF4-FFF2-40B4-BE49-F238E27FC236}">
                <a16:creationId xmlns:a16="http://schemas.microsoft.com/office/drawing/2014/main" id="{9BAD38D0-D730-4A0B-B298-4D44A98AA57C}"/>
              </a:ext>
            </a:extLst>
          </p:cNvPr>
          <p:cNvSpPr>
            <a:spLocks noGrp="1"/>
          </p:cNvSpPr>
          <p:nvPr>
            <p:ph type="body" sz="quarter" idx="11" hasCustomPrompt="1"/>
          </p:nvPr>
        </p:nvSpPr>
        <p:spPr>
          <a:xfrm>
            <a:off x="1159604" y="1079033"/>
            <a:ext cx="386080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
        <p:nvSpPr>
          <p:cNvPr id="25" name="Picture Placeholder 24">
            <a:extLst>
              <a:ext uri="{FF2B5EF4-FFF2-40B4-BE49-F238E27FC236}">
                <a16:creationId xmlns:a16="http://schemas.microsoft.com/office/drawing/2014/main" id="{6C7A3E17-6A2C-4B75-BB16-B94FDD1FA7EB}"/>
              </a:ext>
            </a:extLst>
          </p:cNvPr>
          <p:cNvSpPr>
            <a:spLocks noGrp="1"/>
          </p:cNvSpPr>
          <p:nvPr>
            <p:ph type="pic" sz="quarter" idx="14"/>
          </p:nvPr>
        </p:nvSpPr>
        <p:spPr>
          <a:xfrm>
            <a:off x="1216025" y="4521200"/>
            <a:ext cx="2381250" cy="1520825"/>
          </a:xfrm>
          <a:solidFill>
            <a:schemeClr val="bg2">
              <a:lumMod val="95000"/>
            </a:schemeClr>
          </a:solidFill>
        </p:spPr>
        <p:txBody>
          <a:bodyPr>
            <a:normAutofit/>
          </a:bodyPr>
          <a:lstStyle>
            <a:lvl1pPr>
              <a:defRPr sz="800"/>
            </a:lvl1pPr>
          </a:lstStyle>
          <a:p>
            <a:endParaRPr lang="en-ID"/>
          </a:p>
        </p:txBody>
      </p:sp>
    </p:spTree>
    <p:extLst>
      <p:ext uri="{BB962C8B-B14F-4D97-AF65-F5344CB8AC3E}">
        <p14:creationId xmlns:p14="http://schemas.microsoft.com/office/powerpoint/2010/main" val="3788869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B4F13727-25D4-4BBB-8920-E1DAFE19F84F}"/>
              </a:ext>
            </a:extLst>
          </p:cNvPr>
          <p:cNvSpPr>
            <a:spLocks noGrp="1"/>
          </p:cNvSpPr>
          <p:nvPr>
            <p:ph type="body" sz="quarter" idx="11" hasCustomPrompt="1"/>
          </p:nvPr>
        </p:nvSpPr>
        <p:spPr>
          <a:xfrm>
            <a:off x="1159604" y="1079033"/>
            <a:ext cx="386080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
        <p:nvSpPr>
          <p:cNvPr id="7" name="Picture Placeholder 6">
            <a:extLst>
              <a:ext uri="{FF2B5EF4-FFF2-40B4-BE49-F238E27FC236}">
                <a16:creationId xmlns:a16="http://schemas.microsoft.com/office/drawing/2014/main" id="{F17DDD20-E439-4881-9E1C-A4C39F72110F}"/>
              </a:ext>
            </a:extLst>
          </p:cNvPr>
          <p:cNvSpPr>
            <a:spLocks noGrp="1"/>
          </p:cNvSpPr>
          <p:nvPr>
            <p:ph type="pic" sz="quarter" idx="12"/>
          </p:nvPr>
        </p:nvSpPr>
        <p:spPr>
          <a:xfrm>
            <a:off x="7061200" y="1301750"/>
            <a:ext cx="4368800" cy="2470150"/>
          </a:xfrm>
          <a:solidFill>
            <a:schemeClr val="bg2">
              <a:lumMod val="95000"/>
            </a:schemeClr>
          </a:solidFill>
        </p:spPr>
        <p:txBody>
          <a:bodyPr>
            <a:normAutofit/>
          </a:bodyPr>
          <a:lstStyle>
            <a:lvl1pPr>
              <a:defRPr sz="800"/>
            </a:lvl1pPr>
          </a:lstStyle>
          <a:p>
            <a:endParaRPr lang="en-ID"/>
          </a:p>
        </p:txBody>
      </p:sp>
    </p:spTree>
    <p:extLst>
      <p:ext uri="{BB962C8B-B14F-4D97-AF65-F5344CB8AC3E}">
        <p14:creationId xmlns:p14="http://schemas.microsoft.com/office/powerpoint/2010/main" val="413066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EBFFAE43-E841-4E37-97C5-B09F8828BA3C}"/>
              </a:ext>
            </a:extLst>
          </p:cNvPr>
          <p:cNvSpPr>
            <a:spLocks noGrp="1"/>
          </p:cNvSpPr>
          <p:nvPr>
            <p:ph type="body" sz="quarter" idx="11" hasCustomPrompt="1"/>
          </p:nvPr>
        </p:nvSpPr>
        <p:spPr>
          <a:xfrm>
            <a:off x="6527802" y="980847"/>
            <a:ext cx="386080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20339618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5E4F3026-30DE-449A-A9AA-9B2DDA0F9807}"/>
              </a:ext>
            </a:extLst>
          </p:cNvPr>
          <p:cNvSpPr>
            <a:spLocks noGrp="1"/>
          </p:cNvSpPr>
          <p:nvPr>
            <p:ph type="body" sz="quarter" idx="11" hasCustomPrompt="1"/>
          </p:nvPr>
        </p:nvSpPr>
        <p:spPr>
          <a:xfrm>
            <a:off x="1943100" y="673100"/>
            <a:ext cx="8305800" cy="795338"/>
          </a:xfrm>
        </p:spPr>
        <p:txBody>
          <a:bodyPr anchor="ctr">
            <a:normAutofit/>
          </a:bodyPr>
          <a:lstStyle>
            <a:lvl1pPr marL="0" indent="0" algn="ctr">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35417705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EA9C383-C5A8-49FF-AD94-1BDDA4D6B0BE}"/>
              </a:ext>
            </a:extLst>
          </p:cNvPr>
          <p:cNvSpPr>
            <a:spLocks noGrp="1"/>
          </p:cNvSpPr>
          <p:nvPr>
            <p:ph type="body" sz="quarter" idx="10" hasCustomPrompt="1"/>
          </p:nvPr>
        </p:nvSpPr>
        <p:spPr>
          <a:xfrm>
            <a:off x="863600" y="1689100"/>
            <a:ext cx="2565400" cy="1231900"/>
          </a:xfrm>
        </p:spPr>
        <p:txBody>
          <a:bodyPr anchor="ctr">
            <a:normAutofit/>
          </a:bodyPr>
          <a:lstStyle>
            <a:lvl1pPr marL="0" indent="0">
              <a:lnSpc>
                <a:spcPct val="100000"/>
              </a:lnSpc>
              <a:buNone/>
              <a:defRPr sz="3600" b="1">
                <a:solidFill>
                  <a:schemeClr val="bg2"/>
                </a:solidFill>
                <a:latin typeface="+mj-lt"/>
              </a:defRPr>
            </a:lvl1pPr>
          </a:lstStyle>
          <a:p>
            <a:pPr lvl="0"/>
            <a:r>
              <a:rPr lang="id-ID" dirty="0"/>
              <a:t>Title Here</a:t>
            </a:r>
            <a:endParaRPr lang="en-ID" dirty="0"/>
          </a:p>
        </p:txBody>
      </p:sp>
    </p:spTree>
    <p:extLst>
      <p:ext uri="{BB962C8B-B14F-4D97-AF65-F5344CB8AC3E}">
        <p14:creationId xmlns:p14="http://schemas.microsoft.com/office/powerpoint/2010/main" val="20265203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5FE1FD1-7831-47BA-90D3-84F7A01346C9}"/>
              </a:ext>
            </a:extLst>
          </p:cNvPr>
          <p:cNvSpPr>
            <a:spLocks noGrp="1"/>
          </p:cNvSpPr>
          <p:nvPr>
            <p:ph type="pic" sz="quarter" idx="11"/>
          </p:nvPr>
        </p:nvSpPr>
        <p:spPr>
          <a:xfrm>
            <a:off x="0" y="2"/>
            <a:ext cx="12192000" cy="4281714"/>
          </a:xfrm>
          <a:custGeom>
            <a:avLst/>
            <a:gdLst>
              <a:gd name="connsiteX0" fmla="*/ 0 w 12192000"/>
              <a:gd name="connsiteY0" fmla="*/ 0 h 5254171"/>
              <a:gd name="connsiteX1" fmla="*/ 12192000 w 12192000"/>
              <a:gd name="connsiteY1" fmla="*/ 0 h 5254171"/>
              <a:gd name="connsiteX2" fmla="*/ 12192000 w 12192000"/>
              <a:gd name="connsiteY2" fmla="*/ 5254171 h 5254171"/>
              <a:gd name="connsiteX3" fmla="*/ 0 w 12192000"/>
              <a:gd name="connsiteY3" fmla="*/ 5254171 h 5254171"/>
            </a:gdLst>
            <a:ahLst/>
            <a:cxnLst>
              <a:cxn ang="0">
                <a:pos x="connsiteX0" y="connsiteY0"/>
              </a:cxn>
              <a:cxn ang="0">
                <a:pos x="connsiteX1" y="connsiteY1"/>
              </a:cxn>
              <a:cxn ang="0">
                <a:pos x="connsiteX2" y="connsiteY2"/>
              </a:cxn>
              <a:cxn ang="0">
                <a:pos x="connsiteX3" y="connsiteY3"/>
              </a:cxn>
            </a:cxnLst>
            <a:rect l="l" t="t" r="r" b="b"/>
            <a:pathLst>
              <a:path w="12192000" h="5254171">
                <a:moveTo>
                  <a:pt x="0" y="0"/>
                </a:moveTo>
                <a:lnTo>
                  <a:pt x="12192000" y="0"/>
                </a:lnTo>
                <a:lnTo>
                  <a:pt x="12192000" y="5254171"/>
                </a:lnTo>
                <a:lnTo>
                  <a:pt x="0" y="5254171"/>
                </a:lnTo>
                <a:close/>
              </a:path>
            </a:pathLst>
          </a:custGeom>
          <a:solidFill>
            <a:schemeClr val="bg2">
              <a:lumMod val="95000"/>
            </a:schemeClr>
          </a:solidFill>
        </p:spPr>
        <p:txBody>
          <a:bodyPr wrap="square">
            <a:noAutofit/>
          </a:bodyPr>
          <a:lstStyle>
            <a:lvl1pPr>
              <a:defRPr sz="800"/>
            </a:lvl1pPr>
          </a:lstStyle>
          <a:p>
            <a:endParaRPr lang="en-ID"/>
          </a:p>
        </p:txBody>
      </p:sp>
      <p:sp>
        <p:nvSpPr>
          <p:cNvPr id="7" name="Text Placeholder 7">
            <a:extLst>
              <a:ext uri="{FF2B5EF4-FFF2-40B4-BE49-F238E27FC236}">
                <a16:creationId xmlns:a16="http://schemas.microsoft.com/office/drawing/2014/main" id="{3A9F4538-A26D-4532-AFEA-B777BFB85B8C}"/>
              </a:ext>
            </a:extLst>
          </p:cNvPr>
          <p:cNvSpPr>
            <a:spLocks noGrp="1"/>
          </p:cNvSpPr>
          <p:nvPr>
            <p:ph type="body" sz="quarter" idx="12" hasCustomPrompt="1"/>
          </p:nvPr>
        </p:nvSpPr>
        <p:spPr>
          <a:xfrm>
            <a:off x="1270000" y="1384299"/>
            <a:ext cx="3476171" cy="1794329"/>
          </a:xfrm>
        </p:spPr>
        <p:txBody>
          <a:bodyPr anchor="ctr">
            <a:normAutofit/>
          </a:bodyPr>
          <a:lstStyle>
            <a:lvl1pPr marL="0" indent="0">
              <a:lnSpc>
                <a:spcPct val="100000"/>
              </a:lnSpc>
              <a:buNone/>
              <a:defRPr sz="3600" b="1">
                <a:solidFill>
                  <a:schemeClr val="bg2"/>
                </a:solidFill>
                <a:latin typeface="+mj-lt"/>
              </a:defRPr>
            </a:lvl1pPr>
          </a:lstStyle>
          <a:p>
            <a:pPr lvl="0"/>
            <a:r>
              <a:rPr lang="id-ID" dirty="0"/>
              <a:t>Write Title Here</a:t>
            </a:r>
            <a:endParaRPr lang="en-ID" dirty="0"/>
          </a:p>
        </p:txBody>
      </p:sp>
      <p:sp>
        <p:nvSpPr>
          <p:cNvPr id="12" name="Picture Placeholder 11">
            <a:extLst>
              <a:ext uri="{FF2B5EF4-FFF2-40B4-BE49-F238E27FC236}">
                <a16:creationId xmlns:a16="http://schemas.microsoft.com/office/drawing/2014/main" id="{42D81DEE-EC00-4FEE-A40C-DDF6450AAB02}"/>
              </a:ext>
            </a:extLst>
          </p:cNvPr>
          <p:cNvSpPr>
            <a:spLocks noGrp="1"/>
          </p:cNvSpPr>
          <p:nvPr>
            <p:ph type="pic" sz="quarter" idx="13"/>
          </p:nvPr>
        </p:nvSpPr>
        <p:spPr>
          <a:xfrm>
            <a:off x="1391384" y="4824167"/>
            <a:ext cx="1299068" cy="1299068"/>
          </a:xfrm>
          <a:prstGeom prst="ellipse">
            <a:avLst/>
          </a:prstGeom>
          <a:solidFill>
            <a:schemeClr val="bg2">
              <a:lumMod val="95000"/>
            </a:schemeClr>
          </a:solidFill>
        </p:spPr>
        <p:txBody>
          <a:bodyPr wrap="square">
            <a:noAutofit/>
          </a:bodyPr>
          <a:lstStyle>
            <a:lvl1pPr>
              <a:defRPr sz="800"/>
            </a:lvl1pPr>
          </a:lstStyle>
          <a:p>
            <a:endParaRPr lang="en-ID"/>
          </a:p>
        </p:txBody>
      </p:sp>
    </p:spTree>
    <p:extLst>
      <p:ext uri="{BB962C8B-B14F-4D97-AF65-F5344CB8AC3E}">
        <p14:creationId xmlns:p14="http://schemas.microsoft.com/office/powerpoint/2010/main" val="31339652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CC9BB4F-A4A8-4213-9408-923A2948BBEA}"/>
              </a:ext>
            </a:extLst>
          </p:cNvPr>
          <p:cNvSpPr>
            <a:spLocks noGrp="1"/>
          </p:cNvSpPr>
          <p:nvPr>
            <p:ph type="pic" sz="quarter" idx="10"/>
          </p:nvPr>
        </p:nvSpPr>
        <p:spPr>
          <a:xfrm>
            <a:off x="1379914" y="2179643"/>
            <a:ext cx="9526385" cy="2848810"/>
          </a:xfrm>
          <a:custGeom>
            <a:avLst/>
            <a:gdLst>
              <a:gd name="connsiteX0" fmla="*/ 0 w 9526385"/>
              <a:gd name="connsiteY0" fmla="*/ 0 h 2848810"/>
              <a:gd name="connsiteX1" fmla="*/ 9526385 w 9526385"/>
              <a:gd name="connsiteY1" fmla="*/ 0 h 2848810"/>
              <a:gd name="connsiteX2" fmla="*/ 9526385 w 9526385"/>
              <a:gd name="connsiteY2" fmla="*/ 2848810 h 2848810"/>
              <a:gd name="connsiteX3" fmla="*/ 0 w 9526385"/>
              <a:gd name="connsiteY3" fmla="*/ 2848810 h 2848810"/>
            </a:gdLst>
            <a:ahLst/>
            <a:cxnLst>
              <a:cxn ang="0">
                <a:pos x="connsiteX0" y="connsiteY0"/>
              </a:cxn>
              <a:cxn ang="0">
                <a:pos x="connsiteX1" y="connsiteY1"/>
              </a:cxn>
              <a:cxn ang="0">
                <a:pos x="connsiteX2" y="connsiteY2"/>
              </a:cxn>
              <a:cxn ang="0">
                <a:pos x="connsiteX3" y="connsiteY3"/>
              </a:cxn>
            </a:cxnLst>
            <a:rect l="l" t="t" r="r" b="b"/>
            <a:pathLst>
              <a:path w="9526385" h="2848810">
                <a:moveTo>
                  <a:pt x="0" y="0"/>
                </a:moveTo>
                <a:lnTo>
                  <a:pt x="9526385" y="0"/>
                </a:lnTo>
                <a:lnTo>
                  <a:pt x="9526385" y="2848810"/>
                </a:lnTo>
                <a:lnTo>
                  <a:pt x="0" y="2848810"/>
                </a:lnTo>
                <a:close/>
              </a:path>
            </a:pathLst>
          </a:custGeom>
          <a:solidFill>
            <a:schemeClr val="bg2">
              <a:lumMod val="95000"/>
            </a:schemeClr>
          </a:solidFill>
        </p:spPr>
        <p:txBody>
          <a:bodyPr wrap="square">
            <a:noAutofit/>
          </a:bodyPr>
          <a:lstStyle>
            <a:lvl1pPr>
              <a:defRPr sz="800"/>
            </a:lvl1pPr>
          </a:lstStyle>
          <a:p>
            <a:endParaRPr lang="en-ID"/>
          </a:p>
        </p:txBody>
      </p:sp>
      <p:sp>
        <p:nvSpPr>
          <p:cNvPr id="9" name="Text Placeholder 7">
            <a:extLst>
              <a:ext uri="{FF2B5EF4-FFF2-40B4-BE49-F238E27FC236}">
                <a16:creationId xmlns:a16="http://schemas.microsoft.com/office/drawing/2014/main" id="{CB0077BE-ABC6-4887-AD07-482D0CE7BAE6}"/>
              </a:ext>
            </a:extLst>
          </p:cNvPr>
          <p:cNvSpPr>
            <a:spLocks noGrp="1"/>
          </p:cNvSpPr>
          <p:nvPr>
            <p:ph type="body" sz="quarter" idx="11" hasCustomPrompt="1"/>
          </p:nvPr>
        </p:nvSpPr>
        <p:spPr>
          <a:xfrm>
            <a:off x="1270000" y="1384300"/>
            <a:ext cx="5270500" cy="795338"/>
          </a:xfrm>
        </p:spPr>
        <p:txBody>
          <a:bodyPr anchor="ctr">
            <a:normAutofit/>
          </a:bodyPr>
          <a:lstStyle>
            <a:lvl1pPr marL="0" indent="0">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34407330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B2534D3-3637-44CB-AD10-4C4F14A001DA}"/>
              </a:ext>
            </a:extLst>
          </p:cNvPr>
          <p:cNvSpPr>
            <a:spLocks noGrp="1"/>
          </p:cNvSpPr>
          <p:nvPr>
            <p:ph type="pic" sz="quarter" idx="10"/>
          </p:nvPr>
        </p:nvSpPr>
        <p:spPr>
          <a:xfrm>
            <a:off x="0" y="3781425"/>
            <a:ext cx="2762925" cy="2324100"/>
          </a:xfrm>
          <a:custGeom>
            <a:avLst/>
            <a:gdLst>
              <a:gd name="connsiteX0" fmla="*/ 0 w 2762925"/>
              <a:gd name="connsiteY0" fmla="*/ 0 h 2324100"/>
              <a:gd name="connsiteX1" fmla="*/ 2762925 w 2762925"/>
              <a:gd name="connsiteY1" fmla="*/ 0 h 2324100"/>
              <a:gd name="connsiteX2" fmla="*/ 2762925 w 2762925"/>
              <a:gd name="connsiteY2" fmla="*/ 2324100 h 2324100"/>
              <a:gd name="connsiteX3" fmla="*/ 0 w 2762925"/>
              <a:gd name="connsiteY3" fmla="*/ 2324100 h 2324100"/>
            </a:gdLst>
            <a:ahLst/>
            <a:cxnLst>
              <a:cxn ang="0">
                <a:pos x="connsiteX0" y="connsiteY0"/>
              </a:cxn>
              <a:cxn ang="0">
                <a:pos x="connsiteX1" y="connsiteY1"/>
              </a:cxn>
              <a:cxn ang="0">
                <a:pos x="connsiteX2" y="connsiteY2"/>
              </a:cxn>
              <a:cxn ang="0">
                <a:pos x="connsiteX3" y="connsiteY3"/>
              </a:cxn>
            </a:cxnLst>
            <a:rect l="l" t="t" r="r" b="b"/>
            <a:pathLst>
              <a:path w="2762925" h="2324100">
                <a:moveTo>
                  <a:pt x="0" y="0"/>
                </a:moveTo>
                <a:lnTo>
                  <a:pt x="2762925" y="0"/>
                </a:lnTo>
                <a:lnTo>
                  <a:pt x="2762925" y="2324100"/>
                </a:lnTo>
                <a:lnTo>
                  <a:pt x="0" y="2324100"/>
                </a:lnTo>
                <a:close/>
              </a:path>
            </a:pathLst>
          </a:custGeom>
          <a:solidFill>
            <a:schemeClr val="bg2">
              <a:lumMod val="95000"/>
            </a:schemeClr>
          </a:solidFill>
        </p:spPr>
        <p:txBody>
          <a:bodyPr wrap="square">
            <a:noAutofit/>
          </a:bodyPr>
          <a:lstStyle>
            <a:lvl1pPr>
              <a:defRPr sz="800"/>
            </a:lvl1pPr>
          </a:lstStyle>
          <a:p>
            <a:endParaRPr lang="en-ID"/>
          </a:p>
        </p:txBody>
      </p:sp>
      <p:sp>
        <p:nvSpPr>
          <p:cNvPr id="12" name="Picture Placeholder 11">
            <a:extLst>
              <a:ext uri="{FF2B5EF4-FFF2-40B4-BE49-F238E27FC236}">
                <a16:creationId xmlns:a16="http://schemas.microsoft.com/office/drawing/2014/main" id="{A8D0600B-76A2-4EF0-80C1-4A66F0C8CD7C}"/>
              </a:ext>
            </a:extLst>
          </p:cNvPr>
          <p:cNvSpPr>
            <a:spLocks noGrp="1"/>
          </p:cNvSpPr>
          <p:nvPr>
            <p:ph type="pic" sz="quarter" idx="11"/>
          </p:nvPr>
        </p:nvSpPr>
        <p:spPr>
          <a:xfrm>
            <a:off x="2866799" y="3781425"/>
            <a:ext cx="2762925" cy="2324100"/>
          </a:xfrm>
          <a:custGeom>
            <a:avLst/>
            <a:gdLst>
              <a:gd name="connsiteX0" fmla="*/ 0 w 2762925"/>
              <a:gd name="connsiteY0" fmla="*/ 0 h 2324100"/>
              <a:gd name="connsiteX1" fmla="*/ 2762925 w 2762925"/>
              <a:gd name="connsiteY1" fmla="*/ 0 h 2324100"/>
              <a:gd name="connsiteX2" fmla="*/ 2762925 w 2762925"/>
              <a:gd name="connsiteY2" fmla="*/ 2324100 h 2324100"/>
              <a:gd name="connsiteX3" fmla="*/ 0 w 2762925"/>
              <a:gd name="connsiteY3" fmla="*/ 2324100 h 2324100"/>
            </a:gdLst>
            <a:ahLst/>
            <a:cxnLst>
              <a:cxn ang="0">
                <a:pos x="connsiteX0" y="connsiteY0"/>
              </a:cxn>
              <a:cxn ang="0">
                <a:pos x="connsiteX1" y="connsiteY1"/>
              </a:cxn>
              <a:cxn ang="0">
                <a:pos x="connsiteX2" y="connsiteY2"/>
              </a:cxn>
              <a:cxn ang="0">
                <a:pos x="connsiteX3" y="connsiteY3"/>
              </a:cxn>
            </a:cxnLst>
            <a:rect l="l" t="t" r="r" b="b"/>
            <a:pathLst>
              <a:path w="2762925" h="2324100">
                <a:moveTo>
                  <a:pt x="0" y="0"/>
                </a:moveTo>
                <a:lnTo>
                  <a:pt x="2762925" y="0"/>
                </a:lnTo>
                <a:lnTo>
                  <a:pt x="2762925" y="2324100"/>
                </a:lnTo>
                <a:lnTo>
                  <a:pt x="0" y="2324100"/>
                </a:lnTo>
                <a:close/>
              </a:path>
            </a:pathLst>
          </a:custGeom>
          <a:solidFill>
            <a:schemeClr val="bg2">
              <a:lumMod val="95000"/>
            </a:schemeClr>
          </a:solidFill>
        </p:spPr>
        <p:txBody>
          <a:bodyPr wrap="square">
            <a:noAutofit/>
          </a:bodyPr>
          <a:lstStyle>
            <a:lvl1pPr>
              <a:defRPr sz="800"/>
            </a:lvl1pPr>
          </a:lstStyle>
          <a:p>
            <a:endParaRPr lang="en-ID"/>
          </a:p>
        </p:txBody>
      </p:sp>
      <p:sp>
        <p:nvSpPr>
          <p:cNvPr id="13" name="Picture Placeholder 12">
            <a:extLst>
              <a:ext uri="{FF2B5EF4-FFF2-40B4-BE49-F238E27FC236}">
                <a16:creationId xmlns:a16="http://schemas.microsoft.com/office/drawing/2014/main" id="{A4BB82C9-0BA6-44C9-9969-1E99B76566C8}"/>
              </a:ext>
            </a:extLst>
          </p:cNvPr>
          <p:cNvSpPr>
            <a:spLocks noGrp="1"/>
          </p:cNvSpPr>
          <p:nvPr>
            <p:ph type="pic" sz="quarter" idx="12"/>
          </p:nvPr>
        </p:nvSpPr>
        <p:spPr>
          <a:xfrm>
            <a:off x="5733598" y="3781425"/>
            <a:ext cx="2762925" cy="2324100"/>
          </a:xfrm>
          <a:custGeom>
            <a:avLst/>
            <a:gdLst>
              <a:gd name="connsiteX0" fmla="*/ 0 w 2762925"/>
              <a:gd name="connsiteY0" fmla="*/ 0 h 2324100"/>
              <a:gd name="connsiteX1" fmla="*/ 2762925 w 2762925"/>
              <a:gd name="connsiteY1" fmla="*/ 0 h 2324100"/>
              <a:gd name="connsiteX2" fmla="*/ 2762925 w 2762925"/>
              <a:gd name="connsiteY2" fmla="*/ 2324100 h 2324100"/>
              <a:gd name="connsiteX3" fmla="*/ 0 w 2762925"/>
              <a:gd name="connsiteY3" fmla="*/ 2324100 h 2324100"/>
            </a:gdLst>
            <a:ahLst/>
            <a:cxnLst>
              <a:cxn ang="0">
                <a:pos x="connsiteX0" y="connsiteY0"/>
              </a:cxn>
              <a:cxn ang="0">
                <a:pos x="connsiteX1" y="connsiteY1"/>
              </a:cxn>
              <a:cxn ang="0">
                <a:pos x="connsiteX2" y="connsiteY2"/>
              </a:cxn>
              <a:cxn ang="0">
                <a:pos x="connsiteX3" y="connsiteY3"/>
              </a:cxn>
            </a:cxnLst>
            <a:rect l="l" t="t" r="r" b="b"/>
            <a:pathLst>
              <a:path w="2762925" h="2324100">
                <a:moveTo>
                  <a:pt x="0" y="0"/>
                </a:moveTo>
                <a:lnTo>
                  <a:pt x="2762925" y="0"/>
                </a:lnTo>
                <a:lnTo>
                  <a:pt x="2762925" y="2324100"/>
                </a:lnTo>
                <a:lnTo>
                  <a:pt x="0" y="2324100"/>
                </a:lnTo>
                <a:close/>
              </a:path>
            </a:pathLst>
          </a:custGeom>
          <a:solidFill>
            <a:schemeClr val="bg2">
              <a:lumMod val="95000"/>
            </a:schemeClr>
          </a:solidFill>
        </p:spPr>
        <p:txBody>
          <a:bodyPr wrap="square">
            <a:noAutofit/>
          </a:bodyPr>
          <a:lstStyle>
            <a:lvl1pPr>
              <a:defRPr sz="800"/>
            </a:lvl1pPr>
          </a:lstStyle>
          <a:p>
            <a:endParaRPr lang="en-ID"/>
          </a:p>
        </p:txBody>
      </p:sp>
      <p:sp>
        <p:nvSpPr>
          <p:cNvPr id="14" name="Picture Placeholder 13">
            <a:extLst>
              <a:ext uri="{FF2B5EF4-FFF2-40B4-BE49-F238E27FC236}">
                <a16:creationId xmlns:a16="http://schemas.microsoft.com/office/drawing/2014/main" id="{945652F4-111D-4286-9E9A-6EFCA84DCEA8}"/>
              </a:ext>
            </a:extLst>
          </p:cNvPr>
          <p:cNvSpPr>
            <a:spLocks noGrp="1"/>
          </p:cNvSpPr>
          <p:nvPr>
            <p:ph type="pic" sz="quarter" idx="13"/>
          </p:nvPr>
        </p:nvSpPr>
        <p:spPr>
          <a:xfrm>
            <a:off x="8600398" y="3781425"/>
            <a:ext cx="2762925" cy="2324100"/>
          </a:xfrm>
          <a:custGeom>
            <a:avLst/>
            <a:gdLst>
              <a:gd name="connsiteX0" fmla="*/ 0 w 2762925"/>
              <a:gd name="connsiteY0" fmla="*/ 0 h 2324100"/>
              <a:gd name="connsiteX1" fmla="*/ 2762925 w 2762925"/>
              <a:gd name="connsiteY1" fmla="*/ 0 h 2324100"/>
              <a:gd name="connsiteX2" fmla="*/ 2762925 w 2762925"/>
              <a:gd name="connsiteY2" fmla="*/ 2324100 h 2324100"/>
              <a:gd name="connsiteX3" fmla="*/ 0 w 2762925"/>
              <a:gd name="connsiteY3" fmla="*/ 2324100 h 2324100"/>
            </a:gdLst>
            <a:ahLst/>
            <a:cxnLst>
              <a:cxn ang="0">
                <a:pos x="connsiteX0" y="connsiteY0"/>
              </a:cxn>
              <a:cxn ang="0">
                <a:pos x="connsiteX1" y="connsiteY1"/>
              </a:cxn>
              <a:cxn ang="0">
                <a:pos x="connsiteX2" y="connsiteY2"/>
              </a:cxn>
              <a:cxn ang="0">
                <a:pos x="connsiteX3" y="connsiteY3"/>
              </a:cxn>
            </a:cxnLst>
            <a:rect l="l" t="t" r="r" b="b"/>
            <a:pathLst>
              <a:path w="2762925" h="2324100">
                <a:moveTo>
                  <a:pt x="0" y="0"/>
                </a:moveTo>
                <a:lnTo>
                  <a:pt x="2762925" y="0"/>
                </a:lnTo>
                <a:lnTo>
                  <a:pt x="2762925" y="2324100"/>
                </a:lnTo>
                <a:lnTo>
                  <a:pt x="0" y="2324100"/>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7">
            <a:extLst>
              <a:ext uri="{FF2B5EF4-FFF2-40B4-BE49-F238E27FC236}">
                <a16:creationId xmlns:a16="http://schemas.microsoft.com/office/drawing/2014/main" id="{B32BB4AB-EDA5-4C74-AF8A-BBF9E83F0B82}"/>
              </a:ext>
            </a:extLst>
          </p:cNvPr>
          <p:cNvSpPr>
            <a:spLocks noGrp="1"/>
          </p:cNvSpPr>
          <p:nvPr>
            <p:ph type="body" sz="quarter" idx="14" hasCustomPrompt="1"/>
          </p:nvPr>
        </p:nvSpPr>
        <p:spPr>
          <a:xfrm>
            <a:off x="1159604" y="1079033"/>
            <a:ext cx="386080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36019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CC9BB4F-A4A8-4213-9408-923A2948BBEA}"/>
              </a:ext>
            </a:extLst>
          </p:cNvPr>
          <p:cNvSpPr>
            <a:spLocks noGrp="1"/>
          </p:cNvSpPr>
          <p:nvPr>
            <p:ph type="pic" sz="quarter" idx="10"/>
          </p:nvPr>
        </p:nvSpPr>
        <p:spPr>
          <a:xfrm>
            <a:off x="1379914" y="2179643"/>
            <a:ext cx="9526385" cy="2848810"/>
          </a:xfrm>
          <a:custGeom>
            <a:avLst/>
            <a:gdLst>
              <a:gd name="connsiteX0" fmla="*/ 0 w 9526385"/>
              <a:gd name="connsiteY0" fmla="*/ 0 h 2848810"/>
              <a:gd name="connsiteX1" fmla="*/ 9526385 w 9526385"/>
              <a:gd name="connsiteY1" fmla="*/ 0 h 2848810"/>
              <a:gd name="connsiteX2" fmla="*/ 9526385 w 9526385"/>
              <a:gd name="connsiteY2" fmla="*/ 2848810 h 2848810"/>
              <a:gd name="connsiteX3" fmla="*/ 0 w 9526385"/>
              <a:gd name="connsiteY3" fmla="*/ 2848810 h 2848810"/>
            </a:gdLst>
            <a:ahLst/>
            <a:cxnLst>
              <a:cxn ang="0">
                <a:pos x="connsiteX0" y="connsiteY0"/>
              </a:cxn>
              <a:cxn ang="0">
                <a:pos x="connsiteX1" y="connsiteY1"/>
              </a:cxn>
              <a:cxn ang="0">
                <a:pos x="connsiteX2" y="connsiteY2"/>
              </a:cxn>
              <a:cxn ang="0">
                <a:pos x="connsiteX3" y="connsiteY3"/>
              </a:cxn>
            </a:cxnLst>
            <a:rect l="l" t="t" r="r" b="b"/>
            <a:pathLst>
              <a:path w="9526385" h="2848810">
                <a:moveTo>
                  <a:pt x="0" y="0"/>
                </a:moveTo>
                <a:lnTo>
                  <a:pt x="9526385" y="0"/>
                </a:lnTo>
                <a:lnTo>
                  <a:pt x="9526385" y="2848810"/>
                </a:lnTo>
                <a:lnTo>
                  <a:pt x="0" y="2848810"/>
                </a:lnTo>
                <a:close/>
              </a:path>
            </a:pathLst>
          </a:custGeom>
          <a:solidFill>
            <a:schemeClr val="bg2">
              <a:lumMod val="95000"/>
            </a:schemeClr>
          </a:solidFill>
        </p:spPr>
        <p:txBody>
          <a:bodyPr wrap="square">
            <a:noAutofit/>
          </a:bodyPr>
          <a:lstStyle>
            <a:lvl1pPr>
              <a:defRPr sz="800"/>
            </a:lvl1pPr>
          </a:lstStyle>
          <a:p>
            <a:endParaRPr lang="en-ID"/>
          </a:p>
        </p:txBody>
      </p:sp>
      <p:sp>
        <p:nvSpPr>
          <p:cNvPr id="9" name="Text Placeholder 7">
            <a:extLst>
              <a:ext uri="{FF2B5EF4-FFF2-40B4-BE49-F238E27FC236}">
                <a16:creationId xmlns:a16="http://schemas.microsoft.com/office/drawing/2014/main" id="{CB0077BE-ABC6-4887-AD07-482D0CE7BAE6}"/>
              </a:ext>
            </a:extLst>
          </p:cNvPr>
          <p:cNvSpPr>
            <a:spLocks noGrp="1"/>
          </p:cNvSpPr>
          <p:nvPr>
            <p:ph type="body" sz="quarter" idx="11" hasCustomPrompt="1"/>
          </p:nvPr>
        </p:nvSpPr>
        <p:spPr>
          <a:xfrm>
            <a:off x="1270000" y="1384300"/>
            <a:ext cx="5270500" cy="795338"/>
          </a:xfrm>
        </p:spPr>
        <p:txBody>
          <a:bodyPr anchor="ctr">
            <a:normAutofit/>
          </a:bodyPr>
          <a:lstStyle>
            <a:lvl1pPr marL="0" indent="0">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35900755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0038BEB-8783-45C5-B1D7-0C38CE4090C0}"/>
              </a:ext>
            </a:extLst>
          </p:cNvPr>
          <p:cNvSpPr>
            <a:spLocks noGrp="1"/>
          </p:cNvSpPr>
          <p:nvPr>
            <p:ph type="pic" sz="quarter" idx="10"/>
          </p:nvPr>
        </p:nvSpPr>
        <p:spPr>
          <a:xfrm>
            <a:off x="5423677" y="895350"/>
            <a:ext cx="6768323" cy="5067300"/>
          </a:xfrm>
          <a:custGeom>
            <a:avLst/>
            <a:gdLst>
              <a:gd name="connsiteX0" fmla="*/ 0 w 6768323"/>
              <a:gd name="connsiteY0" fmla="*/ 0 h 5067300"/>
              <a:gd name="connsiteX1" fmla="*/ 6768323 w 6768323"/>
              <a:gd name="connsiteY1" fmla="*/ 0 h 5067300"/>
              <a:gd name="connsiteX2" fmla="*/ 6768323 w 6768323"/>
              <a:gd name="connsiteY2" fmla="*/ 5067300 h 5067300"/>
              <a:gd name="connsiteX3" fmla="*/ 0 w 6768323"/>
              <a:gd name="connsiteY3" fmla="*/ 5067300 h 5067300"/>
            </a:gdLst>
            <a:ahLst/>
            <a:cxnLst>
              <a:cxn ang="0">
                <a:pos x="connsiteX0" y="connsiteY0"/>
              </a:cxn>
              <a:cxn ang="0">
                <a:pos x="connsiteX1" y="connsiteY1"/>
              </a:cxn>
              <a:cxn ang="0">
                <a:pos x="connsiteX2" y="connsiteY2"/>
              </a:cxn>
              <a:cxn ang="0">
                <a:pos x="connsiteX3" y="connsiteY3"/>
              </a:cxn>
            </a:cxnLst>
            <a:rect l="l" t="t" r="r" b="b"/>
            <a:pathLst>
              <a:path w="6768323" h="5067300">
                <a:moveTo>
                  <a:pt x="0" y="0"/>
                </a:moveTo>
                <a:lnTo>
                  <a:pt x="6768323" y="0"/>
                </a:lnTo>
                <a:lnTo>
                  <a:pt x="6768323" y="5067300"/>
                </a:lnTo>
                <a:lnTo>
                  <a:pt x="0" y="5067300"/>
                </a:lnTo>
                <a:close/>
              </a:path>
            </a:pathLst>
          </a:custGeom>
          <a:solidFill>
            <a:schemeClr val="bg2">
              <a:lumMod val="95000"/>
            </a:schemeClr>
          </a:solidFill>
        </p:spPr>
        <p:txBody>
          <a:bodyPr wrap="square">
            <a:noAutofit/>
          </a:bodyPr>
          <a:lstStyle>
            <a:lvl1pPr>
              <a:defRPr sz="800"/>
            </a:lvl1pPr>
          </a:lstStyle>
          <a:p>
            <a:endParaRPr lang="en-ID"/>
          </a:p>
        </p:txBody>
      </p:sp>
      <p:sp>
        <p:nvSpPr>
          <p:cNvPr id="4" name="Text Placeholder 7">
            <a:extLst>
              <a:ext uri="{FF2B5EF4-FFF2-40B4-BE49-F238E27FC236}">
                <a16:creationId xmlns:a16="http://schemas.microsoft.com/office/drawing/2014/main" id="{4F5887D5-E08E-4F6B-8218-BD3E76E067C5}"/>
              </a:ext>
            </a:extLst>
          </p:cNvPr>
          <p:cNvSpPr>
            <a:spLocks noGrp="1"/>
          </p:cNvSpPr>
          <p:nvPr>
            <p:ph type="body" sz="quarter" idx="14" hasCustomPrompt="1"/>
          </p:nvPr>
        </p:nvSpPr>
        <p:spPr>
          <a:xfrm>
            <a:off x="1159604" y="1677747"/>
            <a:ext cx="386080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15195787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553874C-F2A9-4621-9B78-821BDEBC61FC}"/>
              </a:ext>
            </a:extLst>
          </p:cNvPr>
          <p:cNvSpPr>
            <a:spLocks noGrp="1"/>
          </p:cNvSpPr>
          <p:nvPr>
            <p:ph type="pic" sz="quarter" idx="10"/>
          </p:nvPr>
        </p:nvSpPr>
        <p:spPr>
          <a:xfrm>
            <a:off x="0" y="1"/>
            <a:ext cx="12192000" cy="2886075"/>
          </a:xfrm>
          <a:custGeom>
            <a:avLst/>
            <a:gdLst>
              <a:gd name="connsiteX0" fmla="*/ 0 w 12192000"/>
              <a:gd name="connsiteY0" fmla="*/ 0 h 2886075"/>
              <a:gd name="connsiteX1" fmla="*/ 12192000 w 12192000"/>
              <a:gd name="connsiteY1" fmla="*/ 0 h 2886075"/>
              <a:gd name="connsiteX2" fmla="*/ 12192000 w 12192000"/>
              <a:gd name="connsiteY2" fmla="*/ 2886075 h 2886075"/>
              <a:gd name="connsiteX3" fmla="*/ 0 w 12192000"/>
              <a:gd name="connsiteY3" fmla="*/ 2886075 h 2886075"/>
            </a:gdLst>
            <a:ahLst/>
            <a:cxnLst>
              <a:cxn ang="0">
                <a:pos x="connsiteX0" y="connsiteY0"/>
              </a:cxn>
              <a:cxn ang="0">
                <a:pos x="connsiteX1" y="connsiteY1"/>
              </a:cxn>
              <a:cxn ang="0">
                <a:pos x="connsiteX2" y="connsiteY2"/>
              </a:cxn>
              <a:cxn ang="0">
                <a:pos x="connsiteX3" y="connsiteY3"/>
              </a:cxn>
            </a:cxnLst>
            <a:rect l="l" t="t" r="r" b="b"/>
            <a:pathLst>
              <a:path w="12192000" h="2886075">
                <a:moveTo>
                  <a:pt x="0" y="0"/>
                </a:moveTo>
                <a:lnTo>
                  <a:pt x="12192000" y="0"/>
                </a:lnTo>
                <a:lnTo>
                  <a:pt x="12192000" y="2886075"/>
                </a:lnTo>
                <a:lnTo>
                  <a:pt x="0" y="2886075"/>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3">
            <a:extLst>
              <a:ext uri="{FF2B5EF4-FFF2-40B4-BE49-F238E27FC236}">
                <a16:creationId xmlns:a16="http://schemas.microsoft.com/office/drawing/2014/main" id="{0CAD7BC5-EFB8-4969-AD19-3DE296BF8263}"/>
              </a:ext>
            </a:extLst>
          </p:cNvPr>
          <p:cNvSpPr>
            <a:spLocks noGrp="1"/>
          </p:cNvSpPr>
          <p:nvPr>
            <p:ph type="body" sz="quarter" idx="11" hasCustomPrompt="1"/>
          </p:nvPr>
        </p:nvSpPr>
        <p:spPr>
          <a:xfrm>
            <a:off x="1538288" y="3623582"/>
            <a:ext cx="3933825" cy="2153104"/>
          </a:xfrm>
        </p:spPr>
        <p:txBody>
          <a:bodyPr anchor="ctr">
            <a:normAutofit/>
          </a:bodyPr>
          <a:lstStyle>
            <a:lvl1pPr marL="0" indent="0">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27684811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5CF540D-39CD-4144-97CE-2E06C81A4AB6}"/>
              </a:ext>
            </a:extLst>
          </p:cNvPr>
          <p:cNvSpPr>
            <a:spLocks noGrp="1"/>
          </p:cNvSpPr>
          <p:nvPr>
            <p:ph type="pic" sz="quarter" idx="10"/>
          </p:nvPr>
        </p:nvSpPr>
        <p:spPr>
          <a:xfrm>
            <a:off x="638232" y="1127075"/>
            <a:ext cx="2070143" cy="2070144"/>
          </a:xfrm>
          <a:custGeom>
            <a:avLst/>
            <a:gdLst>
              <a:gd name="connsiteX0" fmla="*/ 0 w 2070143"/>
              <a:gd name="connsiteY0" fmla="*/ 0 h 2070144"/>
              <a:gd name="connsiteX1" fmla="*/ 2070143 w 2070143"/>
              <a:gd name="connsiteY1" fmla="*/ 0 h 2070144"/>
              <a:gd name="connsiteX2" fmla="*/ 2070143 w 2070143"/>
              <a:gd name="connsiteY2" fmla="*/ 2070144 h 2070144"/>
              <a:gd name="connsiteX3" fmla="*/ 0 w 2070143"/>
              <a:gd name="connsiteY3" fmla="*/ 2070144 h 2070144"/>
            </a:gdLst>
            <a:ahLst/>
            <a:cxnLst>
              <a:cxn ang="0">
                <a:pos x="connsiteX0" y="connsiteY0"/>
              </a:cxn>
              <a:cxn ang="0">
                <a:pos x="connsiteX1" y="connsiteY1"/>
              </a:cxn>
              <a:cxn ang="0">
                <a:pos x="connsiteX2" y="connsiteY2"/>
              </a:cxn>
              <a:cxn ang="0">
                <a:pos x="connsiteX3" y="connsiteY3"/>
              </a:cxn>
            </a:cxnLst>
            <a:rect l="l" t="t" r="r" b="b"/>
            <a:pathLst>
              <a:path w="2070143" h="2070144">
                <a:moveTo>
                  <a:pt x="0" y="0"/>
                </a:moveTo>
                <a:lnTo>
                  <a:pt x="2070143" y="0"/>
                </a:lnTo>
                <a:lnTo>
                  <a:pt x="2070143" y="2070144"/>
                </a:lnTo>
                <a:lnTo>
                  <a:pt x="0" y="2070144"/>
                </a:lnTo>
                <a:close/>
              </a:path>
            </a:pathLst>
          </a:custGeom>
          <a:solidFill>
            <a:schemeClr val="bg2">
              <a:lumMod val="95000"/>
            </a:schemeClr>
          </a:solidFill>
        </p:spPr>
        <p:txBody>
          <a:bodyPr wrap="square">
            <a:noAutofit/>
          </a:bodyPr>
          <a:lstStyle>
            <a:lvl1pPr>
              <a:defRPr sz="800"/>
            </a:lvl1pPr>
          </a:lstStyle>
          <a:p>
            <a:endParaRPr lang="en-ID"/>
          </a:p>
        </p:txBody>
      </p:sp>
      <p:sp>
        <p:nvSpPr>
          <p:cNvPr id="14" name="Picture Placeholder 13">
            <a:extLst>
              <a:ext uri="{FF2B5EF4-FFF2-40B4-BE49-F238E27FC236}">
                <a16:creationId xmlns:a16="http://schemas.microsoft.com/office/drawing/2014/main" id="{19B8E63B-5107-4ECB-90CE-22B30B161079}"/>
              </a:ext>
            </a:extLst>
          </p:cNvPr>
          <p:cNvSpPr>
            <a:spLocks noGrp="1"/>
          </p:cNvSpPr>
          <p:nvPr>
            <p:ph type="pic" sz="quarter" idx="11"/>
          </p:nvPr>
        </p:nvSpPr>
        <p:spPr>
          <a:xfrm>
            <a:off x="2849581" y="1127075"/>
            <a:ext cx="2070143" cy="2070144"/>
          </a:xfrm>
          <a:custGeom>
            <a:avLst/>
            <a:gdLst>
              <a:gd name="connsiteX0" fmla="*/ 0 w 2070143"/>
              <a:gd name="connsiteY0" fmla="*/ 0 h 2070144"/>
              <a:gd name="connsiteX1" fmla="*/ 2070143 w 2070143"/>
              <a:gd name="connsiteY1" fmla="*/ 0 h 2070144"/>
              <a:gd name="connsiteX2" fmla="*/ 2070143 w 2070143"/>
              <a:gd name="connsiteY2" fmla="*/ 2070144 h 2070144"/>
              <a:gd name="connsiteX3" fmla="*/ 0 w 2070143"/>
              <a:gd name="connsiteY3" fmla="*/ 2070144 h 2070144"/>
            </a:gdLst>
            <a:ahLst/>
            <a:cxnLst>
              <a:cxn ang="0">
                <a:pos x="connsiteX0" y="connsiteY0"/>
              </a:cxn>
              <a:cxn ang="0">
                <a:pos x="connsiteX1" y="connsiteY1"/>
              </a:cxn>
              <a:cxn ang="0">
                <a:pos x="connsiteX2" y="connsiteY2"/>
              </a:cxn>
              <a:cxn ang="0">
                <a:pos x="connsiteX3" y="connsiteY3"/>
              </a:cxn>
            </a:cxnLst>
            <a:rect l="l" t="t" r="r" b="b"/>
            <a:pathLst>
              <a:path w="2070143" h="2070144">
                <a:moveTo>
                  <a:pt x="0" y="0"/>
                </a:moveTo>
                <a:lnTo>
                  <a:pt x="2070143" y="0"/>
                </a:lnTo>
                <a:lnTo>
                  <a:pt x="2070143" y="2070144"/>
                </a:lnTo>
                <a:lnTo>
                  <a:pt x="0" y="2070144"/>
                </a:lnTo>
                <a:close/>
              </a:path>
            </a:pathLst>
          </a:custGeom>
          <a:solidFill>
            <a:schemeClr val="bg2">
              <a:lumMod val="95000"/>
            </a:schemeClr>
          </a:solidFill>
        </p:spPr>
        <p:txBody>
          <a:bodyPr wrap="square">
            <a:noAutofit/>
          </a:bodyPr>
          <a:lstStyle>
            <a:lvl1pPr>
              <a:defRPr sz="800"/>
            </a:lvl1pPr>
          </a:lstStyle>
          <a:p>
            <a:endParaRPr lang="en-ID"/>
          </a:p>
        </p:txBody>
      </p:sp>
      <p:sp>
        <p:nvSpPr>
          <p:cNvPr id="15" name="Picture Placeholder 14">
            <a:extLst>
              <a:ext uri="{FF2B5EF4-FFF2-40B4-BE49-F238E27FC236}">
                <a16:creationId xmlns:a16="http://schemas.microsoft.com/office/drawing/2014/main" id="{854557C5-C90E-40FF-B6CB-D65C90784226}"/>
              </a:ext>
            </a:extLst>
          </p:cNvPr>
          <p:cNvSpPr>
            <a:spLocks noGrp="1"/>
          </p:cNvSpPr>
          <p:nvPr>
            <p:ph type="pic" sz="quarter" idx="12"/>
          </p:nvPr>
        </p:nvSpPr>
        <p:spPr>
          <a:xfrm>
            <a:off x="5060929" y="1127075"/>
            <a:ext cx="2070143" cy="2070144"/>
          </a:xfrm>
          <a:custGeom>
            <a:avLst/>
            <a:gdLst>
              <a:gd name="connsiteX0" fmla="*/ 0 w 2070143"/>
              <a:gd name="connsiteY0" fmla="*/ 0 h 2070144"/>
              <a:gd name="connsiteX1" fmla="*/ 2070143 w 2070143"/>
              <a:gd name="connsiteY1" fmla="*/ 0 h 2070144"/>
              <a:gd name="connsiteX2" fmla="*/ 2070143 w 2070143"/>
              <a:gd name="connsiteY2" fmla="*/ 2070144 h 2070144"/>
              <a:gd name="connsiteX3" fmla="*/ 0 w 2070143"/>
              <a:gd name="connsiteY3" fmla="*/ 2070144 h 2070144"/>
            </a:gdLst>
            <a:ahLst/>
            <a:cxnLst>
              <a:cxn ang="0">
                <a:pos x="connsiteX0" y="connsiteY0"/>
              </a:cxn>
              <a:cxn ang="0">
                <a:pos x="connsiteX1" y="connsiteY1"/>
              </a:cxn>
              <a:cxn ang="0">
                <a:pos x="connsiteX2" y="connsiteY2"/>
              </a:cxn>
              <a:cxn ang="0">
                <a:pos x="connsiteX3" y="connsiteY3"/>
              </a:cxn>
            </a:cxnLst>
            <a:rect l="l" t="t" r="r" b="b"/>
            <a:pathLst>
              <a:path w="2070143" h="2070144">
                <a:moveTo>
                  <a:pt x="0" y="0"/>
                </a:moveTo>
                <a:lnTo>
                  <a:pt x="2070143" y="0"/>
                </a:lnTo>
                <a:lnTo>
                  <a:pt x="2070143" y="2070144"/>
                </a:lnTo>
                <a:lnTo>
                  <a:pt x="0" y="2070144"/>
                </a:lnTo>
                <a:close/>
              </a:path>
            </a:pathLst>
          </a:custGeom>
          <a:solidFill>
            <a:schemeClr val="bg2">
              <a:lumMod val="95000"/>
            </a:schemeClr>
          </a:solidFill>
        </p:spPr>
        <p:txBody>
          <a:bodyPr wrap="square">
            <a:noAutofit/>
          </a:bodyPr>
          <a:lstStyle>
            <a:lvl1pPr>
              <a:defRPr sz="800"/>
            </a:lvl1pPr>
          </a:lstStyle>
          <a:p>
            <a:endParaRPr lang="en-ID"/>
          </a:p>
        </p:txBody>
      </p:sp>
      <p:sp>
        <p:nvSpPr>
          <p:cNvPr id="16" name="Picture Placeholder 15">
            <a:extLst>
              <a:ext uri="{FF2B5EF4-FFF2-40B4-BE49-F238E27FC236}">
                <a16:creationId xmlns:a16="http://schemas.microsoft.com/office/drawing/2014/main" id="{6B5CAA1F-6295-4534-8903-47477BAC82F7}"/>
              </a:ext>
            </a:extLst>
          </p:cNvPr>
          <p:cNvSpPr>
            <a:spLocks noGrp="1"/>
          </p:cNvSpPr>
          <p:nvPr>
            <p:ph type="pic" sz="quarter" idx="13"/>
          </p:nvPr>
        </p:nvSpPr>
        <p:spPr>
          <a:xfrm>
            <a:off x="7272278" y="1127075"/>
            <a:ext cx="2070143" cy="2070144"/>
          </a:xfrm>
          <a:custGeom>
            <a:avLst/>
            <a:gdLst>
              <a:gd name="connsiteX0" fmla="*/ 0 w 2070143"/>
              <a:gd name="connsiteY0" fmla="*/ 0 h 2070144"/>
              <a:gd name="connsiteX1" fmla="*/ 2070143 w 2070143"/>
              <a:gd name="connsiteY1" fmla="*/ 0 h 2070144"/>
              <a:gd name="connsiteX2" fmla="*/ 2070143 w 2070143"/>
              <a:gd name="connsiteY2" fmla="*/ 2070144 h 2070144"/>
              <a:gd name="connsiteX3" fmla="*/ 0 w 2070143"/>
              <a:gd name="connsiteY3" fmla="*/ 2070144 h 2070144"/>
            </a:gdLst>
            <a:ahLst/>
            <a:cxnLst>
              <a:cxn ang="0">
                <a:pos x="connsiteX0" y="connsiteY0"/>
              </a:cxn>
              <a:cxn ang="0">
                <a:pos x="connsiteX1" y="connsiteY1"/>
              </a:cxn>
              <a:cxn ang="0">
                <a:pos x="connsiteX2" y="connsiteY2"/>
              </a:cxn>
              <a:cxn ang="0">
                <a:pos x="connsiteX3" y="connsiteY3"/>
              </a:cxn>
            </a:cxnLst>
            <a:rect l="l" t="t" r="r" b="b"/>
            <a:pathLst>
              <a:path w="2070143" h="2070144">
                <a:moveTo>
                  <a:pt x="0" y="0"/>
                </a:moveTo>
                <a:lnTo>
                  <a:pt x="2070143" y="0"/>
                </a:lnTo>
                <a:lnTo>
                  <a:pt x="2070143" y="2070144"/>
                </a:lnTo>
                <a:lnTo>
                  <a:pt x="0" y="2070144"/>
                </a:lnTo>
                <a:close/>
              </a:path>
            </a:pathLst>
          </a:custGeom>
          <a:solidFill>
            <a:schemeClr val="bg2">
              <a:lumMod val="95000"/>
            </a:schemeClr>
          </a:solidFill>
        </p:spPr>
        <p:txBody>
          <a:bodyPr wrap="square">
            <a:noAutofit/>
          </a:bodyPr>
          <a:lstStyle>
            <a:lvl1pPr>
              <a:defRPr sz="800"/>
            </a:lvl1pPr>
          </a:lstStyle>
          <a:p>
            <a:endParaRPr lang="en-ID"/>
          </a:p>
        </p:txBody>
      </p:sp>
      <p:sp>
        <p:nvSpPr>
          <p:cNvPr id="17" name="Picture Placeholder 16">
            <a:extLst>
              <a:ext uri="{FF2B5EF4-FFF2-40B4-BE49-F238E27FC236}">
                <a16:creationId xmlns:a16="http://schemas.microsoft.com/office/drawing/2014/main" id="{7856B9AF-3792-46CC-8FA4-1C49E7C12F1D}"/>
              </a:ext>
            </a:extLst>
          </p:cNvPr>
          <p:cNvSpPr>
            <a:spLocks noGrp="1"/>
          </p:cNvSpPr>
          <p:nvPr>
            <p:ph type="pic" sz="quarter" idx="14"/>
          </p:nvPr>
        </p:nvSpPr>
        <p:spPr>
          <a:xfrm>
            <a:off x="9483627" y="1127075"/>
            <a:ext cx="2070143" cy="2070144"/>
          </a:xfrm>
          <a:custGeom>
            <a:avLst/>
            <a:gdLst>
              <a:gd name="connsiteX0" fmla="*/ 0 w 2070143"/>
              <a:gd name="connsiteY0" fmla="*/ 0 h 2070144"/>
              <a:gd name="connsiteX1" fmla="*/ 2070143 w 2070143"/>
              <a:gd name="connsiteY1" fmla="*/ 0 h 2070144"/>
              <a:gd name="connsiteX2" fmla="*/ 2070143 w 2070143"/>
              <a:gd name="connsiteY2" fmla="*/ 2070144 h 2070144"/>
              <a:gd name="connsiteX3" fmla="*/ 0 w 2070143"/>
              <a:gd name="connsiteY3" fmla="*/ 2070144 h 2070144"/>
            </a:gdLst>
            <a:ahLst/>
            <a:cxnLst>
              <a:cxn ang="0">
                <a:pos x="connsiteX0" y="connsiteY0"/>
              </a:cxn>
              <a:cxn ang="0">
                <a:pos x="connsiteX1" y="connsiteY1"/>
              </a:cxn>
              <a:cxn ang="0">
                <a:pos x="connsiteX2" y="connsiteY2"/>
              </a:cxn>
              <a:cxn ang="0">
                <a:pos x="connsiteX3" y="connsiteY3"/>
              </a:cxn>
            </a:cxnLst>
            <a:rect l="l" t="t" r="r" b="b"/>
            <a:pathLst>
              <a:path w="2070143" h="2070144">
                <a:moveTo>
                  <a:pt x="0" y="0"/>
                </a:moveTo>
                <a:lnTo>
                  <a:pt x="2070143" y="0"/>
                </a:lnTo>
                <a:lnTo>
                  <a:pt x="2070143" y="2070144"/>
                </a:lnTo>
                <a:lnTo>
                  <a:pt x="0" y="2070144"/>
                </a:lnTo>
                <a:close/>
              </a:path>
            </a:pathLst>
          </a:custGeom>
          <a:solidFill>
            <a:schemeClr val="bg2">
              <a:lumMod val="95000"/>
            </a:schemeClr>
          </a:solidFill>
        </p:spPr>
        <p:txBody>
          <a:bodyPr wrap="square">
            <a:noAutofit/>
          </a:bodyPr>
          <a:lstStyle>
            <a:lvl1pPr>
              <a:defRPr sz="800"/>
            </a:lvl1pPr>
          </a:lstStyle>
          <a:p>
            <a:endParaRPr lang="en-ID"/>
          </a:p>
        </p:txBody>
      </p:sp>
      <p:sp>
        <p:nvSpPr>
          <p:cNvPr id="10" name="Text Placeholder 2">
            <a:extLst>
              <a:ext uri="{FF2B5EF4-FFF2-40B4-BE49-F238E27FC236}">
                <a16:creationId xmlns:a16="http://schemas.microsoft.com/office/drawing/2014/main" id="{A20316DA-D673-440E-8FCB-66C325697852}"/>
              </a:ext>
            </a:extLst>
          </p:cNvPr>
          <p:cNvSpPr>
            <a:spLocks noGrp="1"/>
          </p:cNvSpPr>
          <p:nvPr>
            <p:ph type="body" sz="quarter" idx="15" hasCustomPrompt="1"/>
          </p:nvPr>
        </p:nvSpPr>
        <p:spPr>
          <a:xfrm>
            <a:off x="2119313" y="3787775"/>
            <a:ext cx="3976687" cy="1219200"/>
          </a:xfrm>
        </p:spPr>
        <p:txBody>
          <a:bodyPr anchor="ctr">
            <a:normAutofit/>
          </a:bodyPr>
          <a:lstStyle>
            <a:lvl1pPr marL="0" indent="0">
              <a:lnSpc>
                <a:spcPct val="100000"/>
              </a:lnSpc>
              <a:buNone/>
              <a:defRPr sz="3600" b="1">
                <a:latin typeface="+mj-lt"/>
              </a:defRPr>
            </a:lvl1pPr>
          </a:lstStyle>
          <a:p>
            <a:pPr lvl="0"/>
            <a:r>
              <a:rPr lang="id-ID" dirty="0"/>
              <a:t>Title Here</a:t>
            </a:r>
            <a:endParaRPr lang="en-ID" dirty="0"/>
          </a:p>
        </p:txBody>
      </p:sp>
    </p:spTree>
    <p:extLst>
      <p:ext uri="{BB962C8B-B14F-4D97-AF65-F5344CB8AC3E}">
        <p14:creationId xmlns:p14="http://schemas.microsoft.com/office/powerpoint/2010/main" val="16884665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F587C64-71C5-4B9E-B203-9F23F7B9B045}"/>
              </a:ext>
            </a:extLst>
          </p:cNvPr>
          <p:cNvSpPr>
            <a:spLocks noGrp="1"/>
          </p:cNvSpPr>
          <p:nvPr>
            <p:ph type="pic" sz="quarter" idx="10"/>
          </p:nvPr>
        </p:nvSpPr>
        <p:spPr>
          <a:xfrm>
            <a:off x="4584365" y="768793"/>
            <a:ext cx="3676022" cy="4789650"/>
          </a:xfrm>
          <a:custGeom>
            <a:avLst/>
            <a:gdLst>
              <a:gd name="connsiteX0" fmla="*/ 0 w 3676022"/>
              <a:gd name="connsiteY0" fmla="*/ 0 h 4789650"/>
              <a:gd name="connsiteX1" fmla="*/ 3676022 w 3676022"/>
              <a:gd name="connsiteY1" fmla="*/ 0 h 4789650"/>
              <a:gd name="connsiteX2" fmla="*/ 3676022 w 3676022"/>
              <a:gd name="connsiteY2" fmla="*/ 4789650 h 4789650"/>
              <a:gd name="connsiteX3" fmla="*/ 0 w 3676022"/>
              <a:gd name="connsiteY3" fmla="*/ 4789650 h 4789650"/>
            </a:gdLst>
            <a:ahLst/>
            <a:cxnLst>
              <a:cxn ang="0">
                <a:pos x="connsiteX0" y="connsiteY0"/>
              </a:cxn>
              <a:cxn ang="0">
                <a:pos x="connsiteX1" y="connsiteY1"/>
              </a:cxn>
              <a:cxn ang="0">
                <a:pos x="connsiteX2" y="connsiteY2"/>
              </a:cxn>
              <a:cxn ang="0">
                <a:pos x="connsiteX3" y="connsiteY3"/>
              </a:cxn>
            </a:cxnLst>
            <a:rect l="l" t="t" r="r" b="b"/>
            <a:pathLst>
              <a:path w="3676022" h="4789650">
                <a:moveTo>
                  <a:pt x="0" y="0"/>
                </a:moveTo>
                <a:lnTo>
                  <a:pt x="3676022" y="0"/>
                </a:lnTo>
                <a:lnTo>
                  <a:pt x="3676022" y="4789650"/>
                </a:lnTo>
                <a:lnTo>
                  <a:pt x="0" y="4789650"/>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3">
            <a:extLst>
              <a:ext uri="{FF2B5EF4-FFF2-40B4-BE49-F238E27FC236}">
                <a16:creationId xmlns:a16="http://schemas.microsoft.com/office/drawing/2014/main" id="{7DBFDE85-BB89-4846-A8EB-51BEA02674A0}"/>
              </a:ext>
            </a:extLst>
          </p:cNvPr>
          <p:cNvSpPr>
            <a:spLocks noGrp="1"/>
          </p:cNvSpPr>
          <p:nvPr>
            <p:ph type="body" sz="quarter" idx="11" hasCustomPrompt="1"/>
          </p:nvPr>
        </p:nvSpPr>
        <p:spPr>
          <a:xfrm>
            <a:off x="1131888" y="1450975"/>
            <a:ext cx="3948112" cy="682625"/>
          </a:xfrm>
        </p:spPr>
        <p:txBody>
          <a:bodyPr anchor="ctr">
            <a:normAutofit/>
          </a:bodyPr>
          <a:lstStyle>
            <a:lvl1pPr marL="0" indent="0">
              <a:lnSpc>
                <a:spcPct val="100000"/>
              </a:lnSpc>
              <a:buNone/>
              <a:defRPr sz="3600" b="1">
                <a:latin typeface="+mj-lt"/>
              </a:defRPr>
            </a:lvl1pPr>
          </a:lstStyle>
          <a:p>
            <a:pPr lvl="0"/>
            <a:r>
              <a:rPr lang="id-ID" dirty="0"/>
              <a:t>Title Here</a:t>
            </a:r>
            <a:endParaRPr lang="en-ID" dirty="0"/>
          </a:p>
        </p:txBody>
      </p:sp>
    </p:spTree>
    <p:extLst>
      <p:ext uri="{BB962C8B-B14F-4D97-AF65-F5344CB8AC3E}">
        <p14:creationId xmlns:p14="http://schemas.microsoft.com/office/powerpoint/2010/main" val="14362903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350FF63-8BFC-4624-B5FA-13521EC78212}"/>
              </a:ext>
            </a:extLst>
          </p:cNvPr>
          <p:cNvSpPr>
            <a:spLocks noGrp="1"/>
          </p:cNvSpPr>
          <p:nvPr>
            <p:ph type="pic" sz="quarter" idx="10"/>
          </p:nvPr>
        </p:nvSpPr>
        <p:spPr>
          <a:xfrm>
            <a:off x="1247568" y="2286000"/>
            <a:ext cx="2613232" cy="2476500"/>
          </a:xfrm>
          <a:custGeom>
            <a:avLst/>
            <a:gdLst>
              <a:gd name="connsiteX0" fmla="*/ 0 w 2613232"/>
              <a:gd name="connsiteY0" fmla="*/ 0 h 2476500"/>
              <a:gd name="connsiteX1" fmla="*/ 2613232 w 2613232"/>
              <a:gd name="connsiteY1" fmla="*/ 0 h 2476500"/>
              <a:gd name="connsiteX2" fmla="*/ 2613232 w 2613232"/>
              <a:gd name="connsiteY2" fmla="*/ 2476500 h 2476500"/>
              <a:gd name="connsiteX3" fmla="*/ 0 w 2613232"/>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613232" h="2476500">
                <a:moveTo>
                  <a:pt x="0" y="0"/>
                </a:moveTo>
                <a:lnTo>
                  <a:pt x="2613232" y="0"/>
                </a:lnTo>
                <a:lnTo>
                  <a:pt x="2613232" y="2476500"/>
                </a:lnTo>
                <a:lnTo>
                  <a:pt x="0" y="2476500"/>
                </a:lnTo>
                <a:close/>
              </a:path>
            </a:pathLst>
          </a:custGeom>
          <a:solidFill>
            <a:schemeClr val="bg2">
              <a:lumMod val="95000"/>
            </a:schemeClr>
          </a:solidFill>
        </p:spPr>
        <p:txBody>
          <a:bodyPr wrap="square">
            <a:noAutofit/>
          </a:bodyPr>
          <a:lstStyle>
            <a:lvl1pPr>
              <a:defRPr sz="800"/>
            </a:lvl1pPr>
          </a:lstStyle>
          <a:p>
            <a:endParaRPr lang="en-ID"/>
          </a:p>
        </p:txBody>
      </p:sp>
      <p:sp>
        <p:nvSpPr>
          <p:cNvPr id="12" name="Picture Placeholder 11">
            <a:extLst>
              <a:ext uri="{FF2B5EF4-FFF2-40B4-BE49-F238E27FC236}">
                <a16:creationId xmlns:a16="http://schemas.microsoft.com/office/drawing/2014/main" id="{9C57C781-C75D-4837-8D9D-942BCEB18AB1}"/>
              </a:ext>
            </a:extLst>
          </p:cNvPr>
          <p:cNvSpPr>
            <a:spLocks noGrp="1"/>
          </p:cNvSpPr>
          <p:nvPr>
            <p:ph type="pic" sz="quarter" idx="11"/>
          </p:nvPr>
        </p:nvSpPr>
        <p:spPr>
          <a:xfrm>
            <a:off x="4165600" y="2286000"/>
            <a:ext cx="2613232" cy="2476500"/>
          </a:xfrm>
          <a:custGeom>
            <a:avLst/>
            <a:gdLst>
              <a:gd name="connsiteX0" fmla="*/ 0 w 2613232"/>
              <a:gd name="connsiteY0" fmla="*/ 0 h 2476500"/>
              <a:gd name="connsiteX1" fmla="*/ 2613232 w 2613232"/>
              <a:gd name="connsiteY1" fmla="*/ 0 h 2476500"/>
              <a:gd name="connsiteX2" fmla="*/ 2613232 w 2613232"/>
              <a:gd name="connsiteY2" fmla="*/ 2476500 h 2476500"/>
              <a:gd name="connsiteX3" fmla="*/ 0 w 2613232"/>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613232" h="2476500">
                <a:moveTo>
                  <a:pt x="0" y="0"/>
                </a:moveTo>
                <a:lnTo>
                  <a:pt x="2613232" y="0"/>
                </a:lnTo>
                <a:lnTo>
                  <a:pt x="2613232" y="2476500"/>
                </a:lnTo>
                <a:lnTo>
                  <a:pt x="0" y="2476500"/>
                </a:lnTo>
                <a:close/>
              </a:path>
            </a:pathLst>
          </a:custGeom>
          <a:solidFill>
            <a:schemeClr val="bg2">
              <a:lumMod val="95000"/>
            </a:schemeClr>
          </a:solidFill>
        </p:spPr>
        <p:txBody>
          <a:bodyPr wrap="square">
            <a:noAutofit/>
          </a:bodyPr>
          <a:lstStyle>
            <a:lvl1pPr>
              <a:defRPr sz="800"/>
            </a:lvl1pPr>
          </a:lstStyle>
          <a:p>
            <a:endParaRPr lang="en-ID"/>
          </a:p>
        </p:txBody>
      </p:sp>
      <p:sp>
        <p:nvSpPr>
          <p:cNvPr id="13" name="Picture Placeholder 12">
            <a:extLst>
              <a:ext uri="{FF2B5EF4-FFF2-40B4-BE49-F238E27FC236}">
                <a16:creationId xmlns:a16="http://schemas.microsoft.com/office/drawing/2014/main" id="{5F54E1ED-E03F-4519-BCCE-F91EE1E153B9}"/>
              </a:ext>
            </a:extLst>
          </p:cNvPr>
          <p:cNvSpPr>
            <a:spLocks noGrp="1"/>
          </p:cNvSpPr>
          <p:nvPr>
            <p:ph type="pic" sz="quarter" idx="12"/>
          </p:nvPr>
        </p:nvSpPr>
        <p:spPr>
          <a:xfrm>
            <a:off x="7083632" y="2286000"/>
            <a:ext cx="2613232" cy="2476500"/>
          </a:xfrm>
          <a:custGeom>
            <a:avLst/>
            <a:gdLst>
              <a:gd name="connsiteX0" fmla="*/ 0 w 2613232"/>
              <a:gd name="connsiteY0" fmla="*/ 0 h 2476500"/>
              <a:gd name="connsiteX1" fmla="*/ 2613232 w 2613232"/>
              <a:gd name="connsiteY1" fmla="*/ 0 h 2476500"/>
              <a:gd name="connsiteX2" fmla="*/ 2613232 w 2613232"/>
              <a:gd name="connsiteY2" fmla="*/ 2476500 h 2476500"/>
              <a:gd name="connsiteX3" fmla="*/ 0 w 2613232"/>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613232" h="2476500">
                <a:moveTo>
                  <a:pt x="0" y="0"/>
                </a:moveTo>
                <a:lnTo>
                  <a:pt x="2613232" y="0"/>
                </a:lnTo>
                <a:lnTo>
                  <a:pt x="2613232" y="2476500"/>
                </a:lnTo>
                <a:lnTo>
                  <a:pt x="0" y="2476500"/>
                </a:lnTo>
                <a:close/>
              </a:path>
            </a:pathLst>
          </a:custGeom>
          <a:solidFill>
            <a:schemeClr val="bg2">
              <a:lumMod val="95000"/>
            </a:schemeClr>
          </a:solidFill>
        </p:spPr>
        <p:txBody>
          <a:bodyPr wrap="square">
            <a:noAutofit/>
          </a:bodyPr>
          <a:lstStyle>
            <a:lvl1pPr>
              <a:defRPr sz="800"/>
            </a:lvl1pPr>
          </a:lstStyle>
          <a:p>
            <a:endParaRPr lang="en-ID"/>
          </a:p>
        </p:txBody>
      </p:sp>
      <p:sp>
        <p:nvSpPr>
          <p:cNvPr id="14" name="Picture Placeholder 13">
            <a:extLst>
              <a:ext uri="{FF2B5EF4-FFF2-40B4-BE49-F238E27FC236}">
                <a16:creationId xmlns:a16="http://schemas.microsoft.com/office/drawing/2014/main" id="{1091D551-6B86-46B0-A5C0-B15E127DE209}"/>
              </a:ext>
            </a:extLst>
          </p:cNvPr>
          <p:cNvSpPr>
            <a:spLocks noGrp="1"/>
          </p:cNvSpPr>
          <p:nvPr>
            <p:ph type="pic" sz="quarter" idx="13"/>
          </p:nvPr>
        </p:nvSpPr>
        <p:spPr>
          <a:xfrm>
            <a:off x="10001664" y="2286000"/>
            <a:ext cx="2613232" cy="2476500"/>
          </a:xfrm>
          <a:custGeom>
            <a:avLst/>
            <a:gdLst>
              <a:gd name="connsiteX0" fmla="*/ 0 w 2613232"/>
              <a:gd name="connsiteY0" fmla="*/ 0 h 2476500"/>
              <a:gd name="connsiteX1" fmla="*/ 2613232 w 2613232"/>
              <a:gd name="connsiteY1" fmla="*/ 0 h 2476500"/>
              <a:gd name="connsiteX2" fmla="*/ 2613232 w 2613232"/>
              <a:gd name="connsiteY2" fmla="*/ 2476500 h 2476500"/>
              <a:gd name="connsiteX3" fmla="*/ 0 w 2613232"/>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2613232" h="2476500">
                <a:moveTo>
                  <a:pt x="0" y="0"/>
                </a:moveTo>
                <a:lnTo>
                  <a:pt x="2613232" y="0"/>
                </a:lnTo>
                <a:lnTo>
                  <a:pt x="2613232" y="2476500"/>
                </a:lnTo>
                <a:lnTo>
                  <a:pt x="0" y="2476500"/>
                </a:lnTo>
                <a:close/>
              </a:path>
            </a:pathLst>
          </a:custGeom>
          <a:solidFill>
            <a:schemeClr val="bg2">
              <a:lumMod val="95000"/>
            </a:schemeClr>
          </a:solidFill>
        </p:spPr>
        <p:txBody>
          <a:bodyPr wrap="square">
            <a:noAutofit/>
          </a:bodyPr>
          <a:lstStyle>
            <a:lvl1pPr>
              <a:defRPr sz="800"/>
            </a:lvl1pPr>
          </a:lstStyle>
          <a:p>
            <a:endParaRPr lang="en-ID"/>
          </a:p>
        </p:txBody>
      </p:sp>
      <p:sp>
        <p:nvSpPr>
          <p:cNvPr id="10" name="Text Placeholder 3">
            <a:extLst>
              <a:ext uri="{FF2B5EF4-FFF2-40B4-BE49-F238E27FC236}">
                <a16:creationId xmlns:a16="http://schemas.microsoft.com/office/drawing/2014/main" id="{A9C4B3B7-191F-4307-94F2-8EAFA4DC7AAE}"/>
              </a:ext>
            </a:extLst>
          </p:cNvPr>
          <p:cNvSpPr>
            <a:spLocks noGrp="1"/>
          </p:cNvSpPr>
          <p:nvPr>
            <p:ph type="body" sz="quarter" idx="14" hasCustomPrompt="1"/>
          </p:nvPr>
        </p:nvSpPr>
        <p:spPr>
          <a:xfrm>
            <a:off x="1131888" y="1301854"/>
            <a:ext cx="5167312" cy="682625"/>
          </a:xfrm>
        </p:spPr>
        <p:txBody>
          <a:bodyPr anchor="ctr">
            <a:normAutofit/>
          </a:bodyPr>
          <a:lstStyle>
            <a:lvl1pPr marL="0" indent="0">
              <a:lnSpc>
                <a:spcPct val="100000"/>
              </a:lnSpc>
              <a:buNone/>
              <a:defRPr sz="3600" b="1">
                <a:latin typeface="+mj-lt"/>
              </a:defRPr>
            </a:lvl1pPr>
          </a:lstStyle>
          <a:p>
            <a:pPr lvl="0"/>
            <a:r>
              <a:rPr lang="id-ID" dirty="0"/>
              <a:t>Title Here</a:t>
            </a:r>
            <a:endParaRPr lang="en-ID" dirty="0"/>
          </a:p>
        </p:txBody>
      </p:sp>
    </p:spTree>
    <p:extLst>
      <p:ext uri="{BB962C8B-B14F-4D97-AF65-F5344CB8AC3E}">
        <p14:creationId xmlns:p14="http://schemas.microsoft.com/office/powerpoint/2010/main" val="10561115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7437D2B-23BF-4898-8E93-DF6925A3FDD1}"/>
              </a:ext>
            </a:extLst>
          </p:cNvPr>
          <p:cNvSpPr>
            <a:spLocks noGrp="1"/>
          </p:cNvSpPr>
          <p:nvPr>
            <p:ph type="pic" sz="quarter" idx="10"/>
          </p:nvPr>
        </p:nvSpPr>
        <p:spPr>
          <a:xfrm>
            <a:off x="5020404" y="1638300"/>
            <a:ext cx="1634396" cy="1562100"/>
          </a:xfrm>
          <a:custGeom>
            <a:avLst/>
            <a:gdLst>
              <a:gd name="connsiteX0" fmla="*/ 0 w 1634396"/>
              <a:gd name="connsiteY0" fmla="*/ 0 h 1562100"/>
              <a:gd name="connsiteX1" fmla="*/ 1634396 w 1634396"/>
              <a:gd name="connsiteY1" fmla="*/ 0 h 1562100"/>
              <a:gd name="connsiteX2" fmla="*/ 1634396 w 1634396"/>
              <a:gd name="connsiteY2" fmla="*/ 1562100 h 1562100"/>
              <a:gd name="connsiteX3" fmla="*/ 0 w 1634396"/>
              <a:gd name="connsiteY3" fmla="*/ 1562100 h 1562100"/>
            </a:gdLst>
            <a:ahLst/>
            <a:cxnLst>
              <a:cxn ang="0">
                <a:pos x="connsiteX0" y="connsiteY0"/>
              </a:cxn>
              <a:cxn ang="0">
                <a:pos x="connsiteX1" y="connsiteY1"/>
              </a:cxn>
              <a:cxn ang="0">
                <a:pos x="connsiteX2" y="connsiteY2"/>
              </a:cxn>
              <a:cxn ang="0">
                <a:pos x="connsiteX3" y="connsiteY3"/>
              </a:cxn>
            </a:cxnLst>
            <a:rect l="l" t="t" r="r" b="b"/>
            <a:pathLst>
              <a:path w="1634396" h="1562100">
                <a:moveTo>
                  <a:pt x="0" y="0"/>
                </a:moveTo>
                <a:lnTo>
                  <a:pt x="1634396" y="0"/>
                </a:lnTo>
                <a:lnTo>
                  <a:pt x="1634396" y="1562100"/>
                </a:lnTo>
                <a:lnTo>
                  <a:pt x="0" y="1562100"/>
                </a:lnTo>
                <a:close/>
              </a:path>
            </a:pathLst>
          </a:custGeom>
          <a:solidFill>
            <a:schemeClr val="bg2">
              <a:lumMod val="95000"/>
            </a:schemeClr>
          </a:solidFill>
        </p:spPr>
        <p:txBody>
          <a:bodyPr wrap="square">
            <a:noAutofit/>
          </a:bodyPr>
          <a:lstStyle>
            <a:lvl1pPr>
              <a:defRPr sz="800"/>
            </a:lvl1pPr>
          </a:lstStyle>
          <a:p>
            <a:endParaRPr lang="en-ID"/>
          </a:p>
        </p:txBody>
      </p:sp>
      <p:sp>
        <p:nvSpPr>
          <p:cNvPr id="16" name="Picture Placeholder 15">
            <a:extLst>
              <a:ext uri="{FF2B5EF4-FFF2-40B4-BE49-F238E27FC236}">
                <a16:creationId xmlns:a16="http://schemas.microsoft.com/office/drawing/2014/main" id="{9A157618-BB2D-4435-BAD4-52ECC122B9F7}"/>
              </a:ext>
            </a:extLst>
          </p:cNvPr>
          <p:cNvSpPr>
            <a:spLocks noGrp="1"/>
          </p:cNvSpPr>
          <p:nvPr>
            <p:ph type="pic" sz="quarter" idx="11"/>
          </p:nvPr>
        </p:nvSpPr>
        <p:spPr>
          <a:xfrm>
            <a:off x="7257143" y="1638300"/>
            <a:ext cx="1634396" cy="1562100"/>
          </a:xfrm>
          <a:custGeom>
            <a:avLst/>
            <a:gdLst>
              <a:gd name="connsiteX0" fmla="*/ 0 w 1634396"/>
              <a:gd name="connsiteY0" fmla="*/ 0 h 1562100"/>
              <a:gd name="connsiteX1" fmla="*/ 1634396 w 1634396"/>
              <a:gd name="connsiteY1" fmla="*/ 0 h 1562100"/>
              <a:gd name="connsiteX2" fmla="*/ 1634396 w 1634396"/>
              <a:gd name="connsiteY2" fmla="*/ 1562100 h 1562100"/>
              <a:gd name="connsiteX3" fmla="*/ 0 w 1634396"/>
              <a:gd name="connsiteY3" fmla="*/ 1562100 h 1562100"/>
            </a:gdLst>
            <a:ahLst/>
            <a:cxnLst>
              <a:cxn ang="0">
                <a:pos x="connsiteX0" y="connsiteY0"/>
              </a:cxn>
              <a:cxn ang="0">
                <a:pos x="connsiteX1" y="connsiteY1"/>
              </a:cxn>
              <a:cxn ang="0">
                <a:pos x="connsiteX2" y="connsiteY2"/>
              </a:cxn>
              <a:cxn ang="0">
                <a:pos x="connsiteX3" y="connsiteY3"/>
              </a:cxn>
            </a:cxnLst>
            <a:rect l="l" t="t" r="r" b="b"/>
            <a:pathLst>
              <a:path w="1634396" h="1562100">
                <a:moveTo>
                  <a:pt x="0" y="0"/>
                </a:moveTo>
                <a:lnTo>
                  <a:pt x="1634396" y="0"/>
                </a:lnTo>
                <a:lnTo>
                  <a:pt x="1634396" y="1562100"/>
                </a:lnTo>
                <a:lnTo>
                  <a:pt x="0" y="1562100"/>
                </a:lnTo>
                <a:close/>
              </a:path>
            </a:pathLst>
          </a:custGeom>
          <a:solidFill>
            <a:schemeClr val="bg2">
              <a:lumMod val="95000"/>
            </a:schemeClr>
          </a:solidFill>
        </p:spPr>
        <p:txBody>
          <a:bodyPr wrap="square">
            <a:noAutofit/>
          </a:bodyPr>
          <a:lstStyle>
            <a:lvl1pPr>
              <a:defRPr sz="800"/>
            </a:lvl1pPr>
          </a:lstStyle>
          <a:p>
            <a:endParaRPr lang="en-ID"/>
          </a:p>
        </p:txBody>
      </p:sp>
      <p:sp>
        <p:nvSpPr>
          <p:cNvPr id="17" name="Picture Placeholder 16">
            <a:extLst>
              <a:ext uri="{FF2B5EF4-FFF2-40B4-BE49-F238E27FC236}">
                <a16:creationId xmlns:a16="http://schemas.microsoft.com/office/drawing/2014/main" id="{B2F36A1F-F04E-4C4F-897B-F92F5698A1BE}"/>
              </a:ext>
            </a:extLst>
          </p:cNvPr>
          <p:cNvSpPr>
            <a:spLocks noGrp="1"/>
          </p:cNvSpPr>
          <p:nvPr>
            <p:ph type="pic" sz="quarter" idx="12"/>
          </p:nvPr>
        </p:nvSpPr>
        <p:spPr>
          <a:xfrm>
            <a:off x="9493882" y="1638300"/>
            <a:ext cx="1634396" cy="1562100"/>
          </a:xfrm>
          <a:custGeom>
            <a:avLst/>
            <a:gdLst>
              <a:gd name="connsiteX0" fmla="*/ 0 w 1634396"/>
              <a:gd name="connsiteY0" fmla="*/ 0 h 1562100"/>
              <a:gd name="connsiteX1" fmla="*/ 1634396 w 1634396"/>
              <a:gd name="connsiteY1" fmla="*/ 0 h 1562100"/>
              <a:gd name="connsiteX2" fmla="*/ 1634396 w 1634396"/>
              <a:gd name="connsiteY2" fmla="*/ 1562100 h 1562100"/>
              <a:gd name="connsiteX3" fmla="*/ 0 w 1634396"/>
              <a:gd name="connsiteY3" fmla="*/ 1562100 h 1562100"/>
            </a:gdLst>
            <a:ahLst/>
            <a:cxnLst>
              <a:cxn ang="0">
                <a:pos x="connsiteX0" y="connsiteY0"/>
              </a:cxn>
              <a:cxn ang="0">
                <a:pos x="connsiteX1" y="connsiteY1"/>
              </a:cxn>
              <a:cxn ang="0">
                <a:pos x="connsiteX2" y="connsiteY2"/>
              </a:cxn>
              <a:cxn ang="0">
                <a:pos x="connsiteX3" y="connsiteY3"/>
              </a:cxn>
            </a:cxnLst>
            <a:rect l="l" t="t" r="r" b="b"/>
            <a:pathLst>
              <a:path w="1634396" h="1562100">
                <a:moveTo>
                  <a:pt x="0" y="0"/>
                </a:moveTo>
                <a:lnTo>
                  <a:pt x="1634396" y="0"/>
                </a:lnTo>
                <a:lnTo>
                  <a:pt x="1634396" y="1562100"/>
                </a:lnTo>
                <a:lnTo>
                  <a:pt x="0" y="1562100"/>
                </a:lnTo>
                <a:close/>
              </a:path>
            </a:pathLst>
          </a:custGeom>
          <a:solidFill>
            <a:schemeClr val="bg2">
              <a:lumMod val="95000"/>
            </a:schemeClr>
          </a:solidFill>
        </p:spPr>
        <p:txBody>
          <a:bodyPr wrap="square">
            <a:noAutofit/>
          </a:bodyPr>
          <a:lstStyle>
            <a:lvl1pPr>
              <a:defRPr sz="800"/>
            </a:lvl1pPr>
          </a:lstStyle>
          <a:p>
            <a:endParaRPr lang="en-ID"/>
          </a:p>
        </p:txBody>
      </p:sp>
      <p:sp>
        <p:nvSpPr>
          <p:cNvPr id="20" name="Picture Placeholder 19">
            <a:extLst>
              <a:ext uri="{FF2B5EF4-FFF2-40B4-BE49-F238E27FC236}">
                <a16:creationId xmlns:a16="http://schemas.microsoft.com/office/drawing/2014/main" id="{3C1140E4-3769-40FD-BD75-0A68BE266259}"/>
              </a:ext>
            </a:extLst>
          </p:cNvPr>
          <p:cNvSpPr>
            <a:spLocks noGrp="1"/>
          </p:cNvSpPr>
          <p:nvPr>
            <p:ph type="pic" sz="quarter" idx="13"/>
          </p:nvPr>
        </p:nvSpPr>
        <p:spPr>
          <a:xfrm>
            <a:off x="9493882" y="3831180"/>
            <a:ext cx="1634396" cy="1562100"/>
          </a:xfrm>
          <a:custGeom>
            <a:avLst/>
            <a:gdLst>
              <a:gd name="connsiteX0" fmla="*/ 0 w 1634396"/>
              <a:gd name="connsiteY0" fmla="*/ 0 h 1562100"/>
              <a:gd name="connsiteX1" fmla="*/ 1634396 w 1634396"/>
              <a:gd name="connsiteY1" fmla="*/ 0 h 1562100"/>
              <a:gd name="connsiteX2" fmla="*/ 1634396 w 1634396"/>
              <a:gd name="connsiteY2" fmla="*/ 1562100 h 1562100"/>
              <a:gd name="connsiteX3" fmla="*/ 0 w 1634396"/>
              <a:gd name="connsiteY3" fmla="*/ 1562100 h 1562100"/>
            </a:gdLst>
            <a:ahLst/>
            <a:cxnLst>
              <a:cxn ang="0">
                <a:pos x="connsiteX0" y="connsiteY0"/>
              </a:cxn>
              <a:cxn ang="0">
                <a:pos x="connsiteX1" y="connsiteY1"/>
              </a:cxn>
              <a:cxn ang="0">
                <a:pos x="connsiteX2" y="connsiteY2"/>
              </a:cxn>
              <a:cxn ang="0">
                <a:pos x="connsiteX3" y="connsiteY3"/>
              </a:cxn>
            </a:cxnLst>
            <a:rect l="l" t="t" r="r" b="b"/>
            <a:pathLst>
              <a:path w="1634396" h="1562100">
                <a:moveTo>
                  <a:pt x="0" y="0"/>
                </a:moveTo>
                <a:lnTo>
                  <a:pt x="1634396" y="0"/>
                </a:lnTo>
                <a:lnTo>
                  <a:pt x="1634396" y="1562100"/>
                </a:lnTo>
                <a:lnTo>
                  <a:pt x="0" y="1562100"/>
                </a:lnTo>
                <a:close/>
              </a:path>
            </a:pathLst>
          </a:custGeom>
          <a:solidFill>
            <a:schemeClr val="bg2">
              <a:lumMod val="95000"/>
            </a:schemeClr>
          </a:solidFill>
        </p:spPr>
        <p:txBody>
          <a:bodyPr wrap="square">
            <a:noAutofit/>
          </a:bodyPr>
          <a:lstStyle>
            <a:lvl1pPr>
              <a:defRPr sz="800"/>
            </a:lvl1pPr>
          </a:lstStyle>
          <a:p>
            <a:endParaRPr lang="en-ID"/>
          </a:p>
        </p:txBody>
      </p:sp>
      <p:sp>
        <p:nvSpPr>
          <p:cNvPr id="19" name="Picture Placeholder 18">
            <a:extLst>
              <a:ext uri="{FF2B5EF4-FFF2-40B4-BE49-F238E27FC236}">
                <a16:creationId xmlns:a16="http://schemas.microsoft.com/office/drawing/2014/main" id="{05999D55-D9F5-4492-8A60-B353673BE94E}"/>
              </a:ext>
            </a:extLst>
          </p:cNvPr>
          <p:cNvSpPr>
            <a:spLocks noGrp="1"/>
          </p:cNvSpPr>
          <p:nvPr>
            <p:ph type="pic" sz="quarter" idx="14"/>
          </p:nvPr>
        </p:nvSpPr>
        <p:spPr>
          <a:xfrm>
            <a:off x="7257143" y="3831180"/>
            <a:ext cx="1634396" cy="1562100"/>
          </a:xfrm>
          <a:custGeom>
            <a:avLst/>
            <a:gdLst>
              <a:gd name="connsiteX0" fmla="*/ 0 w 1634396"/>
              <a:gd name="connsiteY0" fmla="*/ 0 h 1562100"/>
              <a:gd name="connsiteX1" fmla="*/ 1634396 w 1634396"/>
              <a:gd name="connsiteY1" fmla="*/ 0 h 1562100"/>
              <a:gd name="connsiteX2" fmla="*/ 1634396 w 1634396"/>
              <a:gd name="connsiteY2" fmla="*/ 1562100 h 1562100"/>
              <a:gd name="connsiteX3" fmla="*/ 0 w 1634396"/>
              <a:gd name="connsiteY3" fmla="*/ 1562100 h 1562100"/>
            </a:gdLst>
            <a:ahLst/>
            <a:cxnLst>
              <a:cxn ang="0">
                <a:pos x="connsiteX0" y="connsiteY0"/>
              </a:cxn>
              <a:cxn ang="0">
                <a:pos x="connsiteX1" y="connsiteY1"/>
              </a:cxn>
              <a:cxn ang="0">
                <a:pos x="connsiteX2" y="connsiteY2"/>
              </a:cxn>
              <a:cxn ang="0">
                <a:pos x="connsiteX3" y="connsiteY3"/>
              </a:cxn>
            </a:cxnLst>
            <a:rect l="l" t="t" r="r" b="b"/>
            <a:pathLst>
              <a:path w="1634396" h="1562100">
                <a:moveTo>
                  <a:pt x="0" y="0"/>
                </a:moveTo>
                <a:lnTo>
                  <a:pt x="1634396" y="0"/>
                </a:lnTo>
                <a:lnTo>
                  <a:pt x="1634396" y="1562100"/>
                </a:lnTo>
                <a:lnTo>
                  <a:pt x="0" y="1562100"/>
                </a:lnTo>
                <a:close/>
              </a:path>
            </a:pathLst>
          </a:custGeom>
          <a:solidFill>
            <a:schemeClr val="bg2">
              <a:lumMod val="95000"/>
            </a:schemeClr>
          </a:solidFill>
        </p:spPr>
        <p:txBody>
          <a:bodyPr wrap="square">
            <a:noAutofit/>
          </a:bodyPr>
          <a:lstStyle>
            <a:lvl1pPr>
              <a:defRPr sz="800"/>
            </a:lvl1pPr>
          </a:lstStyle>
          <a:p>
            <a:endParaRPr lang="en-ID"/>
          </a:p>
        </p:txBody>
      </p:sp>
      <p:sp>
        <p:nvSpPr>
          <p:cNvPr id="18" name="Picture Placeholder 17">
            <a:extLst>
              <a:ext uri="{FF2B5EF4-FFF2-40B4-BE49-F238E27FC236}">
                <a16:creationId xmlns:a16="http://schemas.microsoft.com/office/drawing/2014/main" id="{FA708A32-6FAF-45CA-BDD7-371C4AC8F786}"/>
              </a:ext>
            </a:extLst>
          </p:cNvPr>
          <p:cNvSpPr>
            <a:spLocks noGrp="1"/>
          </p:cNvSpPr>
          <p:nvPr>
            <p:ph type="pic" sz="quarter" idx="15"/>
          </p:nvPr>
        </p:nvSpPr>
        <p:spPr>
          <a:xfrm>
            <a:off x="5020404" y="3831180"/>
            <a:ext cx="1634396" cy="1562100"/>
          </a:xfrm>
          <a:custGeom>
            <a:avLst/>
            <a:gdLst>
              <a:gd name="connsiteX0" fmla="*/ 0 w 1634396"/>
              <a:gd name="connsiteY0" fmla="*/ 0 h 1562100"/>
              <a:gd name="connsiteX1" fmla="*/ 1634396 w 1634396"/>
              <a:gd name="connsiteY1" fmla="*/ 0 h 1562100"/>
              <a:gd name="connsiteX2" fmla="*/ 1634396 w 1634396"/>
              <a:gd name="connsiteY2" fmla="*/ 1562100 h 1562100"/>
              <a:gd name="connsiteX3" fmla="*/ 0 w 1634396"/>
              <a:gd name="connsiteY3" fmla="*/ 1562100 h 1562100"/>
            </a:gdLst>
            <a:ahLst/>
            <a:cxnLst>
              <a:cxn ang="0">
                <a:pos x="connsiteX0" y="connsiteY0"/>
              </a:cxn>
              <a:cxn ang="0">
                <a:pos x="connsiteX1" y="connsiteY1"/>
              </a:cxn>
              <a:cxn ang="0">
                <a:pos x="connsiteX2" y="connsiteY2"/>
              </a:cxn>
              <a:cxn ang="0">
                <a:pos x="connsiteX3" y="connsiteY3"/>
              </a:cxn>
            </a:cxnLst>
            <a:rect l="l" t="t" r="r" b="b"/>
            <a:pathLst>
              <a:path w="1634396" h="1562100">
                <a:moveTo>
                  <a:pt x="0" y="0"/>
                </a:moveTo>
                <a:lnTo>
                  <a:pt x="1634396" y="0"/>
                </a:lnTo>
                <a:lnTo>
                  <a:pt x="1634396" y="1562100"/>
                </a:lnTo>
                <a:lnTo>
                  <a:pt x="0" y="1562100"/>
                </a:lnTo>
                <a:close/>
              </a:path>
            </a:pathLst>
          </a:custGeom>
          <a:solidFill>
            <a:schemeClr val="bg2">
              <a:lumMod val="95000"/>
            </a:schemeClr>
          </a:solidFill>
        </p:spPr>
        <p:txBody>
          <a:bodyPr wrap="square">
            <a:noAutofit/>
          </a:bodyPr>
          <a:lstStyle>
            <a:lvl1pPr>
              <a:defRPr sz="800"/>
            </a:lvl1pPr>
          </a:lstStyle>
          <a:p>
            <a:endParaRPr lang="en-ID"/>
          </a:p>
        </p:txBody>
      </p:sp>
      <p:sp>
        <p:nvSpPr>
          <p:cNvPr id="10" name="Text Placeholder 7">
            <a:extLst>
              <a:ext uri="{FF2B5EF4-FFF2-40B4-BE49-F238E27FC236}">
                <a16:creationId xmlns:a16="http://schemas.microsoft.com/office/drawing/2014/main" id="{D438DE8D-1BF3-4F83-86A6-E534F611617A}"/>
              </a:ext>
            </a:extLst>
          </p:cNvPr>
          <p:cNvSpPr>
            <a:spLocks noGrp="1"/>
          </p:cNvSpPr>
          <p:nvPr>
            <p:ph type="body" sz="quarter" idx="16" hasCustomPrompt="1"/>
          </p:nvPr>
        </p:nvSpPr>
        <p:spPr>
          <a:xfrm>
            <a:off x="1159604" y="1079033"/>
            <a:ext cx="386080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39862677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26017D1-513D-4F90-9A1D-4F7E2625CEB9}"/>
              </a:ext>
            </a:extLst>
          </p:cNvPr>
          <p:cNvSpPr>
            <a:spLocks noGrp="1"/>
          </p:cNvSpPr>
          <p:nvPr>
            <p:ph type="pic" sz="quarter" idx="10"/>
          </p:nvPr>
        </p:nvSpPr>
        <p:spPr>
          <a:xfrm>
            <a:off x="1092200" y="1526053"/>
            <a:ext cx="10007600" cy="3302000"/>
          </a:xfrm>
          <a:custGeom>
            <a:avLst/>
            <a:gdLst>
              <a:gd name="connsiteX0" fmla="*/ 0 w 10007600"/>
              <a:gd name="connsiteY0" fmla="*/ 0 h 3302000"/>
              <a:gd name="connsiteX1" fmla="*/ 10007600 w 10007600"/>
              <a:gd name="connsiteY1" fmla="*/ 0 h 3302000"/>
              <a:gd name="connsiteX2" fmla="*/ 10007600 w 10007600"/>
              <a:gd name="connsiteY2" fmla="*/ 3302000 h 3302000"/>
              <a:gd name="connsiteX3" fmla="*/ 0 w 10007600"/>
              <a:gd name="connsiteY3" fmla="*/ 3302000 h 3302000"/>
            </a:gdLst>
            <a:ahLst/>
            <a:cxnLst>
              <a:cxn ang="0">
                <a:pos x="connsiteX0" y="connsiteY0"/>
              </a:cxn>
              <a:cxn ang="0">
                <a:pos x="connsiteX1" y="connsiteY1"/>
              </a:cxn>
              <a:cxn ang="0">
                <a:pos x="connsiteX2" y="connsiteY2"/>
              </a:cxn>
              <a:cxn ang="0">
                <a:pos x="connsiteX3" y="connsiteY3"/>
              </a:cxn>
            </a:cxnLst>
            <a:rect l="l" t="t" r="r" b="b"/>
            <a:pathLst>
              <a:path w="10007600" h="3302000">
                <a:moveTo>
                  <a:pt x="0" y="0"/>
                </a:moveTo>
                <a:lnTo>
                  <a:pt x="10007600" y="0"/>
                </a:lnTo>
                <a:lnTo>
                  <a:pt x="10007600" y="3302000"/>
                </a:lnTo>
                <a:lnTo>
                  <a:pt x="0" y="3302000"/>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7">
            <a:extLst>
              <a:ext uri="{FF2B5EF4-FFF2-40B4-BE49-F238E27FC236}">
                <a16:creationId xmlns:a16="http://schemas.microsoft.com/office/drawing/2014/main" id="{9BD6C533-4C1A-4BE7-8741-C3BA8F81E7D8}"/>
              </a:ext>
            </a:extLst>
          </p:cNvPr>
          <p:cNvSpPr>
            <a:spLocks noGrp="1"/>
          </p:cNvSpPr>
          <p:nvPr>
            <p:ph type="body" sz="quarter" idx="16" hasCustomPrompt="1"/>
          </p:nvPr>
        </p:nvSpPr>
        <p:spPr>
          <a:xfrm>
            <a:off x="6613347" y="298426"/>
            <a:ext cx="4486453" cy="797268"/>
          </a:xfrm>
        </p:spPr>
        <p:txBody>
          <a:bodyPr anchor="ctr">
            <a:normAutofit/>
          </a:bodyPr>
          <a:lstStyle>
            <a:lvl1pPr marL="0" indent="0" algn="r">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27304005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6B2E0AD-2E31-46E2-A085-8140A84EB578}"/>
              </a:ext>
            </a:extLst>
          </p:cNvPr>
          <p:cNvSpPr>
            <a:spLocks noGrp="1"/>
          </p:cNvSpPr>
          <p:nvPr>
            <p:ph type="pic" sz="quarter" idx="10"/>
          </p:nvPr>
        </p:nvSpPr>
        <p:spPr>
          <a:xfrm>
            <a:off x="0" y="0"/>
            <a:ext cx="2946400" cy="6858000"/>
          </a:xfrm>
          <a:custGeom>
            <a:avLst/>
            <a:gdLst>
              <a:gd name="connsiteX0" fmla="*/ 0 w 2946400"/>
              <a:gd name="connsiteY0" fmla="*/ 0 h 6858000"/>
              <a:gd name="connsiteX1" fmla="*/ 2946400 w 2946400"/>
              <a:gd name="connsiteY1" fmla="*/ 0 h 6858000"/>
              <a:gd name="connsiteX2" fmla="*/ 2946400 w 2946400"/>
              <a:gd name="connsiteY2" fmla="*/ 6858000 h 6858000"/>
              <a:gd name="connsiteX3" fmla="*/ 0 w 2946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946400" h="6858000">
                <a:moveTo>
                  <a:pt x="0" y="0"/>
                </a:moveTo>
                <a:lnTo>
                  <a:pt x="2946400" y="0"/>
                </a:lnTo>
                <a:lnTo>
                  <a:pt x="2946400" y="6858000"/>
                </a:lnTo>
                <a:lnTo>
                  <a:pt x="0" y="6858000"/>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7">
            <a:extLst>
              <a:ext uri="{FF2B5EF4-FFF2-40B4-BE49-F238E27FC236}">
                <a16:creationId xmlns:a16="http://schemas.microsoft.com/office/drawing/2014/main" id="{A79A0323-507A-4B88-AA55-2204C0BB8790}"/>
              </a:ext>
            </a:extLst>
          </p:cNvPr>
          <p:cNvSpPr>
            <a:spLocks noGrp="1"/>
          </p:cNvSpPr>
          <p:nvPr>
            <p:ph type="body" sz="quarter" idx="16" hasCustomPrompt="1"/>
          </p:nvPr>
        </p:nvSpPr>
        <p:spPr>
          <a:xfrm rot="16200000">
            <a:off x="-1113395" y="3136930"/>
            <a:ext cx="5173189" cy="1691308"/>
          </a:xfrm>
        </p:spPr>
        <p:txBody>
          <a:bodyPr anchor="ctr">
            <a:normAutofit/>
          </a:bodyPr>
          <a:lstStyle>
            <a:lvl1pPr marL="0" indent="0" algn="r">
              <a:lnSpc>
                <a:spcPct val="100000"/>
              </a:lnSpc>
              <a:buNone/>
              <a:defRPr sz="3600" b="1">
                <a:solidFill>
                  <a:schemeClr val="bg2"/>
                </a:solidFill>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10752390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EFBF28-B215-455A-9A35-37F7192468CC}"/>
              </a:ext>
            </a:extLst>
          </p:cNvPr>
          <p:cNvSpPr>
            <a:spLocks noGrp="1"/>
          </p:cNvSpPr>
          <p:nvPr>
            <p:ph type="pic" sz="quarter" idx="10"/>
          </p:nvPr>
        </p:nvSpPr>
        <p:spPr>
          <a:xfrm>
            <a:off x="0" y="1333500"/>
            <a:ext cx="2857500" cy="4521193"/>
          </a:xfrm>
          <a:custGeom>
            <a:avLst/>
            <a:gdLst>
              <a:gd name="connsiteX0" fmla="*/ 0 w 2857500"/>
              <a:gd name="connsiteY0" fmla="*/ 0 h 4521193"/>
              <a:gd name="connsiteX1" fmla="*/ 2857500 w 2857500"/>
              <a:gd name="connsiteY1" fmla="*/ 0 h 4521193"/>
              <a:gd name="connsiteX2" fmla="*/ 2857500 w 2857500"/>
              <a:gd name="connsiteY2" fmla="*/ 4521193 h 4521193"/>
              <a:gd name="connsiteX3" fmla="*/ 0 w 2857500"/>
              <a:gd name="connsiteY3" fmla="*/ 4521193 h 4521193"/>
            </a:gdLst>
            <a:ahLst/>
            <a:cxnLst>
              <a:cxn ang="0">
                <a:pos x="connsiteX0" y="connsiteY0"/>
              </a:cxn>
              <a:cxn ang="0">
                <a:pos x="connsiteX1" y="connsiteY1"/>
              </a:cxn>
              <a:cxn ang="0">
                <a:pos x="connsiteX2" y="connsiteY2"/>
              </a:cxn>
              <a:cxn ang="0">
                <a:pos x="connsiteX3" y="connsiteY3"/>
              </a:cxn>
            </a:cxnLst>
            <a:rect l="l" t="t" r="r" b="b"/>
            <a:pathLst>
              <a:path w="2857500" h="4521193">
                <a:moveTo>
                  <a:pt x="0" y="0"/>
                </a:moveTo>
                <a:lnTo>
                  <a:pt x="2857500" y="0"/>
                </a:lnTo>
                <a:lnTo>
                  <a:pt x="2857500" y="4521193"/>
                </a:lnTo>
                <a:lnTo>
                  <a:pt x="0" y="4521193"/>
                </a:lnTo>
                <a:close/>
              </a:path>
            </a:pathLst>
          </a:custGeom>
          <a:solidFill>
            <a:schemeClr val="bg2">
              <a:lumMod val="95000"/>
            </a:schemeClr>
          </a:solidFill>
        </p:spPr>
        <p:txBody>
          <a:bodyPr wrap="square">
            <a:noAutofit/>
          </a:bodyPr>
          <a:lstStyle>
            <a:lvl1pPr>
              <a:defRPr sz="800"/>
            </a:lvl1pPr>
          </a:lstStyle>
          <a:p>
            <a:endParaRPr lang="en-ID"/>
          </a:p>
        </p:txBody>
      </p:sp>
      <p:sp>
        <p:nvSpPr>
          <p:cNvPr id="6" name="Text Placeholder 7">
            <a:extLst>
              <a:ext uri="{FF2B5EF4-FFF2-40B4-BE49-F238E27FC236}">
                <a16:creationId xmlns:a16="http://schemas.microsoft.com/office/drawing/2014/main" id="{03F83DC7-9C96-49BE-AF08-86BE6FB1A5E0}"/>
              </a:ext>
            </a:extLst>
          </p:cNvPr>
          <p:cNvSpPr>
            <a:spLocks noGrp="1"/>
          </p:cNvSpPr>
          <p:nvPr>
            <p:ph type="body" sz="quarter" idx="16" hasCustomPrompt="1"/>
          </p:nvPr>
        </p:nvSpPr>
        <p:spPr>
          <a:xfrm rot="5400000">
            <a:off x="1772754" y="2418245"/>
            <a:ext cx="3860800" cy="1691308"/>
          </a:xfrm>
        </p:spPr>
        <p:txBody>
          <a:bodyPr anchor="ctr">
            <a:normAutofit/>
          </a:bodyPr>
          <a:lstStyle>
            <a:lvl1pPr marL="0" indent="0" algn="l">
              <a:lnSpc>
                <a:spcPct val="100000"/>
              </a:lnSpc>
              <a:buNone/>
              <a:defRPr sz="3600" b="1">
                <a:latin typeface="+mj-lt"/>
              </a:defRPr>
            </a:lvl1pPr>
          </a:lstStyle>
          <a:p>
            <a:pPr lvl="0"/>
            <a:r>
              <a:rPr lang="id-ID" dirty="0"/>
              <a:t>Write Title Here</a:t>
            </a:r>
            <a:endParaRPr lang="en-ID" dirty="0"/>
          </a:p>
        </p:txBody>
      </p:sp>
    </p:spTree>
    <p:extLst>
      <p:ext uri="{BB962C8B-B14F-4D97-AF65-F5344CB8AC3E}">
        <p14:creationId xmlns:p14="http://schemas.microsoft.com/office/powerpoint/2010/main" val="5376896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CBCE7EA-C4F9-4E2E-A022-7E189FC82DAF}"/>
              </a:ext>
            </a:extLst>
          </p:cNvPr>
          <p:cNvSpPr>
            <a:spLocks noGrp="1"/>
          </p:cNvSpPr>
          <p:nvPr>
            <p:ph type="pic" sz="quarter" idx="10"/>
          </p:nvPr>
        </p:nvSpPr>
        <p:spPr>
          <a:xfrm>
            <a:off x="622004" y="1466734"/>
            <a:ext cx="2425700" cy="2749666"/>
          </a:xfrm>
          <a:custGeom>
            <a:avLst/>
            <a:gdLst>
              <a:gd name="connsiteX0" fmla="*/ 0 w 2425700"/>
              <a:gd name="connsiteY0" fmla="*/ 0 h 2749666"/>
              <a:gd name="connsiteX1" fmla="*/ 2425700 w 2425700"/>
              <a:gd name="connsiteY1" fmla="*/ 0 h 2749666"/>
              <a:gd name="connsiteX2" fmla="*/ 2425700 w 2425700"/>
              <a:gd name="connsiteY2" fmla="*/ 2749666 h 2749666"/>
              <a:gd name="connsiteX3" fmla="*/ 0 w 2425700"/>
              <a:gd name="connsiteY3" fmla="*/ 2749666 h 2749666"/>
            </a:gdLst>
            <a:ahLst/>
            <a:cxnLst>
              <a:cxn ang="0">
                <a:pos x="connsiteX0" y="connsiteY0"/>
              </a:cxn>
              <a:cxn ang="0">
                <a:pos x="connsiteX1" y="connsiteY1"/>
              </a:cxn>
              <a:cxn ang="0">
                <a:pos x="connsiteX2" y="connsiteY2"/>
              </a:cxn>
              <a:cxn ang="0">
                <a:pos x="connsiteX3" y="connsiteY3"/>
              </a:cxn>
            </a:cxnLst>
            <a:rect l="l" t="t" r="r" b="b"/>
            <a:pathLst>
              <a:path w="2425700" h="2749666">
                <a:moveTo>
                  <a:pt x="0" y="0"/>
                </a:moveTo>
                <a:lnTo>
                  <a:pt x="2425700" y="0"/>
                </a:lnTo>
                <a:lnTo>
                  <a:pt x="2425700" y="2749666"/>
                </a:lnTo>
                <a:lnTo>
                  <a:pt x="0" y="2749666"/>
                </a:lnTo>
                <a:close/>
              </a:path>
            </a:pathLst>
          </a:custGeom>
          <a:solidFill>
            <a:schemeClr val="bg2">
              <a:lumMod val="95000"/>
            </a:schemeClr>
          </a:solidFill>
        </p:spPr>
        <p:txBody>
          <a:bodyPr wrap="square">
            <a:noAutofit/>
          </a:bodyPr>
          <a:lstStyle>
            <a:lvl1pPr>
              <a:defRPr sz="800"/>
            </a:lvl1pPr>
          </a:lstStyle>
          <a:p>
            <a:endParaRPr lang="en-ID"/>
          </a:p>
        </p:txBody>
      </p:sp>
      <p:sp>
        <p:nvSpPr>
          <p:cNvPr id="7" name="Picture Placeholder 6">
            <a:extLst>
              <a:ext uri="{FF2B5EF4-FFF2-40B4-BE49-F238E27FC236}">
                <a16:creationId xmlns:a16="http://schemas.microsoft.com/office/drawing/2014/main" id="{6893E798-10C6-4CC3-8E30-BCBD6D392A9F}"/>
              </a:ext>
            </a:extLst>
          </p:cNvPr>
          <p:cNvSpPr>
            <a:spLocks noGrp="1"/>
          </p:cNvSpPr>
          <p:nvPr>
            <p:ph type="pic" sz="quarter" idx="11"/>
          </p:nvPr>
        </p:nvSpPr>
        <p:spPr>
          <a:xfrm>
            <a:off x="5460704" y="4500303"/>
            <a:ext cx="6731296" cy="1899753"/>
          </a:xfrm>
          <a:custGeom>
            <a:avLst/>
            <a:gdLst>
              <a:gd name="connsiteX0" fmla="*/ 0 w 6731296"/>
              <a:gd name="connsiteY0" fmla="*/ 0 h 1899753"/>
              <a:gd name="connsiteX1" fmla="*/ 6731296 w 6731296"/>
              <a:gd name="connsiteY1" fmla="*/ 0 h 1899753"/>
              <a:gd name="connsiteX2" fmla="*/ 6731296 w 6731296"/>
              <a:gd name="connsiteY2" fmla="*/ 1899753 h 1899753"/>
              <a:gd name="connsiteX3" fmla="*/ 0 w 6731296"/>
              <a:gd name="connsiteY3" fmla="*/ 1899753 h 1899753"/>
            </a:gdLst>
            <a:ahLst/>
            <a:cxnLst>
              <a:cxn ang="0">
                <a:pos x="connsiteX0" y="connsiteY0"/>
              </a:cxn>
              <a:cxn ang="0">
                <a:pos x="connsiteX1" y="connsiteY1"/>
              </a:cxn>
              <a:cxn ang="0">
                <a:pos x="connsiteX2" y="connsiteY2"/>
              </a:cxn>
              <a:cxn ang="0">
                <a:pos x="connsiteX3" y="connsiteY3"/>
              </a:cxn>
            </a:cxnLst>
            <a:rect l="l" t="t" r="r" b="b"/>
            <a:pathLst>
              <a:path w="6731296" h="1899753">
                <a:moveTo>
                  <a:pt x="0" y="0"/>
                </a:moveTo>
                <a:lnTo>
                  <a:pt x="6731296" y="0"/>
                </a:lnTo>
                <a:lnTo>
                  <a:pt x="6731296" y="1899753"/>
                </a:lnTo>
                <a:lnTo>
                  <a:pt x="0" y="1899753"/>
                </a:lnTo>
                <a:close/>
              </a:path>
            </a:pathLst>
          </a:custGeom>
          <a:solidFill>
            <a:schemeClr val="bg2">
              <a:lumMod val="95000"/>
            </a:schemeClr>
          </a:solidFill>
        </p:spPr>
        <p:txBody>
          <a:bodyPr wrap="square">
            <a:noAutofit/>
          </a:bodyPr>
          <a:lstStyle>
            <a:lvl1pPr>
              <a:defRPr sz="800"/>
            </a:lvl1pPr>
          </a:lstStyle>
          <a:p>
            <a:endParaRPr lang="en-ID"/>
          </a:p>
        </p:txBody>
      </p:sp>
      <p:sp>
        <p:nvSpPr>
          <p:cNvPr id="9" name="Text Placeholder 2">
            <a:extLst>
              <a:ext uri="{FF2B5EF4-FFF2-40B4-BE49-F238E27FC236}">
                <a16:creationId xmlns:a16="http://schemas.microsoft.com/office/drawing/2014/main" id="{34E1C711-9CA9-489B-82D6-3DE4D7D59E79}"/>
              </a:ext>
            </a:extLst>
          </p:cNvPr>
          <p:cNvSpPr>
            <a:spLocks noGrp="1"/>
          </p:cNvSpPr>
          <p:nvPr>
            <p:ph type="body" sz="quarter" idx="12" hasCustomPrompt="1"/>
          </p:nvPr>
        </p:nvSpPr>
        <p:spPr>
          <a:xfrm>
            <a:off x="622300" y="4500563"/>
            <a:ext cx="3876675" cy="754062"/>
          </a:xfrm>
        </p:spPr>
        <p:txBody>
          <a:bodyPr anchor="ctr">
            <a:normAutofit/>
          </a:bodyPr>
          <a:lstStyle>
            <a:lvl1pPr marL="0" indent="0">
              <a:lnSpc>
                <a:spcPct val="100000"/>
              </a:lnSpc>
              <a:buNone/>
              <a:defRPr sz="3600" b="1">
                <a:latin typeface="+mj-lt"/>
              </a:defRPr>
            </a:lvl1pPr>
          </a:lstStyle>
          <a:p>
            <a:pPr lvl="0"/>
            <a:r>
              <a:rPr lang="id-ID" dirty="0"/>
              <a:t>Title Here</a:t>
            </a:r>
            <a:endParaRPr lang="en-ID" dirty="0"/>
          </a:p>
        </p:txBody>
      </p:sp>
    </p:spTree>
    <p:extLst>
      <p:ext uri="{BB962C8B-B14F-4D97-AF65-F5344CB8AC3E}">
        <p14:creationId xmlns:p14="http://schemas.microsoft.com/office/powerpoint/2010/main" val="3193708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theme" Target="../theme/theme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8" Type="http://schemas.openxmlformats.org/officeDocument/2006/relationships/slideLayout" Target="../slideLayouts/slideLayout40.xml"/><Relationship Id="rId3"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3.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theme" Target="../theme/theme4.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8"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zigZag">
          <a:fgClr>
            <a:srgbClr val="F5F5F5"/>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4C26E4-0183-42DF-8A65-C26EA4CA71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1B010B8-5D19-4683-A093-B3A282E53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07C2C9A-D93B-4714-98DB-637EAF1DED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A4195-0504-406A-A550-6F0F40591138}" type="datetimeFigureOut">
              <a:rPr lang="en-ID" smtClean="0"/>
              <a:t>26/08/2021</a:t>
            </a:fld>
            <a:endParaRPr lang="en-ID"/>
          </a:p>
        </p:txBody>
      </p:sp>
      <p:sp>
        <p:nvSpPr>
          <p:cNvPr id="5" name="Footer Placeholder 4">
            <a:extLst>
              <a:ext uri="{FF2B5EF4-FFF2-40B4-BE49-F238E27FC236}">
                <a16:creationId xmlns:a16="http://schemas.microsoft.com/office/drawing/2014/main" id="{49106A7A-380B-43A8-96C2-F9E8896134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684D6EFD-6959-4A9D-9458-B504930EA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CDE66-90C2-41AB-A570-1616A41345AE}" type="slidenum">
              <a:rPr lang="en-ID" smtClean="0"/>
              <a:t>‹#›</a:t>
            </a:fld>
            <a:endParaRPr lang="en-ID"/>
          </a:p>
        </p:txBody>
      </p:sp>
      <p:sp>
        <p:nvSpPr>
          <p:cNvPr id="7" name="Rectangle 6">
            <a:extLst>
              <a:ext uri="{FF2B5EF4-FFF2-40B4-BE49-F238E27FC236}">
                <a16:creationId xmlns:a16="http://schemas.microsoft.com/office/drawing/2014/main" id="{68220478-25FB-46DC-9171-2AAF46CC0083}"/>
              </a:ext>
            </a:extLst>
          </p:cNvPr>
          <p:cNvSpPr/>
          <p:nvPr userDrawn="1"/>
        </p:nvSpPr>
        <p:spPr>
          <a:xfrm>
            <a:off x="11574026" y="430179"/>
            <a:ext cx="321548" cy="1127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076ADF3F-DF15-4482-803E-4FBE16903840}"/>
              </a:ext>
            </a:extLst>
          </p:cNvPr>
          <p:cNvSpPr/>
          <p:nvPr userDrawn="1"/>
        </p:nvSpPr>
        <p:spPr>
          <a:xfrm>
            <a:off x="12077704" y="2876550"/>
            <a:ext cx="114296" cy="981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810078891"/>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4" r:id="rId3"/>
    <p:sldLayoutId id="2147483673" r:id="rId4"/>
    <p:sldLayoutId id="2147483672" r:id="rId5"/>
    <p:sldLayoutId id="2147483671" r:id="rId6"/>
    <p:sldLayoutId id="2147483669" r:id="rId7"/>
    <p:sldLayoutId id="2147483670" r:id="rId8"/>
    <p:sldLayoutId id="2147483668" r:id="rId9"/>
    <p:sldLayoutId id="2147483667" r:id="rId10"/>
    <p:sldLayoutId id="2147483666" r:id="rId11"/>
    <p:sldLayoutId id="2147483665" r:id="rId12"/>
    <p:sldLayoutId id="2147483664" r:id="rId13"/>
    <p:sldLayoutId id="2147483663" r:id="rId14"/>
    <p:sldLayoutId id="2147483662" r:id="rId15"/>
    <p:sldLayoutId id="2147483661" r:id="rId16"/>
    <p:sldLayoutId id="2147483660" r:id="rId17"/>
    <p:sldLayoutId id="2147483659" r:id="rId18"/>
    <p:sldLayoutId id="2147483658" r:id="rId19"/>
    <p:sldLayoutId id="2147483657" r:id="rId20"/>
    <p:sldLayoutId id="2147483656" r:id="rId21"/>
    <p:sldLayoutId id="2147483655" r:id="rId22"/>
    <p:sldLayoutId id="2147483654" r:id="rId23"/>
    <p:sldLayoutId id="2147483653" r:id="rId24"/>
    <p:sldLayoutId id="2147483652" r:id="rId25"/>
    <p:sldLayoutId id="2147483651" r:id="rId26"/>
    <p:sldLayoutId id="2147483650" r:id="rId27"/>
    <p:sldLayoutId id="2147483680" r:id="rId28"/>
    <p:sldLayoutId id="2147483681" r:id="rId29"/>
    <p:sldLayoutId id="2147483682" r:id="rId30"/>
    <p:sldLayoutId id="2147483770" r:id="rId31"/>
    <p:sldLayoutId id="2147483771"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zigZag">
          <a:fgClr>
            <a:srgbClr val="F5F5F5"/>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9C00BF-3F7F-474E-AD3E-7733D1DB5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AA34BF-E436-4A9B-A527-C5C6F5DC92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37318-3CF0-442D-8278-8AE244CC72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AD857-6946-44A1-9A22-803595E767CD}" type="datetimeFigureOut">
              <a:rPr lang="en-US" smtClean="0"/>
              <a:t>8/26/2021</a:t>
            </a:fld>
            <a:endParaRPr lang="en-US"/>
          </a:p>
        </p:txBody>
      </p:sp>
      <p:sp>
        <p:nvSpPr>
          <p:cNvPr id="5" name="Footer Placeholder 4">
            <a:extLst>
              <a:ext uri="{FF2B5EF4-FFF2-40B4-BE49-F238E27FC236}">
                <a16:creationId xmlns:a16="http://schemas.microsoft.com/office/drawing/2014/main" id="{074B607F-5CEA-4F2A-ADD4-E775309518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176BCB-8021-418B-AC9C-FA16D7D6B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4FDF2-A0EA-4C8B-9BFF-F1469EE4BBFA}" type="slidenum">
              <a:rPr lang="en-US" smtClean="0"/>
              <a:t>‹#›</a:t>
            </a:fld>
            <a:endParaRPr lang="en-US"/>
          </a:p>
        </p:txBody>
      </p:sp>
    </p:spTree>
    <p:extLst>
      <p:ext uri="{BB962C8B-B14F-4D97-AF65-F5344CB8AC3E}">
        <p14:creationId xmlns:p14="http://schemas.microsoft.com/office/powerpoint/2010/main" val="1252627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64" r:id="rId31"/>
    <p:sldLayoutId id="2147483765" r:id="rId32"/>
    <p:sldLayoutId id="2147483766" r:id="rId33"/>
    <p:sldLayoutId id="2147483767" r:id="rId34"/>
    <p:sldLayoutId id="2147483768" r:id="rId35"/>
    <p:sldLayoutId id="214748376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zigZag">
          <a:fgClr>
            <a:srgbClr val="F5F5F5"/>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6D1E0-6C15-4FC3-80C0-1F8793C1FAE5}" type="datetimeFigureOut">
              <a:rPr lang="en-US" smtClean="0"/>
              <a:pPr/>
              <a:t>8/26/2021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F9ACC-3E4D-4F16-B1F5-AE685CCDD3BB}" type="slidenum">
              <a:rPr lang="en-GB" smtClean="0"/>
              <a:pPr/>
              <a:t>‹#›</a:t>
            </a:fld>
            <a:endParaRPr lang="en-GB"/>
          </a:p>
        </p:txBody>
      </p:sp>
    </p:spTree>
    <p:extLst>
      <p:ext uri="{BB962C8B-B14F-4D97-AF65-F5344CB8AC3E}">
        <p14:creationId xmlns:p14="http://schemas.microsoft.com/office/powerpoint/2010/main" val="255388898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zigZag">
          <a:fgClr>
            <a:srgbClr val="F5F5F5"/>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4C26E4-0183-42DF-8A65-C26EA4CA71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1B010B8-5D19-4683-A093-B3A282E53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07C2C9A-D93B-4714-98DB-637EAF1DED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A4195-0504-406A-A550-6F0F40591138}" type="datetimeFigureOut">
              <a:rPr lang="en-ID" smtClean="0"/>
              <a:t>26/08/2021</a:t>
            </a:fld>
            <a:endParaRPr lang="en-ID"/>
          </a:p>
        </p:txBody>
      </p:sp>
      <p:sp>
        <p:nvSpPr>
          <p:cNvPr id="5" name="Footer Placeholder 4">
            <a:extLst>
              <a:ext uri="{FF2B5EF4-FFF2-40B4-BE49-F238E27FC236}">
                <a16:creationId xmlns:a16="http://schemas.microsoft.com/office/drawing/2014/main" id="{49106A7A-380B-43A8-96C2-F9E8896134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684D6EFD-6959-4A9D-9458-B504930EA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CDE66-90C2-41AB-A570-1616A41345AE}" type="slidenum">
              <a:rPr lang="en-ID" smtClean="0"/>
              <a:t>‹#›</a:t>
            </a:fld>
            <a:endParaRPr lang="en-ID"/>
          </a:p>
        </p:txBody>
      </p:sp>
      <p:sp>
        <p:nvSpPr>
          <p:cNvPr id="7" name="Rectangle 6">
            <a:extLst>
              <a:ext uri="{FF2B5EF4-FFF2-40B4-BE49-F238E27FC236}">
                <a16:creationId xmlns:a16="http://schemas.microsoft.com/office/drawing/2014/main" id="{68220478-25FB-46DC-9171-2AAF46CC0083}"/>
              </a:ext>
            </a:extLst>
          </p:cNvPr>
          <p:cNvSpPr/>
          <p:nvPr userDrawn="1"/>
        </p:nvSpPr>
        <p:spPr>
          <a:xfrm>
            <a:off x="11574026" y="430179"/>
            <a:ext cx="321548" cy="1127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076ADF3F-DF15-4482-803E-4FBE16903840}"/>
              </a:ext>
            </a:extLst>
          </p:cNvPr>
          <p:cNvSpPr/>
          <p:nvPr userDrawn="1"/>
        </p:nvSpPr>
        <p:spPr>
          <a:xfrm>
            <a:off x="12077704" y="2876550"/>
            <a:ext cx="114296" cy="981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424615428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14.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fif"/><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g"/><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openxmlformats.org/officeDocument/2006/relationships/image" Target="../media/image33.jfif"/><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68.xml"/><Relationship Id="rId6" Type="http://schemas.openxmlformats.org/officeDocument/2006/relationships/image" Target="../media/image31.jpg"/><Relationship Id="rId5" Type="http://schemas.openxmlformats.org/officeDocument/2006/relationships/image" Target="../media/image30.png"/><Relationship Id="rId10" Type="http://schemas.openxmlformats.org/officeDocument/2006/relationships/image" Target="../media/image35.jpg"/><Relationship Id="rId4" Type="http://schemas.openxmlformats.org/officeDocument/2006/relationships/image" Target="../media/image29.jpg"/><Relationship Id="rId9"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8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63.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3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208BE32F-7E12-4FDD-9117-626AD47FFAC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6367" r="26367"/>
          <a:stretch>
            <a:fillRect/>
          </a:stretch>
        </p:blipFill>
        <p:spPr/>
      </p:pic>
      <p:sp>
        <p:nvSpPr>
          <p:cNvPr id="40" name="Rectangle 39">
            <a:extLst>
              <a:ext uri="{FF2B5EF4-FFF2-40B4-BE49-F238E27FC236}">
                <a16:creationId xmlns:a16="http://schemas.microsoft.com/office/drawing/2014/main" id="{6E442FDD-6D04-4E87-8DC7-BD3185C5250A}"/>
              </a:ext>
            </a:extLst>
          </p:cNvPr>
          <p:cNvSpPr/>
          <p:nvPr/>
        </p:nvSpPr>
        <p:spPr>
          <a:xfrm>
            <a:off x="8213725" y="0"/>
            <a:ext cx="3978275" cy="3429000"/>
          </a:xfrm>
          <a:prstGeom prst="rect">
            <a:avLst/>
          </a:prstGeom>
          <a:gradFill flip="none" rotWithShape="1">
            <a:gsLst>
              <a:gs pos="0">
                <a:schemeClr val="tx1">
                  <a:lumMod val="85000"/>
                  <a:lumOff val="15000"/>
                  <a:alpha val="12000"/>
                </a:schemeClr>
              </a:gs>
              <a:gs pos="100000">
                <a:schemeClr val="tx1">
                  <a:lumMod val="85000"/>
                  <a:lumOff val="15000"/>
                  <a:alpha val="62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mn-cs"/>
            </a:endParaRPr>
          </a:p>
        </p:txBody>
      </p:sp>
      <p:pic>
        <p:nvPicPr>
          <p:cNvPr id="6" name="Picture Placeholder 5">
            <a:extLst>
              <a:ext uri="{FF2B5EF4-FFF2-40B4-BE49-F238E27FC236}">
                <a16:creationId xmlns:a16="http://schemas.microsoft.com/office/drawing/2014/main" id="{7D675F12-6DDB-42B9-9572-D0994DCC33B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0077" r="10077"/>
          <a:stretch>
            <a:fillRect/>
          </a:stretch>
        </p:blipFill>
        <p:spPr/>
      </p:pic>
      <p:sp>
        <p:nvSpPr>
          <p:cNvPr id="48" name="Rectangle 47">
            <a:extLst>
              <a:ext uri="{FF2B5EF4-FFF2-40B4-BE49-F238E27FC236}">
                <a16:creationId xmlns:a16="http://schemas.microsoft.com/office/drawing/2014/main" id="{E75CC46D-9578-457E-8726-749EF4FBF1A3}"/>
              </a:ext>
            </a:extLst>
          </p:cNvPr>
          <p:cNvSpPr/>
          <p:nvPr/>
        </p:nvSpPr>
        <p:spPr>
          <a:xfrm>
            <a:off x="0" y="0"/>
            <a:ext cx="8203064" cy="6858000"/>
          </a:xfrm>
          <a:prstGeom prst="rect">
            <a:avLst/>
          </a:prstGeom>
          <a:gradFill flip="none" rotWithShape="1">
            <a:gsLst>
              <a:gs pos="0">
                <a:schemeClr val="bg1"/>
              </a:gs>
              <a:gs pos="81000">
                <a:srgbClr val="FFFFFF">
                  <a:alpha val="40000"/>
                </a:srgbClr>
              </a:gs>
              <a:gs pos="64000">
                <a:srgbClr val="FFFFFF">
                  <a:alpha val="65000"/>
                </a:srgbClr>
              </a:gs>
              <a:gs pos="57000">
                <a:srgbClr val="FFFFFF">
                  <a:alpha val="80000"/>
                </a:srgbClr>
              </a:gs>
              <a:gs pos="45000">
                <a:srgbClr val="FFFFFF">
                  <a:alpha val="90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5" name="Rectangle 4"/>
          <p:cNvSpPr/>
          <p:nvPr/>
        </p:nvSpPr>
        <p:spPr>
          <a:xfrm>
            <a:off x="8213834" y="3429000"/>
            <a:ext cx="3978166" cy="342900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Source Sans Pro"/>
              <a:ea typeface="+mn-ea"/>
              <a:cs typeface="+mn-cs"/>
            </a:endParaRPr>
          </a:p>
        </p:txBody>
      </p:sp>
      <p:grpSp>
        <p:nvGrpSpPr>
          <p:cNvPr id="58" name="Group 57">
            <a:extLst>
              <a:ext uri="{FF2B5EF4-FFF2-40B4-BE49-F238E27FC236}">
                <a16:creationId xmlns:a16="http://schemas.microsoft.com/office/drawing/2014/main" id="{220B7413-2C05-4FFD-8B8D-667AF0D9AD83}"/>
              </a:ext>
            </a:extLst>
          </p:cNvPr>
          <p:cNvGrpSpPr/>
          <p:nvPr/>
        </p:nvGrpSpPr>
        <p:grpSpPr>
          <a:xfrm>
            <a:off x="121146" y="4155640"/>
            <a:ext cx="5354449" cy="1458655"/>
            <a:chOff x="853317" y="1791193"/>
            <a:chExt cx="5354449" cy="1458655"/>
          </a:xfrm>
        </p:grpSpPr>
        <p:sp>
          <p:nvSpPr>
            <p:cNvPr id="59" name="TextBox 58">
              <a:extLst>
                <a:ext uri="{FF2B5EF4-FFF2-40B4-BE49-F238E27FC236}">
                  <a16:creationId xmlns:a16="http://schemas.microsoft.com/office/drawing/2014/main" id="{AAEDDB43-B7F4-4CB0-AE98-FE786BA585BD}"/>
                </a:ext>
              </a:extLst>
            </p:cNvPr>
            <p:cNvSpPr txBox="1"/>
            <p:nvPr/>
          </p:nvSpPr>
          <p:spPr>
            <a:xfrm>
              <a:off x="853317" y="2090172"/>
              <a:ext cx="5354449" cy="1159676"/>
            </a:xfrm>
            <a:prstGeom prst="rect">
              <a:avLst/>
            </a:prstGeom>
            <a:noFill/>
          </p:spPr>
          <p:txBody>
            <a:bodyPr wrap="squar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lumMod val="95000"/>
                      <a:lumOff val="5000"/>
                    </a:prstClr>
                  </a:solidFill>
                  <a:effectLst/>
                  <a:uLnTx/>
                  <a:uFillTx/>
                  <a:latin typeface="Poppins Light" panose="00000400000000000000" pitchFamily="2" charset="0"/>
                  <a:ea typeface="+mn-ea"/>
                  <a:cs typeface="+mn-cs"/>
                </a:rPr>
                <a:t>THE</a:t>
              </a:r>
              <a:r>
                <a:rPr kumimoji="0" lang="en-US" sz="4800" b="1" i="0" u="none" strike="noStrike" kern="1200" cap="none" spc="0" normalizeH="0" baseline="0" noProof="0" dirty="0">
                  <a:ln>
                    <a:noFill/>
                  </a:ln>
                  <a:gradFill>
                    <a:gsLst>
                      <a:gs pos="0">
                        <a:srgbClr val="8FC740"/>
                      </a:gs>
                      <a:gs pos="100000">
                        <a:srgbClr val="8FC740">
                          <a:lumMod val="75000"/>
                        </a:srgbClr>
                      </a:gs>
                    </a:gsLst>
                    <a:lin ang="0" scaled="1"/>
                  </a:gradFill>
                  <a:effectLst/>
                  <a:uLnTx/>
                  <a:uFillTx/>
                  <a:latin typeface="Poppins Light" panose="00000400000000000000" pitchFamily="2" charset="0"/>
                  <a:ea typeface="+mn-ea"/>
                  <a:cs typeface="+mn-cs"/>
                </a:rPr>
                <a:t> </a:t>
              </a:r>
              <a:r>
                <a:rPr kumimoji="0" lang="en-US" sz="4800" b="1" i="0" u="none" strike="noStrike" kern="1200" cap="none" spc="0" normalizeH="0" baseline="0" noProof="0" dirty="0">
                  <a:ln>
                    <a:noFill/>
                  </a:ln>
                  <a:solidFill>
                    <a:srgbClr val="259954"/>
                  </a:solidFill>
                  <a:effectLst/>
                  <a:uLnTx/>
                  <a:uFillTx/>
                  <a:latin typeface="Poppins Light" panose="00000400000000000000" pitchFamily="2" charset="0"/>
                  <a:ea typeface="+mn-ea"/>
                  <a:cs typeface="+mn-cs"/>
                </a:rPr>
                <a:t>NIGERIAN</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lumMod val="95000"/>
                      <a:lumOff val="5000"/>
                    </a:prstClr>
                  </a:solidFill>
                  <a:effectLst/>
                  <a:uLnTx/>
                  <a:uFillTx/>
                  <a:latin typeface="Poppins Light" panose="00000400000000000000" pitchFamily="2" charset="0"/>
                  <a:ea typeface="+mn-ea"/>
                  <a:cs typeface="+mn-cs"/>
                </a:rPr>
                <a:t>MINT</a:t>
              </a:r>
            </a:p>
          </p:txBody>
        </p:sp>
        <p:cxnSp>
          <p:nvCxnSpPr>
            <p:cNvPr id="61" name="Straight Connector 60">
              <a:extLst>
                <a:ext uri="{FF2B5EF4-FFF2-40B4-BE49-F238E27FC236}">
                  <a16:creationId xmlns:a16="http://schemas.microsoft.com/office/drawing/2014/main" id="{3406741E-15C8-46DC-BDA6-8087ECEDA6B8}"/>
                </a:ext>
              </a:extLst>
            </p:cNvPr>
            <p:cNvCxnSpPr>
              <a:cxnSpLocks/>
            </p:cNvCxnSpPr>
            <p:nvPr/>
          </p:nvCxnSpPr>
          <p:spPr>
            <a:xfrm>
              <a:off x="988142" y="1791193"/>
              <a:ext cx="352978"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FF5A1D38-DEB4-4DA7-950F-155331B448D6}"/>
              </a:ext>
            </a:extLst>
          </p:cNvPr>
          <p:cNvGrpSpPr/>
          <p:nvPr/>
        </p:nvGrpSpPr>
        <p:grpSpPr>
          <a:xfrm>
            <a:off x="7522887" y="1088452"/>
            <a:ext cx="1382988" cy="1252096"/>
            <a:chOff x="5300281" y="5407493"/>
            <a:chExt cx="1879700" cy="1701800"/>
          </a:xfrm>
          <a:effectLst>
            <a:outerShdw blurRad="1270000" dist="266700" dir="5400000" sx="90000" sy="90000" algn="t" rotWithShape="0">
              <a:prstClr val="black">
                <a:alpha val="40000"/>
              </a:prstClr>
            </a:outerShdw>
          </a:effectLst>
        </p:grpSpPr>
        <p:sp>
          <p:nvSpPr>
            <p:cNvPr id="29" name="Oval 28">
              <a:extLst>
                <a:ext uri="{FF2B5EF4-FFF2-40B4-BE49-F238E27FC236}">
                  <a16:creationId xmlns:a16="http://schemas.microsoft.com/office/drawing/2014/main" id="{01052ED1-562C-4B43-8FDE-2BDC27F9D6E4}"/>
                </a:ext>
              </a:extLst>
            </p:cNvPr>
            <p:cNvSpPr/>
            <p:nvPr/>
          </p:nvSpPr>
          <p:spPr>
            <a:xfrm rot="2100000">
              <a:off x="5300281" y="5725344"/>
              <a:ext cx="1879700" cy="1066098"/>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32" name="Oval 31">
              <a:extLst>
                <a:ext uri="{FF2B5EF4-FFF2-40B4-BE49-F238E27FC236}">
                  <a16:creationId xmlns:a16="http://schemas.microsoft.com/office/drawing/2014/main" id="{CAF097C9-26E1-48F4-AD88-40DD3DE9A307}"/>
                </a:ext>
              </a:extLst>
            </p:cNvPr>
            <p:cNvSpPr/>
            <p:nvPr/>
          </p:nvSpPr>
          <p:spPr>
            <a:xfrm rot="5400000" flipH="1">
              <a:off x="5389231" y="5775793"/>
              <a:ext cx="1701800" cy="96520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33" name="Oval 32">
              <a:extLst>
                <a:ext uri="{FF2B5EF4-FFF2-40B4-BE49-F238E27FC236}">
                  <a16:creationId xmlns:a16="http://schemas.microsoft.com/office/drawing/2014/main" id="{7B83AF43-F5AB-4F30-BA45-3560E4883F08}"/>
                </a:ext>
              </a:extLst>
            </p:cNvPr>
            <p:cNvSpPr/>
            <p:nvPr/>
          </p:nvSpPr>
          <p:spPr>
            <a:xfrm rot="19500000" flipH="1">
              <a:off x="5300281" y="5725344"/>
              <a:ext cx="1879700" cy="1066098"/>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800" b="0" i="0" u="none" strike="noStrike" kern="1200" cap="none" spc="0" normalizeH="0" baseline="0" noProof="0">
                <a:ln>
                  <a:noFill/>
                </a:ln>
                <a:solidFill>
                  <a:srgbClr val="FFFFFF"/>
                </a:solidFill>
                <a:effectLst/>
                <a:uLnTx/>
                <a:uFillTx/>
                <a:latin typeface="Source Sans Pro"/>
                <a:ea typeface="+mn-ea"/>
                <a:cs typeface="+mn-cs"/>
              </a:endParaRPr>
            </a:p>
          </p:txBody>
        </p:sp>
      </p:grpSp>
      <p:cxnSp>
        <p:nvCxnSpPr>
          <p:cNvPr id="30" name="Straight Connector 29">
            <a:extLst>
              <a:ext uri="{FF2B5EF4-FFF2-40B4-BE49-F238E27FC236}">
                <a16:creationId xmlns:a16="http://schemas.microsoft.com/office/drawing/2014/main" id="{F29ED2F1-2D94-4118-A2CD-CF1AEAD970F0}"/>
              </a:ext>
            </a:extLst>
          </p:cNvPr>
          <p:cNvCxnSpPr>
            <a:cxnSpLocks/>
          </p:cNvCxnSpPr>
          <p:nvPr/>
        </p:nvCxnSpPr>
        <p:spPr>
          <a:xfrm>
            <a:off x="11007677" y="6016745"/>
            <a:ext cx="118903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A10C491-473A-480A-94E6-D094F3E89D70}"/>
              </a:ext>
            </a:extLst>
          </p:cNvPr>
          <p:cNvSpPr txBox="1"/>
          <p:nvPr/>
        </p:nvSpPr>
        <p:spPr>
          <a:xfrm>
            <a:off x="8432314" y="6114207"/>
            <a:ext cx="366478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Source Sans Pro"/>
                <a:ea typeface="+mn-ea"/>
                <a:cs typeface="+mn-cs"/>
              </a:rPr>
              <a:t>NIGERIAN SECURITY PRINTING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Source Sans Pro"/>
                <a:ea typeface="+mn-ea"/>
                <a:cs typeface="+mn-cs"/>
              </a:rPr>
              <a:t>AND MINTING PLC</a:t>
            </a:r>
          </a:p>
        </p:txBody>
      </p:sp>
      <p:pic>
        <p:nvPicPr>
          <p:cNvPr id="27" name="Picture 26">
            <a:extLst>
              <a:ext uri="{FF2B5EF4-FFF2-40B4-BE49-F238E27FC236}">
                <a16:creationId xmlns:a16="http://schemas.microsoft.com/office/drawing/2014/main" id="{33AE7E40-8719-4340-8BCE-3AB4B9138F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46" y="3210914"/>
            <a:ext cx="801120" cy="841994"/>
          </a:xfrm>
          <a:prstGeom prst="rect">
            <a:avLst/>
          </a:prstGeom>
        </p:spPr>
      </p:pic>
      <p:pic>
        <p:nvPicPr>
          <p:cNvPr id="25" name="Picture 24">
            <a:extLst>
              <a:ext uri="{FF2B5EF4-FFF2-40B4-BE49-F238E27FC236}">
                <a16:creationId xmlns:a16="http://schemas.microsoft.com/office/drawing/2014/main" id="{3628CC23-1837-4CD4-8A35-D4892C5BD3AA}"/>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4000" b="98667" l="2445" r="99919">
                        <a14:foregroundMark x1="54523" y1="27333" x2="23553" y2="31000"/>
                        <a14:foregroundMark x1="23553" y1="31000" x2="48492" y2="96667"/>
                        <a14:foregroundMark x1="48492" y1="96667" x2="62347" y2="89000"/>
                        <a14:foregroundMark x1="62347" y1="89000" x2="54197" y2="71667"/>
                        <a14:foregroundMark x1="13366" y1="53000" x2="1630" y2="4000"/>
                        <a14:foregroundMark x1="1630" y1="4000" x2="3504" y2="63000"/>
                        <a14:foregroundMark x1="3504" y1="63000" x2="23879" y2="51333"/>
                        <a14:foregroundMark x1="23879" y1="51333" x2="41402" y2="61667"/>
                        <a14:foregroundMark x1="41402" y1="61667" x2="73350" y2="16667"/>
                        <a14:foregroundMark x1="73350" y1="16667" x2="86879" y2="20000"/>
                        <a14:foregroundMark x1="86879" y1="20000" x2="82722" y2="79333"/>
                        <a14:foregroundMark x1="82722" y1="79333" x2="25346" y2="75667"/>
                        <a14:foregroundMark x1="25346" y1="75667" x2="9291" y2="65000"/>
                        <a14:foregroundMark x1="9291" y1="65000" x2="8883" y2="63000"/>
                        <a14:foregroundMark x1="35615" y1="31000" x2="49959" y2="39333"/>
                        <a14:foregroundMark x1="49959" y1="39333" x2="63814" y2="21333"/>
                        <a14:foregroundMark x1="63814" y1="21333" x2="47677" y2="38667"/>
                        <a14:foregroundMark x1="47677" y1="38667" x2="60962" y2="28667"/>
                        <a14:foregroundMark x1="60962" y1="28667" x2="90302" y2="31000"/>
                        <a14:foregroundMark x1="90302" y1="31000" x2="36675" y2="17333"/>
                        <a14:foregroundMark x1="36675" y1="17333" x2="21760" y2="36667"/>
                        <a14:foregroundMark x1="21760" y1="36667" x2="8639" y2="26000"/>
                        <a14:foregroundMark x1="8639" y1="26000" x2="23716" y2="19000"/>
                        <a14:foregroundMark x1="23716" y1="19000" x2="7498" y2="31000"/>
                        <a14:foregroundMark x1="7498" y1="31000" x2="3504" y2="85333"/>
                        <a14:foregroundMark x1="3504" y1="85333" x2="1059" y2="22667"/>
                        <a14:foregroundMark x1="1059" y1="22667" x2="5868" y2="80333"/>
                        <a14:foregroundMark x1="5868" y1="80333" x2="5460" y2="11000"/>
                        <a14:foregroundMark x1="5460" y1="11000" x2="3993" y2="70000"/>
                        <a14:foregroundMark x1="3993" y1="70000" x2="7090" y2="2000"/>
                        <a14:foregroundMark x1="7090" y1="2000" x2="5134" y2="55667"/>
                        <a14:foregroundMark x1="5134" y1="55667" x2="652" y2="4333"/>
                        <a14:foregroundMark x1="652" y1="4333" x2="163" y2="90667"/>
                        <a14:foregroundMark x1="163" y1="90667" x2="407" y2="31333"/>
                        <a14:foregroundMark x1="407" y1="31333" x2="45477" y2="10000"/>
                        <a14:foregroundMark x1="45477" y1="10000" x2="11817" y2="11667"/>
                        <a14:foregroundMark x1="11817" y1="11667" x2="43765" y2="16667"/>
                        <a14:foregroundMark x1="43765" y1="16667" x2="28688" y2="26000"/>
                        <a14:foregroundMark x1="28688" y1="26000" x2="46373" y2="5333"/>
                        <a14:foregroundMark x1="46373" y1="5333" x2="27465" y2="22333"/>
                        <a14:foregroundMark x1="27465" y1="22333" x2="48329" y2="13667"/>
                        <a14:foregroundMark x1="48329" y1="13667" x2="31540" y2="17333"/>
                        <a14:foregroundMark x1="31540" y1="17333" x2="72942" y2="20000"/>
                        <a14:foregroundMark x1="72942" y1="20000" x2="51426" y2="24000"/>
                        <a14:foregroundMark x1="51426" y1="24000" x2="65200" y2="6333"/>
                        <a14:foregroundMark x1="65200" y1="6333" x2="45721" y2="8667"/>
                        <a14:foregroundMark x1="45721" y1="8667" x2="58761" y2="4000"/>
                        <a14:foregroundMark x1="27221" y1="80333" x2="43195" y2="76667"/>
                        <a14:foregroundMark x1="43195" y1="76667" x2="57620" y2="94333"/>
                        <a14:foregroundMark x1="57620" y1="94333" x2="20945" y2="91333"/>
                        <a14:foregroundMark x1="20945" y1="91333" x2="39853" y2="81667"/>
                        <a14:foregroundMark x1="39853" y1="81667" x2="21271" y2="87667"/>
                        <a14:foregroundMark x1="21271" y1="87667" x2="43521" y2="88667"/>
                        <a14:foregroundMark x1="43521" y1="88667" x2="22168" y2="84333"/>
                        <a14:foregroundMark x1="22168" y1="84333" x2="35778" y2="79000"/>
                        <a14:foregroundMark x1="35778" y1="79000" x2="8720" y2="79333"/>
                        <a14:foregroundMark x1="8720" y1="79333" x2="21679" y2="70667"/>
                        <a14:foregroundMark x1="21679" y1="70667" x2="7742" y2="88000"/>
                        <a14:foregroundMark x1="7742" y1="88000" x2="11247" y2="91333"/>
                        <a14:foregroundMark x1="3749" y1="88667" x2="2445" y2="3667"/>
                        <a14:foregroundMark x1="2445" y1="3667" x2="407" y2="81000"/>
                        <a14:foregroundMark x1="407" y1="81000" x2="5460" y2="14667"/>
                        <a14:foregroundMark x1="5460" y1="14667" x2="3178" y2="81333"/>
                        <a14:foregroundMark x1="3178" y1="81333" x2="6112" y2="22333"/>
                        <a14:foregroundMark x1="2526" y1="12667" x2="19071" y2="5333"/>
                        <a14:foregroundMark x1="19071" y1="5333" x2="12795" y2="12667"/>
                        <a14:foregroundMark x1="12795" y1="12667" x2="33333" y2="22333"/>
                        <a14:foregroundMark x1="33333" y1="22333" x2="42706" y2="61333"/>
                        <a14:foregroundMark x1="42706" y1="61333" x2="29829" y2="81333"/>
                        <a14:foregroundMark x1="29829" y1="81333" x2="27791" y2="81333"/>
                        <a14:foregroundMark x1="30155" y1="50667" x2="24776" y2="58000"/>
                        <a14:foregroundMark x1="32029" y1="43333" x2="46536" y2="32333"/>
                        <a14:foregroundMark x1="46536" y1="32333" x2="16055" y2="53000"/>
                        <a14:foregroundMark x1="7987" y1="97333" x2="9128" y2="93667"/>
                        <a14:foregroundMark x1="15159" y1="85000" x2="16381" y2="98667"/>
                        <a14:foregroundMark x1="20864" y1="71667" x2="35778" y2="71000"/>
                        <a14:foregroundMark x1="35778" y1="71000" x2="21434" y2="68000"/>
                        <a14:foregroundMark x1="21434" y1="68000" x2="31703" y2="64333"/>
                        <a14:foregroundMark x1="52404" y1="61667" x2="70253" y2="33667"/>
                        <a14:foregroundMark x1="70253" y1="33667" x2="69275" y2="58000"/>
                        <a14:foregroundMark x1="62673" y1="66667" x2="69845" y2="72667"/>
                        <a14:foregroundMark x1="66830" y1="91333" x2="80929" y2="85333"/>
                        <a14:foregroundMark x1="80929" y1="85333" x2="93872" y2="88466"/>
                        <a14:foregroundMark x1="68052" y1="4000" x2="82315" y2="12667"/>
                        <a14:foregroundMark x1="82315" y1="12667" x2="95436" y2="37333"/>
                        <a14:foregroundMark x1="95436" y1="37333" x2="97526" y2="65333"/>
                        <a14:foregroundMark x1="78240" y1="90000" x2="86634" y2="92333"/>
                        <a14:foregroundMark x1="97229" y1="53000" x2="88753" y2="8667"/>
                        <a14:foregroundMark x1="88753" y1="8667" x2="82478" y2="5333"/>
                        <a14:foregroundMark x1="89976" y1="17667" x2="97229" y2="49333"/>
                        <a14:foregroundMark x1="97229" y1="49333" x2="97229" y2="49333"/>
                        <a14:foregroundMark x1="97229" y1="49333" x2="98126" y2="54333"/>
                        <a14:foregroundMark x1="98126" y1="54333" x2="92421" y2="21333"/>
                        <a14:foregroundMark x1="99699" y1="65667" x2="99919" y2="65333"/>
                        <a14:foregroundMark x1="99480" y1="66000" x2="99699" y2="65667"/>
                        <a14:foregroundMark x1="97066" y1="69667" x2="97617" y2="68830"/>
                        <a14:foregroundMark x1="94214" y1="74000" x2="97066" y2="69667"/>
                        <a14:backgroundMark x1="97474" y1="9000" x2="97474" y2="9000"/>
                        <a14:backgroundMark x1="97229" y1="87667" x2="97229" y2="87667"/>
                        <a14:backgroundMark x1="97229" y1="85000" x2="97229" y2="85000"/>
                        <a14:backgroundMark x1="95110" y1="85000" x2="95110" y2="85000"/>
                        <a14:backgroundMark x1="97229" y1="86333" x2="97229" y2="86333"/>
                        <a14:backgroundMark x1="99022" y1="84000" x2="94458" y2="91333"/>
                        <a14:backgroundMark x1="99267" y1="65333" x2="99267" y2="65333"/>
                        <a14:backgroundMark x1="99919" y1="65333" x2="99919" y2="65333"/>
                        <a14:backgroundMark x1="99022" y1="69667" x2="99022" y2="69667"/>
                        <a14:backgroundMark x1="99022" y1="66667" x2="99022" y2="66667"/>
                        <a14:backgroundMark x1="99919" y1="66000" x2="99919" y2="66000"/>
                        <a14:backgroundMark x1="99511" y1="67333" x2="99511" y2="67333"/>
                        <a14:backgroundMark x1="99348" y1="66667" x2="99348" y2="66667"/>
                        <a14:backgroundMark x1="99756" y1="66000" x2="99674" y2="70333"/>
                        <a14:backgroundMark x1="99511" y1="66000" x2="99511" y2="66000"/>
                        <a14:backgroundMark x1="99348" y1="66000" x2="99348" y2="66000"/>
                        <a14:backgroundMark x1="99674" y1="65667" x2="99674" y2="65667"/>
                        <a14:backgroundMark x1="93643" y1="89000" x2="93643" y2="89000"/>
                      </a14:backgroundRemoval>
                    </a14:imgEffect>
                  </a14:imgLayer>
                </a14:imgProps>
              </a:ext>
              <a:ext uri="{28A0092B-C50C-407E-A947-70E740481C1C}">
                <a14:useLocalDpi xmlns:a14="http://schemas.microsoft.com/office/drawing/2010/main" val="0"/>
              </a:ext>
            </a:extLst>
          </a:blip>
          <a:stretch>
            <a:fillRect/>
          </a:stretch>
        </p:blipFill>
        <p:spPr>
          <a:xfrm>
            <a:off x="-16148" y="6125067"/>
            <a:ext cx="2100902" cy="513668"/>
          </a:xfrm>
          <a:prstGeom prst="rect">
            <a:avLst/>
          </a:prstGeom>
        </p:spPr>
      </p:pic>
    </p:spTree>
    <p:extLst>
      <p:ext uri="{BB962C8B-B14F-4D97-AF65-F5344CB8AC3E}">
        <p14:creationId xmlns:p14="http://schemas.microsoft.com/office/powerpoint/2010/main" val="1592495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2" presetClass="entr" presetSubtype="8" decel="100000" fill="hold" nodeType="withEffect">
                                  <p:stCondLst>
                                    <p:cond delay="500"/>
                                  </p:stCondLst>
                                  <p:childTnLst>
                                    <p:set>
                                      <p:cBhvr>
                                        <p:cTn id="9" dur="1" fill="hold">
                                          <p:stCondLst>
                                            <p:cond delay="0"/>
                                          </p:stCondLst>
                                        </p:cTn>
                                        <p:tgtEl>
                                          <p:spTgt spid="58"/>
                                        </p:tgtEl>
                                        <p:attrNameLst>
                                          <p:attrName>style.visibility</p:attrName>
                                        </p:attrNameLst>
                                      </p:cBhvr>
                                      <p:to>
                                        <p:strVal val="visible"/>
                                      </p:to>
                                    </p:set>
                                    <p:anim calcmode="lin" valueType="num">
                                      <p:cBhvr additive="base">
                                        <p:cTn id="10" dur="500" fill="hold"/>
                                        <p:tgtEl>
                                          <p:spTgt spid="58"/>
                                        </p:tgtEl>
                                        <p:attrNameLst>
                                          <p:attrName>ppt_x</p:attrName>
                                        </p:attrNameLst>
                                      </p:cBhvr>
                                      <p:tavLst>
                                        <p:tav tm="0">
                                          <p:val>
                                            <p:strVal val="0-#ppt_w/2"/>
                                          </p:val>
                                        </p:tav>
                                        <p:tav tm="100000">
                                          <p:val>
                                            <p:strVal val="#ppt_x"/>
                                          </p:val>
                                        </p:tav>
                                      </p:tavLst>
                                    </p:anim>
                                    <p:anim calcmode="lin" valueType="num">
                                      <p:cBhvr additive="base">
                                        <p:cTn id="11" dur="500" fill="hold"/>
                                        <p:tgtEl>
                                          <p:spTgt spid="58"/>
                                        </p:tgtEl>
                                        <p:attrNameLst>
                                          <p:attrName>ppt_y</p:attrName>
                                        </p:attrNameLst>
                                      </p:cBhvr>
                                      <p:tavLst>
                                        <p:tav tm="0">
                                          <p:val>
                                            <p:strVal val="#ppt_y"/>
                                          </p:val>
                                        </p:tav>
                                        <p:tav tm="100000">
                                          <p:val>
                                            <p:strVal val="#ppt_y"/>
                                          </p:val>
                                        </p:tav>
                                      </p:tavLst>
                                    </p:anim>
                                  </p:childTnLst>
                                </p:cTn>
                              </p:par>
                              <p:par>
                                <p:cTn id="12" presetID="2" presetClass="entr" presetSubtype="8" accel="20000" decel="4000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1000" fill="hold"/>
                                        <p:tgtEl>
                                          <p:spTgt spid="30"/>
                                        </p:tgtEl>
                                        <p:attrNameLst>
                                          <p:attrName>ppt_x</p:attrName>
                                        </p:attrNameLst>
                                      </p:cBhvr>
                                      <p:tavLst>
                                        <p:tav tm="0">
                                          <p:val>
                                            <p:strVal val="0-#ppt_w/2"/>
                                          </p:val>
                                        </p:tav>
                                        <p:tav tm="100000">
                                          <p:val>
                                            <p:strVal val="#ppt_x"/>
                                          </p:val>
                                        </p:tav>
                                      </p:tavLst>
                                    </p:anim>
                                    <p:anim calcmode="lin" valueType="num">
                                      <p:cBhvr additive="base">
                                        <p:cTn id="15"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3E9D7B48-B6A1-4A81-AF89-9811A14372FC}"/>
              </a:ext>
            </a:extLst>
          </p:cNvPr>
          <p:cNvSpPr/>
          <p:nvPr/>
        </p:nvSpPr>
        <p:spPr>
          <a:xfrm>
            <a:off x="5620702" y="4491832"/>
            <a:ext cx="3236474" cy="172878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3" name="Rectangle 62">
            <a:extLst>
              <a:ext uri="{FF2B5EF4-FFF2-40B4-BE49-F238E27FC236}">
                <a16:creationId xmlns:a16="http://schemas.microsoft.com/office/drawing/2014/main" id="{770E1229-EA0D-42D4-A1FF-6D0045704E17}"/>
              </a:ext>
            </a:extLst>
          </p:cNvPr>
          <p:cNvSpPr/>
          <p:nvPr/>
        </p:nvSpPr>
        <p:spPr>
          <a:xfrm>
            <a:off x="8915276" y="4491832"/>
            <a:ext cx="3236474" cy="172878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4" name="Rectangle 63">
            <a:extLst>
              <a:ext uri="{FF2B5EF4-FFF2-40B4-BE49-F238E27FC236}">
                <a16:creationId xmlns:a16="http://schemas.microsoft.com/office/drawing/2014/main" id="{1E4E28A1-4459-4DFB-B1D0-05E776435CFD}"/>
              </a:ext>
            </a:extLst>
          </p:cNvPr>
          <p:cNvSpPr/>
          <p:nvPr/>
        </p:nvSpPr>
        <p:spPr>
          <a:xfrm>
            <a:off x="2315968" y="4491832"/>
            <a:ext cx="3236474" cy="172878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 name="Rectangle 48">
            <a:extLst>
              <a:ext uri="{FF2B5EF4-FFF2-40B4-BE49-F238E27FC236}">
                <a16:creationId xmlns:a16="http://schemas.microsoft.com/office/drawing/2014/main" id="{8BFCE494-5D43-4525-AB38-15A57A7D84F8}"/>
              </a:ext>
            </a:extLst>
          </p:cNvPr>
          <p:cNvSpPr/>
          <p:nvPr/>
        </p:nvSpPr>
        <p:spPr>
          <a:xfrm>
            <a:off x="4764281" y="2076450"/>
            <a:ext cx="2372996" cy="172878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4" name="Rectangle 53">
            <a:extLst>
              <a:ext uri="{FF2B5EF4-FFF2-40B4-BE49-F238E27FC236}">
                <a16:creationId xmlns:a16="http://schemas.microsoft.com/office/drawing/2014/main" id="{8DAAC345-B740-4444-BF26-BCF84242DACB}"/>
              </a:ext>
            </a:extLst>
          </p:cNvPr>
          <p:cNvSpPr/>
          <p:nvPr/>
        </p:nvSpPr>
        <p:spPr>
          <a:xfrm>
            <a:off x="7225735" y="2076450"/>
            <a:ext cx="2372996" cy="172878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6" name="Rectangle 55">
            <a:extLst>
              <a:ext uri="{FF2B5EF4-FFF2-40B4-BE49-F238E27FC236}">
                <a16:creationId xmlns:a16="http://schemas.microsoft.com/office/drawing/2014/main" id="{9EADAA37-57F4-4063-9985-4A0C53F72EFA}"/>
              </a:ext>
            </a:extLst>
          </p:cNvPr>
          <p:cNvSpPr/>
          <p:nvPr/>
        </p:nvSpPr>
        <p:spPr>
          <a:xfrm>
            <a:off x="9687189" y="2076450"/>
            <a:ext cx="2372996" cy="172878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1">
            <a:extLst>
              <a:ext uri="{FF2B5EF4-FFF2-40B4-BE49-F238E27FC236}">
                <a16:creationId xmlns:a16="http://schemas.microsoft.com/office/drawing/2014/main" id="{B3EA51A2-2176-4E8B-B8C5-5FB67780970B}"/>
              </a:ext>
            </a:extLst>
          </p:cNvPr>
          <p:cNvSpPr txBox="1"/>
          <p:nvPr/>
        </p:nvSpPr>
        <p:spPr>
          <a:xfrm>
            <a:off x="4037013" y="519113"/>
            <a:ext cx="4117975" cy="768350"/>
          </a:xfrm>
          <a:prstGeom prst="rect">
            <a:avLst/>
          </a:prstGeom>
          <a:noFill/>
        </p:spPr>
        <p:txBody>
          <a:bodyPr wrap="none">
            <a:spAutoFit/>
          </a:bodyPr>
          <a:lstStyle/>
          <a:p>
            <a:pPr algn="ctr" eaLnBrk="1" fontAlgn="auto" hangingPunct="1">
              <a:spcBef>
                <a:spcPts val="0"/>
              </a:spcBef>
              <a:spcAft>
                <a:spcPts val="0"/>
              </a:spcAft>
              <a:defRPr/>
            </a:pPr>
            <a:r>
              <a:rPr lang="en-US" sz="4400" b="1" dirty="0">
                <a:solidFill>
                  <a:srgbClr val="59B146"/>
                </a:solidFill>
                <a:latin typeface="Open Sans" panose="020B0606030504020204" pitchFamily="34" charset="0"/>
                <a:ea typeface="Open Sans" panose="020B0606030504020204" pitchFamily="34" charset="0"/>
                <a:cs typeface="Open Sans" panose="020B0606030504020204" pitchFamily="34" charset="0"/>
              </a:rPr>
              <a:t>OUR</a:t>
            </a:r>
            <a:r>
              <a:rPr lang="en-US" sz="44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SERVICES</a:t>
            </a:r>
          </a:p>
        </p:txBody>
      </p:sp>
      <p:sp>
        <p:nvSpPr>
          <p:cNvPr id="4" name="Rectangle 3">
            <a:extLst>
              <a:ext uri="{FF2B5EF4-FFF2-40B4-BE49-F238E27FC236}">
                <a16:creationId xmlns:a16="http://schemas.microsoft.com/office/drawing/2014/main" id="{93A4A0F6-6141-4DB9-A002-BC7C8BA2359E}"/>
              </a:ext>
            </a:extLst>
          </p:cNvPr>
          <p:cNvSpPr/>
          <p:nvPr/>
        </p:nvSpPr>
        <p:spPr>
          <a:xfrm>
            <a:off x="2302827" y="2076450"/>
            <a:ext cx="2372996" cy="172878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Hexagon 33">
            <a:extLst>
              <a:ext uri="{FF2B5EF4-FFF2-40B4-BE49-F238E27FC236}">
                <a16:creationId xmlns:a16="http://schemas.microsoft.com/office/drawing/2014/main" id="{E308100D-5E8D-4E8C-92AF-F20AA79903F6}"/>
              </a:ext>
            </a:extLst>
          </p:cNvPr>
          <p:cNvSpPr/>
          <p:nvPr/>
        </p:nvSpPr>
        <p:spPr>
          <a:xfrm rot="16200000">
            <a:off x="10075704" y="4128612"/>
            <a:ext cx="884237" cy="762000"/>
          </a:xfrm>
          <a:prstGeom prst="hexagon">
            <a:avLst/>
          </a:prstGeom>
          <a:solidFill>
            <a:srgbClr val="3193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TextBox 37">
            <a:extLst>
              <a:ext uri="{FF2B5EF4-FFF2-40B4-BE49-F238E27FC236}">
                <a16:creationId xmlns:a16="http://schemas.microsoft.com/office/drawing/2014/main" id="{A68F2F9E-5874-4081-998E-0B2DF2836D29}"/>
              </a:ext>
            </a:extLst>
          </p:cNvPr>
          <p:cNvSpPr txBox="1"/>
          <p:nvPr/>
        </p:nvSpPr>
        <p:spPr>
          <a:xfrm>
            <a:off x="5094700" y="2595138"/>
            <a:ext cx="1826141" cy="307777"/>
          </a:xfrm>
          <a:prstGeom prst="rect">
            <a:avLst/>
          </a:prstGeom>
          <a:noFill/>
        </p:spPr>
        <p:txBody>
          <a:bodyPr wrap="none">
            <a:spAutoFit/>
          </a:bodyPr>
          <a:lstStyle/>
          <a:p>
            <a:pPr algn="ctr" eaLnBrk="1" fontAlgn="auto" hangingPunct="1">
              <a:spcBef>
                <a:spcPts val="0"/>
              </a:spcBef>
              <a:spcAft>
                <a:spcPts val="0"/>
              </a:spcAft>
              <a:defRPr/>
            </a:pPr>
            <a:r>
              <a:rPr lang="en-US" sz="1400" b="1" dirty="0">
                <a:solidFill>
                  <a:schemeClr val="tx1">
                    <a:lumMod val="85000"/>
                    <a:lumOff val="15000"/>
                  </a:schemeClr>
                </a:solidFill>
                <a:latin typeface="Source Sans Pro" panose="020B0503030403020204" pitchFamily="34" charset="0"/>
                <a:ea typeface="Open Sans" panose="020B0606030504020204" pitchFamily="34" charset="0"/>
                <a:cs typeface="Open Sans" panose="020B0606030504020204" pitchFamily="34" charset="0"/>
              </a:rPr>
              <a:t>Property Documents</a:t>
            </a:r>
          </a:p>
        </p:txBody>
      </p:sp>
      <p:sp>
        <p:nvSpPr>
          <p:cNvPr id="39" name="TextBox 38">
            <a:extLst>
              <a:ext uri="{FF2B5EF4-FFF2-40B4-BE49-F238E27FC236}">
                <a16:creationId xmlns:a16="http://schemas.microsoft.com/office/drawing/2014/main" id="{82502A69-04F3-40A5-8B49-609CC86A48A0}"/>
              </a:ext>
            </a:extLst>
          </p:cNvPr>
          <p:cNvSpPr txBox="1"/>
          <p:nvPr/>
        </p:nvSpPr>
        <p:spPr>
          <a:xfrm>
            <a:off x="10057613" y="2603830"/>
            <a:ext cx="1590500" cy="307777"/>
          </a:xfrm>
          <a:prstGeom prst="rect">
            <a:avLst/>
          </a:prstGeom>
          <a:noFill/>
        </p:spPr>
        <p:txBody>
          <a:bodyPr wrap="none">
            <a:spAutoFit/>
          </a:bodyPr>
          <a:lstStyle/>
          <a:p>
            <a:pPr algn="ctr" eaLnBrk="1" fontAlgn="auto" hangingPunct="1">
              <a:spcBef>
                <a:spcPts val="0"/>
              </a:spcBef>
              <a:spcAft>
                <a:spcPts val="0"/>
              </a:spcAft>
              <a:defRPr/>
            </a:pPr>
            <a:r>
              <a:rPr lang="en-US" sz="1400" b="1" dirty="0">
                <a:solidFill>
                  <a:schemeClr val="tx1">
                    <a:lumMod val="85000"/>
                    <a:lumOff val="15000"/>
                  </a:schemeClr>
                </a:solidFill>
                <a:latin typeface="Source Sans Pro" panose="020B0503030403020204" pitchFamily="34" charset="0"/>
                <a:ea typeface="Open Sans" panose="020B0606030504020204" pitchFamily="34" charset="0"/>
                <a:cs typeface="Open Sans" panose="020B0606030504020204" pitchFamily="34" charset="0"/>
              </a:rPr>
              <a:t>Revenue Receipts</a:t>
            </a:r>
          </a:p>
        </p:txBody>
      </p:sp>
      <p:sp>
        <p:nvSpPr>
          <p:cNvPr id="40" name="Rectangle 39">
            <a:extLst>
              <a:ext uri="{FF2B5EF4-FFF2-40B4-BE49-F238E27FC236}">
                <a16:creationId xmlns:a16="http://schemas.microsoft.com/office/drawing/2014/main" id="{9F45402B-C4F2-4DC6-A226-52D1DEA28C56}"/>
              </a:ext>
            </a:extLst>
          </p:cNvPr>
          <p:cNvSpPr/>
          <p:nvPr/>
        </p:nvSpPr>
        <p:spPr>
          <a:xfrm>
            <a:off x="4824131" y="2933276"/>
            <a:ext cx="2287870" cy="573490"/>
          </a:xfrm>
          <a:prstGeom prst="rect">
            <a:avLst/>
          </a:prstGeom>
        </p:spPr>
        <p:txBody>
          <a:bodyPr wrap="square">
            <a:spAutoFit/>
          </a:bodyPr>
          <a:lstStyle/>
          <a:p>
            <a:pPr algn="ctr" eaLnBrk="1" fontAlgn="auto" hangingPunct="1">
              <a:lnSpc>
                <a:spcPct val="150000"/>
              </a:lnSpc>
              <a:spcBef>
                <a:spcPts val="0"/>
              </a:spcBef>
              <a:spcAft>
                <a:spcPts val="0"/>
              </a:spcAft>
              <a:defRPr/>
            </a:pPr>
            <a:r>
              <a:rPr lang="en-US" sz="1100" dirty="0">
                <a:solidFill>
                  <a:schemeClr val="tx1">
                    <a:lumMod val="85000"/>
                    <a:lumOff val="15000"/>
                  </a:schemeClr>
                </a:solidFill>
                <a:latin typeface="Source Sans Pro" panose="020B0503030403020204" pitchFamily="34" charset="0"/>
                <a:ea typeface="Lato" panose="020F0502020204030203" pitchFamily="34" charset="0"/>
                <a:cs typeface="Lato" panose="020F0502020204030203" pitchFamily="34" charset="0"/>
              </a:rPr>
              <a:t>Secure Land titles (C of O and R of O) for your state that is foolproof </a:t>
            </a:r>
          </a:p>
        </p:txBody>
      </p:sp>
      <p:sp>
        <p:nvSpPr>
          <p:cNvPr id="41" name="Rectangle 40">
            <a:extLst>
              <a:ext uri="{FF2B5EF4-FFF2-40B4-BE49-F238E27FC236}">
                <a16:creationId xmlns:a16="http://schemas.microsoft.com/office/drawing/2014/main" id="{48B24250-A2E3-4CF6-868A-B45CE7161505}"/>
              </a:ext>
            </a:extLst>
          </p:cNvPr>
          <p:cNvSpPr/>
          <p:nvPr/>
        </p:nvSpPr>
        <p:spPr>
          <a:xfrm>
            <a:off x="9531703" y="2910314"/>
            <a:ext cx="2675290" cy="827406"/>
          </a:xfrm>
          <a:prstGeom prst="rect">
            <a:avLst/>
          </a:prstGeom>
        </p:spPr>
        <p:txBody>
          <a:bodyPr wrap="square">
            <a:spAutoFit/>
          </a:bodyPr>
          <a:lstStyle/>
          <a:p>
            <a:pPr algn="ctr" eaLnBrk="1" fontAlgn="auto" hangingPunct="1">
              <a:lnSpc>
                <a:spcPct val="150000"/>
              </a:lnSpc>
              <a:spcBef>
                <a:spcPts val="0"/>
              </a:spcBef>
              <a:spcAft>
                <a:spcPts val="0"/>
              </a:spcAft>
              <a:defRPr/>
            </a:pPr>
            <a:r>
              <a:rPr lang="en-US" sz="1100" dirty="0">
                <a:solidFill>
                  <a:schemeClr val="tx1">
                    <a:lumMod val="85000"/>
                    <a:lumOff val="15000"/>
                  </a:schemeClr>
                </a:solidFill>
                <a:latin typeface="Source Sans Pro" panose="020B0503030403020204" pitchFamily="34" charset="0"/>
                <a:ea typeface="Lato" panose="020F0502020204030203" pitchFamily="34" charset="0"/>
                <a:cs typeface="Lato" panose="020F0502020204030203" pitchFamily="34" charset="0"/>
              </a:rPr>
              <a:t>We understand that states are sustained through Internally generated revenue hence the importance of a secure receipt</a:t>
            </a:r>
            <a:endParaRPr lang="id-ID" sz="1100" dirty="0">
              <a:solidFill>
                <a:schemeClr val="tx1">
                  <a:lumMod val="85000"/>
                  <a:lumOff val="15000"/>
                </a:schemeClr>
              </a:solidFill>
              <a:latin typeface="Source Sans Pro" panose="020B0503030403020204" pitchFamily="34" charset="0"/>
              <a:ea typeface="Lato" panose="020F0502020204030203" pitchFamily="34" charset="0"/>
              <a:cs typeface="Lato" panose="020F0502020204030203" pitchFamily="34" charset="0"/>
            </a:endParaRPr>
          </a:p>
        </p:txBody>
      </p:sp>
      <p:sp>
        <p:nvSpPr>
          <p:cNvPr id="42" name="TextBox 41">
            <a:extLst>
              <a:ext uri="{FF2B5EF4-FFF2-40B4-BE49-F238E27FC236}">
                <a16:creationId xmlns:a16="http://schemas.microsoft.com/office/drawing/2014/main" id="{1BA1DD7E-3A2D-4C29-A162-228596DC1C4C}"/>
              </a:ext>
            </a:extLst>
          </p:cNvPr>
          <p:cNvSpPr txBox="1"/>
          <p:nvPr/>
        </p:nvSpPr>
        <p:spPr>
          <a:xfrm>
            <a:off x="2344697" y="4904881"/>
            <a:ext cx="3159839" cy="307777"/>
          </a:xfrm>
          <a:prstGeom prst="rect">
            <a:avLst/>
          </a:prstGeom>
          <a:noFill/>
        </p:spPr>
        <p:txBody>
          <a:bodyPr wrap="none">
            <a:spAutoFit/>
          </a:bodyPr>
          <a:lstStyle/>
          <a:p>
            <a:pPr algn="ctr" eaLnBrk="1" fontAlgn="auto" hangingPunct="1">
              <a:spcBef>
                <a:spcPts val="0"/>
              </a:spcBef>
              <a:spcAft>
                <a:spcPts val="0"/>
              </a:spcAft>
              <a:defRPr/>
            </a:pPr>
            <a:r>
              <a:rPr lang="en-US" sz="1400" b="1" dirty="0">
                <a:solidFill>
                  <a:schemeClr val="tx1">
                    <a:lumMod val="85000"/>
                    <a:lumOff val="15000"/>
                  </a:schemeClr>
                </a:solidFill>
                <a:latin typeface="Source Sans Pro" panose="020B0503030403020204" pitchFamily="34" charset="0"/>
                <a:ea typeface="Open Sans" panose="020B0606030504020204" pitchFamily="34" charset="0"/>
                <a:cs typeface="Open Sans" panose="020B0606030504020204" pitchFamily="34" charset="0"/>
              </a:rPr>
              <a:t>Product Authentication &amp; Verification</a:t>
            </a:r>
          </a:p>
        </p:txBody>
      </p:sp>
      <p:sp>
        <p:nvSpPr>
          <p:cNvPr id="44" name="TextBox 43">
            <a:extLst>
              <a:ext uri="{FF2B5EF4-FFF2-40B4-BE49-F238E27FC236}">
                <a16:creationId xmlns:a16="http://schemas.microsoft.com/office/drawing/2014/main" id="{6FA3692C-D1D5-4C45-AD1B-498188E31FA6}"/>
              </a:ext>
            </a:extLst>
          </p:cNvPr>
          <p:cNvSpPr txBox="1"/>
          <p:nvPr/>
        </p:nvSpPr>
        <p:spPr>
          <a:xfrm>
            <a:off x="2368061" y="2559989"/>
            <a:ext cx="2155999" cy="523220"/>
          </a:xfrm>
          <a:prstGeom prst="rect">
            <a:avLst/>
          </a:prstGeom>
          <a:noFill/>
        </p:spPr>
        <p:txBody>
          <a:bodyPr wrap="square">
            <a:spAutoFit/>
          </a:bodyPr>
          <a:lstStyle/>
          <a:p>
            <a:pPr algn="ctr" eaLnBrk="1" fontAlgn="auto" hangingPunct="1">
              <a:spcBef>
                <a:spcPts val="0"/>
              </a:spcBef>
              <a:spcAft>
                <a:spcPts val="0"/>
              </a:spcAft>
              <a:defRPr/>
            </a:pPr>
            <a:r>
              <a:rPr lang="en-US" sz="1400" b="1" dirty="0">
                <a:solidFill>
                  <a:schemeClr val="tx1">
                    <a:lumMod val="85000"/>
                    <a:lumOff val="15000"/>
                  </a:schemeClr>
                </a:solidFill>
                <a:latin typeface="Source Sans Pro" panose="020B0503030403020204" pitchFamily="34" charset="0"/>
                <a:ea typeface="Open Sans" panose="020B0606030504020204" pitchFamily="34" charset="0"/>
                <a:cs typeface="Open Sans" panose="020B0606030504020204" pitchFamily="34" charset="0"/>
              </a:rPr>
              <a:t>Ballot Papers &amp; Result Sheets</a:t>
            </a:r>
          </a:p>
        </p:txBody>
      </p:sp>
      <p:sp>
        <p:nvSpPr>
          <p:cNvPr id="45" name="Rectangle 44">
            <a:extLst>
              <a:ext uri="{FF2B5EF4-FFF2-40B4-BE49-F238E27FC236}">
                <a16:creationId xmlns:a16="http://schemas.microsoft.com/office/drawing/2014/main" id="{136D4604-386F-46AA-8EE9-091D96340D2B}"/>
              </a:ext>
            </a:extLst>
          </p:cNvPr>
          <p:cNvSpPr/>
          <p:nvPr/>
        </p:nvSpPr>
        <p:spPr>
          <a:xfrm>
            <a:off x="2304712" y="5158106"/>
            <a:ext cx="3293448" cy="1081322"/>
          </a:xfrm>
          <a:prstGeom prst="rect">
            <a:avLst/>
          </a:prstGeom>
        </p:spPr>
        <p:txBody>
          <a:bodyPr wrap="square">
            <a:spAutoFit/>
          </a:bodyPr>
          <a:lstStyle/>
          <a:p>
            <a:pPr algn="ctr" eaLnBrk="1" fontAlgn="auto" hangingPunct="1">
              <a:lnSpc>
                <a:spcPct val="150000"/>
              </a:lnSpc>
              <a:spcBef>
                <a:spcPts val="0"/>
              </a:spcBef>
              <a:spcAft>
                <a:spcPts val="0"/>
              </a:spcAft>
              <a:defRPr/>
            </a:pPr>
            <a:r>
              <a:rPr lang="en-US" sz="1100" dirty="0">
                <a:solidFill>
                  <a:schemeClr val="tx1">
                    <a:lumMod val="85000"/>
                    <a:lumOff val="15000"/>
                  </a:schemeClr>
                </a:solidFill>
                <a:latin typeface="Source Sans Pro" panose="020B0503030403020204" pitchFamily="34" charset="0"/>
                <a:ea typeface="Lato" panose="020F0502020204030203" pitchFamily="34" charset="0"/>
                <a:cs typeface="Lato" panose="020F0502020204030203" pitchFamily="34" charset="0"/>
              </a:rPr>
              <a:t>Our Product Authentication &amp; verification System is aimed at providing the functionalities to verify and authenticate any certificate, licenses, property documents to eliminate forgery</a:t>
            </a:r>
          </a:p>
        </p:txBody>
      </p:sp>
      <p:sp>
        <p:nvSpPr>
          <p:cNvPr id="47" name="Rectangle 46">
            <a:extLst>
              <a:ext uri="{FF2B5EF4-FFF2-40B4-BE49-F238E27FC236}">
                <a16:creationId xmlns:a16="http://schemas.microsoft.com/office/drawing/2014/main" id="{3E718FEE-4F37-4455-99B2-78ED374EE351}"/>
              </a:ext>
            </a:extLst>
          </p:cNvPr>
          <p:cNvSpPr/>
          <p:nvPr/>
        </p:nvSpPr>
        <p:spPr>
          <a:xfrm>
            <a:off x="2338899" y="2952737"/>
            <a:ext cx="2232401" cy="573490"/>
          </a:xfrm>
          <a:prstGeom prst="rect">
            <a:avLst/>
          </a:prstGeom>
        </p:spPr>
        <p:txBody>
          <a:bodyPr wrap="square">
            <a:spAutoFit/>
          </a:bodyPr>
          <a:lstStyle/>
          <a:p>
            <a:pPr algn="ctr" eaLnBrk="1" fontAlgn="auto" hangingPunct="1">
              <a:lnSpc>
                <a:spcPct val="150000"/>
              </a:lnSpc>
              <a:spcBef>
                <a:spcPts val="0"/>
              </a:spcBef>
              <a:spcAft>
                <a:spcPts val="0"/>
              </a:spcAft>
              <a:defRPr/>
            </a:pPr>
            <a:r>
              <a:rPr lang="en-US" sz="1100" dirty="0">
                <a:solidFill>
                  <a:schemeClr val="tx1">
                    <a:lumMod val="85000"/>
                    <a:lumOff val="15000"/>
                  </a:schemeClr>
                </a:solidFill>
                <a:latin typeface="Source Sans Pro" panose="020B0503030403020204" pitchFamily="34" charset="0"/>
                <a:ea typeface="Lato" panose="020F0502020204030203" pitchFamily="34" charset="0"/>
                <a:cs typeface="Lato" panose="020F0502020204030203" pitchFamily="34" charset="0"/>
              </a:rPr>
              <a:t>The Mint produces High Quality, secured Ballot papers </a:t>
            </a:r>
            <a:endParaRPr lang="id-ID" sz="1100" dirty="0">
              <a:solidFill>
                <a:schemeClr val="tx1">
                  <a:lumMod val="85000"/>
                  <a:lumOff val="15000"/>
                </a:schemeClr>
              </a:solidFill>
              <a:latin typeface="Source Sans Pro" panose="020B0503030403020204" pitchFamily="34" charset="0"/>
              <a:ea typeface="Lato" panose="020F0502020204030203" pitchFamily="34" charset="0"/>
              <a:cs typeface="Lato" panose="020F0502020204030203" pitchFamily="34" charset="0"/>
            </a:endParaRPr>
          </a:p>
        </p:txBody>
      </p:sp>
      <p:grpSp>
        <p:nvGrpSpPr>
          <p:cNvPr id="15" name="Group 14">
            <a:extLst>
              <a:ext uri="{FF2B5EF4-FFF2-40B4-BE49-F238E27FC236}">
                <a16:creationId xmlns:a16="http://schemas.microsoft.com/office/drawing/2014/main" id="{FEB5BD4F-3324-42EC-9974-358BB6AA66F8}"/>
              </a:ext>
            </a:extLst>
          </p:cNvPr>
          <p:cNvGrpSpPr/>
          <p:nvPr/>
        </p:nvGrpSpPr>
        <p:grpSpPr>
          <a:xfrm>
            <a:off x="3325178" y="4077653"/>
            <a:ext cx="762000" cy="884237"/>
            <a:chOff x="3254058" y="4077653"/>
            <a:chExt cx="762000" cy="884237"/>
          </a:xfrm>
        </p:grpSpPr>
        <p:sp>
          <p:nvSpPr>
            <p:cNvPr id="30" name="Hexagon 29">
              <a:extLst>
                <a:ext uri="{FF2B5EF4-FFF2-40B4-BE49-F238E27FC236}">
                  <a16:creationId xmlns:a16="http://schemas.microsoft.com/office/drawing/2014/main" id="{F3F2B4C8-1537-4734-A982-4E5607B63B60}"/>
                </a:ext>
              </a:extLst>
            </p:cNvPr>
            <p:cNvSpPr/>
            <p:nvPr/>
          </p:nvSpPr>
          <p:spPr>
            <a:xfrm rot="16200000">
              <a:off x="3192939" y="4138772"/>
              <a:ext cx="884237" cy="762000"/>
            </a:xfrm>
            <a:prstGeom prst="hexagon">
              <a:avLst/>
            </a:prstGeom>
            <a:solidFill>
              <a:srgbClr val="3193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8" name="Freeform 47">
              <a:extLst>
                <a:ext uri="{FF2B5EF4-FFF2-40B4-BE49-F238E27FC236}">
                  <a16:creationId xmlns:a16="http://schemas.microsoft.com/office/drawing/2014/main" id="{AF255B35-0356-4D02-AD3B-0DC81BC87EFD}"/>
                </a:ext>
              </a:extLst>
            </p:cNvPr>
            <p:cNvSpPr>
              <a:spLocks noEditPoints="1"/>
            </p:cNvSpPr>
            <p:nvPr/>
          </p:nvSpPr>
          <p:spPr bwMode="auto">
            <a:xfrm>
              <a:off x="3463607" y="4328996"/>
              <a:ext cx="342900" cy="346075"/>
            </a:xfrm>
            <a:custGeom>
              <a:avLst/>
              <a:gdLst>
                <a:gd name="T0" fmla="*/ 577 w 590"/>
                <a:gd name="T1" fmla="*/ 251 h 590"/>
                <a:gd name="T2" fmla="*/ 541 w 590"/>
                <a:gd name="T3" fmla="*/ 251 h 590"/>
                <a:gd name="T4" fmla="*/ 498 w 590"/>
                <a:gd name="T5" fmla="*/ 151 h 590"/>
                <a:gd name="T6" fmla="*/ 523 w 590"/>
                <a:gd name="T7" fmla="*/ 126 h 590"/>
                <a:gd name="T8" fmla="*/ 527 w 590"/>
                <a:gd name="T9" fmla="*/ 117 h 590"/>
                <a:gd name="T10" fmla="*/ 523 w 590"/>
                <a:gd name="T11" fmla="*/ 108 h 590"/>
                <a:gd name="T12" fmla="*/ 480 w 590"/>
                <a:gd name="T13" fmla="*/ 64 h 590"/>
                <a:gd name="T14" fmla="*/ 461 w 590"/>
                <a:gd name="T15" fmla="*/ 64 h 590"/>
                <a:gd name="T16" fmla="*/ 435 w 590"/>
                <a:gd name="T17" fmla="*/ 90 h 590"/>
                <a:gd name="T18" fmla="*/ 338 w 590"/>
                <a:gd name="T19" fmla="*/ 50 h 590"/>
                <a:gd name="T20" fmla="*/ 338 w 590"/>
                <a:gd name="T21" fmla="*/ 13 h 590"/>
                <a:gd name="T22" fmla="*/ 325 w 590"/>
                <a:gd name="T23" fmla="*/ 0 h 590"/>
                <a:gd name="T24" fmla="*/ 263 w 590"/>
                <a:gd name="T25" fmla="*/ 0 h 590"/>
                <a:gd name="T26" fmla="*/ 249 w 590"/>
                <a:gd name="T27" fmla="*/ 13 h 590"/>
                <a:gd name="T28" fmla="*/ 249 w 590"/>
                <a:gd name="T29" fmla="*/ 50 h 590"/>
                <a:gd name="T30" fmla="*/ 151 w 590"/>
                <a:gd name="T31" fmla="*/ 90 h 590"/>
                <a:gd name="T32" fmla="*/ 126 w 590"/>
                <a:gd name="T33" fmla="*/ 65 h 590"/>
                <a:gd name="T34" fmla="*/ 107 w 590"/>
                <a:gd name="T35" fmla="*/ 65 h 590"/>
                <a:gd name="T36" fmla="*/ 64 w 590"/>
                <a:gd name="T37" fmla="*/ 109 h 590"/>
                <a:gd name="T38" fmla="*/ 60 w 590"/>
                <a:gd name="T39" fmla="*/ 118 h 590"/>
                <a:gd name="T40" fmla="*/ 64 w 590"/>
                <a:gd name="T41" fmla="*/ 127 h 590"/>
                <a:gd name="T42" fmla="*/ 88 w 590"/>
                <a:gd name="T43" fmla="*/ 152 h 590"/>
                <a:gd name="T44" fmla="*/ 46 w 590"/>
                <a:gd name="T45" fmla="*/ 251 h 590"/>
                <a:gd name="T46" fmla="*/ 13 w 590"/>
                <a:gd name="T47" fmla="*/ 251 h 590"/>
                <a:gd name="T48" fmla="*/ 0 w 590"/>
                <a:gd name="T49" fmla="*/ 264 h 590"/>
                <a:gd name="T50" fmla="*/ 0 w 590"/>
                <a:gd name="T51" fmla="*/ 326 h 590"/>
                <a:gd name="T52" fmla="*/ 13 w 590"/>
                <a:gd name="T53" fmla="*/ 339 h 590"/>
                <a:gd name="T54" fmla="*/ 45 w 590"/>
                <a:gd name="T55" fmla="*/ 339 h 590"/>
                <a:gd name="T56" fmla="*/ 85 w 590"/>
                <a:gd name="T57" fmla="*/ 440 h 590"/>
                <a:gd name="T58" fmla="*/ 62 w 590"/>
                <a:gd name="T59" fmla="*/ 463 h 590"/>
                <a:gd name="T60" fmla="*/ 62 w 590"/>
                <a:gd name="T61" fmla="*/ 481 h 590"/>
                <a:gd name="T62" fmla="*/ 106 w 590"/>
                <a:gd name="T63" fmla="*/ 525 h 590"/>
                <a:gd name="T64" fmla="*/ 115 w 590"/>
                <a:gd name="T65" fmla="*/ 529 h 590"/>
                <a:gd name="T66" fmla="*/ 125 w 590"/>
                <a:gd name="T67" fmla="*/ 525 h 590"/>
                <a:gd name="T68" fmla="*/ 147 w 590"/>
                <a:gd name="T69" fmla="*/ 503 h 590"/>
                <a:gd name="T70" fmla="*/ 249 w 590"/>
                <a:gd name="T71" fmla="*/ 546 h 590"/>
                <a:gd name="T72" fmla="*/ 249 w 590"/>
                <a:gd name="T73" fmla="*/ 577 h 590"/>
                <a:gd name="T74" fmla="*/ 263 w 590"/>
                <a:gd name="T75" fmla="*/ 590 h 590"/>
                <a:gd name="T76" fmla="*/ 325 w 590"/>
                <a:gd name="T77" fmla="*/ 590 h 590"/>
                <a:gd name="T78" fmla="*/ 338 w 590"/>
                <a:gd name="T79" fmla="*/ 577 h 590"/>
                <a:gd name="T80" fmla="*/ 338 w 590"/>
                <a:gd name="T81" fmla="*/ 546 h 590"/>
                <a:gd name="T82" fmla="*/ 439 w 590"/>
                <a:gd name="T83" fmla="*/ 503 h 590"/>
                <a:gd name="T84" fmla="*/ 462 w 590"/>
                <a:gd name="T85" fmla="*/ 526 h 590"/>
                <a:gd name="T86" fmla="*/ 481 w 590"/>
                <a:gd name="T87" fmla="*/ 526 h 590"/>
                <a:gd name="T88" fmla="*/ 525 w 590"/>
                <a:gd name="T89" fmla="*/ 483 h 590"/>
                <a:gd name="T90" fmla="*/ 525 w 590"/>
                <a:gd name="T91" fmla="*/ 464 h 590"/>
                <a:gd name="T92" fmla="*/ 501 w 590"/>
                <a:gd name="T93" fmla="*/ 441 h 590"/>
                <a:gd name="T94" fmla="*/ 542 w 590"/>
                <a:gd name="T95" fmla="*/ 339 h 590"/>
                <a:gd name="T96" fmla="*/ 577 w 590"/>
                <a:gd name="T97" fmla="*/ 339 h 590"/>
                <a:gd name="T98" fmla="*/ 590 w 590"/>
                <a:gd name="T99" fmla="*/ 326 h 590"/>
                <a:gd name="T100" fmla="*/ 590 w 590"/>
                <a:gd name="T101" fmla="*/ 264 h 590"/>
                <a:gd name="T102" fmla="*/ 577 w 590"/>
                <a:gd name="T103" fmla="*/ 251 h 590"/>
                <a:gd name="T104" fmla="*/ 347 w 590"/>
                <a:gd name="T105" fmla="*/ 295 h 590"/>
                <a:gd name="T106" fmla="*/ 295 w 590"/>
                <a:gd name="T107" fmla="*/ 347 h 590"/>
                <a:gd name="T108" fmla="*/ 243 w 590"/>
                <a:gd name="T109" fmla="*/ 295 h 590"/>
                <a:gd name="T110" fmla="*/ 295 w 590"/>
                <a:gd name="T111" fmla="*/ 243 h 590"/>
                <a:gd name="T112" fmla="*/ 347 w 590"/>
                <a:gd name="T113" fmla="*/ 295 h 590"/>
                <a:gd name="T114" fmla="*/ 295 w 590"/>
                <a:gd name="T115" fmla="*/ 433 h 590"/>
                <a:gd name="T116" fmla="*/ 158 w 590"/>
                <a:gd name="T117" fmla="*/ 295 h 590"/>
                <a:gd name="T118" fmla="*/ 295 w 590"/>
                <a:gd name="T119" fmla="*/ 158 h 590"/>
                <a:gd name="T120" fmla="*/ 433 w 590"/>
                <a:gd name="T121" fmla="*/ 295 h 590"/>
                <a:gd name="T122" fmla="*/ 295 w 590"/>
                <a:gd name="T123" fmla="*/ 43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0" h="590">
                  <a:moveTo>
                    <a:pt x="577" y="251"/>
                  </a:moveTo>
                  <a:lnTo>
                    <a:pt x="541" y="251"/>
                  </a:lnTo>
                  <a:cubicBezTo>
                    <a:pt x="534" y="215"/>
                    <a:pt x="520" y="181"/>
                    <a:pt x="498" y="151"/>
                  </a:cubicBezTo>
                  <a:lnTo>
                    <a:pt x="523" y="126"/>
                  </a:lnTo>
                  <a:cubicBezTo>
                    <a:pt x="526" y="124"/>
                    <a:pt x="527" y="121"/>
                    <a:pt x="527" y="117"/>
                  </a:cubicBezTo>
                  <a:cubicBezTo>
                    <a:pt x="527" y="114"/>
                    <a:pt x="526" y="110"/>
                    <a:pt x="523" y="108"/>
                  </a:cubicBezTo>
                  <a:lnTo>
                    <a:pt x="480" y="64"/>
                  </a:lnTo>
                  <a:cubicBezTo>
                    <a:pt x="475" y="59"/>
                    <a:pt x="466" y="59"/>
                    <a:pt x="461" y="64"/>
                  </a:cubicBezTo>
                  <a:lnTo>
                    <a:pt x="435" y="90"/>
                  </a:lnTo>
                  <a:cubicBezTo>
                    <a:pt x="406" y="70"/>
                    <a:pt x="373" y="56"/>
                    <a:pt x="338" y="50"/>
                  </a:cubicBezTo>
                  <a:lnTo>
                    <a:pt x="338" y="13"/>
                  </a:lnTo>
                  <a:cubicBezTo>
                    <a:pt x="338" y="6"/>
                    <a:pt x="332" y="0"/>
                    <a:pt x="325" y="0"/>
                  </a:cubicBezTo>
                  <a:lnTo>
                    <a:pt x="263" y="0"/>
                  </a:lnTo>
                  <a:cubicBezTo>
                    <a:pt x="255" y="0"/>
                    <a:pt x="249" y="6"/>
                    <a:pt x="249" y="13"/>
                  </a:cubicBezTo>
                  <a:lnTo>
                    <a:pt x="249" y="50"/>
                  </a:lnTo>
                  <a:cubicBezTo>
                    <a:pt x="214" y="56"/>
                    <a:pt x="181" y="70"/>
                    <a:pt x="151" y="90"/>
                  </a:cubicBezTo>
                  <a:lnTo>
                    <a:pt x="126" y="65"/>
                  </a:lnTo>
                  <a:cubicBezTo>
                    <a:pt x="121" y="60"/>
                    <a:pt x="112" y="60"/>
                    <a:pt x="107" y="65"/>
                  </a:cubicBezTo>
                  <a:lnTo>
                    <a:pt x="64" y="109"/>
                  </a:lnTo>
                  <a:cubicBezTo>
                    <a:pt x="61" y="111"/>
                    <a:pt x="60" y="115"/>
                    <a:pt x="60" y="118"/>
                  </a:cubicBezTo>
                  <a:cubicBezTo>
                    <a:pt x="60" y="122"/>
                    <a:pt x="61" y="125"/>
                    <a:pt x="64" y="127"/>
                  </a:cubicBezTo>
                  <a:lnTo>
                    <a:pt x="88" y="152"/>
                  </a:lnTo>
                  <a:cubicBezTo>
                    <a:pt x="67" y="182"/>
                    <a:pt x="53" y="216"/>
                    <a:pt x="46" y="251"/>
                  </a:cubicBezTo>
                  <a:lnTo>
                    <a:pt x="13" y="251"/>
                  </a:lnTo>
                  <a:cubicBezTo>
                    <a:pt x="6" y="251"/>
                    <a:pt x="0" y="257"/>
                    <a:pt x="0" y="264"/>
                  </a:cubicBezTo>
                  <a:lnTo>
                    <a:pt x="0" y="326"/>
                  </a:lnTo>
                  <a:cubicBezTo>
                    <a:pt x="0" y="333"/>
                    <a:pt x="6" y="339"/>
                    <a:pt x="13" y="339"/>
                  </a:cubicBezTo>
                  <a:lnTo>
                    <a:pt x="45" y="339"/>
                  </a:lnTo>
                  <a:cubicBezTo>
                    <a:pt x="51" y="375"/>
                    <a:pt x="65" y="410"/>
                    <a:pt x="85" y="440"/>
                  </a:cubicBezTo>
                  <a:lnTo>
                    <a:pt x="62" y="463"/>
                  </a:lnTo>
                  <a:cubicBezTo>
                    <a:pt x="57" y="468"/>
                    <a:pt x="57" y="476"/>
                    <a:pt x="62" y="481"/>
                  </a:cubicBezTo>
                  <a:lnTo>
                    <a:pt x="106" y="525"/>
                  </a:lnTo>
                  <a:cubicBezTo>
                    <a:pt x="109" y="528"/>
                    <a:pt x="112" y="529"/>
                    <a:pt x="115" y="529"/>
                  </a:cubicBezTo>
                  <a:cubicBezTo>
                    <a:pt x="119" y="529"/>
                    <a:pt x="122" y="528"/>
                    <a:pt x="125" y="525"/>
                  </a:cubicBezTo>
                  <a:lnTo>
                    <a:pt x="147" y="503"/>
                  </a:lnTo>
                  <a:cubicBezTo>
                    <a:pt x="178" y="525"/>
                    <a:pt x="213" y="539"/>
                    <a:pt x="249" y="546"/>
                  </a:cubicBezTo>
                  <a:lnTo>
                    <a:pt x="249" y="577"/>
                  </a:lnTo>
                  <a:cubicBezTo>
                    <a:pt x="249" y="584"/>
                    <a:pt x="255" y="590"/>
                    <a:pt x="263" y="590"/>
                  </a:cubicBezTo>
                  <a:lnTo>
                    <a:pt x="325" y="590"/>
                  </a:lnTo>
                  <a:cubicBezTo>
                    <a:pt x="332" y="590"/>
                    <a:pt x="338" y="584"/>
                    <a:pt x="338" y="577"/>
                  </a:cubicBezTo>
                  <a:lnTo>
                    <a:pt x="338" y="546"/>
                  </a:lnTo>
                  <a:cubicBezTo>
                    <a:pt x="374" y="540"/>
                    <a:pt x="409" y="525"/>
                    <a:pt x="439" y="503"/>
                  </a:cubicBezTo>
                  <a:lnTo>
                    <a:pt x="462" y="526"/>
                  </a:lnTo>
                  <a:cubicBezTo>
                    <a:pt x="467" y="531"/>
                    <a:pt x="476" y="531"/>
                    <a:pt x="481" y="526"/>
                  </a:cubicBezTo>
                  <a:lnTo>
                    <a:pt x="525" y="483"/>
                  </a:lnTo>
                  <a:cubicBezTo>
                    <a:pt x="530" y="477"/>
                    <a:pt x="530" y="469"/>
                    <a:pt x="525" y="464"/>
                  </a:cubicBezTo>
                  <a:lnTo>
                    <a:pt x="501" y="441"/>
                  </a:lnTo>
                  <a:cubicBezTo>
                    <a:pt x="522" y="410"/>
                    <a:pt x="536" y="375"/>
                    <a:pt x="542" y="339"/>
                  </a:cubicBezTo>
                  <a:lnTo>
                    <a:pt x="577" y="339"/>
                  </a:lnTo>
                  <a:cubicBezTo>
                    <a:pt x="584" y="339"/>
                    <a:pt x="590" y="333"/>
                    <a:pt x="590" y="326"/>
                  </a:cubicBezTo>
                  <a:lnTo>
                    <a:pt x="590" y="264"/>
                  </a:lnTo>
                  <a:cubicBezTo>
                    <a:pt x="590" y="257"/>
                    <a:pt x="584" y="251"/>
                    <a:pt x="577" y="251"/>
                  </a:cubicBezTo>
                  <a:close/>
                  <a:moveTo>
                    <a:pt x="347" y="295"/>
                  </a:moveTo>
                  <a:cubicBezTo>
                    <a:pt x="347" y="324"/>
                    <a:pt x="324" y="347"/>
                    <a:pt x="295" y="347"/>
                  </a:cubicBezTo>
                  <a:cubicBezTo>
                    <a:pt x="266" y="347"/>
                    <a:pt x="243" y="324"/>
                    <a:pt x="243" y="295"/>
                  </a:cubicBezTo>
                  <a:cubicBezTo>
                    <a:pt x="243" y="266"/>
                    <a:pt x="266" y="243"/>
                    <a:pt x="295" y="243"/>
                  </a:cubicBezTo>
                  <a:cubicBezTo>
                    <a:pt x="324" y="243"/>
                    <a:pt x="347" y="266"/>
                    <a:pt x="347" y="295"/>
                  </a:cubicBezTo>
                  <a:close/>
                  <a:moveTo>
                    <a:pt x="295" y="433"/>
                  </a:moveTo>
                  <a:cubicBezTo>
                    <a:pt x="219" y="433"/>
                    <a:pt x="158" y="371"/>
                    <a:pt x="158" y="295"/>
                  </a:cubicBezTo>
                  <a:cubicBezTo>
                    <a:pt x="158" y="219"/>
                    <a:pt x="219" y="158"/>
                    <a:pt x="295" y="158"/>
                  </a:cubicBezTo>
                  <a:cubicBezTo>
                    <a:pt x="371" y="158"/>
                    <a:pt x="433" y="219"/>
                    <a:pt x="433" y="295"/>
                  </a:cubicBezTo>
                  <a:cubicBezTo>
                    <a:pt x="433" y="371"/>
                    <a:pt x="371" y="433"/>
                    <a:pt x="295" y="433"/>
                  </a:cubicBezTo>
                  <a:close/>
                </a:path>
              </a:pathLst>
            </a:custGeom>
            <a:solidFill>
              <a:schemeClr val="bg1"/>
            </a:solidFill>
            <a:ln>
              <a:noFill/>
            </a:ln>
          </p:spPr>
          <p:txBody>
            <a:bodyPr lIns="146078" tIns="73039" rIns="146078" bIns="73039"/>
            <a:lstStyle/>
            <a:p>
              <a:pPr eaLnBrk="1" fontAlgn="auto" hangingPunct="1">
                <a:spcBef>
                  <a:spcPts val="0"/>
                </a:spcBef>
                <a:spcAft>
                  <a:spcPts val="0"/>
                </a:spcAft>
                <a:defRPr/>
              </a:pPr>
              <a:endParaRPr lang="en-US" sz="2876" dirty="0">
                <a:solidFill>
                  <a:srgbClr val="121617"/>
                </a:solidFill>
                <a:latin typeface="+mn-lt"/>
              </a:endParaRPr>
            </a:p>
          </p:txBody>
        </p:sp>
      </p:grpSp>
      <p:sp>
        <p:nvSpPr>
          <p:cNvPr id="12" name="Hexagon 11">
            <a:extLst>
              <a:ext uri="{FF2B5EF4-FFF2-40B4-BE49-F238E27FC236}">
                <a16:creationId xmlns:a16="http://schemas.microsoft.com/office/drawing/2014/main" id="{711A7771-969C-4280-930A-2F6782941544}"/>
              </a:ext>
            </a:extLst>
          </p:cNvPr>
          <p:cNvSpPr/>
          <p:nvPr/>
        </p:nvSpPr>
        <p:spPr>
          <a:xfrm rot="16200000">
            <a:off x="10378281" y="1702594"/>
            <a:ext cx="884238" cy="76200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4" name="Group 13">
            <a:extLst>
              <a:ext uri="{FF2B5EF4-FFF2-40B4-BE49-F238E27FC236}">
                <a16:creationId xmlns:a16="http://schemas.microsoft.com/office/drawing/2014/main" id="{BB42CDA3-F17B-4209-A80A-38B76F37E94E}"/>
              </a:ext>
            </a:extLst>
          </p:cNvPr>
          <p:cNvGrpSpPr/>
          <p:nvPr/>
        </p:nvGrpSpPr>
        <p:grpSpPr>
          <a:xfrm>
            <a:off x="6802120" y="4108133"/>
            <a:ext cx="762000" cy="884237"/>
            <a:chOff x="6761480" y="4108133"/>
            <a:chExt cx="762000" cy="884237"/>
          </a:xfrm>
        </p:grpSpPr>
        <p:sp>
          <p:nvSpPr>
            <p:cNvPr id="32" name="Hexagon 31">
              <a:extLst>
                <a:ext uri="{FF2B5EF4-FFF2-40B4-BE49-F238E27FC236}">
                  <a16:creationId xmlns:a16="http://schemas.microsoft.com/office/drawing/2014/main" id="{CECE48C2-1B55-42DF-AE72-8F4C96FD83C8}"/>
                </a:ext>
              </a:extLst>
            </p:cNvPr>
            <p:cNvSpPr/>
            <p:nvPr/>
          </p:nvSpPr>
          <p:spPr>
            <a:xfrm rot="16200000">
              <a:off x="6700361" y="4169252"/>
              <a:ext cx="884237" cy="762000"/>
            </a:xfrm>
            <a:prstGeom prst="hexagon">
              <a:avLst/>
            </a:prstGeom>
            <a:solidFill>
              <a:srgbClr val="3193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Freeform 290">
              <a:extLst>
                <a:ext uri="{FF2B5EF4-FFF2-40B4-BE49-F238E27FC236}">
                  <a16:creationId xmlns:a16="http://schemas.microsoft.com/office/drawing/2014/main" id="{13F7586A-B9C9-408F-9A81-24A4946584EB}"/>
                </a:ext>
              </a:extLst>
            </p:cNvPr>
            <p:cNvSpPr>
              <a:spLocks noEditPoints="1"/>
            </p:cNvSpPr>
            <p:nvPr/>
          </p:nvSpPr>
          <p:spPr bwMode="auto">
            <a:xfrm>
              <a:off x="6996429" y="4329090"/>
              <a:ext cx="292100" cy="382588"/>
            </a:xfrm>
            <a:custGeom>
              <a:avLst/>
              <a:gdLst>
                <a:gd name="T0" fmla="*/ 437 w 506"/>
                <a:gd name="T1" fmla="*/ 144 h 655"/>
                <a:gd name="T2" fmla="*/ 472 w 506"/>
                <a:gd name="T3" fmla="*/ 76 h 655"/>
                <a:gd name="T4" fmla="*/ 504 w 506"/>
                <a:gd name="T5" fmla="*/ 6 h 655"/>
                <a:gd name="T6" fmla="*/ 424 w 506"/>
                <a:gd name="T7" fmla="*/ 3 h 655"/>
                <a:gd name="T8" fmla="*/ 343 w 506"/>
                <a:gd name="T9" fmla="*/ 0 h 655"/>
                <a:gd name="T10" fmla="*/ 375 w 506"/>
                <a:gd name="T11" fmla="*/ 40 h 655"/>
                <a:gd name="T12" fmla="*/ 6 w 506"/>
                <a:gd name="T13" fmla="*/ 259 h 655"/>
                <a:gd name="T14" fmla="*/ 2 w 506"/>
                <a:gd name="T15" fmla="*/ 349 h 655"/>
                <a:gd name="T16" fmla="*/ 403 w 506"/>
                <a:gd name="T17" fmla="*/ 99 h 655"/>
                <a:gd name="T18" fmla="*/ 437 w 506"/>
                <a:gd name="T19" fmla="*/ 144 h 655"/>
                <a:gd name="T20" fmla="*/ 356 w 506"/>
                <a:gd name="T21" fmla="*/ 181 h 655"/>
                <a:gd name="T22" fmla="*/ 506 w 506"/>
                <a:gd name="T23" fmla="*/ 181 h 655"/>
                <a:gd name="T24" fmla="*/ 506 w 506"/>
                <a:gd name="T25" fmla="*/ 655 h 655"/>
                <a:gd name="T26" fmla="*/ 356 w 506"/>
                <a:gd name="T27" fmla="*/ 655 h 655"/>
                <a:gd name="T28" fmla="*/ 356 w 506"/>
                <a:gd name="T29" fmla="*/ 181 h 655"/>
                <a:gd name="T30" fmla="*/ 178 w 506"/>
                <a:gd name="T31" fmla="*/ 280 h 655"/>
                <a:gd name="T32" fmla="*/ 328 w 506"/>
                <a:gd name="T33" fmla="*/ 280 h 655"/>
                <a:gd name="T34" fmla="*/ 328 w 506"/>
                <a:gd name="T35" fmla="*/ 655 h 655"/>
                <a:gd name="T36" fmla="*/ 178 w 506"/>
                <a:gd name="T37" fmla="*/ 655 h 655"/>
                <a:gd name="T38" fmla="*/ 178 w 506"/>
                <a:gd name="T39" fmla="*/ 280 h 655"/>
                <a:gd name="T40" fmla="*/ 0 w 506"/>
                <a:gd name="T41" fmla="*/ 381 h 655"/>
                <a:gd name="T42" fmla="*/ 150 w 506"/>
                <a:gd name="T43" fmla="*/ 381 h 655"/>
                <a:gd name="T44" fmla="*/ 150 w 506"/>
                <a:gd name="T45" fmla="*/ 655 h 655"/>
                <a:gd name="T46" fmla="*/ 0 w 506"/>
                <a:gd name="T47" fmla="*/ 655 h 655"/>
                <a:gd name="T48" fmla="*/ 0 w 506"/>
                <a:gd name="T49" fmla="*/ 38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 h="655">
                  <a:moveTo>
                    <a:pt x="437" y="144"/>
                  </a:moveTo>
                  <a:lnTo>
                    <a:pt x="472" y="76"/>
                  </a:lnTo>
                  <a:lnTo>
                    <a:pt x="504" y="6"/>
                  </a:lnTo>
                  <a:lnTo>
                    <a:pt x="424" y="3"/>
                  </a:lnTo>
                  <a:lnTo>
                    <a:pt x="343" y="0"/>
                  </a:lnTo>
                  <a:lnTo>
                    <a:pt x="375" y="40"/>
                  </a:lnTo>
                  <a:lnTo>
                    <a:pt x="6" y="259"/>
                  </a:lnTo>
                  <a:lnTo>
                    <a:pt x="2" y="349"/>
                  </a:lnTo>
                  <a:lnTo>
                    <a:pt x="403" y="99"/>
                  </a:lnTo>
                  <a:lnTo>
                    <a:pt x="437" y="144"/>
                  </a:lnTo>
                  <a:close/>
                  <a:moveTo>
                    <a:pt x="356" y="181"/>
                  </a:moveTo>
                  <a:lnTo>
                    <a:pt x="506" y="181"/>
                  </a:lnTo>
                  <a:lnTo>
                    <a:pt x="506" y="655"/>
                  </a:lnTo>
                  <a:lnTo>
                    <a:pt x="356" y="655"/>
                  </a:lnTo>
                  <a:lnTo>
                    <a:pt x="356" y="181"/>
                  </a:lnTo>
                  <a:close/>
                  <a:moveTo>
                    <a:pt x="178" y="280"/>
                  </a:moveTo>
                  <a:lnTo>
                    <a:pt x="328" y="280"/>
                  </a:lnTo>
                  <a:lnTo>
                    <a:pt x="328" y="655"/>
                  </a:lnTo>
                  <a:lnTo>
                    <a:pt x="178" y="655"/>
                  </a:lnTo>
                  <a:lnTo>
                    <a:pt x="178" y="280"/>
                  </a:lnTo>
                  <a:close/>
                  <a:moveTo>
                    <a:pt x="0" y="381"/>
                  </a:moveTo>
                  <a:lnTo>
                    <a:pt x="150" y="381"/>
                  </a:lnTo>
                  <a:lnTo>
                    <a:pt x="150" y="655"/>
                  </a:lnTo>
                  <a:lnTo>
                    <a:pt x="0" y="655"/>
                  </a:lnTo>
                  <a:lnTo>
                    <a:pt x="0" y="381"/>
                  </a:lnTo>
                  <a:close/>
                </a:path>
              </a:pathLst>
            </a:custGeom>
            <a:solidFill>
              <a:schemeClr val="bg1"/>
            </a:solidFill>
            <a:ln>
              <a:noFill/>
            </a:ln>
          </p:spPr>
          <p:txBody>
            <a:bodyPr lIns="146078" tIns="73039" rIns="146078" bIns="73039"/>
            <a:lstStyle/>
            <a:p>
              <a:pPr eaLnBrk="1" fontAlgn="auto" hangingPunct="1">
                <a:spcBef>
                  <a:spcPts val="0"/>
                </a:spcBef>
                <a:spcAft>
                  <a:spcPts val="0"/>
                </a:spcAft>
                <a:defRPr/>
              </a:pPr>
              <a:endParaRPr lang="en-US" sz="2876" dirty="0">
                <a:solidFill>
                  <a:srgbClr val="121617"/>
                </a:solidFill>
                <a:latin typeface="+mn-lt"/>
              </a:endParaRPr>
            </a:p>
          </p:txBody>
        </p:sp>
      </p:grpSp>
      <p:sp>
        <p:nvSpPr>
          <p:cNvPr id="52" name="Freeform 292">
            <a:extLst>
              <a:ext uri="{FF2B5EF4-FFF2-40B4-BE49-F238E27FC236}">
                <a16:creationId xmlns:a16="http://schemas.microsoft.com/office/drawing/2014/main" id="{A0D59604-25F6-4A23-B5F3-BFD0445D6934}"/>
              </a:ext>
            </a:extLst>
          </p:cNvPr>
          <p:cNvSpPr>
            <a:spLocks noEditPoints="1"/>
          </p:cNvSpPr>
          <p:nvPr/>
        </p:nvSpPr>
        <p:spPr bwMode="auto">
          <a:xfrm>
            <a:off x="154062" y="3957638"/>
            <a:ext cx="400050" cy="361950"/>
          </a:xfrm>
          <a:custGeom>
            <a:avLst/>
            <a:gdLst>
              <a:gd name="T0" fmla="*/ 401 w 687"/>
              <a:gd name="T1" fmla="*/ 465 h 617"/>
              <a:gd name="T2" fmla="*/ 293 w 687"/>
              <a:gd name="T3" fmla="*/ 465 h 617"/>
              <a:gd name="T4" fmla="*/ 289 w 687"/>
              <a:gd name="T5" fmla="*/ 471 h 617"/>
              <a:gd name="T6" fmla="*/ 147 w 687"/>
              <a:gd name="T7" fmla="*/ 584 h 617"/>
              <a:gd name="T8" fmla="*/ 186 w 687"/>
              <a:gd name="T9" fmla="*/ 478 h 617"/>
              <a:gd name="T10" fmla="*/ 184 w 687"/>
              <a:gd name="T11" fmla="*/ 465 h 617"/>
              <a:gd name="T12" fmla="*/ 103 w 687"/>
              <a:gd name="T13" fmla="*/ 465 h 617"/>
              <a:gd name="T14" fmla="*/ 27 w 687"/>
              <a:gd name="T15" fmla="*/ 390 h 617"/>
              <a:gd name="T16" fmla="*/ 27 w 687"/>
              <a:gd name="T17" fmla="*/ 182 h 617"/>
              <a:gd name="T18" fmla="*/ 103 w 687"/>
              <a:gd name="T19" fmla="*/ 106 h 617"/>
              <a:gd name="T20" fmla="*/ 175 w 687"/>
              <a:gd name="T21" fmla="*/ 106 h 617"/>
              <a:gd name="T22" fmla="*/ 175 w 687"/>
              <a:gd name="T23" fmla="*/ 319 h 617"/>
              <a:gd name="T24" fmla="*/ 271 w 687"/>
              <a:gd name="T25" fmla="*/ 416 h 617"/>
              <a:gd name="T26" fmla="*/ 380 w 687"/>
              <a:gd name="T27" fmla="*/ 416 h 617"/>
              <a:gd name="T28" fmla="*/ 420 w 687"/>
              <a:gd name="T29" fmla="*/ 463 h 617"/>
              <a:gd name="T30" fmla="*/ 401 w 687"/>
              <a:gd name="T31" fmla="*/ 465 h 617"/>
              <a:gd name="T32" fmla="*/ 591 w 687"/>
              <a:gd name="T33" fmla="*/ 0 h 617"/>
              <a:gd name="T34" fmla="*/ 271 w 687"/>
              <a:gd name="T35" fmla="*/ 0 h 617"/>
              <a:gd name="T36" fmla="*/ 177 w 687"/>
              <a:gd name="T37" fmla="*/ 79 h 617"/>
              <a:gd name="T38" fmla="*/ 103 w 687"/>
              <a:gd name="T39" fmla="*/ 79 h 617"/>
              <a:gd name="T40" fmla="*/ 0 w 687"/>
              <a:gd name="T41" fmla="*/ 182 h 617"/>
              <a:gd name="T42" fmla="*/ 0 w 687"/>
              <a:gd name="T43" fmla="*/ 389 h 617"/>
              <a:gd name="T44" fmla="*/ 103 w 687"/>
              <a:gd name="T45" fmla="*/ 493 h 617"/>
              <a:gd name="T46" fmla="*/ 159 w 687"/>
              <a:gd name="T47" fmla="*/ 493 h 617"/>
              <a:gd name="T48" fmla="*/ 106 w 687"/>
              <a:gd name="T49" fmla="*/ 594 h 617"/>
              <a:gd name="T50" fmla="*/ 85 w 687"/>
              <a:gd name="T51" fmla="*/ 617 h 617"/>
              <a:gd name="T52" fmla="*/ 116 w 687"/>
              <a:gd name="T53" fmla="*/ 616 h 617"/>
              <a:gd name="T54" fmla="*/ 306 w 687"/>
              <a:gd name="T55" fmla="*/ 493 h 617"/>
              <a:gd name="T56" fmla="*/ 401 w 687"/>
              <a:gd name="T57" fmla="*/ 493 h 617"/>
              <a:gd name="T58" fmla="*/ 442 w 687"/>
              <a:gd name="T59" fmla="*/ 484 h 617"/>
              <a:gd name="T60" fmla="*/ 577 w 687"/>
              <a:gd name="T61" fmla="*/ 548 h 617"/>
              <a:gd name="T62" fmla="*/ 517 w 687"/>
              <a:gd name="T63" fmla="*/ 416 h 617"/>
              <a:gd name="T64" fmla="*/ 591 w 687"/>
              <a:gd name="T65" fmla="*/ 416 h 617"/>
              <a:gd name="T66" fmla="*/ 687 w 687"/>
              <a:gd name="T67" fmla="*/ 319 h 617"/>
              <a:gd name="T68" fmla="*/ 687 w 687"/>
              <a:gd name="T69" fmla="*/ 96 h 617"/>
              <a:gd name="T70" fmla="*/ 591 w 687"/>
              <a:gd name="T7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7" h="617">
                <a:moveTo>
                  <a:pt x="401" y="465"/>
                </a:moveTo>
                <a:lnTo>
                  <a:pt x="293" y="465"/>
                </a:lnTo>
                <a:lnTo>
                  <a:pt x="289" y="471"/>
                </a:lnTo>
                <a:cubicBezTo>
                  <a:pt x="261" y="508"/>
                  <a:pt x="209" y="566"/>
                  <a:pt x="147" y="584"/>
                </a:cubicBezTo>
                <a:cubicBezTo>
                  <a:pt x="166" y="556"/>
                  <a:pt x="190" y="513"/>
                  <a:pt x="186" y="478"/>
                </a:cubicBezTo>
                <a:lnTo>
                  <a:pt x="184" y="465"/>
                </a:lnTo>
                <a:lnTo>
                  <a:pt x="103" y="465"/>
                </a:lnTo>
                <a:cubicBezTo>
                  <a:pt x="61" y="465"/>
                  <a:pt x="27" y="431"/>
                  <a:pt x="27" y="390"/>
                </a:cubicBezTo>
                <a:lnTo>
                  <a:pt x="27" y="182"/>
                </a:lnTo>
                <a:cubicBezTo>
                  <a:pt x="27" y="140"/>
                  <a:pt x="61" y="106"/>
                  <a:pt x="103" y="106"/>
                </a:cubicBezTo>
                <a:lnTo>
                  <a:pt x="175" y="106"/>
                </a:lnTo>
                <a:lnTo>
                  <a:pt x="175" y="319"/>
                </a:lnTo>
                <a:cubicBezTo>
                  <a:pt x="175" y="372"/>
                  <a:pt x="218" y="416"/>
                  <a:pt x="271" y="416"/>
                </a:cubicBezTo>
                <a:lnTo>
                  <a:pt x="380" y="416"/>
                </a:lnTo>
                <a:cubicBezTo>
                  <a:pt x="390" y="429"/>
                  <a:pt x="404" y="446"/>
                  <a:pt x="420" y="463"/>
                </a:cubicBezTo>
                <a:cubicBezTo>
                  <a:pt x="414" y="464"/>
                  <a:pt x="407" y="465"/>
                  <a:pt x="401" y="465"/>
                </a:cubicBezTo>
                <a:close/>
                <a:moveTo>
                  <a:pt x="591" y="0"/>
                </a:moveTo>
                <a:lnTo>
                  <a:pt x="271" y="0"/>
                </a:lnTo>
                <a:cubicBezTo>
                  <a:pt x="224" y="0"/>
                  <a:pt x="185" y="34"/>
                  <a:pt x="177" y="79"/>
                </a:cubicBezTo>
                <a:lnTo>
                  <a:pt x="103" y="79"/>
                </a:lnTo>
                <a:cubicBezTo>
                  <a:pt x="46" y="79"/>
                  <a:pt x="0" y="125"/>
                  <a:pt x="0" y="182"/>
                </a:cubicBezTo>
                <a:lnTo>
                  <a:pt x="0" y="389"/>
                </a:lnTo>
                <a:cubicBezTo>
                  <a:pt x="0" y="447"/>
                  <a:pt x="46" y="493"/>
                  <a:pt x="103" y="493"/>
                </a:cubicBezTo>
                <a:lnTo>
                  <a:pt x="159" y="493"/>
                </a:lnTo>
                <a:cubicBezTo>
                  <a:pt x="154" y="529"/>
                  <a:pt x="120" y="577"/>
                  <a:pt x="106" y="594"/>
                </a:cubicBezTo>
                <a:lnTo>
                  <a:pt x="85" y="617"/>
                </a:lnTo>
                <a:lnTo>
                  <a:pt x="116" y="616"/>
                </a:lnTo>
                <a:cubicBezTo>
                  <a:pt x="199" y="613"/>
                  <a:pt x="270" y="540"/>
                  <a:pt x="306" y="493"/>
                </a:cubicBezTo>
                <a:lnTo>
                  <a:pt x="401" y="493"/>
                </a:lnTo>
                <a:cubicBezTo>
                  <a:pt x="415" y="493"/>
                  <a:pt x="430" y="490"/>
                  <a:pt x="442" y="484"/>
                </a:cubicBezTo>
                <a:cubicBezTo>
                  <a:pt x="480" y="517"/>
                  <a:pt x="526" y="546"/>
                  <a:pt x="577" y="548"/>
                </a:cubicBezTo>
                <a:cubicBezTo>
                  <a:pt x="577" y="548"/>
                  <a:pt x="510" y="471"/>
                  <a:pt x="517" y="416"/>
                </a:cubicBezTo>
                <a:lnTo>
                  <a:pt x="591" y="416"/>
                </a:lnTo>
                <a:cubicBezTo>
                  <a:pt x="644" y="416"/>
                  <a:pt x="687" y="372"/>
                  <a:pt x="687" y="319"/>
                </a:cubicBezTo>
                <a:lnTo>
                  <a:pt x="687" y="96"/>
                </a:lnTo>
                <a:cubicBezTo>
                  <a:pt x="687" y="43"/>
                  <a:pt x="644" y="0"/>
                  <a:pt x="591" y="0"/>
                </a:cubicBezTo>
                <a:close/>
              </a:path>
            </a:pathLst>
          </a:custGeom>
          <a:solidFill>
            <a:schemeClr val="bg1"/>
          </a:solidFill>
          <a:ln>
            <a:noFill/>
          </a:ln>
        </p:spPr>
        <p:txBody>
          <a:bodyPr lIns="146078" tIns="73039" rIns="146078" bIns="73039"/>
          <a:lstStyle/>
          <a:p>
            <a:pPr eaLnBrk="1" fontAlgn="auto" hangingPunct="1">
              <a:spcBef>
                <a:spcPts val="0"/>
              </a:spcBef>
              <a:spcAft>
                <a:spcPts val="0"/>
              </a:spcAft>
              <a:defRPr/>
            </a:pPr>
            <a:endParaRPr lang="en-US" sz="2876" dirty="0">
              <a:solidFill>
                <a:srgbClr val="121617"/>
              </a:solidFill>
              <a:latin typeface="+mn-lt"/>
            </a:endParaRPr>
          </a:p>
        </p:txBody>
      </p:sp>
      <p:sp>
        <p:nvSpPr>
          <p:cNvPr id="53" name="Freeform 360">
            <a:extLst>
              <a:ext uri="{FF2B5EF4-FFF2-40B4-BE49-F238E27FC236}">
                <a16:creationId xmlns:a16="http://schemas.microsoft.com/office/drawing/2014/main" id="{60470FA1-1AF4-495E-A50C-243B9A0E8677}"/>
              </a:ext>
            </a:extLst>
          </p:cNvPr>
          <p:cNvSpPr>
            <a:spLocks noEditPoints="1"/>
          </p:cNvSpPr>
          <p:nvPr/>
        </p:nvSpPr>
        <p:spPr bwMode="auto">
          <a:xfrm>
            <a:off x="10292398" y="4334987"/>
            <a:ext cx="449262" cy="395288"/>
          </a:xfrm>
          <a:custGeom>
            <a:avLst/>
            <a:gdLst>
              <a:gd name="T0" fmla="*/ 50 w 772"/>
              <a:gd name="T1" fmla="*/ 461 h 676"/>
              <a:gd name="T2" fmla="*/ 51 w 772"/>
              <a:gd name="T3" fmla="*/ 461 h 676"/>
              <a:gd name="T4" fmla="*/ 386 w 772"/>
              <a:gd name="T5" fmla="*/ 600 h 676"/>
              <a:gd name="T6" fmla="*/ 722 w 772"/>
              <a:gd name="T7" fmla="*/ 461 h 676"/>
              <a:gd name="T8" fmla="*/ 736 w 772"/>
              <a:gd name="T9" fmla="*/ 459 h 676"/>
              <a:gd name="T10" fmla="*/ 750 w 772"/>
              <a:gd name="T11" fmla="*/ 528 h 676"/>
              <a:gd name="T12" fmla="*/ 400 w 772"/>
              <a:gd name="T13" fmla="*/ 673 h 676"/>
              <a:gd name="T14" fmla="*/ 400 w 772"/>
              <a:gd name="T15" fmla="*/ 673 h 676"/>
              <a:gd name="T16" fmla="*/ 372 w 772"/>
              <a:gd name="T17" fmla="*/ 673 h 676"/>
              <a:gd name="T18" fmla="*/ 372 w 772"/>
              <a:gd name="T19" fmla="*/ 673 h 676"/>
              <a:gd name="T20" fmla="*/ 23 w 772"/>
              <a:gd name="T21" fmla="*/ 528 h 676"/>
              <a:gd name="T22" fmla="*/ 37 w 772"/>
              <a:gd name="T23" fmla="*/ 459 h 676"/>
              <a:gd name="T24" fmla="*/ 750 w 772"/>
              <a:gd name="T25" fmla="*/ 215 h 676"/>
              <a:gd name="T26" fmla="*/ 400 w 772"/>
              <a:gd name="T27" fmla="*/ 359 h 676"/>
              <a:gd name="T28" fmla="*/ 386 w 772"/>
              <a:gd name="T29" fmla="*/ 362 h 676"/>
              <a:gd name="T30" fmla="*/ 372 w 772"/>
              <a:gd name="T31" fmla="*/ 359 h 676"/>
              <a:gd name="T32" fmla="*/ 372 w 772"/>
              <a:gd name="T33" fmla="*/ 359 h 676"/>
              <a:gd name="T34" fmla="*/ 0 w 772"/>
              <a:gd name="T35" fmla="*/ 181 h 676"/>
              <a:gd name="T36" fmla="*/ 23 w 772"/>
              <a:gd name="T37" fmla="*/ 148 h 676"/>
              <a:gd name="T38" fmla="*/ 372 w 772"/>
              <a:gd name="T39" fmla="*/ 3 h 676"/>
              <a:gd name="T40" fmla="*/ 386 w 772"/>
              <a:gd name="T41" fmla="*/ 0 h 676"/>
              <a:gd name="T42" fmla="*/ 400 w 772"/>
              <a:gd name="T43" fmla="*/ 3 h 676"/>
              <a:gd name="T44" fmla="*/ 400 w 772"/>
              <a:gd name="T45" fmla="*/ 3 h 676"/>
              <a:gd name="T46" fmla="*/ 772 w 772"/>
              <a:gd name="T47" fmla="*/ 181 h 676"/>
              <a:gd name="T48" fmla="*/ 750 w 772"/>
              <a:gd name="T49" fmla="*/ 371 h 676"/>
              <a:gd name="T50" fmla="*/ 400 w 772"/>
              <a:gd name="T51" fmla="*/ 516 h 676"/>
              <a:gd name="T52" fmla="*/ 400 w 772"/>
              <a:gd name="T53" fmla="*/ 516 h 676"/>
              <a:gd name="T54" fmla="*/ 372 w 772"/>
              <a:gd name="T55" fmla="*/ 516 h 676"/>
              <a:gd name="T56" fmla="*/ 372 w 772"/>
              <a:gd name="T57" fmla="*/ 516 h 676"/>
              <a:gd name="T58" fmla="*/ 23 w 772"/>
              <a:gd name="T59" fmla="*/ 371 h 676"/>
              <a:gd name="T60" fmla="*/ 37 w 772"/>
              <a:gd name="T61" fmla="*/ 302 h 676"/>
              <a:gd name="T62" fmla="*/ 50 w 772"/>
              <a:gd name="T63" fmla="*/ 305 h 676"/>
              <a:gd name="T64" fmla="*/ 51 w 772"/>
              <a:gd name="T65" fmla="*/ 305 h 676"/>
              <a:gd name="T66" fmla="*/ 722 w 772"/>
              <a:gd name="T67" fmla="*/ 305 h 676"/>
              <a:gd name="T68" fmla="*/ 722 w 772"/>
              <a:gd name="T69" fmla="*/ 305 h 676"/>
              <a:gd name="T70" fmla="*/ 772 w 772"/>
              <a:gd name="T71" fmla="*/ 338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2" h="676">
                <a:moveTo>
                  <a:pt x="37" y="459"/>
                </a:moveTo>
                <a:cubicBezTo>
                  <a:pt x="42" y="459"/>
                  <a:pt x="46" y="460"/>
                  <a:pt x="50" y="461"/>
                </a:cubicBezTo>
                <a:lnTo>
                  <a:pt x="50" y="461"/>
                </a:lnTo>
                <a:lnTo>
                  <a:pt x="51" y="461"/>
                </a:lnTo>
                <a:cubicBezTo>
                  <a:pt x="51" y="462"/>
                  <a:pt x="51" y="462"/>
                  <a:pt x="51" y="462"/>
                </a:cubicBezTo>
                <a:lnTo>
                  <a:pt x="386" y="600"/>
                </a:lnTo>
                <a:lnTo>
                  <a:pt x="722" y="462"/>
                </a:lnTo>
                <a:cubicBezTo>
                  <a:pt x="722" y="462"/>
                  <a:pt x="722" y="462"/>
                  <a:pt x="722" y="461"/>
                </a:cubicBezTo>
                <a:lnTo>
                  <a:pt x="722" y="461"/>
                </a:lnTo>
                <a:cubicBezTo>
                  <a:pt x="726" y="460"/>
                  <a:pt x="731" y="459"/>
                  <a:pt x="736" y="459"/>
                </a:cubicBezTo>
                <a:cubicBezTo>
                  <a:pt x="756" y="459"/>
                  <a:pt x="772" y="475"/>
                  <a:pt x="772" y="495"/>
                </a:cubicBezTo>
                <a:cubicBezTo>
                  <a:pt x="772" y="510"/>
                  <a:pt x="763" y="523"/>
                  <a:pt x="750" y="528"/>
                </a:cubicBezTo>
                <a:lnTo>
                  <a:pt x="750" y="528"/>
                </a:lnTo>
                <a:lnTo>
                  <a:pt x="400" y="673"/>
                </a:lnTo>
                <a:cubicBezTo>
                  <a:pt x="400" y="673"/>
                  <a:pt x="400" y="673"/>
                  <a:pt x="400" y="673"/>
                </a:cubicBezTo>
                <a:lnTo>
                  <a:pt x="400" y="673"/>
                </a:lnTo>
                <a:cubicBezTo>
                  <a:pt x="396" y="675"/>
                  <a:pt x="391" y="676"/>
                  <a:pt x="386" y="676"/>
                </a:cubicBezTo>
                <a:cubicBezTo>
                  <a:pt x="381" y="676"/>
                  <a:pt x="377" y="675"/>
                  <a:pt x="372" y="673"/>
                </a:cubicBezTo>
                <a:lnTo>
                  <a:pt x="372" y="673"/>
                </a:lnTo>
                <a:lnTo>
                  <a:pt x="372" y="673"/>
                </a:lnTo>
                <a:cubicBezTo>
                  <a:pt x="372" y="673"/>
                  <a:pt x="372" y="673"/>
                  <a:pt x="372" y="673"/>
                </a:cubicBezTo>
                <a:lnTo>
                  <a:pt x="23" y="528"/>
                </a:lnTo>
                <a:cubicBezTo>
                  <a:pt x="10" y="523"/>
                  <a:pt x="0" y="510"/>
                  <a:pt x="0" y="495"/>
                </a:cubicBezTo>
                <a:cubicBezTo>
                  <a:pt x="0" y="475"/>
                  <a:pt x="17" y="459"/>
                  <a:pt x="37" y="459"/>
                </a:cubicBezTo>
                <a:close/>
                <a:moveTo>
                  <a:pt x="750" y="215"/>
                </a:moveTo>
                <a:lnTo>
                  <a:pt x="750" y="215"/>
                </a:lnTo>
                <a:lnTo>
                  <a:pt x="400" y="359"/>
                </a:lnTo>
                <a:cubicBezTo>
                  <a:pt x="400" y="359"/>
                  <a:pt x="400" y="359"/>
                  <a:pt x="400" y="359"/>
                </a:cubicBezTo>
                <a:lnTo>
                  <a:pt x="400" y="359"/>
                </a:lnTo>
                <a:cubicBezTo>
                  <a:pt x="396" y="361"/>
                  <a:pt x="391" y="362"/>
                  <a:pt x="386" y="362"/>
                </a:cubicBezTo>
                <a:cubicBezTo>
                  <a:pt x="381" y="362"/>
                  <a:pt x="377" y="361"/>
                  <a:pt x="372" y="359"/>
                </a:cubicBezTo>
                <a:lnTo>
                  <a:pt x="372" y="359"/>
                </a:lnTo>
                <a:lnTo>
                  <a:pt x="372" y="359"/>
                </a:lnTo>
                <a:cubicBezTo>
                  <a:pt x="372" y="359"/>
                  <a:pt x="372" y="359"/>
                  <a:pt x="372" y="359"/>
                </a:cubicBezTo>
                <a:lnTo>
                  <a:pt x="23" y="215"/>
                </a:lnTo>
                <a:cubicBezTo>
                  <a:pt x="10" y="209"/>
                  <a:pt x="0" y="196"/>
                  <a:pt x="0" y="181"/>
                </a:cubicBezTo>
                <a:cubicBezTo>
                  <a:pt x="0" y="166"/>
                  <a:pt x="10" y="153"/>
                  <a:pt x="23" y="148"/>
                </a:cubicBezTo>
                <a:lnTo>
                  <a:pt x="23" y="148"/>
                </a:lnTo>
                <a:lnTo>
                  <a:pt x="372" y="3"/>
                </a:lnTo>
                <a:cubicBezTo>
                  <a:pt x="372" y="3"/>
                  <a:pt x="372" y="3"/>
                  <a:pt x="372" y="3"/>
                </a:cubicBezTo>
                <a:lnTo>
                  <a:pt x="372" y="3"/>
                </a:lnTo>
                <a:cubicBezTo>
                  <a:pt x="377" y="1"/>
                  <a:pt x="381" y="0"/>
                  <a:pt x="386" y="0"/>
                </a:cubicBezTo>
                <a:cubicBezTo>
                  <a:pt x="391" y="0"/>
                  <a:pt x="396" y="1"/>
                  <a:pt x="400" y="3"/>
                </a:cubicBezTo>
                <a:lnTo>
                  <a:pt x="400" y="3"/>
                </a:lnTo>
                <a:lnTo>
                  <a:pt x="400" y="3"/>
                </a:lnTo>
                <a:cubicBezTo>
                  <a:pt x="400" y="3"/>
                  <a:pt x="400" y="3"/>
                  <a:pt x="400" y="3"/>
                </a:cubicBezTo>
                <a:lnTo>
                  <a:pt x="750" y="148"/>
                </a:lnTo>
                <a:cubicBezTo>
                  <a:pt x="763" y="153"/>
                  <a:pt x="772" y="166"/>
                  <a:pt x="772" y="181"/>
                </a:cubicBezTo>
                <a:cubicBezTo>
                  <a:pt x="772" y="196"/>
                  <a:pt x="763" y="209"/>
                  <a:pt x="750" y="215"/>
                </a:cubicBezTo>
                <a:close/>
                <a:moveTo>
                  <a:pt x="750" y="371"/>
                </a:moveTo>
                <a:lnTo>
                  <a:pt x="750" y="371"/>
                </a:lnTo>
                <a:lnTo>
                  <a:pt x="400" y="516"/>
                </a:lnTo>
                <a:cubicBezTo>
                  <a:pt x="400" y="516"/>
                  <a:pt x="400" y="516"/>
                  <a:pt x="400" y="516"/>
                </a:cubicBezTo>
                <a:lnTo>
                  <a:pt x="400" y="516"/>
                </a:lnTo>
                <a:cubicBezTo>
                  <a:pt x="396" y="518"/>
                  <a:pt x="391" y="519"/>
                  <a:pt x="386" y="519"/>
                </a:cubicBezTo>
                <a:cubicBezTo>
                  <a:pt x="381" y="519"/>
                  <a:pt x="377" y="518"/>
                  <a:pt x="372" y="516"/>
                </a:cubicBezTo>
                <a:lnTo>
                  <a:pt x="372" y="516"/>
                </a:lnTo>
                <a:lnTo>
                  <a:pt x="372" y="516"/>
                </a:lnTo>
                <a:cubicBezTo>
                  <a:pt x="372" y="516"/>
                  <a:pt x="372" y="516"/>
                  <a:pt x="372" y="516"/>
                </a:cubicBezTo>
                <a:lnTo>
                  <a:pt x="23" y="371"/>
                </a:lnTo>
                <a:cubicBezTo>
                  <a:pt x="10" y="366"/>
                  <a:pt x="0" y="353"/>
                  <a:pt x="0" y="338"/>
                </a:cubicBezTo>
                <a:cubicBezTo>
                  <a:pt x="0" y="318"/>
                  <a:pt x="17" y="302"/>
                  <a:pt x="37" y="302"/>
                </a:cubicBezTo>
                <a:cubicBezTo>
                  <a:pt x="42" y="302"/>
                  <a:pt x="46" y="303"/>
                  <a:pt x="50" y="305"/>
                </a:cubicBezTo>
                <a:lnTo>
                  <a:pt x="50" y="305"/>
                </a:lnTo>
                <a:lnTo>
                  <a:pt x="51" y="305"/>
                </a:lnTo>
                <a:cubicBezTo>
                  <a:pt x="51" y="305"/>
                  <a:pt x="51" y="305"/>
                  <a:pt x="51" y="305"/>
                </a:cubicBezTo>
                <a:lnTo>
                  <a:pt x="386" y="444"/>
                </a:lnTo>
                <a:lnTo>
                  <a:pt x="722" y="305"/>
                </a:lnTo>
                <a:cubicBezTo>
                  <a:pt x="722" y="305"/>
                  <a:pt x="722" y="305"/>
                  <a:pt x="722" y="305"/>
                </a:cubicBezTo>
                <a:lnTo>
                  <a:pt x="722" y="305"/>
                </a:lnTo>
                <a:cubicBezTo>
                  <a:pt x="726" y="303"/>
                  <a:pt x="731" y="302"/>
                  <a:pt x="736" y="302"/>
                </a:cubicBezTo>
                <a:cubicBezTo>
                  <a:pt x="756" y="302"/>
                  <a:pt x="772" y="318"/>
                  <a:pt x="772" y="338"/>
                </a:cubicBezTo>
                <a:cubicBezTo>
                  <a:pt x="772" y="353"/>
                  <a:pt x="763" y="366"/>
                  <a:pt x="750" y="371"/>
                </a:cubicBezTo>
                <a:close/>
              </a:path>
            </a:pathLst>
          </a:custGeom>
          <a:solidFill>
            <a:schemeClr val="bg1"/>
          </a:solidFill>
          <a:ln>
            <a:noFill/>
          </a:ln>
        </p:spPr>
        <p:txBody>
          <a:bodyPr lIns="146078" tIns="73039" rIns="146078" bIns="73039"/>
          <a:lstStyle/>
          <a:p>
            <a:pPr eaLnBrk="1" fontAlgn="auto" hangingPunct="1">
              <a:spcBef>
                <a:spcPts val="0"/>
              </a:spcBef>
              <a:spcAft>
                <a:spcPts val="0"/>
              </a:spcAft>
              <a:defRPr/>
            </a:pPr>
            <a:endParaRPr lang="en-US" sz="2876" dirty="0">
              <a:solidFill>
                <a:srgbClr val="121617"/>
              </a:solidFill>
              <a:latin typeface="+mn-lt"/>
            </a:endParaRPr>
          </a:p>
        </p:txBody>
      </p:sp>
      <p:grpSp>
        <p:nvGrpSpPr>
          <p:cNvPr id="6" name="Group 5">
            <a:extLst>
              <a:ext uri="{FF2B5EF4-FFF2-40B4-BE49-F238E27FC236}">
                <a16:creationId xmlns:a16="http://schemas.microsoft.com/office/drawing/2014/main" id="{2B61321E-DC03-4946-8DD6-A64F2B2D6E83}"/>
              </a:ext>
            </a:extLst>
          </p:cNvPr>
          <p:cNvGrpSpPr/>
          <p:nvPr/>
        </p:nvGrpSpPr>
        <p:grpSpPr>
          <a:xfrm>
            <a:off x="5603240" y="1641475"/>
            <a:ext cx="762000" cy="884238"/>
            <a:chOff x="7005320" y="1641475"/>
            <a:chExt cx="762000" cy="884238"/>
          </a:xfrm>
        </p:grpSpPr>
        <p:sp>
          <p:nvSpPr>
            <p:cNvPr id="8" name="Hexagon 7">
              <a:extLst>
                <a:ext uri="{FF2B5EF4-FFF2-40B4-BE49-F238E27FC236}">
                  <a16:creationId xmlns:a16="http://schemas.microsoft.com/office/drawing/2014/main" id="{51447646-346B-42FA-9D60-571A7645F443}"/>
                </a:ext>
              </a:extLst>
            </p:cNvPr>
            <p:cNvSpPr/>
            <p:nvPr/>
          </p:nvSpPr>
          <p:spPr>
            <a:xfrm rot="16200000">
              <a:off x="6944201" y="1702594"/>
              <a:ext cx="884238" cy="76200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Freeform 360">
              <a:extLst>
                <a:ext uri="{FF2B5EF4-FFF2-40B4-BE49-F238E27FC236}">
                  <a16:creationId xmlns:a16="http://schemas.microsoft.com/office/drawing/2014/main" id="{01BAD362-BB35-4FC6-9901-DC36D107F59E}"/>
                </a:ext>
              </a:extLst>
            </p:cNvPr>
            <p:cNvSpPr>
              <a:spLocks noEditPoints="1"/>
            </p:cNvSpPr>
            <p:nvPr/>
          </p:nvSpPr>
          <p:spPr bwMode="auto">
            <a:xfrm>
              <a:off x="7161689" y="1891479"/>
              <a:ext cx="449262" cy="395288"/>
            </a:xfrm>
            <a:custGeom>
              <a:avLst/>
              <a:gdLst>
                <a:gd name="T0" fmla="*/ 50 w 772"/>
                <a:gd name="T1" fmla="*/ 461 h 676"/>
                <a:gd name="T2" fmla="*/ 51 w 772"/>
                <a:gd name="T3" fmla="*/ 461 h 676"/>
                <a:gd name="T4" fmla="*/ 386 w 772"/>
                <a:gd name="T5" fmla="*/ 600 h 676"/>
                <a:gd name="T6" fmla="*/ 722 w 772"/>
                <a:gd name="T7" fmla="*/ 461 h 676"/>
                <a:gd name="T8" fmla="*/ 736 w 772"/>
                <a:gd name="T9" fmla="*/ 459 h 676"/>
                <a:gd name="T10" fmla="*/ 750 w 772"/>
                <a:gd name="T11" fmla="*/ 528 h 676"/>
                <a:gd name="T12" fmla="*/ 400 w 772"/>
                <a:gd name="T13" fmla="*/ 673 h 676"/>
                <a:gd name="T14" fmla="*/ 400 w 772"/>
                <a:gd name="T15" fmla="*/ 673 h 676"/>
                <a:gd name="T16" fmla="*/ 372 w 772"/>
                <a:gd name="T17" fmla="*/ 673 h 676"/>
                <a:gd name="T18" fmla="*/ 372 w 772"/>
                <a:gd name="T19" fmla="*/ 673 h 676"/>
                <a:gd name="T20" fmla="*/ 23 w 772"/>
                <a:gd name="T21" fmla="*/ 528 h 676"/>
                <a:gd name="T22" fmla="*/ 37 w 772"/>
                <a:gd name="T23" fmla="*/ 459 h 676"/>
                <a:gd name="T24" fmla="*/ 750 w 772"/>
                <a:gd name="T25" fmla="*/ 215 h 676"/>
                <a:gd name="T26" fmla="*/ 400 w 772"/>
                <a:gd name="T27" fmla="*/ 359 h 676"/>
                <a:gd name="T28" fmla="*/ 386 w 772"/>
                <a:gd name="T29" fmla="*/ 362 h 676"/>
                <a:gd name="T30" fmla="*/ 372 w 772"/>
                <a:gd name="T31" fmla="*/ 359 h 676"/>
                <a:gd name="T32" fmla="*/ 372 w 772"/>
                <a:gd name="T33" fmla="*/ 359 h 676"/>
                <a:gd name="T34" fmla="*/ 0 w 772"/>
                <a:gd name="T35" fmla="*/ 181 h 676"/>
                <a:gd name="T36" fmla="*/ 23 w 772"/>
                <a:gd name="T37" fmla="*/ 148 h 676"/>
                <a:gd name="T38" fmla="*/ 372 w 772"/>
                <a:gd name="T39" fmla="*/ 3 h 676"/>
                <a:gd name="T40" fmla="*/ 386 w 772"/>
                <a:gd name="T41" fmla="*/ 0 h 676"/>
                <a:gd name="T42" fmla="*/ 400 w 772"/>
                <a:gd name="T43" fmla="*/ 3 h 676"/>
                <a:gd name="T44" fmla="*/ 400 w 772"/>
                <a:gd name="T45" fmla="*/ 3 h 676"/>
                <a:gd name="T46" fmla="*/ 772 w 772"/>
                <a:gd name="T47" fmla="*/ 181 h 676"/>
                <a:gd name="T48" fmla="*/ 750 w 772"/>
                <a:gd name="T49" fmla="*/ 371 h 676"/>
                <a:gd name="T50" fmla="*/ 400 w 772"/>
                <a:gd name="T51" fmla="*/ 516 h 676"/>
                <a:gd name="T52" fmla="*/ 400 w 772"/>
                <a:gd name="T53" fmla="*/ 516 h 676"/>
                <a:gd name="T54" fmla="*/ 372 w 772"/>
                <a:gd name="T55" fmla="*/ 516 h 676"/>
                <a:gd name="T56" fmla="*/ 372 w 772"/>
                <a:gd name="T57" fmla="*/ 516 h 676"/>
                <a:gd name="T58" fmla="*/ 23 w 772"/>
                <a:gd name="T59" fmla="*/ 371 h 676"/>
                <a:gd name="T60" fmla="*/ 37 w 772"/>
                <a:gd name="T61" fmla="*/ 302 h 676"/>
                <a:gd name="T62" fmla="*/ 50 w 772"/>
                <a:gd name="T63" fmla="*/ 305 h 676"/>
                <a:gd name="T64" fmla="*/ 51 w 772"/>
                <a:gd name="T65" fmla="*/ 305 h 676"/>
                <a:gd name="T66" fmla="*/ 722 w 772"/>
                <a:gd name="T67" fmla="*/ 305 h 676"/>
                <a:gd name="T68" fmla="*/ 722 w 772"/>
                <a:gd name="T69" fmla="*/ 305 h 676"/>
                <a:gd name="T70" fmla="*/ 772 w 772"/>
                <a:gd name="T71" fmla="*/ 338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2" h="676">
                  <a:moveTo>
                    <a:pt x="37" y="459"/>
                  </a:moveTo>
                  <a:cubicBezTo>
                    <a:pt x="42" y="459"/>
                    <a:pt x="46" y="460"/>
                    <a:pt x="50" y="461"/>
                  </a:cubicBezTo>
                  <a:lnTo>
                    <a:pt x="50" y="461"/>
                  </a:lnTo>
                  <a:lnTo>
                    <a:pt x="51" y="461"/>
                  </a:lnTo>
                  <a:cubicBezTo>
                    <a:pt x="51" y="462"/>
                    <a:pt x="51" y="462"/>
                    <a:pt x="51" y="462"/>
                  </a:cubicBezTo>
                  <a:lnTo>
                    <a:pt x="386" y="600"/>
                  </a:lnTo>
                  <a:lnTo>
                    <a:pt x="722" y="462"/>
                  </a:lnTo>
                  <a:cubicBezTo>
                    <a:pt x="722" y="462"/>
                    <a:pt x="722" y="462"/>
                    <a:pt x="722" y="461"/>
                  </a:cubicBezTo>
                  <a:lnTo>
                    <a:pt x="722" y="461"/>
                  </a:lnTo>
                  <a:cubicBezTo>
                    <a:pt x="726" y="460"/>
                    <a:pt x="731" y="459"/>
                    <a:pt x="736" y="459"/>
                  </a:cubicBezTo>
                  <a:cubicBezTo>
                    <a:pt x="756" y="459"/>
                    <a:pt x="772" y="475"/>
                    <a:pt x="772" y="495"/>
                  </a:cubicBezTo>
                  <a:cubicBezTo>
                    <a:pt x="772" y="510"/>
                    <a:pt x="763" y="523"/>
                    <a:pt x="750" y="528"/>
                  </a:cubicBezTo>
                  <a:lnTo>
                    <a:pt x="750" y="528"/>
                  </a:lnTo>
                  <a:lnTo>
                    <a:pt x="400" y="673"/>
                  </a:lnTo>
                  <a:cubicBezTo>
                    <a:pt x="400" y="673"/>
                    <a:pt x="400" y="673"/>
                    <a:pt x="400" y="673"/>
                  </a:cubicBezTo>
                  <a:lnTo>
                    <a:pt x="400" y="673"/>
                  </a:lnTo>
                  <a:cubicBezTo>
                    <a:pt x="396" y="675"/>
                    <a:pt x="391" y="676"/>
                    <a:pt x="386" y="676"/>
                  </a:cubicBezTo>
                  <a:cubicBezTo>
                    <a:pt x="381" y="676"/>
                    <a:pt x="377" y="675"/>
                    <a:pt x="372" y="673"/>
                  </a:cubicBezTo>
                  <a:lnTo>
                    <a:pt x="372" y="673"/>
                  </a:lnTo>
                  <a:lnTo>
                    <a:pt x="372" y="673"/>
                  </a:lnTo>
                  <a:cubicBezTo>
                    <a:pt x="372" y="673"/>
                    <a:pt x="372" y="673"/>
                    <a:pt x="372" y="673"/>
                  </a:cubicBezTo>
                  <a:lnTo>
                    <a:pt x="23" y="528"/>
                  </a:lnTo>
                  <a:cubicBezTo>
                    <a:pt x="10" y="523"/>
                    <a:pt x="0" y="510"/>
                    <a:pt x="0" y="495"/>
                  </a:cubicBezTo>
                  <a:cubicBezTo>
                    <a:pt x="0" y="475"/>
                    <a:pt x="17" y="459"/>
                    <a:pt x="37" y="459"/>
                  </a:cubicBezTo>
                  <a:close/>
                  <a:moveTo>
                    <a:pt x="750" y="215"/>
                  </a:moveTo>
                  <a:lnTo>
                    <a:pt x="750" y="215"/>
                  </a:lnTo>
                  <a:lnTo>
                    <a:pt x="400" y="359"/>
                  </a:lnTo>
                  <a:cubicBezTo>
                    <a:pt x="400" y="359"/>
                    <a:pt x="400" y="359"/>
                    <a:pt x="400" y="359"/>
                  </a:cubicBezTo>
                  <a:lnTo>
                    <a:pt x="400" y="359"/>
                  </a:lnTo>
                  <a:cubicBezTo>
                    <a:pt x="396" y="361"/>
                    <a:pt x="391" y="362"/>
                    <a:pt x="386" y="362"/>
                  </a:cubicBezTo>
                  <a:cubicBezTo>
                    <a:pt x="381" y="362"/>
                    <a:pt x="377" y="361"/>
                    <a:pt x="372" y="359"/>
                  </a:cubicBezTo>
                  <a:lnTo>
                    <a:pt x="372" y="359"/>
                  </a:lnTo>
                  <a:lnTo>
                    <a:pt x="372" y="359"/>
                  </a:lnTo>
                  <a:cubicBezTo>
                    <a:pt x="372" y="359"/>
                    <a:pt x="372" y="359"/>
                    <a:pt x="372" y="359"/>
                  </a:cubicBezTo>
                  <a:lnTo>
                    <a:pt x="23" y="215"/>
                  </a:lnTo>
                  <a:cubicBezTo>
                    <a:pt x="10" y="209"/>
                    <a:pt x="0" y="196"/>
                    <a:pt x="0" y="181"/>
                  </a:cubicBezTo>
                  <a:cubicBezTo>
                    <a:pt x="0" y="166"/>
                    <a:pt x="10" y="153"/>
                    <a:pt x="23" y="148"/>
                  </a:cubicBezTo>
                  <a:lnTo>
                    <a:pt x="23" y="148"/>
                  </a:lnTo>
                  <a:lnTo>
                    <a:pt x="372" y="3"/>
                  </a:lnTo>
                  <a:cubicBezTo>
                    <a:pt x="372" y="3"/>
                    <a:pt x="372" y="3"/>
                    <a:pt x="372" y="3"/>
                  </a:cubicBezTo>
                  <a:lnTo>
                    <a:pt x="372" y="3"/>
                  </a:lnTo>
                  <a:cubicBezTo>
                    <a:pt x="377" y="1"/>
                    <a:pt x="381" y="0"/>
                    <a:pt x="386" y="0"/>
                  </a:cubicBezTo>
                  <a:cubicBezTo>
                    <a:pt x="391" y="0"/>
                    <a:pt x="396" y="1"/>
                    <a:pt x="400" y="3"/>
                  </a:cubicBezTo>
                  <a:lnTo>
                    <a:pt x="400" y="3"/>
                  </a:lnTo>
                  <a:lnTo>
                    <a:pt x="400" y="3"/>
                  </a:lnTo>
                  <a:cubicBezTo>
                    <a:pt x="400" y="3"/>
                    <a:pt x="400" y="3"/>
                    <a:pt x="400" y="3"/>
                  </a:cubicBezTo>
                  <a:lnTo>
                    <a:pt x="750" y="148"/>
                  </a:lnTo>
                  <a:cubicBezTo>
                    <a:pt x="763" y="153"/>
                    <a:pt x="772" y="166"/>
                    <a:pt x="772" y="181"/>
                  </a:cubicBezTo>
                  <a:cubicBezTo>
                    <a:pt x="772" y="196"/>
                    <a:pt x="763" y="209"/>
                    <a:pt x="750" y="215"/>
                  </a:cubicBezTo>
                  <a:close/>
                  <a:moveTo>
                    <a:pt x="750" y="371"/>
                  </a:moveTo>
                  <a:lnTo>
                    <a:pt x="750" y="371"/>
                  </a:lnTo>
                  <a:lnTo>
                    <a:pt x="400" y="516"/>
                  </a:lnTo>
                  <a:cubicBezTo>
                    <a:pt x="400" y="516"/>
                    <a:pt x="400" y="516"/>
                    <a:pt x="400" y="516"/>
                  </a:cubicBezTo>
                  <a:lnTo>
                    <a:pt x="400" y="516"/>
                  </a:lnTo>
                  <a:cubicBezTo>
                    <a:pt x="396" y="518"/>
                    <a:pt x="391" y="519"/>
                    <a:pt x="386" y="519"/>
                  </a:cubicBezTo>
                  <a:cubicBezTo>
                    <a:pt x="381" y="519"/>
                    <a:pt x="377" y="518"/>
                    <a:pt x="372" y="516"/>
                  </a:cubicBezTo>
                  <a:lnTo>
                    <a:pt x="372" y="516"/>
                  </a:lnTo>
                  <a:lnTo>
                    <a:pt x="372" y="516"/>
                  </a:lnTo>
                  <a:cubicBezTo>
                    <a:pt x="372" y="516"/>
                    <a:pt x="372" y="516"/>
                    <a:pt x="372" y="516"/>
                  </a:cubicBezTo>
                  <a:lnTo>
                    <a:pt x="23" y="371"/>
                  </a:lnTo>
                  <a:cubicBezTo>
                    <a:pt x="10" y="366"/>
                    <a:pt x="0" y="353"/>
                    <a:pt x="0" y="338"/>
                  </a:cubicBezTo>
                  <a:cubicBezTo>
                    <a:pt x="0" y="318"/>
                    <a:pt x="17" y="302"/>
                    <a:pt x="37" y="302"/>
                  </a:cubicBezTo>
                  <a:cubicBezTo>
                    <a:pt x="42" y="302"/>
                    <a:pt x="46" y="303"/>
                    <a:pt x="50" y="305"/>
                  </a:cubicBezTo>
                  <a:lnTo>
                    <a:pt x="50" y="305"/>
                  </a:lnTo>
                  <a:lnTo>
                    <a:pt x="51" y="305"/>
                  </a:lnTo>
                  <a:cubicBezTo>
                    <a:pt x="51" y="305"/>
                    <a:pt x="51" y="305"/>
                    <a:pt x="51" y="305"/>
                  </a:cubicBezTo>
                  <a:lnTo>
                    <a:pt x="386" y="444"/>
                  </a:lnTo>
                  <a:lnTo>
                    <a:pt x="722" y="305"/>
                  </a:lnTo>
                  <a:cubicBezTo>
                    <a:pt x="722" y="305"/>
                    <a:pt x="722" y="305"/>
                    <a:pt x="722" y="305"/>
                  </a:cubicBezTo>
                  <a:lnTo>
                    <a:pt x="722" y="305"/>
                  </a:lnTo>
                  <a:cubicBezTo>
                    <a:pt x="726" y="303"/>
                    <a:pt x="731" y="302"/>
                    <a:pt x="736" y="302"/>
                  </a:cubicBezTo>
                  <a:cubicBezTo>
                    <a:pt x="756" y="302"/>
                    <a:pt x="772" y="318"/>
                    <a:pt x="772" y="338"/>
                  </a:cubicBezTo>
                  <a:cubicBezTo>
                    <a:pt x="772" y="353"/>
                    <a:pt x="763" y="366"/>
                    <a:pt x="750" y="371"/>
                  </a:cubicBezTo>
                  <a:close/>
                </a:path>
              </a:pathLst>
            </a:custGeom>
            <a:solidFill>
              <a:schemeClr val="bg1"/>
            </a:solidFill>
            <a:ln>
              <a:noFill/>
            </a:ln>
          </p:spPr>
          <p:txBody>
            <a:bodyPr lIns="146078" tIns="73039" rIns="146078" bIns="73039"/>
            <a:lstStyle/>
            <a:p>
              <a:pPr eaLnBrk="1" fontAlgn="auto" hangingPunct="1">
                <a:spcBef>
                  <a:spcPts val="0"/>
                </a:spcBef>
                <a:spcAft>
                  <a:spcPts val="0"/>
                </a:spcAft>
                <a:defRPr/>
              </a:pPr>
              <a:endParaRPr lang="en-US" sz="2876" dirty="0">
                <a:solidFill>
                  <a:srgbClr val="121617"/>
                </a:solidFill>
                <a:latin typeface="+mn-lt"/>
              </a:endParaRPr>
            </a:p>
          </p:txBody>
        </p:sp>
      </p:grpSp>
      <p:grpSp>
        <p:nvGrpSpPr>
          <p:cNvPr id="5" name="Group 4">
            <a:extLst>
              <a:ext uri="{FF2B5EF4-FFF2-40B4-BE49-F238E27FC236}">
                <a16:creationId xmlns:a16="http://schemas.microsoft.com/office/drawing/2014/main" id="{F6E80AB6-5CD9-4073-9257-FE1CBF5B41D0}"/>
              </a:ext>
            </a:extLst>
          </p:cNvPr>
          <p:cNvGrpSpPr/>
          <p:nvPr/>
        </p:nvGrpSpPr>
        <p:grpSpPr>
          <a:xfrm>
            <a:off x="3081338" y="1641475"/>
            <a:ext cx="762000" cy="884238"/>
            <a:chOff x="3762058" y="1641475"/>
            <a:chExt cx="762000" cy="884238"/>
          </a:xfrm>
        </p:grpSpPr>
        <p:sp>
          <p:nvSpPr>
            <p:cNvPr id="3" name="Hexagon 2">
              <a:extLst>
                <a:ext uri="{FF2B5EF4-FFF2-40B4-BE49-F238E27FC236}">
                  <a16:creationId xmlns:a16="http://schemas.microsoft.com/office/drawing/2014/main" id="{8BDE79D9-4C50-471C-94A1-2F0D425789F2}"/>
                </a:ext>
              </a:extLst>
            </p:cNvPr>
            <p:cNvSpPr/>
            <p:nvPr/>
          </p:nvSpPr>
          <p:spPr>
            <a:xfrm rot="16200000">
              <a:off x="3700939" y="1702594"/>
              <a:ext cx="884238" cy="76200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5" name="Graphic 54" descr="Closed book">
              <a:extLst>
                <a:ext uri="{FF2B5EF4-FFF2-40B4-BE49-F238E27FC236}">
                  <a16:creationId xmlns:a16="http://schemas.microsoft.com/office/drawing/2014/main" id="{9E3C11F2-6C49-4661-83B0-6495DBB0324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2078" y="1869091"/>
              <a:ext cx="489406" cy="489406"/>
            </a:xfrm>
            <a:prstGeom prst="rect">
              <a:avLst/>
            </a:prstGeom>
          </p:spPr>
        </p:pic>
      </p:grpSp>
      <p:sp>
        <p:nvSpPr>
          <p:cNvPr id="57" name="TextBox 56">
            <a:extLst>
              <a:ext uri="{FF2B5EF4-FFF2-40B4-BE49-F238E27FC236}">
                <a16:creationId xmlns:a16="http://schemas.microsoft.com/office/drawing/2014/main" id="{709AA1B9-05C2-47C0-8EEF-6AB19A6DB212}"/>
              </a:ext>
            </a:extLst>
          </p:cNvPr>
          <p:cNvSpPr txBox="1"/>
          <p:nvPr/>
        </p:nvSpPr>
        <p:spPr>
          <a:xfrm>
            <a:off x="7361783" y="2610527"/>
            <a:ext cx="1968809" cy="307777"/>
          </a:xfrm>
          <a:prstGeom prst="rect">
            <a:avLst/>
          </a:prstGeom>
          <a:noFill/>
        </p:spPr>
        <p:txBody>
          <a:bodyPr wrap="none">
            <a:spAutoFit/>
          </a:bodyPr>
          <a:lstStyle/>
          <a:p>
            <a:pPr algn="ctr" eaLnBrk="1" fontAlgn="auto" hangingPunct="1">
              <a:spcBef>
                <a:spcPts val="0"/>
              </a:spcBef>
              <a:spcAft>
                <a:spcPts val="0"/>
              </a:spcAft>
              <a:defRPr/>
            </a:pPr>
            <a:r>
              <a:rPr lang="en-US" sz="1400" b="1" dirty="0">
                <a:solidFill>
                  <a:schemeClr val="tx1">
                    <a:lumMod val="85000"/>
                    <a:lumOff val="15000"/>
                  </a:schemeClr>
                </a:solidFill>
                <a:latin typeface="Source Sans Pro" panose="020B0503030403020204" pitchFamily="34" charset="0"/>
                <a:ea typeface="Open Sans" panose="020B0606030504020204" pitchFamily="34" charset="0"/>
                <a:cs typeface="Open Sans" panose="020B0606030504020204" pitchFamily="34" charset="0"/>
              </a:rPr>
              <a:t>Certificates &amp; Licenses</a:t>
            </a:r>
          </a:p>
        </p:txBody>
      </p:sp>
      <p:sp>
        <p:nvSpPr>
          <p:cNvPr id="58" name="Rectangle 57">
            <a:extLst>
              <a:ext uri="{FF2B5EF4-FFF2-40B4-BE49-F238E27FC236}">
                <a16:creationId xmlns:a16="http://schemas.microsoft.com/office/drawing/2014/main" id="{EB0CE804-F596-45CF-9FD4-F3C7024B78EC}"/>
              </a:ext>
            </a:extLst>
          </p:cNvPr>
          <p:cNvSpPr/>
          <p:nvPr/>
        </p:nvSpPr>
        <p:spPr>
          <a:xfrm>
            <a:off x="7225735" y="2908025"/>
            <a:ext cx="2224688" cy="827406"/>
          </a:xfrm>
          <a:prstGeom prst="rect">
            <a:avLst/>
          </a:prstGeom>
        </p:spPr>
        <p:txBody>
          <a:bodyPr wrap="square">
            <a:spAutoFit/>
          </a:bodyPr>
          <a:lstStyle/>
          <a:p>
            <a:pPr algn="ctr" eaLnBrk="1" fontAlgn="auto" hangingPunct="1">
              <a:lnSpc>
                <a:spcPct val="150000"/>
              </a:lnSpc>
              <a:spcBef>
                <a:spcPts val="0"/>
              </a:spcBef>
              <a:spcAft>
                <a:spcPts val="0"/>
              </a:spcAft>
              <a:defRPr/>
            </a:pPr>
            <a:r>
              <a:rPr lang="en-US" sz="1100" dirty="0">
                <a:solidFill>
                  <a:schemeClr val="tx1">
                    <a:lumMod val="85000"/>
                    <a:lumOff val="15000"/>
                  </a:schemeClr>
                </a:solidFill>
                <a:latin typeface="Source Sans Pro" panose="020B0503030403020204" pitchFamily="34" charset="0"/>
                <a:ea typeface="Lato" panose="020F0502020204030203" pitchFamily="34" charset="0"/>
                <a:cs typeface="Lato" panose="020F0502020204030203" pitchFamily="34" charset="0"/>
              </a:rPr>
              <a:t>The mint produces both blank and personalized, High quality and secure certificates and licenses</a:t>
            </a:r>
          </a:p>
        </p:txBody>
      </p:sp>
      <p:grpSp>
        <p:nvGrpSpPr>
          <p:cNvPr id="59" name="Group 58">
            <a:extLst>
              <a:ext uri="{FF2B5EF4-FFF2-40B4-BE49-F238E27FC236}">
                <a16:creationId xmlns:a16="http://schemas.microsoft.com/office/drawing/2014/main" id="{EDE542AA-D836-43AC-A3B1-B675DF41E536}"/>
              </a:ext>
            </a:extLst>
          </p:cNvPr>
          <p:cNvGrpSpPr/>
          <p:nvPr/>
        </p:nvGrpSpPr>
        <p:grpSpPr>
          <a:xfrm>
            <a:off x="8005831" y="1641474"/>
            <a:ext cx="762000" cy="884238"/>
            <a:chOff x="7005320" y="1641475"/>
            <a:chExt cx="762000" cy="884238"/>
          </a:xfrm>
        </p:grpSpPr>
        <p:sp>
          <p:nvSpPr>
            <p:cNvPr id="60" name="Hexagon 59">
              <a:extLst>
                <a:ext uri="{FF2B5EF4-FFF2-40B4-BE49-F238E27FC236}">
                  <a16:creationId xmlns:a16="http://schemas.microsoft.com/office/drawing/2014/main" id="{6DF6414B-9504-44FD-9C0F-226B8E3B0463}"/>
                </a:ext>
              </a:extLst>
            </p:cNvPr>
            <p:cNvSpPr/>
            <p:nvPr/>
          </p:nvSpPr>
          <p:spPr>
            <a:xfrm rot="16200000">
              <a:off x="6944201" y="1702594"/>
              <a:ext cx="884238" cy="76200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1" name="Freeform 360">
              <a:extLst>
                <a:ext uri="{FF2B5EF4-FFF2-40B4-BE49-F238E27FC236}">
                  <a16:creationId xmlns:a16="http://schemas.microsoft.com/office/drawing/2014/main" id="{672961C9-8E1C-4CF7-8179-0C15FFF2B8C9}"/>
                </a:ext>
              </a:extLst>
            </p:cNvPr>
            <p:cNvSpPr>
              <a:spLocks noEditPoints="1"/>
            </p:cNvSpPr>
            <p:nvPr/>
          </p:nvSpPr>
          <p:spPr bwMode="auto">
            <a:xfrm>
              <a:off x="7161689" y="1891479"/>
              <a:ext cx="449262" cy="395288"/>
            </a:xfrm>
            <a:custGeom>
              <a:avLst/>
              <a:gdLst>
                <a:gd name="T0" fmla="*/ 50 w 772"/>
                <a:gd name="T1" fmla="*/ 461 h 676"/>
                <a:gd name="T2" fmla="*/ 51 w 772"/>
                <a:gd name="T3" fmla="*/ 461 h 676"/>
                <a:gd name="T4" fmla="*/ 386 w 772"/>
                <a:gd name="T5" fmla="*/ 600 h 676"/>
                <a:gd name="T6" fmla="*/ 722 w 772"/>
                <a:gd name="T7" fmla="*/ 461 h 676"/>
                <a:gd name="T8" fmla="*/ 736 w 772"/>
                <a:gd name="T9" fmla="*/ 459 h 676"/>
                <a:gd name="T10" fmla="*/ 750 w 772"/>
                <a:gd name="T11" fmla="*/ 528 h 676"/>
                <a:gd name="T12" fmla="*/ 400 w 772"/>
                <a:gd name="T13" fmla="*/ 673 h 676"/>
                <a:gd name="T14" fmla="*/ 400 w 772"/>
                <a:gd name="T15" fmla="*/ 673 h 676"/>
                <a:gd name="T16" fmla="*/ 372 w 772"/>
                <a:gd name="T17" fmla="*/ 673 h 676"/>
                <a:gd name="T18" fmla="*/ 372 w 772"/>
                <a:gd name="T19" fmla="*/ 673 h 676"/>
                <a:gd name="T20" fmla="*/ 23 w 772"/>
                <a:gd name="T21" fmla="*/ 528 h 676"/>
                <a:gd name="T22" fmla="*/ 37 w 772"/>
                <a:gd name="T23" fmla="*/ 459 h 676"/>
                <a:gd name="T24" fmla="*/ 750 w 772"/>
                <a:gd name="T25" fmla="*/ 215 h 676"/>
                <a:gd name="T26" fmla="*/ 400 w 772"/>
                <a:gd name="T27" fmla="*/ 359 h 676"/>
                <a:gd name="T28" fmla="*/ 386 w 772"/>
                <a:gd name="T29" fmla="*/ 362 h 676"/>
                <a:gd name="T30" fmla="*/ 372 w 772"/>
                <a:gd name="T31" fmla="*/ 359 h 676"/>
                <a:gd name="T32" fmla="*/ 372 w 772"/>
                <a:gd name="T33" fmla="*/ 359 h 676"/>
                <a:gd name="T34" fmla="*/ 0 w 772"/>
                <a:gd name="T35" fmla="*/ 181 h 676"/>
                <a:gd name="T36" fmla="*/ 23 w 772"/>
                <a:gd name="T37" fmla="*/ 148 h 676"/>
                <a:gd name="T38" fmla="*/ 372 w 772"/>
                <a:gd name="T39" fmla="*/ 3 h 676"/>
                <a:gd name="T40" fmla="*/ 386 w 772"/>
                <a:gd name="T41" fmla="*/ 0 h 676"/>
                <a:gd name="T42" fmla="*/ 400 w 772"/>
                <a:gd name="T43" fmla="*/ 3 h 676"/>
                <a:gd name="T44" fmla="*/ 400 w 772"/>
                <a:gd name="T45" fmla="*/ 3 h 676"/>
                <a:gd name="T46" fmla="*/ 772 w 772"/>
                <a:gd name="T47" fmla="*/ 181 h 676"/>
                <a:gd name="T48" fmla="*/ 750 w 772"/>
                <a:gd name="T49" fmla="*/ 371 h 676"/>
                <a:gd name="T50" fmla="*/ 400 w 772"/>
                <a:gd name="T51" fmla="*/ 516 h 676"/>
                <a:gd name="T52" fmla="*/ 400 w 772"/>
                <a:gd name="T53" fmla="*/ 516 h 676"/>
                <a:gd name="T54" fmla="*/ 372 w 772"/>
                <a:gd name="T55" fmla="*/ 516 h 676"/>
                <a:gd name="T56" fmla="*/ 372 w 772"/>
                <a:gd name="T57" fmla="*/ 516 h 676"/>
                <a:gd name="T58" fmla="*/ 23 w 772"/>
                <a:gd name="T59" fmla="*/ 371 h 676"/>
                <a:gd name="T60" fmla="*/ 37 w 772"/>
                <a:gd name="T61" fmla="*/ 302 h 676"/>
                <a:gd name="T62" fmla="*/ 50 w 772"/>
                <a:gd name="T63" fmla="*/ 305 h 676"/>
                <a:gd name="T64" fmla="*/ 51 w 772"/>
                <a:gd name="T65" fmla="*/ 305 h 676"/>
                <a:gd name="T66" fmla="*/ 722 w 772"/>
                <a:gd name="T67" fmla="*/ 305 h 676"/>
                <a:gd name="T68" fmla="*/ 722 w 772"/>
                <a:gd name="T69" fmla="*/ 305 h 676"/>
                <a:gd name="T70" fmla="*/ 772 w 772"/>
                <a:gd name="T71" fmla="*/ 338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2" h="676">
                  <a:moveTo>
                    <a:pt x="37" y="459"/>
                  </a:moveTo>
                  <a:cubicBezTo>
                    <a:pt x="42" y="459"/>
                    <a:pt x="46" y="460"/>
                    <a:pt x="50" y="461"/>
                  </a:cubicBezTo>
                  <a:lnTo>
                    <a:pt x="50" y="461"/>
                  </a:lnTo>
                  <a:lnTo>
                    <a:pt x="51" y="461"/>
                  </a:lnTo>
                  <a:cubicBezTo>
                    <a:pt x="51" y="462"/>
                    <a:pt x="51" y="462"/>
                    <a:pt x="51" y="462"/>
                  </a:cubicBezTo>
                  <a:lnTo>
                    <a:pt x="386" y="600"/>
                  </a:lnTo>
                  <a:lnTo>
                    <a:pt x="722" y="462"/>
                  </a:lnTo>
                  <a:cubicBezTo>
                    <a:pt x="722" y="462"/>
                    <a:pt x="722" y="462"/>
                    <a:pt x="722" y="461"/>
                  </a:cubicBezTo>
                  <a:lnTo>
                    <a:pt x="722" y="461"/>
                  </a:lnTo>
                  <a:cubicBezTo>
                    <a:pt x="726" y="460"/>
                    <a:pt x="731" y="459"/>
                    <a:pt x="736" y="459"/>
                  </a:cubicBezTo>
                  <a:cubicBezTo>
                    <a:pt x="756" y="459"/>
                    <a:pt x="772" y="475"/>
                    <a:pt x="772" y="495"/>
                  </a:cubicBezTo>
                  <a:cubicBezTo>
                    <a:pt x="772" y="510"/>
                    <a:pt x="763" y="523"/>
                    <a:pt x="750" y="528"/>
                  </a:cubicBezTo>
                  <a:lnTo>
                    <a:pt x="750" y="528"/>
                  </a:lnTo>
                  <a:lnTo>
                    <a:pt x="400" y="673"/>
                  </a:lnTo>
                  <a:cubicBezTo>
                    <a:pt x="400" y="673"/>
                    <a:pt x="400" y="673"/>
                    <a:pt x="400" y="673"/>
                  </a:cubicBezTo>
                  <a:lnTo>
                    <a:pt x="400" y="673"/>
                  </a:lnTo>
                  <a:cubicBezTo>
                    <a:pt x="396" y="675"/>
                    <a:pt x="391" y="676"/>
                    <a:pt x="386" y="676"/>
                  </a:cubicBezTo>
                  <a:cubicBezTo>
                    <a:pt x="381" y="676"/>
                    <a:pt x="377" y="675"/>
                    <a:pt x="372" y="673"/>
                  </a:cubicBezTo>
                  <a:lnTo>
                    <a:pt x="372" y="673"/>
                  </a:lnTo>
                  <a:lnTo>
                    <a:pt x="372" y="673"/>
                  </a:lnTo>
                  <a:cubicBezTo>
                    <a:pt x="372" y="673"/>
                    <a:pt x="372" y="673"/>
                    <a:pt x="372" y="673"/>
                  </a:cubicBezTo>
                  <a:lnTo>
                    <a:pt x="23" y="528"/>
                  </a:lnTo>
                  <a:cubicBezTo>
                    <a:pt x="10" y="523"/>
                    <a:pt x="0" y="510"/>
                    <a:pt x="0" y="495"/>
                  </a:cubicBezTo>
                  <a:cubicBezTo>
                    <a:pt x="0" y="475"/>
                    <a:pt x="17" y="459"/>
                    <a:pt x="37" y="459"/>
                  </a:cubicBezTo>
                  <a:close/>
                  <a:moveTo>
                    <a:pt x="750" y="215"/>
                  </a:moveTo>
                  <a:lnTo>
                    <a:pt x="750" y="215"/>
                  </a:lnTo>
                  <a:lnTo>
                    <a:pt x="400" y="359"/>
                  </a:lnTo>
                  <a:cubicBezTo>
                    <a:pt x="400" y="359"/>
                    <a:pt x="400" y="359"/>
                    <a:pt x="400" y="359"/>
                  </a:cubicBezTo>
                  <a:lnTo>
                    <a:pt x="400" y="359"/>
                  </a:lnTo>
                  <a:cubicBezTo>
                    <a:pt x="396" y="361"/>
                    <a:pt x="391" y="362"/>
                    <a:pt x="386" y="362"/>
                  </a:cubicBezTo>
                  <a:cubicBezTo>
                    <a:pt x="381" y="362"/>
                    <a:pt x="377" y="361"/>
                    <a:pt x="372" y="359"/>
                  </a:cubicBezTo>
                  <a:lnTo>
                    <a:pt x="372" y="359"/>
                  </a:lnTo>
                  <a:lnTo>
                    <a:pt x="372" y="359"/>
                  </a:lnTo>
                  <a:cubicBezTo>
                    <a:pt x="372" y="359"/>
                    <a:pt x="372" y="359"/>
                    <a:pt x="372" y="359"/>
                  </a:cubicBezTo>
                  <a:lnTo>
                    <a:pt x="23" y="215"/>
                  </a:lnTo>
                  <a:cubicBezTo>
                    <a:pt x="10" y="209"/>
                    <a:pt x="0" y="196"/>
                    <a:pt x="0" y="181"/>
                  </a:cubicBezTo>
                  <a:cubicBezTo>
                    <a:pt x="0" y="166"/>
                    <a:pt x="10" y="153"/>
                    <a:pt x="23" y="148"/>
                  </a:cubicBezTo>
                  <a:lnTo>
                    <a:pt x="23" y="148"/>
                  </a:lnTo>
                  <a:lnTo>
                    <a:pt x="372" y="3"/>
                  </a:lnTo>
                  <a:cubicBezTo>
                    <a:pt x="372" y="3"/>
                    <a:pt x="372" y="3"/>
                    <a:pt x="372" y="3"/>
                  </a:cubicBezTo>
                  <a:lnTo>
                    <a:pt x="372" y="3"/>
                  </a:lnTo>
                  <a:cubicBezTo>
                    <a:pt x="377" y="1"/>
                    <a:pt x="381" y="0"/>
                    <a:pt x="386" y="0"/>
                  </a:cubicBezTo>
                  <a:cubicBezTo>
                    <a:pt x="391" y="0"/>
                    <a:pt x="396" y="1"/>
                    <a:pt x="400" y="3"/>
                  </a:cubicBezTo>
                  <a:lnTo>
                    <a:pt x="400" y="3"/>
                  </a:lnTo>
                  <a:lnTo>
                    <a:pt x="400" y="3"/>
                  </a:lnTo>
                  <a:cubicBezTo>
                    <a:pt x="400" y="3"/>
                    <a:pt x="400" y="3"/>
                    <a:pt x="400" y="3"/>
                  </a:cubicBezTo>
                  <a:lnTo>
                    <a:pt x="750" y="148"/>
                  </a:lnTo>
                  <a:cubicBezTo>
                    <a:pt x="763" y="153"/>
                    <a:pt x="772" y="166"/>
                    <a:pt x="772" y="181"/>
                  </a:cubicBezTo>
                  <a:cubicBezTo>
                    <a:pt x="772" y="196"/>
                    <a:pt x="763" y="209"/>
                    <a:pt x="750" y="215"/>
                  </a:cubicBezTo>
                  <a:close/>
                  <a:moveTo>
                    <a:pt x="750" y="371"/>
                  </a:moveTo>
                  <a:lnTo>
                    <a:pt x="750" y="371"/>
                  </a:lnTo>
                  <a:lnTo>
                    <a:pt x="400" y="516"/>
                  </a:lnTo>
                  <a:cubicBezTo>
                    <a:pt x="400" y="516"/>
                    <a:pt x="400" y="516"/>
                    <a:pt x="400" y="516"/>
                  </a:cubicBezTo>
                  <a:lnTo>
                    <a:pt x="400" y="516"/>
                  </a:lnTo>
                  <a:cubicBezTo>
                    <a:pt x="396" y="518"/>
                    <a:pt x="391" y="519"/>
                    <a:pt x="386" y="519"/>
                  </a:cubicBezTo>
                  <a:cubicBezTo>
                    <a:pt x="381" y="519"/>
                    <a:pt x="377" y="518"/>
                    <a:pt x="372" y="516"/>
                  </a:cubicBezTo>
                  <a:lnTo>
                    <a:pt x="372" y="516"/>
                  </a:lnTo>
                  <a:lnTo>
                    <a:pt x="372" y="516"/>
                  </a:lnTo>
                  <a:cubicBezTo>
                    <a:pt x="372" y="516"/>
                    <a:pt x="372" y="516"/>
                    <a:pt x="372" y="516"/>
                  </a:cubicBezTo>
                  <a:lnTo>
                    <a:pt x="23" y="371"/>
                  </a:lnTo>
                  <a:cubicBezTo>
                    <a:pt x="10" y="366"/>
                    <a:pt x="0" y="353"/>
                    <a:pt x="0" y="338"/>
                  </a:cubicBezTo>
                  <a:cubicBezTo>
                    <a:pt x="0" y="318"/>
                    <a:pt x="17" y="302"/>
                    <a:pt x="37" y="302"/>
                  </a:cubicBezTo>
                  <a:cubicBezTo>
                    <a:pt x="42" y="302"/>
                    <a:pt x="46" y="303"/>
                    <a:pt x="50" y="305"/>
                  </a:cubicBezTo>
                  <a:lnTo>
                    <a:pt x="50" y="305"/>
                  </a:lnTo>
                  <a:lnTo>
                    <a:pt x="51" y="305"/>
                  </a:lnTo>
                  <a:cubicBezTo>
                    <a:pt x="51" y="305"/>
                    <a:pt x="51" y="305"/>
                    <a:pt x="51" y="305"/>
                  </a:cubicBezTo>
                  <a:lnTo>
                    <a:pt x="386" y="444"/>
                  </a:lnTo>
                  <a:lnTo>
                    <a:pt x="722" y="305"/>
                  </a:lnTo>
                  <a:cubicBezTo>
                    <a:pt x="722" y="305"/>
                    <a:pt x="722" y="305"/>
                    <a:pt x="722" y="305"/>
                  </a:cubicBezTo>
                  <a:lnTo>
                    <a:pt x="722" y="305"/>
                  </a:lnTo>
                  <a:cubicBezTo>
                    <a:pt x="726" y="303"/>
                    <a:pt x="731" y="302"/>
                    <a:pt x="736" y="302"/>
                  </a:cubicBezTo>
                  <a:cubicBezTo>
                    <a:pt x="756" y="302"/>
                    <a:pt x="772" y="318"/>
                    <a:pt x="772" y="338"/>
                  </a:cubicBezTo>
                  <a:cubicBezTo>
                    <a:pt x="772" y="353"/>
                    <a:pt x="763" y="366"/>
                    <a:pt x="750" y="371"/>
                  </a:cubicBezTo>
                  <a:close/>
                </a:path>
              </a:pathLst>
            </a:custGeom>
            <a:solidFill>
              <a:schemeClr val="bg1"/>
            </a:solidFill>
            <a:ln>
              <a:noFill/>
            </a:ln>
          </p:spPr>
          <p:txBody>
            <a:bodyPr lIns="146078" tIns="73039" rIns="146078" bIns="73039"/>
            <a:lstStyle/>
            <a:p>
              <a:pPr eaLnBrk="1" fontAlgn="auto" hangingPunct="1">
                <a:spcBef>
                  <a:spcPts val="0"/>
                </a:spcBef>
                <a:spcAft>
                  <a:spcPts val="0"/>
                </a:spcAft>
                <a:defRPr/>
              </a:pPr>
              <a:endParaRPr lang="en-US" sz="2876" dirty="0">
                <a:solidFill>
                  <a:srgbClr val="121617"/>
                </a:solidFill>
                <a:latin typeface="+mn-lt"/>
              </a:endParaRPr>
            </a:p>
          </p:txBody>
        </p:sp>
      </p:grpSp>
      <p:sp>
        <p:nvSpPr>
          <p:cNvPr id="65" name="TextBox 64">
            <a:extLst>
              <a:ext uri="{FF2B5EF4-FFF2-40B4-BE49-F238E27FC236}">
                <a16:creationId xmlns:a16="http://schemas.microsoft.com/office/drawing/2014/main" id="{7832A545-E593-40E7-B00A-16A34557AF82}"/>
              </a:ext>
            </a:extLst>
          </p:cNvPr>
          <p:cNvSpPr txBox="1"/>
          <p:nvPr/>
        </p:nvSpPr>
        <p:spPr>
          <a:xfrm>
            <a:off x="6139762" y="4921551"/>
            <a:ext cx="2153154" cy="307777"/>
          </a:xfrm>
          <a:prstGeom prst="rect">
            <a:avLst/>
          </a:prstGeom>
          <a:noFill/>
        </p:spPr>
        <p:txBody>
          <a:bodyPr wrap="none">
            <a:spAutoFit/>
          </a:bodyPr>
          <a:lstStyle/>
          <a:p>
            <a:pPr algn="ctr" eaLnBrk="1" fontAlgn="auto" hangingPunct="1">
              <a:spcBef>
                <a:spcPts val="0"/>
              </a:spcBef>
              <a:spcAft>
                <a:spcPts val="0"/>
              </a:spcAft>
              <a:defRPr/>
            </a:pPr>
            <a:r>
              <a:rPr lang="en-US" sz="1400" b="1" dirty="0">
                <a:solidFill>
                  <a:schemeClr val="tx1">
                    <a:lumMod val="85000"/>
                    <a:lumOff val="15000"/>
                  </a:schemeClr>
                </a:solidFill>
                <a:latin typeface="Source Sans Pro" panose="020B0503030403020204" pitchFamily="34" charset="0"/>
                <a:ea typeface="Open Sans" panose="020B0606030504020204" pitchFamily="34" charset="0"/>
                <a:cs typeface="Open Sans" panose="020B0606030504020204" pitchFamily="34" charset="0"/>
              </a:rPr>
              <a:t>Track and Trace Solution</a:t>
            </a:r>
          </a:p>
        </p:txBody>
      </p:sp>
      <p:sp>
        <p:nvSpPr>
          <p:cNvPr id="66" name="Rectangle 65">
            <a:extLst>
              <a:ext uri="{FF2B5EF4-FFF2-40B4-BE49-F238E27FC236}">
                <a16:creationId xmlns:a16="http://schemas.microsoft.com/office/drawing/2014/main" id="{3D44B642-AF7C-42A1-8647-3526F27A546D}"/>
              </a:ext>
            </a:extLst>
          </p:cNvPr>
          <p:cNvSpPr/>
          <p:nvPr/>
        </p:nvSpPr>
        <p:spPr>
          <a:xfrm>
            <a:off x="5658997" y="5215416"/>
            <a:ext cx="3037840" cy="827406"/>
          </a:xfrm>
          <a:prstGeom prst="rect">
            <a:avLst/>
          </a:prstGeom>
        </p:spPr>
        <p:txBody>
          <a:bodyPr wrap="square">
            <a:spAutoFit/>
          </a:bodyPr>
          <a:lstStyle/>
          <a:p>
            <a:pPr algn="ctr" eaLnBrk="1" fontAlgn="auto" hangingPunct="1">
              <a:lnSpc>
                <a:spcPct val="150000"/>
              </a:lnSpc>
              <a:spcBef>
                <a:spcPts val="0"/>
              </a:spcBef>
              <a:spcAft>
                <a:spcPts val="0"/>
              </a:spcAft>
              <a:defRPr/>
            </a:pPr>
            <a:r>
              <a:rPr lang="en-US" sz="1100" dirty="0">
                <a:solidFill>
                  <a:schemeClr val="tx1">
                    <a:lumMod val="85000"/>
                    <a:lumOff val="15000"/>
                  </a:schemeClr>
                </a:solidFill>
                <a:latin typeface="Source Sans Pro" panose="020B0503030403020204" pitchFamily="34" charset="0"/>
                <a:ea typeface="Lato" panose="020F0502020204030203" pitchFamily="34" charset="0"/>
                <a:cs typeface="Lato" panose="020F0502020204030203" pitchFamily="34" charset="0"/>
              </a:rPr>
              <a:t>Our Track and Trace solution allows for Government to track products or documents to reduce or eliminate counterfeits</a:t>
            </a:r>
          </a:p>
        </p:txBody>
      </p:sp>
      <p:sp>
        <p:nvSpPr>
          <p:cNvPr id="67" name="TextBox 66">
            <a:extLst>
              <a:ext uri="{FF2B5EF4-FFF2-40B4-BE49-F238E27FC236}">
                <a16:creationId xmlns:a16="http://schemas.microsoft.com/office/drawing/2014/main" id="{55FD95B6-762C-4A73-A5B6-1EC39D9310E4}"/>
              </a:ext>
            </a:extLst>
          </p:cNvPr>
          <p:cNvSpPr txBox="1"/>
          <p:nvPr/>
        </p:nvSpPr>
        <p:spPr>
          <a:xfrm>
            <a:off x="9073489" y="4938221"/>
            <a:ext cx="2909771" cy="307777"/>
          </a:xfrm>
          <a:prstGeom prst="rect">
            <a:avLst/>
          </a:prstGeom>
          <a:noFill/>
        </p:spPr>
        <p:txBody>
          <a:bodyPr wrap="none">
            <a:spAutoFit/>
          </a:bodyPr>
          <a:lstStyle/>
          <a:p>
            <a:pPr algn="ctr" eaLnBrk="1" fontAlgn="auto" hangingPunct="1">
              <a:spcBef>
                <a:spcPts val="0"/>
              </a:spcBef>
              <a:spcAft>
                <a:spcPts val="0"/>
              </a:spcAft>
              <a:defRPr/>
            </a:pPr>
            <a:r>
              <a:rPr lang="en-US" sz="1400" b="1" dirty="0">
                <a:solidFill>
                  <a:schemeClr val="tx1">
                    <a:lumMod val="85000"/>
                    <a:lumOff val="15000"/>
                  </a:schemeClr>
                </a:solidFill>
                <a:latin typeface="Source Sans Pro" panose="020B0503030403020204" pitchFamily="34" charset="0"/>
                <a:ea typeface="Open Sans" panose="020B0606030504020204" pitchFamily="34" charset="0"/>
                <a:cs typeface="Open Sans" panose="020B0606030504020204" pitchFamily="34" charset="0"/>
              </a:rPr>
              <a:t>Electronic Document Management</a:t>
            </a:r>
          </a:p>
        </p:txBody>
      </p:sp>
      <p:sp>
        <p:nvSpPr>
          <p:cNvPr id="70" name="Rectangle 69">
            <a:extLst>
              <a:ext uri="{FF2B5EF4-FFF2-40B4-BE49-F238E27FC236}">
                <a16:creationId xmlns:a16="http://schemas.microsoft.com/office/drawing/2014/main" id="{3336A9DC-79D0-44CC-9499-E0DD0B7C429D}"/>
              </a:ext>
            </a:extLst>
          </p:cNvPr>
          <p:cNvSpPr/>
          <p:nvPr/>
        </p:nvSpPr>
        <p:spPr>
          <a:xfrm>
            <a:off x="8777992" y="5136233"/>
            <a:ext cx="3424168" cy="1081322"/>
          </a:xfrm>
          <a:prstGeom prst="rect">
            <a:avLst/>
          </a:prstGeom>
        </p:spPr>
        <p:txBody>
          <a:bodyPr wrap="square">
            <a:spAutoFit/>
          </a:bodyPr>
          <a:lstStyle/>
          <a:p>
            <a:pPr algn="ctr" eaLnBrk="1" fontAlgn="auto" hangingPunct="1">
              <a:lnSpc>
                <a:spcPct val="150000"/>
              </a:lnSpc>
              <a:spcBef>
                <a:spcPts val="0"/>
              </a:spcBef>
              <a:spcAft>
                <a:spcPts val="0"/>
              </a:spcAft>
              <a:defRPr/>
            </a:pPr>
            <a:r>
              <a:rPr lang="en-US" sz="1100" dirty="0">
                <a:solidFill>
                  <a:schemeClr val="tx1">
                    <a:lumMod val="85000"/>
                    <a:lumOff val="15000"/>
                  </a:schemeClr>
                </a:solidFill>
                <a:latin typeface="Source Sans Pro" panose="020B0503030403020204" pitchFamily="34" charset="0"/>
                <a:ea typeface="Lato" panose="020F0502020204030203" pitchFamily="34" charset="0"/>
                <a:cs typeface="Lato" panose="020F0502020204030203" pitchFamily="34" charset="0"/>
              </a:rPr>
              <a:t>The Mint provides a seamless and intuitive Document management system to enable Government institutions digitize (Scan, Store, &amp; Retrieve) their paper documents in a secure environment</a:t>
            </a:r>
          </a:p>
        </p:txBody>
      </p:sp>
      <p:grpSp>
        <p:nvGrpSpPr>
          <p:cNvPr id="13" name="Group 12">
            <a:extLst>
              <a:ext uri="{FF2B5EF4-FFF2-40B4-BE49-F238E27FC236}">
                <a16:creationId xmlns:a16="http://schemas.microsoft.com/office/drawing/2014/main" id="{B8E1D849-6C36-4749-A1C4-8920C3B435EA}"/>
              </a:ext>
            </a:extLst>
          </p:cNvPr>
          <p:cNvGrpSpPr/>
          <p:nvPr/>
        </p:nvGrpSpPr>
        <p:grpSpPr>
          <a:xfrm>
            <a:off x="-2466" y="2053910"/>
            <a:ext cx="2277003" cy="1728788"/>
            <a:chOff x="-2466" y="2053910"/>
            <a:chExt cx="2277003" cy="1728788"/>
          </a:xfrm>
        </p:grpSpPr>
        <p:sp>
          <p:nvSpPr>
            <p:cNvPr id="10" name="Diamond 9">
              <a:extLst>
                <a:ext uri="{FF2B5EF4-FFF2-40B4-BE49-F238E27FC236}">
                  <a16:creationId xmlns:a16="http://schemas.microsoft.com/office/drawing/2014/main" id="{DE098381-4C24-47AC-9EE0-E7DA27E34FE6}"/>
                </a:ext>
              </a:extLst>
            </p:cNvPr>
            <p:cNvSpPr/>
            <p:nvPr/>
          </p:nvSpPr>
          <p:spPr>
            <a:xfrm>
              <a:off x="1717040" y="2525712"/>
              <a:ext cx="557497" cy="557497"/>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828FEC04-698E-4048-8738-DB5C31DDD887}"/>
                </a:ext>
              </a:extLst>
            </p:cNvPr>
            <p:cNvSpPr/>
            <p:nvPr/>
          </p:nvSpPr>
          <p:spPr>
            <a:xfrm>
              <a:off x="-2466" y="2053910"/>
              <a:ext cx="2095503" cy="17287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2" name="Group 71">
            <a:extLst>
              <a:ext uri="{FF2B5EF4-FFF2-40B4-BE49-F238E27FC236}">
                <a16:creationId xmlns:a16="http://schemas.microsoft.com/office/drawing/2014/main" id="{7D0F0CCE-0ADB-46D4-9034-A45A161F78C1}"/>
              </a:ext>
            </a:extLst>
          </p:cNvPr>
          <p:cNvGrpSpPr/>
          <p:nvPr/>
        </p:nvGrpSpPr>
        <p:grpSpPr>
          <a:xfrm>
            <a:off x="-136" y="4482424"/>
            <a:ext cx="2277003" cy="1728788"/>
            <a:chOff x="-2466" y="2053910"/>
            <a:chExt cx="2277003" cy="1728788"/>
          </a:xfrm>
          <a:solidFill>
            <a:schemeClr val="accent4">
              <a:lumMod val="75000"/>
            </a:schemeClr>
          </a:solidFill>
        </p:grpSpPr>
        <p:sp>
          <p:nvSpPr>
            <p:cNvPr id="73" name="Diamond 72">
              <a:extLst>
                <a:ext uri="{FF2B5EF4-FFF2-40B4-BE49-F238E27FC236}">
                  <a16:creationId xmlns:a16="http://schemas.microsoft.com/office/drawing/2014/main" id="{5B520E05-E6BD-419D-BA46-401164A0A100}"/>
                </a:ext>
              </a:extLst>
            </p:cNvPr>
            <p:cNvSpPr/>
            <p:nvPr/>
          </p:nvSpPr>
          <p:spPr>
            <a:xfrm>
              <a:off x="1717040" y="2525712"/>
              <a:ext cx="557497" cy="557497"/>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C08001A-70ED-4945-898E-259DFC16A205}"/>
                </a:ext>
              </a:extLst>
            </p:cNvPr>
            <p:cNvSpPr/>
            <p:nvPr/>
          </p:nvSpPr>
          <p:spPr>
            <a:xfrm>
              <a:off x="-2466" y="2053910"/>
              <a:ext cx="2095503" cy="1728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6" name="TextBox 15">
            <a:extLst>
              <a:ext uri="{FF2B5EF4-FFF2-40B4-BE49-F238E27FC236}">
                <a16:creationId xmlns:a16="http://schemas.microsoft.com/office/drawing/2014/main" id="{7AB1AA01-2FDE-4C97-B478-D10C3CA13007}"/>
              </a:ext>
            </a:extLst>
          </p:cNvPr>
          <p:cNvSpPr txBox="1"/>
          <p:nvPr/>
        </p:nvSpPr>
        <p:spPr>
          <a:xfrm>
            <a:off x="66286" y="2532413"/>
            <a:ext cx="1924423" cy="830997"/>
          </a:xfrm>
          <a:prstGeom prst="rect">
            <a:avLst/>
          </a:prstGeom>
          <a:noFill/>
        </p:spPr>
        <p:txBody>
          <a:bodyPr wrap="square" rtlCol="0">
            <a:spAutoFit/>
          </a:bodyPr>
          <a:lstStyle/>
          <a:p>
            <a:r>
              <a:rPr lang="en-US" sz="2400" b="1" dirty="0">
                <a:solidFill>
                  <a:schemeClr val="bg1"/>
                </a:solidFill>
              </a:rPr>
              <a:t>Conventional</a:t>
            </a:r>
          </a:p>
          <a:p>
            <a:r>
              <a:rPr lang="en-US" sz="2400" b="1" dirty="0">
                <a:solidFill>
                  <a:schemeClr val="bg1"/>
                </a:solidFill>
              </a:rPr>
              <a:t>Products</a:t>
            </a:r>
          </a:p>
        </p:txBody>
      </p:sp>
      <p:sp>
        <p:nvSpPr>
          <p:cNvPr id="75" name="TextBox 74">
            <a:extLst>
              <a:ext uri="{FF2B5EF4-FFF2-40B4-BE49-F238E27FC236}">
                <a16:creationId xmlns:a16="http://schemas.microsoft.com/office/drawing/2014/main" id="{674AC3AF-EB68-4A77-8C7B-EC2D070D943F}"/>
              </a:ext>
            </a:extLst>
          </p:cNvPr>
          <p:cNvSpPr txBox="1"/>
          <p:nvPr/>
        </p:nvSpPr>
        <p:spPr>
          <a:xfrm>
            <a:off x="29036" y="4900786"/>
            <a:ext cx="1924423" cy="830997"/>
          </a:xfrm>
          <a:prstGeom prst="rect">
            <a:avLst/>
          </a:prstGeom>
          <a:noFill/>
        </p:spPr>
        <p:txBody>
          <a:bodyPr wrap="square" rtlCol="0">
            <a:spAutoFit/>
          </a:bodyPr>
          <a:lstStyle/>
          <a:p>
            <a:r>
              <a:rPr lang="en-US" sz="2400" b="1" dirty="0">
                <a:solidFill>
                  <a:schemeClr val="bg1"/>
                </a:solidFill>
              </a:rPr>
              <a:t>Digital</a:t>
            </a:r>
          </a:p>
          <a:p>
            <a:r>
              <a:rPr lang="en-US" sz="2400" b="1" dirty="0">
                <a:solidFill>
                  <a:schemeClr val="bg1"/>
                </a:solidFill>
              </a:rPr>
              <a:t>Solutions</a:t>
            </a:r>
          </a:p>
        </p:txBody>
      </p:sp>
      <p:sp>
        <p:nvSpPr>
          <p:cNvPr id="76" name="Freeform 360">
            <a:extLst>
              <a:ext uri="{FF2B5EF4-FFF2-40B4-BE49-F238E27FC236}">
                <a16:creationId xmlns:a16="http://schemas.microsoft.com/office/drawing/2014/main" id="{1AA4172C-8F8A-4C30-BA34-A48D910F8E35}"/>
              </a:ext>
            </a:extLst>
          </p:cNvPr>
          <p:cNvSpPr>
            <a:spLocks noEditPoints="1"/>
          </p:cNvSpPr>
          <p:nvPr/>
        </p:nvSpPr>
        <p:spPr bwMode="auto">
          <a:xfrm>
            <a:off x="10595769" y="1921076"/>
            <a:ext cx="449262" cy="395288"/>
          </a:xfrm>
          <a:custGeom>
            <a:avLst/>
            <a:gdLst>
              <a:gd name="T0" fmla="*/ 50 w 772"/>
              <a:gd name="T1" fmla="*/ 461 h 676"/>
              <a:gd name="T2" fmla="*/ 51 w 772"/>
              <a:gd name="T3" fmla="*/ 461 h 676"/>
              <a:gd name="T4" fmla="*/ 386 w 772"/>
              <a:gd name="T5" fmla="*/ 600 h 676"/>
              <a:gd name="T6" fmla="*/ 722 w 772"/>
              <a:gd name="T7" fmla="*/ 461 h 676"/>
              <a:gd name="T8" fmla="*/ 736 w 772"/>
              <a:gd name="T9" fmla="*/ 459 h 676"/>
              <a:gd name="T10" fmla="*/ 750 w 772"/>
              <a:gd name="T11" fmla="*/ 528 h 676"/>
              <a:gd name="T12" fmla="*/ 400 w 772"/>
              <a:gd name="T13" fmla="*/ 673 h 676"/>
              <a:gd name="T14" fmla="*/ 400 w 772"/>
              <a:gd name="T15" fmla="*/ 673 h 676"/>
              <a:gd name="T16" fmla="*/ 372 w 772"/>
              <a:gd name="T17" fmla="*/ 673 h 676"/>
              <a:gd name="T18" fmla="*/ 372 w 772"/>
              <a:gd name="T19" fmla="*/ 673 h 676"/>
              <a:gd name="T20" fmla="*/ 23 w 772"/>
              <a:gd name="T21" fmla="*/ 528 h 676"/>
              <a:gd name="T22" fmla="*/ 37 w 772"/>
              <a:gd name="T23" fmla="*/ 459 h 676"/>
              <a:gd name="T24" fmla="*/ 750 w 772"/>
              <a:gd name="T25" fmla="*/ 215 h 676"/>
              <a:gd name="T26" fmla="*/ 400 w 772"/>
              <a:gd name="T27" fmla="*/ 359 h 676"/>
              <a:gd name="T28" fmla="*/ 386 w 772"/>
              <a:gd name="T29" fmla="*/ 362 h 676"/>
              <a:gd name="T30" fmla="*/ 372 w 772"/>
              <a:gd name="T31" fmla="*/ 359 h 676"/>
              <a:gd name="T32" fmla="*/ 372 w 772"/>
              <a:gd name="T33" fmla="*/ 359 h 676"/>
              <a:gd name="T34" fmla="*/ 0 w 772"/>
              <a:gd name="T35" fmla="*/ 181 h 676"/>
              <a:gd name="T36" fmla="*/ 23 w 772"/>
              <a:gd name="T37" fmla="*/ 148 h 676"/>
              <a:gd name="T38" fmla="*/ 372 w 772"/>
              <a:gd name="T39" fmla="*/ 3 h 676"/>
              <a:gd name="T40" fmla="*/ 386 w 772"/>
              <a:gd name="T41" fmla="*/ 0 h 676"/>
              <a:gd name="T42" fmla="*/ 400 w 772"/>
              <a:gd name="T43" fmla="*/ 3 h 676"/>
              <a:gd name="T44" fmla="*/ 400 w 772"/>
              <a:gd name="T45" fmla="*/ 3 h 676"/>
              <a:gd name="T46" fmla="*/ 772 w 772"/>
              <a:gd name="T47" fmla="*/ 181 h 676"/>
              <a:gd name="T48" fmla="*/ 750 w 772"/>
              <a:gd name="T49" fmla="*/ 371 h 676"/>
              <a:gd name="T50" fmla="*/ 400 w 772"/>
              <a:gd name="T51" fmla="*/ 516 h 676"/>
              <a:gd name="T52" fmla="*/ 400 w 772"/>
              <a:gd name="T53" fmla="*/ 516 h 676"/>
              <a:gd name="T54" fmla="*/ 372 w 772"/>
              <a:gd name="T55" fmla="*/ 516 h 676"/>
              <a:gd name="T56" fmla="*/ 372 w 772"/>
              <a:gd name="T57" fmla="*/ 516 h 676"/>
              <a:gd name="T58" fmla="*/ 23 w 772"/>
              <a:gd name="T59" fmla="*/ 371 h 676"/>
              <a:gd name="T60" fmla="*/ 37 w 772"/>
              <a:gd name="T61" fmla="*/ 302 h 676"/>
              <a:gd name="T62" fmla="*/ 50 w 772"/>
              <a:gd name="T63" fmla="*/ 305 h 676"/>
              <a:gd name="T64" fmla="*/ 51 w 772"/>
              <a:gd name="T65" fmla="*/ 305 h 676"/>
              <a:gd name="T66" fmla="*/ 722 w 772"/>
              <a:gd name="T67" fmla="*/ 305 h 676"/>
              <a:gd name="T68" fmla="*/ 722 w 772"/>
              <a:gd name="T69" fmla="*/ 305 h 676"/>
              <a:gd name="T70" fmla="*/ 772 w 772"/>
              <a:gd name="T71" fmla="*/ 338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2" h="676">
                <a:moveTo>
                  <a:pt x="37" y="459"/>
                </a:moveTo>
                <a:cubicBezTo>
                  <a:pt x="42" y="459"/>
                  <a:pt x="46" y="460"/>
                  <a:pt x="50" y="461"/>
                </a:cubicBezTo>
                <a:lnTo>
                  <a:pt x="50" y="461"/>
                </a:lnTo>
                <a:lnTo>
                  <a:pt x="51" y="461"/>
                </a:lnTo>
                <a:cubicBezTo>
                  <a:pt x="51" y="462"/>
                  <a:pt x="51" y="462"/>
                  <a:pt x="51" y="462"/>
                </a:cubicBezTo>
                <a:lnTo>
                  <a:pt x="386" y="600"/>
                </a:lnTo>
                <a:lnTo>
                  <a:pt x="722" y="462"/>
                </a:lnTo>
                <a:cubicBezTo>
                  <a:pt x="722" y="462"/>
                  <a:pt x="722" y="462"/>
                  <a:pt x="722" y="461"/>
                </a:cubicBezTo>
                <a:lnTo>
                  <a:pt x="722" y="461"/>
                </a:lnTo>
                <a:cubicBezTo>
                  <a:pt x="726" y="460"/>
                  <a:pt x="731" y="459"/>
                  <a:pt x="736" y="459"/>
                </a:cubicBezTo>
                <a:cubicBezTo>
                  <a:pt x="756" y="459"/>
                  <a:pt x="772" y="475"/>
                  <a:pt x="772" y="495"/>
                </a:cubicBezTo>
                <a:cubicBezTo>
                  <a:pt x="772" y="510"/>
                  <a:pt x="763" y="523"/>
                  <a:pt x="750" y="528"/>
                </a:cubicBezTo>
                <a:lnTo>
                  <a:pt x="750" y="528"/>
                </a:lnTo>
                <a:lnTo>
                  <a:pt x="400" y="673"/>
                </a:lnTo>
                <a:cubicBezTo>
                  <a:pt x="400" y="673"/>
                  <a:pt x="400" y="673"/>
                  <a:pt x="400" y="673"/>
                </a:cubicBezTo>
                <a:lnTo>
                  <a:pt x="400" y="673"/>
                </a:lnTo>
                <a:cubicBezTo>
                  <a:pt x="396" y="675"/>
                  <a:pt x="391" y="676"/>
                  <a:pt x="386" y="676"/>
                </a:cubicBezTo>
                <a:cubicBezTo>
                  <a:pt x="381" y="676"/>
                  <a:pt x="377" y="675"/>
                  <a:pt x="372" y="673"/>
                </a:cubicBezTo>
                <a:lnTo>
                  <a:pt x="372" y="673"/>
                </a:lnTo>
                <a:lnTo>
                  <a:pt x="372" y="673"/>
                </a:lnTo>
                <a:cubicBezTo>
                  <a:pt x="372" y="673"/>
                  <a:pt x="372" y="673"/>
                  <a:pt x="372" y="673"/>
                </a:cubicBezTo>
                <a:lnTo>
                  <a:pt x="23" y="528"/>
                </a:lnTo>
                <a:cubicBezTo>
                  <a:pt x="10" y="523"/>
                  <a:pt x="0" y="510"/>
                  <a:pt x="0" y="495"/>
                </a:cubicBezTo>
                <a:cubicBezTo>
                  <a:pt x="0" y="475"/>
                  <a:pt x="17" y="459"/>
                  <a:pt x="37" y="459"/>
                </a:cubicBezTo>
                <a:close/>
                <a:moveTo>
                  <a:pt x="750" y="215"/>
                </a:moveTo>
                <a:lnTo>
                  <a:pt x="750" y="215"/>
                </a:lnTo>
                <a:lnTo>
                  <a:pt x="400" y="359"/>
                </a:lnTo>
                <a:cubicBezTo>
                  <a:pt x="400" y="359"/>
                  <a:pt x="400" y="359"/>
                  <a:pt x="400" y="359"/>
                </a:cubicBezTo>
                <a:lnTo>
                  <a:pt x="400" y="359"/>
                </a:lnTo>
                <a:cubicBezTo>
                  <a:pt x="396" y="361"/>
                  <a:pt x="391" y="362"/>
                  <a:pt x="386" y="362"/>
                </a:cubicBezTo>
                <a:cubicBezTo>
                  <a:pt x="381" y="362"/>
                  <a:pt x="377" y="361"/>
                  <a:pt x="372" y="359"/>
                </a:cubicBezTo>
                <a:lnTo>
                  <a:pt x="372" y="359"/>
                </a:lnTo>
                <a:lnTo>
                  <a:pt x="372" y="359"/>
                </a:lnTo>
                <a:cubicBezTo>
                  <a:pt x="372" y="359"/>
                  <a:pt x="372" y="359"/>
                  <a:pt x="372" y="359"/>
                </a:cubicBezTo>
                <a:lnTo>
                  <a:pt x="23" y="215"/>
                </a:lnTo>
                <a:cubicBezTo>
                  <a:pt x="10" y="209"/>
                  <a:pt x="0" y="196"/>
                  <a:pt x="0" y="181"/>
                </a:cubicBezTo>
                <a:cubicBezTo>
                  <a:pt x="0" y="166"/>
                  <a:pt x="10" y="153"/>
                  <a:pt x="23" y="148"/>
                </a:cubicBezTo>
                <a:lnTo>
                  <a:pt x="23" y="148"/>
                </a:lnTo>
                <a:lnTo>
                  <a:pt x="372" y="3"/>
                </a:lnTo>
                <a:cubicBezTo>
                  <a:pt x="372" y="3"/>
                  <a:pt x="372" y="3"/>
                  <a:pt x="372" y="3"/>
                </a:cubicBezTo>
                <a:lnTo>
                  <a:pt x="372" y="3"/>
                </a:lnTo>
                <a:cubicBezTo>
                  <a:pt x="377" y="1"/>
                  <a:pt x="381" y="0"/>
                  <a:pt x="386" y="0"/>
                </a:cubicBezTo>
                <a:cubicBezTo>
                  <a:pt x="391" y="0"/>
                  <a:pt x="396" y="1"/>
                  <a:pt x="400" y="3"/>
                </a:cubicBezTo>
                <a:lnTo>
                  <a:pt x="400" y="3"/>
                </a:lnTo>
                <a:lnTo>
                  <a:pt x="400" y="3"/>
                </a:lnTo>
                <a:cubicBezTo>
                  <a:pt x="400" y="3"/>
                  <a:pt x="400" y="3"/>
                  <a:pt x="400" y="3"/>
                </a:cubicBezTo>
                <a:lnTo>
                  <a:pt x="750" y="148"/>
                </a:lnTo>
                <a:cubicBezTo>
                  <a:pt x="763" y="153"/>
                  <a:pt x="772" y="166"/>
                  <a:pt x="772" y="181"/>
                </a:cubicBezTo>
                <a:cubicBezTo>
                  <a:pt x="772" y="196"/>
                  <a:pt x="763" y="209"/>
                  <a:pt x="750" y="215"/>
                </a:cubicBezTo>
                <a:close/>
                <a:moveTo>
                  <a:pt x="750" y="371"/>
                </a:moveTo>
                <a:lnTo>
                  <a:pt x="750" y="371"/>
                </a:lnTo>
                <a:lnTo>
                  <a:pt x="400" y="516"/>
                </a:lnTo>
                <a:cubicBezTo>
                  <a:pt x="400" y="516"/>
                  <a:pt x="400" y="516"/>
                  <a:pt x="400" y="516"/>
                </a:cubicBezTo>
                <a:lnTo>
                  <a:pt x="400" y="516"/>
                </a:lnTo>
                <a:cubicBezTo>
                  <a:pt x="396" y="518"/>
                  <a:pt x="391" y="519"/>
                  <a:pt x="386" y="519"/>
                </a:cubicBezTo>
                <a:cubicBezTo>
                  <a:pt x="381" y="519"/>
                  <a:pt x="377" y="518"/>
                  <a:pt x="372" y="516"/>
                </a:cubicBezTo>
                <a:lnTo>
                  <a:pt x="372" y="516"/>
                </a:lnTo>
                <a:lnTo>
                  <a:pt x="372" y="516"/>
                </a:lnTo>
                <a:cubicBezTo>
                  <a:pt x="372" y="516"/>
                  <a:pt x="372" y="516"/>
                  <a:pt x="372" y="516"/>
                </a:cubicBezTo>
                <a:lnTo>
                  <a:pt x="23" y="371"/>
                </a:lnTo>
                <a:cubicBezTo>
                  <a:pt x="10" y="366"/>
                  <a:pt x="0" y="353"/>
                  <a:pt x="0" y="338"/>
                </a:cubicBezTo>
                <a:cubicBezTo>
                  <a:pt x="0" y="318"/>
                  <a:pt x="17" y="302"/>
                  <a:pt x="37" y="302"/>
                </a:cubicBezTo>
                <a:cubicBezTo>
                  <a:pt x="42" y="302"/>
                  <a:pt x="46" y="303"/>
                  <a:pt x="50" y="305"/>
                </a:cubicBezTo>
                <a:lnTo>
                  <a:pt x="50" y="305"/>
                </a:lnTo>
                <a:lnTo>
                  <a:pt x="51" y="305"/>
                </a:lnTo>
                <a:cubicBezTo>
                  <a:pt x="51" y="305"/>
                  <a:pt x="51" y="305"/>
                  <a:pt x="51" y="305"/>
                </a:cubicBezTo>
                <a:lnTo>
                  <a:pt x="386" y="444"/>
                </a:lnTo>
                <a:lnTo>
                  <a:pt x="722" y="305"/>
                </a:lnTo>
                <a:cubicBezTo>
                  <a:pt x="722" y="305"/>
                  <a:pt x="722" y="305"/>
                  <a:pt x="722" y="305"/>
                </a:cubicBezTo>
                <a:lnTo>
                  <a:pt x="722" y="305"/>
                </a:lnTo>
                <a:cubicBezTo>
                  <a:pt x="726" y="303"/>
                  <a:pt x="731" y="302"/>
                  <a:pt x="736" y="302"/>
                </a:cubicBezTo>
                <a:cubicBezTo>
                  <a:pt x="756" y="302"/>
                  <a:pt x="772" y="318"/>
                  <a:pt x="772" y="338"/>
                </a:cubicBezTo>
                <a:cubicBezTo>
                  <a:pt x="772" y="353"/>
                  <a:pt x="763" y="366"/>
                  <a:pt x="750" y="371"/>
                </a:cubicBezTo>
                <a:close/>
              </a:path>
            </a:pathLst>
          </a:custGeom>
          <a:solidFill>
            <a:schemeClr val="bg1"/>
          </a:solidFill>
          <a:ln>
            <a:noFill/>
          </a:ln>
        </p:spPr>
        <p:txBody>
          <a:bodyPr lIns="146078" tIns="73039" rIns="146078" bIns="73039"/>
          <a:lstStyle/>
          <a:p>
            <a:pPr eaLnBrk="1" fontAlgn="auto" hangingPunct="1">
              <a:spcBef>
                <a:spcPts val="0"/>
              </a:spcBef>
              <a:spcAft>
                <a:spcPts val="0"/>
              </a:spcAft>
              <a:defRPr/>
            </a:pPr>
            <a:endParaRPr lang="en-US" sz="2876" dirty="0">
              <a:solidFill>
                <a:srgbClr val="121617"/>
              </a:solidFill>
              <a:latin typeface="+mn-lt"/>
            </a:endParaRPr>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71311BA-DDCB-48B0-A590-B6A645E41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495" y="1419745"/>
            <a:ext cx="2671207" cy="4875759"/>
          </a:xfrm>
          <a:prstGeom prst="rect">
            <a:avLst/>
          </a:prstGeom>
        </p:spPr>
      </p:pic>
      <p:sp>
        <p:nvSpPr>
          <p:cNvPr id="2" name="Text Placeholder 1">
            <a:extLst>
              <a:ext uri="{FF2B5EF4-FFF2-40B4-BE49-F238E27FC236}">
                <a16:creationId xmlns:a16="http://schemas.microsoft.com/office/drawing/2014/main" id="{9ECC6E0C-E204-4FA9-BE10-05ACC1541044}"/>
              </a:ext>
            </a:extLst>
          </p:cNvPr>
          <p:cNvSpPr>
            <a:spLocks noGrp="1"/>
          </p:cNvSpPr>
          <p:nvPr>
            <p:ph type="body" sz="quarter" idx="16"/>
          </p:nvPr>
        </p:nvSpPr>
        <p:spPr>
          <a:xfrm>
            <a:off x="535349" y="979504"/>
            <a:ext cx="5107919" cy="836518"/>
          </a:xfrm>
        </p:spPr>
        <p:txBody>
          <a:bodyPr>
            <a:normAutofit/>
          </a:bodyPr>
          <a:lstStyle/>
          <a:p>
            <a:r>
              <a:rPr lang="en-US" dirty="0"/>
              <a:t>Electoral </a:t>
            </a:r>
            <a:r>
              <a:rPr lang="en-US" dirty="0">
                <a:solidFill>
                  <a:srgbClr val="259954"/>
                </a:solidFill>
              </a:rPr>
              <a:t>Materials</a:t>
            </a:r>
            <a:endParaRPr lang="en-ID" dirty="0">
              <a:solidFill>
                <a:srgbClr val="259954"/>
              </a:solidFill>
            </a:endParaRPr>
          </a:p>
        </p:txBody>
      </p:sp>
      <p:cxnSp>
        <p:nvCxnSpPr>
          <p:cNvPr id="12" name="Straight Connector 11">
            <a:extLst>
              <a:ext uri="{FF2B5EF4-FFF2-40B4-BE49-F238E27FC236}">
                <a16:creationId xmlns:a16="http://schemas.microsoft.com/office/drawing/2014/main" id="{8FF12F0B-4465-4398-8D08-F4F1F4C3C3F1}"/>
              </a:ext>
            </a:extLst>
          </p:cNvPr>
          <p:cNvCxnSpPr>
            <a:cxnSpLocks/>
          </p:cNvCxnSpPr>
          <p:nvPr/>
        </p:nvCxnSpPr>
        <p:spPr>
          <a:xfrm>
            <a:off x="11002963" y="564229"/>
            <a:ext cx="118903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660C134-B513-4C4E-A5D2-279C24CB8AE8}"/>
              </a:ext>
            </a:extLst>
          </p:cNvPr>
          <p:cNvSpPr/>
          <p:nvPr/>
        </p:nvSpPr>
        <p:spPr>
          <a:xfrm>
            <a:off x="12077704" y="2876550"/>
            <a:ext cx="114296" cy="981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74" name="Straight Connector 73">
            <a:extLst>
              <a:ext uri="{FF2B5EF4-FFF2-40B4-BE49-F238E27FC236}">
                <a16:creationId xmlns:a16="http://schemas.microsoft.com/office/drawing/2014/main" id="{912F62D2-6807-4892-AE18-2F5F5845B8FF}"/>
              </a:ext>
            </a:extLst>
          </p:cNvPr>
          <p:cNvCxnSpPr>
            <a:cxnSpLocks/>
          </p:cNvCxnSpPr>
          <p:nvPr/>
        </p:nvCxnSpPr>
        <p:spPr>
          <a:xfrm>
            <a:off x="0" y="600160"/>
            <a:ext cx="2667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49EF2EA-3417-428C-8018-4EE3D90B03B2}"/>
              </a:ext>
            </a:extLst>
          </p:cNvPr>
          <p:cNvSpPr txBox="1"/>
          <p:nvPr/>
        </p:nvSpPr>
        <p:spPr>
          <a:xfrm>
            <a:off x="382948" y="1847781"/>
            <a:ext cx="7104971" cy="3539430"/>
          </a:xfrm>
          <a:prstGeom prst="rect">
            <a:avLst/>
          </a:prstGeom>
          <a:noFill/>
        </p:spPr>
        <p:txBody>
          <a:bodyPr wrap="square" rtlCol="0">
            <a:spAutoFit/>
          </a:bodyPr>
          <a:lstStyle/>
          <a:p>
            <a:pPr marL="171450" indent="-171450" algn="just">
              <a:buFont typeface="Arial" panose="020B0604020202020204" pitchFamily="34" charset="0"/>
              <a:buChar char="•"/>
            </a:pPr>
            <a:r>
              <a:rPr lang="en-US" sz="1600" dirty="0"/>
              <a:t>We Make High Quality Ballot Papers for Electoral Bodies</a:t>
            </a:r>
          </a:p>
          <a:p>
            <a:pPr algn="just"/>
            <a:r>
              <a:rPr lang="en-US" sz="1600" dirty="0"/>
              <a:t>  </a:t>
            </a:r>
          </a:p>
          <a:p>
            <a:pPr marL="171450" indent="-171450" algn="just">
              <a:buFont typeface="Arial" panose="020B0604020202020204" pitchFamily="34" charset="0"/>
              <a:buChar char="•"/>
            </a:pPr>
            <a:r>
              <a:rPr lang="en-US" sz="1600" dirty="0"/>
              <a:t>Ballot papers are an important part of the electoral process. They bear the mandate that citizens of the country give to their preferred candidate for public office.</a:t>
            </a:r>
          </a:p>
          <a:p>
            <a:pPr algn="just"/>
            <a:r>
              <a:rPr lang="en-US" sz="1600" dirty="0"/>
              <a:t> </a:t>
            </a:r>
          </a:p>
          <a:p>
            <a:pPr marL="171450" indent="-171450" algn="just">
              <a:buFont typeface="Arial" panose="020B0604020202020204" pitchFamily="34" charset="0"/>
              <a:buChar char="•"/>
            </a:pPr>
            <a:r>
              <a:rPr lang="en-US" sz="1600" dirty="0"/>
              <a:t>Secure ballot papers increase trust in the electoral system. But when they are compromised, the integrity of the ballot process is put in doubt. This is why countries across the world want to ensure that these papers are designed and managed with the highest degree of security possible.</a:t>
            </a:r>
          </a:p>
          <a:p>
            <a:pPr marL="171450" indent="-171450" algn="just">
              <a:buFont typeface="Arial" panose="020B0604020202020204" pitchFamily="34" charset="0"/>
              <a:buChar char="•"/>
            </a:pPr>
            <a:endParaRPr lang="en-US" sz="1600" dirty="0"/>
          </a:p>
          <a:p>
            <a:pPr marL="171450" indent="-171450" algn="just">
              <a:buFont typeface="Arial" panose="020B0604020202020204" pitchFamily="34" charset="0"/>
              <a:buChar char="•"/>
            </a:pPr>
            <a:r>
              <a:rPr lang="en-US" sz="1600" dirty="0"/>
              <a:t>At the MINT, we have developed the capacity to handle this process efficiently. Our decades-long experience in security printing equips us with the know-how required to produce ballot papers to specification. </a:t>
            </a:r>
          </a:p>
        </p:txBody>
      </p:sp>
      <p:pic>
        <p:nvPicPr>
          <p:cNvPr id="26" name="Picture 25">
            <a:extLst>
              <a:ext uri="{FF2B5EF4-FFF2-40B4-BE49-F238E27FC236}">
                <a16:creationId xmlns:a16="http://schemas.microsoft.com/office/drawing/2014/main" id="{866381F2-D55F-407D-9089-215D18894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96" y="250950"/>
            <a:ext cx="664515" cy="698419"/>
          </a:xfrm>
          <a:prstGeom prst="rect">
            <a:avLst/>
          </a:prstGeom>
        </p:spPr>
      </p:pic>
      <p:grpSp>
        <p:nvGrpSpPr>
          <p:cNvPr id="28" name="Group 27">
            <a:extLst>
              <a:ext uri="{FF2B5EF4-FFF2-40B4-BE49-F238E27FC236}">
                <a16:creationId xmlns:a16="http://schemas.microsoft.com/office/drawing/2014/main" id="{F3950DDC-BDB4-47F6-BEB5-ADDA190AF7D4}"/>
              </a:ext>
            </a:extLst>
          </p:cNvPr>
          <p:cNvGrpSpPr/>
          <p:nvPr/>
        </p:nvGrpSpPr>
        <p:grpSpPr>
          <a:xfrm>
            <a:off x="597660" y="5583959"/>
            <a:ext cx="6392419" cy="685570"/>
            <a:chOff x="1187450" y="3549829"/>
            <a:chExt cx="4165600" cy="1079501"/>
          </a:xfrm>
        </p:grpSpPr>
        <p:sp>
          <p:nvSpPr>
            <p:cNvPr id="29" name="Rectangle 28">
              <a:extLst>
                <a:ext uri="{FF2B5EF4-FFF2-40B4-BE49-F238E27FC236}">
                  <a16:creationId xmlns:a16="http://schemas.microsoft.com/office/drawing/2014/main" id="{352D50F2-6895-48DF-B5EB-2253E617237A}"/>
                </a:ext>
              </a:extLst>
            </p:cNvPr>
            <p:cNvSpPr/>
            <p:nvPr/>
          </p:nvSpPr>
          <p:spPr>
            <a:xfrm>
              <a:off x="1187450" y="3549829"/>
              <a:ext cx="4165600" cy="10795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Rectangle 29">
              <a:extLst>
                <a:ext uri="{FF2B5EF4-FFF2-40B4-BE49-F238E27FC236}">
                  <a16:creationId xmlns:a16="http://schemas.microsoft.com/office/drawing/2014/main" id="{5DA59FC3-B183-473C-9EB9-8D805787BCE2}"/>
                </a:ext>
              </a:extLst>
            </p:cNvPr>
            <p:cNvSpPr/>
            <p:nvPr/>
          </p:nvSpPr>
          <p:spPr>
            <a:xfrm>
              <a:off x="1187450" y="3549830"/>
              <a:ext cx="1397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sp>
        <p:nvSpPr>
          <p:cNvPr id="31" name="TextBox 30">
            <a:extLst>
              <a:ext uri="{FF2B5EF4-FFF2-40B4-BE49-F238E27FC236}">
                <a16:creationId xmlns:a16="http://schemas.microsoft.com/office/drawing/2014/main" id="{78F0069C-7C53-4EB3-918A-9C24CA038ED5}"/>
              </a:ext>
            </a:extLst>
          </p:cNvPr>
          <p:cNvSpPr txBox="1"/>
          <p:nvPr/>
        </p:nvSpPr>
        <p:spPr>
          <a:xfrm>
            <a:off x="865319" y="5649439"/>
            <a:ext cx="5870761" cy="523220"/>
          </a:xfrm>
          <a:prstGeom prst="rect">
            <a:avLst/>
          </a:prstGeom>
          <a:noFill/>
        </p:spPr>
        <p:txBody>
          <a:bodyPr wrap="square" rtlCol="0">
            <a:spAutoFit/>
          </a:bodyPr>
          <a:lstStyle/>
          <a:p>
            <a:r>
              <a:rPr lang="en-US" sz="1400" i="1" dirty="0"/>
              <a:t>This solution will boost voters confidence in the electoral process and boost free and fair election in Nigeria</a:t>
            </a:r>
            <a:endParaRPr lang="en-ID" sz="1400" i="1" dirty="0"/>
          </a:p>
        </p:txBody>
      </p:sp>
    </p:spTree>
    <p:extLst>
      <p:ext uri="{BB962C8B-B14F-4D97-AF65-F5344CB8AC3E}">
        <p14:creationId xmlns:p14="http://schemas.microsoft.com/office/powerpoint/2010/main" val="39329923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4000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0-#ppt_w/2"/>
                                          </p:val>
                                        </p:tav>
                                        <p:tav tm="100000">
                                          <p:val>
                                            <p:strVal val="#ppt_x"/>
                                          </p:val>
                                        </p:tav>
                                      </p:tavLst>
                                    </p:anim>
                                    <p:anim calcmode="lin" valueType="num">
                                      <p:cBhvr additive="base">
                                        <p:cTn id="8" dur="10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4" accel="20000" decel="4000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2" accel="20000" decel="4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20000" decel="4000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1+#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2" accel="20000" decel="4000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1+#ppt_w/2"/>
                                          </p:val>
                                        </p:tav>
                                        <p:tav tm="100000">
                                          <p:val>
                                            <p:strVal val="#ppt_x"/>
                                          </p:val>
                                        </p:tav>
                                      </p:tavLst>
                                    </p:anim>
                                    <p:anim calcmode="lin" valueType="num">
                                      <p:cBhvr additive="base">
                                        <p:cTn id="24" dur="1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4" accel="20000" decel="4000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accel="20000" decel="4000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3" grpId="0" animBg="1"/>
      <p:bldP spid="21"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CC6E0C-E204-4FA9-BE10-05ACC1541044}"/>
              </a:ext>
            </a:extLst>
          </p:cNvPr>
          <p:cNvSpPr>
            <a:spLocks noGrp="1"/>
          </p:cNvSpPr>
          <p:nvPr>
            <p:ph type="body" sz="quarter" idx="16"/>
          </p:nvPr>
        </p:nvSpPr>
        <p:spPr>
          <a:xfrm>
            <a:off x="535349" y="979504"/>
            <a:ext cx="5107919" cy="836518"/>
          </a:xfrm>
        </p:spPr>
        <p:txBody>
          <a:bodyPr>
            <a:normAutofit/>
          </a:bodyPr>
          <a:lstStyle/>
          <a:p>
            <a:r>
              <a:rPr lang="en-US" dirty="0">
                <a:latin typeface="Rale"/>
              </a:rPr>
              <a:t>Revenue </a:t>
            </a:r>
            <a:r>
              <a:rPr lang="en-US" dirty="0">
                <a:solidFill>
                  <a:srgbClr val="259954"/>
                </a:solidFill>
                <a:latin typeface="Rale"/>
              </a:rPr>
              <a:t>Receipts</a:t>
            </a:r>
            <a:endParaRPr lang="en-ID" dirty="0">
              <a:solidFill>
                <a:srgbClr val="259954"/>
              </a:solidFill>
              <a:latin typeface="Rale"/>
            </a:endParaRPr>
          </a:p>
        </p:txBody>
      </p:sp>
      <p:cxnSp>
        <p:nvCxnSpPr>
          <p:cNvPr id="12" name="Straight Connector 11">
            <a:extLst>
              <a:ext uri="{FF2B5EF4-FFF2-40B4-BE49-F238E27FC236}">
                <a16:creationId xmlns:a16="http://schemas.microsoft.com/office/drawing/2014/main" id="{8FF12F0B-4465-4398-8D08-F4F1F4C3C3F1}"/>
              </a:ext>
            </a:extLst>
          </p:cNvPr>
          <p:cNvCxnSpPr>
            <a:cxnSpLocks/>
          </p:cNvCxnSpPr>
          <p:nvPr/>
        </p:nvCxnSpPr>
        <p:spPr>
          <a:xfrm>
            <a:off x="11002963" y="564229"/>
            <a:ext cx="118903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660C134-B513-4C4E-A5D2-279C24CB8AE8}"/>
              </a:ext>
            </a:extLst>
          </p:cNvPr>
          <p:cNvSpPr/>
          <p:nvPr/>
        </p:nvSpPr>
        <p:spPr>
          <a:xfrm>
            <a:off x="12077704" y="2876550"/>
            <a:ext cx="114296" cy="981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74" name="Straight Connector 73">
            <a:extLst>
              <a:ext uri="{FF2B5EF4-FFF2-40B4-BE49-F238E27FC236}">
                <a16:creationId xmlns:a16="http://schemas.microsoft.com/office/drawing/2014/main" id="{912F62D2-6807-4892-AE18-2F5F5845B8FF}"/>
              </a:ext>
            </a:extLst>
          </p:cNvPr>
          <p:cNvCxnSpPr>
            <a:cxnSpLocks/>
          </p:cNvCxnSpPr>
          <p:nvPr/>
        </p:nvCxnSpPr>
        <p:spPr>
          <a:xfrm>
            <a:off x="0" y="600160"/>
            <a:ext cx="2667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49EF2EA-3417-428C-8018-4EE3D90B03B2}"/>
              </a:ext>
            </a:extLst>
          </p:cNvPr>
          <p:cNvSpPr txBox="1"/>
          <p:nvPr/>
        </p:nvSpPr>
        <p:spPr>
          <a:xfrm>
            <a:off x="382948" y="1847781"/>
            <a:ext cx="7104971" cy="3046988"/>
          </a:xfrm>
          <a:prstGeom prst="rect">
            <a:avLst/>
          </a:prstGeom>
          <a:noFill/>
        </p:spPr>
        <p:txBody>
          <a:bodyPr wrap="square" rtlCol="0">
            <a:spAutoFit/>
          </a:bodyPr>
          <a:lstStyle/>
          <a:p>
            <a:pPr marL="171450" indent="-171450" algn="just">
              <a:buFont typeface="Arial" panose="020B0604020202020204" pitchFamily="34" charset="0"/>
              <a:buChar char="•"/>
            </a:pPr>
            <a:r>
              <a:rPr lang="en-US" sz="1600" dirty="0">
                <a:latin typeface="Source Sans Pro" panose="020B0503030403020204" pitchFamily="34" charset="0"/>
              </a:rPr>
              <a:t>Government revenue receipts are very important documents. They serve as evidence that a residents have made remittance for the use of the public utilities they use. Without them, it would be difficult to ascertain that people have made these payments.</a:t>
            </a:r>
          </a:p>
          <a:p>
            <a:pPr marL="171450" indent="-171450" algn="just">
              <a:buFont typeface="Arial" panose="020B0604020202020204" pitchFamily="34" charset="0"/>
              <a:buChar char="•"/>
            </a:pPr>
            <a:r>
              <a:rPr lang="en-US" sz="1600" dirty="0">
                <a:latin typeface="Source Sans Pro" panose="020B0503030403020204" pitchFamily="34" charset="0"/>
              </a:rPr>
              <a:t>Unfortunately, swindlers impersonating officers of various revenue collection bodies may make attempts to defraud residents by issuing them with forged  receipts. A large number of people are cheated of their money by ill-intentioned actors posing as revenue collectors who use counterfeit receipts to perpetuate their fraudulent acts</a:t>
            </a:r>
          </a:p>
          <a:p>
            <a:pPr marL="171450" indent="-171450" algn="just">
              <a:buFont typeface="Arial" panose="020B0604020202020204" pitchFamily="34" charset="0"/>
              <a:buChar char="•"/>
            </a:pPr>
            <a:r>
              <a:rPr lang="en-US" sz="1600" dirty="0">
                <a:latin typeface="Source Sans Pro" panose="020B0503030403020204" pitchFamily="34" charset="0"/>
              </a:rPr>
              <a:t>The MINT has taken adequate measures to forestall the forgery of receipts by utilizing various security traits in the production of these receipts. These features are at par with global best practices in security printing. </a:t>
            </a:r>
          </a:p>
        </p:txBody>
      </p:sp>
      <p:pic>
        <p:nvPicPr>
          <p:cNvPr id="26" name="Picture 25">
            <a:extLst>
              <a:ext uri="{FF2B5EF4-FFF2-40B4-BE49-F238E27FC236}">
                <a16:creationId xmlns:a16="http://schemas.microsoft.com/office/drawing/2014/main" id="{866381F2-D55F-407D-9089-215D18894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96" y="250950"/>
            <a:ext cx="664515" cy="698419"/>
          </a:xfrm>
          <a:prstGeom prst="rect">
            <a:avLst/>
          </a:prstGeom>
        </p:spPr>
      </p:pic>
      <p:grpSp>
        <p:nvGrpSpPr>
          <p:cNvPr id="28" name="Group 27">
            <a:extLst>
              <a:ext uri="{FF2B5EF4-FFF2-40B4-BE49-F238E27FC236}">
                <a16:creationId xmlns:a16="http://schemas.microsoft.com/office/drawing/2014/main" id="{F3950DDC-BDB4-47F6-BEB5-ADDA190AF7D4}"/>
              </a:ext>
            </a:extLst>
          </p:cNvPr>
          <p:cNvGrpSpPr/>
          <p:nvPr/>
        </p:nvGrpSpPr>
        <p:grpSpPr>
          <a:xfrm>
            <a:off x="535349" y="5257991"/>
            <a:ext cx="6392419" cy="685570"/>
            <a:chOff x="1187450" y="3549829"/>
            <a:chExt cx="4165600" cy="1079501"/>
          </a:xfrm>
        </p:grpSpPr>
        <p:sp>
          <p:nvSpPr>
            <p:cNvPr id="29" name="Rectangle 28">
              <a:extLst>
                <a:ext uri="{FF2B5EF4-FFF2-40B4-BE49-F238E27FC236}">
                  <a16:creationId xmlns:a16="http://schemas.microsoft.com/office/drawing/2014/main" id="{352D50F2-6895-48DF-B5EB-2253E617237A}"/>
                </a:ext>
              </a:extLst>
            </p:cNvPr>
            <p:cNvSpPr/>
            <p:nvPr/>
          </p:nvSpPr>
          <p:spPr>
            <a:xfrm>
              <a:off x="1187450" y="3549829"/>
              <a:ext cx="4165600" cy="10795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Rectangle 29">
              <a:extLst>
                <a:ext uri="{FF2B5EF4-FFF2-40B4-BE49-F238E27FC236}">
                  <a16:creationId xmlns:a16="http://schemas.microsoft.com/office/drawing/2014/main" id="{5DA59FC3-B183-473C-9EB9-8D805787BCE2}"/>
                </a:ext>
              </a:extLst>
            </p:cNvPr>
            <p:cNvSpPr/>
            <p:nvPr/>
          </p:nvSpPr>
          <p:spPr>
            <a:xfrm>
              <a:off x="1187450" y="3549830"/>
              <a:ext cx="1397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sp>
        <p:nvSpPr>
          <p:cNvPr id="31" name="TextBox 30">
            <a:extLst>
              <a:ext uri="{FF2B5EF4-FFF2-40B4-BE49-F238E27FC236}">
                <a16:creationId xmlns:a16="http://schemas.microsoft.com/office/drawing/2014/main" id="{78F0069C-7C53-4EB3-918A-9C24CA038ED5}"/>
              </a:ext>
            </a:extLst>
          </p:cNvPr>
          <p:cNvSpPr txBox="1"/>
          <p:nvPr/>
        </p:nvSpPr>
        <p:spPr>
          <a:xfrm>
            <a:off x="784953" y="5387991"/>
            <a:ext cx="5870761" cy="523220"/>
          </a:xfrm>
          <a:prstGeom prst="rect">
            <a:avLst/>
          </a:prstGeom>
          <a:noFill/>
        </p:spPr>
        <p:txBody>
          <a:bodyPr wrap="square" rtlCol="0">
            <a:spAutoFit/>
          </a:bodyPr>
          <a:lstStyle/>
          <a:p>
            <a:r>
              <a:rPr lang="en-US" sz="1400" i="1" dirty="0"/>
              <a:t>Revenue collected can be well accounted for as there will be little or no counterfeit receipts</a:t>
            </a:r>
            <a:endParaRPr lang="en-ID" sz="1400" i="1" dirty="0"/>
          </a:p>
        </p:txBody>
      </p:sp>
      <p:pic>
        <p:nvPicPr>
          <p:cNvPr id="4" name="Picture 3">
            <a:extLst>
              <a:ext uri="{FF2B5EF4-FFF2-40B4-BE49-F238E27FC236}">
                <a16:creationId xmlns:a16="http://schemas.microsoft.com/office/drawing/2014/main" id="{785AD88E-37C0-4497-B8C9-C8F524D65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489" y="1737360"/>
            <a:ext cx="4155402" cy="2872422"/>
          </a:xfrm>
          <a:prstGeom prst="rect">
            <a:avLst/>
          </a:prstGeom>
        </p:spPr>
      </p:pic>
    </p:spTree>
    <p:extLst>
      <p:ext uri="{BB962C8B-B14F-4D97-AF65-F5344CB8AC3E}">
        <p14:creationId xmlns:p14="http://schemas.microsoft.com/office/powerpoint/2010/main" val="3268027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4000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0-#ppt_w/2"/>
                                          </p:val>
                                        </p:tav>
                                        <p:tav tm="100000">
                                          <p:val>
                                            <p:strVal val="#ppt_x"/>
                                          </p:val>
                                        </p:tav>
                                      </p:tavLst>
                                    </p:anim>
                                    <p:anim calcmode="lin" valueType="num">
                                      <p:cBhvr additive="base">
                                        <p:cTn id="8" dur="10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4" accel="20000" decel="4000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2" accel="20000" decel="4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20000" decel="4000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1+#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2" accel="20000" decel="4000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1+#ppt_w/2"/>
                                          </p:val>
                                        </p:tav>
                                        <p:tav tm="100000">
                                          <p:val>
                                            <p:strVal val="#ppt_x"/>
                                          </p:val>
                                        </p:tav>
                                      </p:tavLst>
                                    </p:anim>
                                    <p:anim calcmode="lin" valueType="num">
                                      <p:cBhvr additive="base">
                                        <p:cTn id="24" dur="1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4" accel="20000" decel="4000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accel="20000" decel="4000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3" grpId="0" animBg="1"/>
      <p:bldP spid="21"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CC6E0C-E204-4FA9-BE10-05ACC1541044}"/>
              </a:ext>
            </a:extLst>
          </p:cNvPr>
          <p:cNvSpPr>
            <a:spLocks noGrp="1"/>
          </p:cNvSpPr>
          <p:nvPr>
            <p:ph type="body" sz="quarter" idx="16"/>
          </p:nvPr>
        </p:nvSpPr>
        <p:spPr>
          <a:xfrm>
            <a:off x="535349" y="979504"/>
            <a:ext cx="5107919" cy="836518"/>
          </a:xfrm>
        </p:spPr>
        <p:txBody>
          <a:bodyPr>
            <a:normAutofit/>
          </a:bodyPr>
          <a:lstStyle/>
          <a:p>
            <a:r>
              <a:rPr lang="en-US" dirty="0">
                <a:solidFill>
                  <a:srgbClr val="259954"/>
                </a:solidFill>
                <a:latin typeface="Rale"/>
              </a:rPr>
              <a:t>Stamps</a:t>
            </a:r>
            <a:endParaRPr lang="en-ID" dirty="0">
              <a:solidFill>
                <a:srgbClr val="259954"/>
              </a:solidFill>
              <a:latin typeface="Rale"/>
            </a:endParaRPr>
          </a:p>
        </p:txBody>
      </p:sp>
      <p:cxnSp>
        <p:nvCxnSpPr>
          <p:cNvPr id="12" name="Straight Connector 11">
            <a:extLst>
              <a:ext uri="{FF2B5EF4-FFF2-40B4-BE49-F238E27FC236}">
                <a16:creationId xmlns:a16="http://schemas.microsoft.com/office/drawing/2014/main" id="{8FF12F0B-4465-4398-8D08-F4F1F4C3C3F1}"/>
              </a:ext>
            </a:extLst>
          </p:cNvPr>
          <p:cNvCxnSpPr>
            <a:cxnSpLocks/>
          </p:cNvCxnSpPr>
          <p:nvPr/>
        </p:nvCxnSpPr>
        <p:spPr>
          <a:xfrm>
            <a:off x="11002963" y="564229"/>
            <a:ext cx="118903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660C134-B513-4C4E-A5D2-279C24CB8AE8}"/>
              </a:ext>
            </a:extLst>
          </p:cNvPr>
          <p:cNvSpPr/>
          <p:nvPr/>
        </p:nvSpPr>
        <p:spPr>
          <a:xfrm>
            <a:off x="12077704" y="2876550"/>
            <a:ext cx="114296" cy="981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74" name="Straight Connector 73">
            <a:extLst>
              <a:ext uri="{FF2B5EF4-FFF2-40B4-BE49-F238E27FC236}">
                <a16:creationId xmlns:a16="http://schemas.microsoft.com/office/drawing/2014/main" id="{912F62D2-6807-4892-AE18-2F5F5845B8FF}"/>
              </a:ext>
            </a:extLst>
          </p:cNvPr>
          <p:cNvCxnSpPr>
            <a:cxnSpLocks/>
          </p:cNvCxnSpPr>
          <p:nvPr/>
        </p:nvCxnSpPr>
        <p:spPr>
          <a:xfrm>
            <a:off x="0" y="600160"/>
            <a:ext cx="2667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49EF2EA-3417-428C-8018-4EE3D90B03B2}"/>
              </a:ext>
            </a:extLst>
          </p:cNvPr>
          <p:cNvSpPr txBox="1"/>
          <p:nvPr/>
        </p:nvSpPr>
        <p:spPr>
          <a:xfrm>
            <a:off x="393109" y="2183061"/>
            <a:ext cx="7104971" cy="2269467"/>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US" sz="1600" dirty="0">
                <a:latin typeface="Source Sans Pro" panose="020B0503030403020204" pitchFamily="34" charset="0"/>
              </a:rPr>
              <a:t>Governments around the world enforce these taxes on a variety of legally recorded documents. Governments have placed stamp taxes on the transfer of homes, buildings, copyrights, land, patents, and securities. </a:t>
            </a:r>
          </a:p>
          <a:p>
            <a:pPr marL="171450" indent="-171450" algn="just">
              <a:lnSpc>
                <a:spcPct val="150000"/>
              </a:lnSpc>
              <a:buFont typeface="Arial" panose="020B0604020202020204" pitchFamily="34" charset="0"/>
              <a:buChar char="•"/>
            </a:pPr>
            <a:r>
              <a:rPr lang="en-US" sz="1600" dirty="0">
                <a:latin typeface="Source Sans Pro" panose="020B0503030403020204" pitchFamily="34" charset="0"/>
              </a:rPr>
              <a:t>Stamp duties are a major source of Government revenue for both Federal and state Governments alike</a:t>
            </a:r>
          </a:p>
          <a:p>
            <a:pPr marL="171450" indent="-171450" algn="just">
              <a:lnSpc>
                <a:spcPct val="150000"/>
              </a:lnSpc>
              <a:buFont typeface="Arial" panose="020B0604020202020204" pitchFamily="34" charset="0"/>
              <a:buChar char="•"/>
            </a:pPr>
            <a:r>
              <a:rPr lang="en-US" sz="1600" dirty="0">
                <a:latin typeface="Source Sans Pro" panose="020B0503030403020204" pitchFamily="34" charset="0"/>
              </a:rPr>
              <a:t>Our tax stamp solutions offer improved security features and prevents forgery  </a:t>
            </a:r>
          </a:p>
        </p:txBody>
      </p:sp>
      <p:pic>
        <p:nvPicPr>
          <p:cNvPr id="26" name="Picture 25">
            <a:extLst>
              <a:ext uri="{FF2B5EF4-FFF2-40B4-BE49-F238E27FC236}">
                <a16:creationId xmlns:a16="http://schemas.microsoft.com/office/drawing/2014/main" id="{866381F2-D55F-407D-9089-215D18894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96" y="250950"/>
            <a:ext cx="664515" cy="698419"/>
          </a:xfrm>
          <a:prstGeom prst="rect">
            <a:avLst/>
          </a:prstGeom>
        </p:spPr>
      </p:pic>
      <p:pic>
        <p:nvPicPr>
          <p:cNvPr id="4" name="Picture 3">
            <a:extLst>
              <a:ext uri="{FF2B5EF4-FFF2-40B4-BE49-F238E27FC236}">
                <a16:creationId xmlns:a16="http://schemas.microsoft.com/office/drawing/2014/main" id="{785AD88E-37C0-4497-B8C9-C8F524D65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489" y="2094110"/>
            <a:ext cx="4155402" cy="2158922"/>
          </a:xfrm>
          <a:prstGeom prst="rect">
            <a:avLst/>
          </a:prstGeom>
        </p:spPr>
      </p:pic>
    </p:spTree>
    <p:extLst>
      <p:ext uri="{BB962C8B-B14F-4D97-AF65-F5344CB8AC3E}">
        <p14:creationId xmlns:p14="http://schemas.microsoft.com/office/powerpoint/2010/main" val="1767485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4000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0-#ppt_w/2"/>
                                          </p:val>
                                        </p:tav>
                                        <p:tav tm="100000">
                                          <p:val>
                                            <p:strVal val="#ppt_x"/>
                                          </p:val>
                                        </p:tav>
                                      </p:tavLst>
                                    </p:anim>
                                    <p:anim calcmode="lin" valueType="num">
                                      <p:cBhvr additive="base">
                                        <p:cTn id="8" dur="10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4" accel="20000" decel="4000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2" accel="20000" decel="4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20000" decel="4000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1+#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2" accel="20000" decel="4000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1+#ppt_w/2"/>
                                          </p:val>
                                        </p:tav>
                                        <p:tav tm="100000">
                                          <p:val>
                                            <p:strVal val="#ppt_x"/>
                                          </p:val>
                                        </p:tav>
                                      </p:tavLst>
                                    </p:anim>
                                    <p:anim calcmode="lin" valueType="num">
                                      <p:cBhvr additive="base">
                                        <p:cTn id="2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3"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CC6E0C-E204-4FA9-BE10-05ACC1541044}"/>
              </a:ext>
            </a:extLst>
          </p:cNvPr>
          <p:cNvSpPr>
            <a:spLocks noGrp="1"/>
          </p:cNvSpPr>
          <p:nvPr>
            <p:ph type="body" sz="quarter" idx="16"/>
          </p:nvPr>
        </p:nvSpPr>
        <p:spPr>
          <a:xfrm>
            <a:off x="122970" y="1183912"/>
            <a:ext cx="5850797" cy="1166620"/>
          </a:xfrm>
        </p:spPr>
        <p:txBody>
          <a:bodyPr>
            <a:normAutofit/>
          </a:bodyPr>
          <a:lstStyle/>
          <a:p>
            <a:r>
              <a:rPr lang="en-US" dirty="0">
                <a:latin typeface="Rale"/>
              </a:rPr>
              <a:t>Secured </a:t>
            </a:r>
            <a:r>
              <a:rPr lang="en-US" dirty="0">
                <a:solidFill>
                  <a:srgbClr val="259954"/>
                </a:solidFill>
                <a:latin typeface="Rale"/>
              </a:rPr>
              <a:t>Land Documents</a:t>
            </a:r>
            <a:endParaRPr lang="en-ID" dirty="0">
              <a:solidFill>
                <a:srgbClr val="259954"/>
              </a:solidFill>
              <a:latin typeface="Rale"/>
            </a:endParaRPr>
          </a:p>
        </p:txBody>
      </p:sp>
      <p:sp>
        <p:nvSpPr>
          <p:cNvPr id="9" name="Rectangle 8">
            <a:extLst>
              <a:ext uri="{FF2B5EF4-FFF2-40B4-BE49-F238E27FC236}">
                <a16:creationId xmlns:a16="http://schemas.microsoft.com/office/drawing/2014/main" id="{3C084FA6-F1D4-40EC-8C42-D864F8320F59}"/>
              </a:ext>
            </a:extLst>
          </p:cNvPr>
          <p:cNvSpPr/>
          <p:nvPr/>
        </p:nvSpPr>
        <p:spPr>
          <a:xfrm>
            <a:off x="8293100" y="0"/>
            <a:ext cx="3898900" cy="1409700"/>
          </a:xfrm>
          <a:prstGeom prst="rect">
            <a:avLst/>
          </a:prstGeom>
          <a:solidFill>
            <a:schemeClr val="tx2">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2" name="Straight Connector 11">
            <a:extLst>
              <a:ext uri="{FF2B5EF4-FFF2-40B4-BE49-F238E27FC236}">
                <a16:creationId xmlns:a16="http://schemas.microsoft.com/office/drawing/2014/main" id="{8FF12F0B-4465-4398-8D08-F4F1F4C3C3F1}"/>
              </a:ext>
            </a:extLst>
          </p:cNvPr>
          <p:cNvCxnSpPr>
            <a:cxnSpLocks/>
          </p:cNvCxnSpPr>
          <p:nvPr/>
        </p:nvCxnSpPr>
        <p:spPr>
          <a:xfrm>
            <a:off x="11002963" y="564229"/>
            <a:ext cx="1189037"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B0BB1657-6D96-48A1-9DBF-BC9D0365B83B}"/>
              </a:ext>
            </a:extLst>
          </p:cNvPr>
          <p:cNvGrpSpPr/>
          <p:nvPr/>
        </p:nvGrpSpPr>
        <p:grpSpPr>
          <a:xfrm>
            <a:off x="8026400" y="5124962"/>
            <a:ext cx="4165600" cy="685570"/>
            <a:chOff x="1187450" y="3549829"/>
            <a:chExt cx="4165600" cy="1079501"/>
          </a:xfrm>
        </p:grpSpPr>
        <p:sp>
          <p:nvSpPr>
            <p:cNvPr id="33" name="Rectangle 32">
              <a:extLst>
                <a:ext uri="{FF2B5EF4-FFF2-40B4-BE49-F238E27FC236}">
                  <a16:creationId xmlns:a16="http://schemas.microsoft.com/office/drawing/2014/main" id="{E191BEBF-96DF-430E-83AF-0661636B6550}"/>
                </a:ext>
              </a:extLst>
            </p:cNvPr>
            <p:cNvSpPr/>
            <p:nvPr/>
          </p:nvSpPr>
          <p:spPr>
            <a:xfrm>
              <a:off x="1187450" y="3549829"/>
              <a:ext cx="4165600" cy="10795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Rectangle 33">
              <a:extLst>
                <a:ext uri="{FF2B5EF4-FFF2-40B4-BE49-F238E27FC236}">
                  <a16:creationId xmlns:a16="http://schemas.microsoft.com/office/drawing/2014/main" id="{99A539C1-9C57-4F59-ABF4-7B5BE4521B0B}"/>
                </a:ext>
              </a:extLst>
            </p:cNvPr>
            <p:cNvSpPr/>
            <p:nvPr/>
          </p:nvSpPr>
          <p:spPr>
            <a:xfrm>
              <a:off x="1187450" y="3549830"/>
              <a:ext cx="1397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sp>
        <p:nvSpPr>
          <p:cNvPr id="38" name="TextBox 37">
            <a:extLst>
              <a:ext uri="{FF2B5EF4-FFF2-40B4-BE49-F238E27FC236}">
                <a16:creationId xmlns:a16="http://schemas.microsoft.com/office/drawing/2014/main" id="{6C36FC64-07B1-4F37-B483-5881447A879C}"/>
              </a:ext>
            </a:extLst>
          </p:cNvPr>
          <p:cNvSpPr txBox="1"/>
          <p:nvPr/>
        </p:nvSpPr>
        <p:spPr>
          <a:xfrm>
            <a:off x="8294058" y="5190442"/>
            <a:ext cx="3867215" cy="523220"/>
          </a:xfrm>
          <a:prstGeom prst="rect">
            <a:avLst/>
          </a:prstGeom>
          <a:noFill/>
        </p:spPr>
        <p:txBody>
          <a:bodyPr wrap="square" rtlCol="0">
            <a:spAutoFit/>
          </a:bodyPr>
          <a:lstStyle/>
          <a:p>
            <a:r>
              <a:rPr lang="en-US" sz="1400" i="1" dirty="0"/>
              <a:t>Land documents can be verified conveniently by anyone for a fee.</a:t>
            </a:r>
            <a:endParaRPr lang="en-ID" sz="1400" i="1" dirty="0"/>
          </a:p>
        </p:txBody>
      </p:sp>
      <p:sp>
        <p:nvSpPr>
          <p:cNvPr id="53" name="Rectangle 52">
            <a:extLst>
              <a:ext uri="{FF2B5EF4-FFF2-40B4-BE49-F238E27FC236}">
                <a16:creationId xmlns:a16="http://schemas.microsoft.com/office/drawing/2014/main" id="{0660C134-B513-4C4E-A5D2-279C24CB8AE8}"/>
              </a:ext>
            </a:extLst>
          </p:cNvPr>
          <p:cNvSpPr/>
          <p:nvPr/>
        </p:nvSpPr>
        <p:spPr>
          <a:xfrm>
            <a:off x="12077704" y="2876550"/>
            <a:ext cx="114296" cy="981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74" name="Straight Connector 73">
            <a:extLst>
              <a:ext uri="{FF2B5EF4-FFF2-40B4-BE49-F238E27FC236}">
                <a16:creationId xmlns:a16="http://schemas.microsoft.com/office/drawing/2014/main" id="{912F62D2-6807-4892-AE18-2F5F5845B8FF}"/>
              </a:ext>
            </a:extLst>
          </p:cNvPr>
          <p:cNvCxnSpPr>
            <a:cxnSpLocks/>
          </p:cNvCxnSpPr>
          <p:nvPr/>
        </p:nvCxnSpPr>
        <p:spPr>
          <a:xfrm>
            <a:off x="0" y="600160"/>
            <a:ext cx="2667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8310103-468C-4571-ACFC-948C890D6F5C}"/>
              </a:ext>
            </a:extLst>
          </p:cNvPr>
          <p:cNvSpPr txBox="1"/>
          <p:nvPr/>
        </p:nvSpPr>
        <p:spPr>
          <a:xfrm>
            <a:off x="163284" y="2204765"/>
            <a:ext cx="8214878" cy="1530804"/>
          </a:xfrm>
          <a:prstGeom prst="rect">
            <a:avLst/>
          </a:prstGeom>
          <a:noFill/>
        </p:spPr>
        <p:txBody>
          <a:bodyPr wrap="square" rtlCol="0">
            <a:spAutoFit/>
          </a:bodyPr>
          <a:lstStyle/>
          <a:p>
            <a:pPr>
              <a:lnSpc>
                <a:spcPct val="150000"/>
              </a:lnSpc>
            </a:pPr>
            <a:r>
              <a:rPr lang="en-US" sz="1600" dirty="0">
                <a:latin typeface="Source Sans Pro" panose="020B0503030403020204" pitchFamily="34" charset="0"/>
              </a:rPr>
              <a:t>Fake land titles have increasingly become a major challenge at all levels of Government.</a:t>
            </a:r>
          </a:p>
          <a:p>
            <a:pPr>
              <a:lnSpc>
                <a:spcPct val="150000"/>
              </a:lnSpc>
            </a:pPr>
            <a:r>
              <a:rPr lang="en-US" sz="1600" dirty="0">
                <a:latin typeface="Source Sans Pro" panose="020B0503030403020204" pitchFamily="34" charset="0"/>
              </a:rPr>
              <a:t>Fraudsters have devised several ways of forging genuine land titles or even selling original land titles to several buyers.</a:t>
            </a:r>
          </a:p>
          <a:p>
            <a:pPr>
              <a:lnSpc>
                <a:spcPct val="150000"/>
              </a:lnSpc>
            </a:pPr>
            <a:r>
              <a:rPr lang="en-US" sz="1600" dirty="0">
                <a:latin typeface="Source Sans Pro" panose="020B0503030403020204" pitchFamily="34" charset="0"/>
              </a:rPr>
              <a:t>It is estimated that States loose billions in revenue every year to these fraudulent land dealings</a:t>
            </a:r>
          </a:p>
        </p:txBody>
      </p:sp>
      <p:pic>
        <p:nvPicPr>
          <p:cNvPr id="19" name="Picture 18">
            <a:extLst>
              <a:ext uri="{FF2B5EF4-FFF2-40B4-BE49-F238E27FC236}">
                <a16:creationId xmlns:a16="http://schemas.microsoft.com/office/drawing/2014/main" id="{358B5475-6A28-4DFB-BA5A-ED3CAF5EF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96" y="250950"/>
            <a:ext cx="664515" cy="698419"/>
          </a:xfrm>
          <a:prstGeom prst="rect">
            <a:avLst/>
          </a:prstGeom>
        </p:spPr>
      </p:pic>
      <p:pic>
        <p:nvPicPr>
          <p:cNvPr id="8" name="Picture 7">
            <a:extLst>
              <a:ext uri="{FF2B5EF4-FFF2-40B4-BE49-F238E27FC236}">
                <a16:creationId xmlns:a16="http://schemas.microsoft.com/office/drawing/2014/main" id="{BD9395C3-F56A-4E73-84B6-EDA3D4337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8452" y="1146758"/>
            <a:ext cx="2824665" cy="3978193"/>
          </a:xfrm>
          <a:prstGeom prst="rect">
            <a:avLst/>
          </a:prstGeom>
        </p:spPr>
      </p:pic>
      <p:sp>
        <p:nvSpPr>
          <p:cNvPr id="3" name="Rectangle 2">
            <a:extLst>
              <a:ext uri="{FF2B5EF4-FFF2-40B4-BE49-F238E27FC236}">
                <a16:creationId xmlns:a16="http://schemas.microsoft.com/office/drawing/2014/main" id="{DCCE0311-D858-49BD-AEB0-BC560AC9E1F3}"/>
              </a:ext>
            </a:extLst>
          </p:cNvPr>
          <p:cNvSpPr/>
          <p:nvPr/>
        </p:nvSpPr>
        <p:spPr>
          <a:xfrm>
            <a:off x="11074400" y="4307840"/>
            <a:ext cx="489460" cy="64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271C870-344A-4FDB-AC18-53F100BC0829}"/>
              </a:ext>
            </a:extLst>
          </p:cNvPr>
          <p:cNvSpPr txBox="1"/>
          <p:nvPr/>
        </p:nvSpPr>
        <p:spPr>
          <a:xfrm>
            <a:off x="128647" y="4022492"/>
            <a:ext cx="7854857" cy="2310761"/>
          </a:xfrm>
          <a:prstGeom prst="rect">
            <a:avLst/>
          </a:prstGeom>
          <a:noFill/>
        </p:spPr>
        <p:txBody>
          <a:bodyPr wrap="square">
            <a:spAutoFit/>
          </a:bodyPr>
          <a:lstStyle/>
          <a:p>
            <a:pPr>
              <a:lnSpc>
                <a:spcPct val="150000"/>
              </a:lnSpc>
            </a:pPr>
            <a:r>
              <a:rPr lang="en-US" sz="1600" b="1" dirty="0">
                <a:latin typeface="Source Sans Pro" panose="020B0503030403020204" pitchFamily="34" charset="0"/>
              </a:rPr>
              <a:t>NSPMC can work with States at all levels to reduce this menace and block this revenue loss by:</a:t>
            </a:r>
          </a:p>
          <a:p>
            <a:pPr marL="342900" indent="-342900">
              <a:lnSpc>
                <a:spcPct val="150000"/>
              </a:lnSpc>
              <a:buAutoNum type="arabicParenR"/>
            </a:pPr>
            <a:r>
              <a:rPr lang="en-US" sz="1600" dirty="0">
                <a:latin typeface="Source Sans Pro" panose="020B0503030403020204" pitchFamily="34" charset="0"/>
              </a:rPr>
              <a:t>Printing Secured Land Document Certificates that cannot be forged or tampered with</a:t>
            </a:r>
          </a:p>
          <a:p>
            <a:pPr marL="342900" indent="-342900">
              <a:lnSpc>
                <a:spcPct val="150000"/>
              </a:lnSpc>
              <a:buAutoNum type="arabicParenR"/>
            </a:pPr>
            <a:r>
              <a:rPr lang="en-US" sz="1600" dirty="0">
                <a:latin typeface="Source Sans Pro" panose="020B0503030403020204" pitchFamily="34" charset="0"/>
              </a:rPr>
              <a:t>NSPM can also digitize these certificates so that the title document can be easily Verified and the ownership Authenticated before any sales. This is done by embedding a QR code on a land title.</a:t>
            </a:r>
          </a:p>
        </p:txBody>
      </p:sp>
      <p:grpSp>
        <p:nvGrpSpPr>
          <p:cNvPr id="17" name="Group 16">
            <a:extLst>
              <a:ext uri="{FF2B5EF4-FFF2-40B4-BE49-F238E27FC236}">
                <a16:creationId xmlns:a16="http://schemas.microsoft.com/office/drawing/2014/main" id="{D458121C-452B-412E-8B98-927BCB90EE5C}"/>
              </a:ext>
            </a:extLst>
          </p:cNvPr>
          <p:cNvGrpSpPr/>
          <p:nvPr/>
        </p:nvGrpSpPr>
        <p:grpSpPr>
          <a:xfrm>
            <a:off x="8016939" y="5950986"/>
            <a:ext cx="4165600" cy="685570"/>
            <a:chOff x="1187450" y="3549829"/>
            <a:chExt cx="4165600" cy="1079501"/>
          </a:xfrm>
        </p:grpSpPr>
        <p:sp>
          <p:nvSpPr>
            <p:cNvPr id="18" name="Rectangle 17">
              <a:extLst>
                <a:ext uri="{FF2B5EF4-FFF2-40B4-BE49-F238E27FC236}">
                  <a16:creationId xmlns:a16="http://schemas.microsoft.com/office/drawing/2014/main" id="{18ECEEE1-AB36-49CB-A35C-921B8624DC84}"/>
                </a:ext>
              </a:extLst>
            </p:cNvPr>
            <p:cNvSpPr/>
            <p:nvPr/>
          </p:nvSpPr>
          <p:spPr>
            <a:xfrm>
              <a:off x="1187450" y="3549829"/>
              <a:ext cx="4165600" cy="10795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Rectangle 19">
              <a:extLst>
                <a:ext uri="{FF2B5EF4-FFF2-40B4-BE49-F238E27FC236}">
                  <a16:creationId xmlns:a16="http://schemas.microsoft.com/office/drawing/2014/main" id="{029DD02F-CD3E-4FDF-A862-C3C9CF67E4AA}"/>
                </a:ext>
              </a:extLst>
            </p:cNvPr>
            <p:cNvSpPr/>
            <p:nvPr/>
          </p:nvSpPr>
          <p:spPr>
            <a:xfrm>
              <a:off x="1187450" y="3549830"/>
              <a:ext cx="1397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sp>
        <p:nvSpPr>
          <p:cNvPr id="22" name="TextBox 21">
            <a:extLst>
              <a:ext uri="{FF2B5EF4-FFF2-40B4-BE49-F238E27FC236}">
                <a16:creationId xmlns:a16="http://schemas.microsoft.com/office/drawing/2014/main" id="{42A9C5F6-FB3A-44ED-8E5D-32446D31F0BC}"/>
              </a:ext>
            </a:extLst>
          </p:cNvPr>
          <p:cNvSpPr txBox="1"/>
          <p:nvPr/>
        </p:nvSpPr>
        <p:spPr>
          <a:xfrm>
            <a:off x="8263331" y="6016466"/>
            <a:ext cx="3867215" cy="523220"/>
          </a:xfrm>
          <a:prstGeom prst="rect">
            <a:avLst/>
          </a:prstGeom>
          <a:noFill/>
        </p:spPr>
        <p:txBody>
          <a:bodyPr wrap="square" rtlCol="0">
            <a:spAutoFit/>
          </a:bodyPr>
          <a:lstStyle/>
          <a:p>
            <a:r>
              <a:rPr lang="en-US" sz="1400" i="1" dirty="0"/>
              <a:t>Government can generate revenue by charging an official fee for the Verification service</a:t>
            </a:r>
            <a:endParaRPr lang="en-ID" sz="1400" i="1" dirty="0"/>
          </a:p>
        </p:txBody>
      </p:sp>
    </p:spTree>
    <p:extLst>
      <p:ext uri="{BB962C8B-B14F-4D97-AF65-F5344CB8AC3E}">
        <p14:creationId xmlns:p14="http://schemas.microsoft.com/office/powerpoint/2010/main" val="3173122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4000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0-#ppt_w/2"/>
                                          </p:val>
                                        </p:tav>
                                        <p:tav tm="100000">
                                          <p:val>
                                            <p:strVal val="#ppt_x"/>
                                          </p:val>
                                        </p:tav>
                                      </p:tavLst>
                                    </p:anim>
                                    <p:anim calcmode="lin" valueType="num">
                                      <p:cBhvr additive="base">
                                        <p:cTn id="8" dur="10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4" accel="20000" decel="4000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ppt_x"/>
                                          </p:val>
                                        </p:tav>
                                        <p:tav tm="100000">
                                          <p:val>
                                            <p:strVal val="#ppt_x"/>
                                          </p:val>
                                        </p:tav>
                                      </p:tavLst>
                                    </p:anim>
                                    <p:anim calcmode="lin" valueType="num">
                                      <p:cBhvr additive="base">
                                        <p:cTn id="12" dur="10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accel="20000" decel="4000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accel="20000" decel="40000" fill="hold" grpId="0"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2" accel="20000" decel="40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accel="20000" decel="4000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accel="20000" decel="4000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1000" fill="hold"/>
                                        <p:tgtEl>
                                          <p:spTgt spid="53"/>
                                        </p:tgtEl>
                                        <p:attrNameLst>
                                          <p:attrName>ppt_x</p:attrName>
                                        </p:attrNameLst>
                                      </p:cBhvr>
                                      <p:tavLst>
                                        <p:tav tm="0">
                                          <p:val>
                                            <p:strVal val="1+#ppt_w/2"/>
                                          </p:val>
                                        </p:tav>
                                        <p:tav tm="100000">
                                          <p:val>
                                            <p:strVal val="#ppt_x"/>
                                          </p:val>
                                        </p:tav>
                                      </p:tavLst>
                                    </p:anim>
                                    <p:anim calcmode="lin" valueType="num">
                                      <p:cBhvr additive="base">
                                        <p:cTn id="32" dur="1000" fill="hold"/>
                                        <p:tgtEl>
                                          <p:spTgt spid="53"/>
                                        </p:tgtEl>
                                        <p:attrNameLst>
                                          <p:attrName>ppt_y</p:attrName>
                                        </p:attrNameLst>
                                      </p:cBhvr>
                                      <p:tavLst>
                                        <p:tav tm="0">
                                          <p:val>
                                            <p:strVal val="#ppt_y"/>
                                          </p:val>
                                        </p:tav>
                                        <p:tav tm="100000">
                                          <p:val>
                                            <p:strVal val="#ppt_y"/>
                                          </p:val>
                                        </p:tav>
                                      </p:tavLst>
                                    </p:anim>
                                  </p:childTnLst>
                                </p:cTn>
                              </p:par>
                              <p:par>
                                <p:cTn id="33" presetID="2" presetClass="entr" presetSubtype="2" accel="20000" decel="4000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fill="hold"/>
                                        <p:tgtEl>
                                          <p:spTgt spid="21"/>
                                        </p:tgtEl>
                                        <p:attrNameLst>
                                          <p:attrName>ppt_x</p:attrName>
                                        </p:attrNameLst>
                                      </p:cBhvr>
                                      <p:tavLst>
                                        <p:tav tm="0">
                                          <p:val>
                                            <p:strVal val="1+#ppt_w/2"/>
                                          </p:val>
                                        </p:tav>
                                        <p:tav tm="100000">
                                          <p:val>
                                            <p:strVal val="#ppt_x"/>
                                          </p:val>
                                        </p:tav>
                                      </p:tavLst>
                                    </p:anim>
                                    <p:anim calcmode="lin" valueType="num">
                                      <p:cBhvr additive="base">
                                        <p:cTn id="36" dur="10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4" accel="20000" decel="4000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accel="20000" decel="4000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1000" fill="hold"/>
                                        <p:tgtEl>
                                          <p:spTgt spid="22"/>
                                        </p:tgtEl>
                                        <p:attrNameLst>
                                          <p:attrName>ppt_x</p:attrName>
                                        </p:attrNameLst>
                                      </p:cBhvr>
                                      <p:tavLst>
                                        <p:tav tm="0">
                                          <p:val>
                                            <p:strVal val="#ppt_x"/>
                                          </p:val>
                                        </p:tav>
                                        <p:tav tm="100000">
                                          <p:val>
                                            <p:strVal val="#ppt_x"/>
                                          </p:val>
                                        </p:tav>
                                      </p:tavLst>
                                    </p:anim>
                                    <p:anim calcmode="lin" valueType="num">
                                      <p:cBhvr additive="base">
                                        <p:cTn id="44"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P spid="38" grpId="0"/>
      <p:bldP spid="53" grpId="0" animBg="1"/>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5F2029F1-6DD5-4300-8574-67469A389FF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245" r="22245"/>
          <a:stretch>
            <a:fillRect/>
          </a:stretch>
        </p:blipFill>
        <p:spPr>
          <a:xfrm>
            <a:off x="7930334" y="733277"/>
            <a:ext cx="4769666" cy="5720268"/>
          </a:xfrm>
        </p:spPr>
      </p:pic>
      <p:sp>
        <p:nvSpPr>
          <p:cNvPr id="7" name="TextBox 6">
            <a:extLst>
              <a:ext uri="{FF2B5EF4-FFF2-40B4-BE49-F238E27FC236}">
                <a16:creationId xmlns:a16="http://schemas.microsoft.com/office/drawing/2014/main" id="{7CDC879F-CD50-46F6-872C-34E5C14C1A9E}"/>
              </a:ext>
            </a:extLst>
          </p:cNvPr>
          <p:cNvSpPr txBox="1"/>
          <p:nvPr/>
        </p:nvSpPr>
        <p:spPr>
          <a:xfrm>
            <a:off x="481958" y="1524963"/>
            <a:ext cx="5580743" cy="830997"/>
          </a:xfrm>
          <a:prstGeom prst="rect">
            <a:avLst/>
          </a:prstGeom>
          <a:noFill/>
        </p:spPr>
        <p:txBody>
          <a:bodyPr wrap="square" rtlCol="0">
            <a:spAutoFit/>
          </a:bodyPr>
          <a:lstStyle/>
          <a:p>
            <a:r>
              <a:rPr lang="en-US" sz="2400" b="1" spc="100" dirty="0">
                <a:solidFill>
                  <a:srgbClr val="301446"/>
                </a:solidFill>
                <a:latin typeface="Poppins" panose="00000500000000000000" pitchFamily="2" charset="0"/>
                <a:ea typeface="Roboto" panose="02000000000000000000" pitchFamily="2" charset="0"/>
                <a:cs typeface="Poppins" panose="00000500000000000000" pitchFamily="2" charset="0"/>
              </a:rPr>
              <a:t>DIGITIZATION: </a:t>
            </a:r>
            <a:r>
              <a:rPr lang="en-US" sz="2400" b="1" spc="100" dirty="0">
                <a:solidFill>
                  <a:srgbClr val="259954"/>
                </a:solidFill>
                <a:latin typeface="Poppins" panose="00000500000000000000" pitchFamily="2" charset="0"/>
                <a:ea typeface="Roboto" panose="02000000000000000000" pitchFamily="2" charset="0"/>
                <a:cs typeface="Poppins" panose="00000500000000000000" pitchFamily="2" charset="0"/>
              </a:rPr>
              <a:t>ELECTRONIC DOCUMENT MANAGEMENT SYSTEM</a:t>
            </a:r>
          </a:p>
        </p:txBody>
      </p:sp>
      <p:sp>
        <p:nvSpPr>
          <p:cNvPr id="9" name="Rectangle 8">
            <a:extLst>
              <a:ext uri="{FF2B5EF4-FFF2-40B4-BE49-F238E27FC236}">
                <a16:creationId xmlns:a16="http://schemas.microsoft.com/office/drawing/2014/main" id="{D4635F23-3761-4712-9D59-1DAC914666AF}"/>
              </a:ext>
            </a:extLst>
          </p:cNvPr>
          <p:cNvSpPr/>
          <p:nvPr/>
        </p:nvSpPr>
        <p:spPr>
          <a:xfrm>
            <a:off x="481958" y="3327594"/>
            <a:ext cx="7448376" cy="3293209"/>
          </a:xfrm>
          <a:prstGeom prst="rect">
            <a:avLst/>
          </a:prstGeom>
        </p:spPr>
        <p:txBody>
          <a:bodyPr wrap="square">
            <a:spAutoFit/>
          </a:bodyPr>
          <a:lstStyle/>
          <a:p>
            <a:pPr algn="just"/>
            <a:r>
              <a:rPr lang="en-US" sz="1600" dirty="0">
                <a:ea typeface="Gothic A1" pitchFamily="2" charset="-127"/>
                <a:cs typeface="Segoe UI Light" panose="020B0502040204020203" pitchFamily="34" charset="0"/>
              </a:rPr>
              <a:t>NSPM offers a seamless and convenient way of Digitizing your paper documents and converting them to electronic documents, capturing important information and saving the document in a central repository for easy retrieval later.</a:t>
            </a:r>
          </a:p>
          <a:p>
            <a:pPr algn="just"/>
            <a:endParaRPr lang="en-US" sz="1600" dirty="0">
              <a:ea typeface="Gothic A1" pitchFamily="2" charset="-127"/>
              <a:cs typeface="Segoe UI Light" panose="020B0502040204020203" pitchFamily="34" charset="0"/>
            </a:endParaRPr>
          </a:p>
          <a:p>
            <a:pPr algn="just"/>
            <a:r>
              <a:rPr lang="en-US" sz="1600" b="1" dirty="0">
                <a:ea typeface="Gothic A1" pitchFamily="2" charset="-127"/>
                <a:cs typeface="Segoe UI Light" panose="020B0502040204020203" pitchFamily="34" charset="0"/>
              </a:rPr>
              <a:t>Benefits include:</a:t>
            </a:r>
          </a:p>
          <a:p>
            <a:pPr marL="742950" lvl="1" indent="-285750" algn="just">
              <a:buFont typeface="Wingdings" panose="05000000000000000000" pitchFamily="2" charset="2"/>
              <a:buChar char="ü"/>
            </a:pPr>
            <a:r>
              <a:rPr lang="en-US" sz="1600" dirty="0">
                <a:ea typeface="Gothic A1" pitchFamily="2" charset="-127"/>
                <a:cs typeface="Segoe UI Light" panose="020B0502040204020203" pitchFamily="34" charset="0"/>
              </a:rPr>
              <a:t>Cost reduction by reducing the need for paper</a:t>
            </a:r>
          </a:p>
          <a:p>
            <a:pPr marL="742950" lvl="1" indent="-285750" algn="just">
              <a:buFont typeface="Wingdings" panose="05000000000000000000" pitchFamily="2" charset="2"/>
              <a:buChar char="ü"/>
            </a:pPr>
            <a:r>
              <a:rPr lang="en-US" sz="1600" dirty="0">
                <a:ea typeface="Gothic A1" pitchFamily="2" charset="-127"/>
                <a:cs typeface="Segoe UI Light" panose="020B0502040204020203" pitchFamily="34" charset="0"/>
              </a:rPr>
              <a:t>Improved efficiency o</a:t>
            </a:r>
          </a:p>
          <a:p>
            <a:pPr marL="742950" lvl="1" indent="-285750" algn="just">
              <a:buFont typeface="Wingdings" panose="05000000000000000000" pitchFamily="2" charset="2"/>
              <a:buChar char="ü"/>
            </a:pPr>
            <a:r>
              <a:rPr lang="en-US" sz="1600" dirty="0">
                <a:ea typeface="Gothic A1" pitchFamily="2" charset="-127"/>
                <a:cs typeface="Segoe UI Light" panose="020B0502040204020203" pitchFamily="34" charset="0"/>
              </a:rPr>
              <a:t>Prevent loss of records</a:t>
            </a:r>
          </a:p>
          <a:p>
            <a:pPr marL="742950" lvl="1" indent="-285750" algn="just">
              <a:buFont typeface="Wingdings" panose="05000000000000000000" pitchFamily="2" charset="2"/>
              <a:buChar char="ü"/>
            </a:pPr>
            <a:r>
              <a:rPr lang="en-US" sz="1600" dirty="0">
                <a:ea typeface="Gothic A1" pitchFamily="2" charset="-127"/>
                <a:cs typeface="Segoe UI Light" panose="020B0502040204020203" pitchFamily="34" charset="0"/>
              </a:rPr>
              <a:t>Ease of information processing and retrieval</a:t>
            </a:r>
          </a:p>
          <a:p>
            <a:pPr marL="742950" lvl="1" indent="-285750" algn="just">
              <a:buFont typeface="Wingdings" panose="05000000000000000000" pitchFamily="2" charset="2"/>
              <a:buChar char="ü"/>
            </a:pPr>
            <a:r>
              <a:rPr lang="en-US" sz="1600" dirty="0">
                <a:ea typeface="Gothic A1" pitchFamily="2" charset="-127"/>
                <a:cs typeface="Segoe UI Light" panose="020B0502040204020203" pitchFamily="34" charset="0"/>
              </a:rPr>
              <a:t>Improve security of important records by controlling access to documents</a:t>
            </a:r>
            <a:br>
              <a:rPr lang="en-US" sz="1600" dirty="0">
                <a:ea typeface="Gothic A1" pitchFamily="2" charset="-127"/>
                <a:cs typeface="Segoe UI Light" panose="020B0502040204020203" pitchFamily="34" charset="0"/>
              </a:rPr>
            </a:br>
            <a:endParaRPr lang="en-US" sz="1600" dirty="0">
              <a:ea typeface="Gothic A1" pitchFamily="2" charset="-127"/>
              <a:cs typeface="Segoe UI Light" panose="020B0502040204020203" pitchFamily="34" charset="0"/>
            </a:endParaRPr>
          </a:p>
          <a:p>
            <a:pPr algn="just"/>
            <a:r>
              <a:rPr lang="en-US" sz="1600" dirty="0">
                <a:ea typeface="Gothic A1" pitchFamily="2" charset="-127"/>
                <a:cs typeface="Segoe UI Light" panose="020B0502040204020203" pitchFamily="34" charset="0"/>
              </a:rPr>
              <a:t>NSPM provides a Document Management solution that is not only Secured but that is Simple, Easy to Use and can be deployed in phases</a:t>
            </a:r>
          </a:p>
        </p:txBody>
      </p:sp>
      <p:sp>
        <p:nvSpPr>
          <p:cNvPr id="11" name="TextBox 10">
            <a:extLst>
              <a:ext uri="{FF2B5EF4-FFF2-40B4-BE49-F238E27FC236}">
                <a16:creationId xmlns:a16="http://schemas.microsoft.com/office/drawing/2014/main" id="{9E7F28FE-A350-40AD-99FD-8C41FCF79E73}"/>
              </a:ext>
            </a:extLst>
          </p:cNvPr>
          <p:cNvSpPr txBox="1"/>
          <p:nvPr/>
        </p:nvSpPr>
        <p:spPr>
          <a:xfrm>
            <a:off x="481958" y="2424186"/>
            <a:ext cx="7099056" cy="738664"/>
          </a:xfrm>
          <a:prstGeom prst="rect">
            <a:avLst/>
          </a:prstGeom>
          <a:solidFill>
            <a:srgbClr val="8FC740"/>
          </a:solidFill>
        </p:spPr>
        <p:txBody>
          <a:bodyPr wrap="square" rtlCol="0">
            <a:spAutoFit/>
          </a:bodyPr>
          <a:lstStyle/>
          <a:p>
            <a:r>
              <a:rPr lang="en-US" sz="1400" b="1" dirty="0">
                <a:solidFill>
                  <a:schemeClr val="bg1"/>
                </a:solidFill>
                <a:latin typeface="Poppins" panose="00000500000000000000" pitchFamily="2" charset="0"/>
                <a:cs typeface="Poppins" panose="00000500000000000000" pitchFamily="2" charset="0"/>
              </a:rPr>
              <a:t>The average government agency spends a minimum of 800M on paper every year</a:t>
            </a:r>
          </a:p>
          <a:p>
            <a:r>
              <a:rPr lang="en-US" sz="1400" b="1" dirty="0">
                <a:solidFill>
                  <a:schemeClr val="bg1"/>
                </a:solidFill>
                <a:latin typeface="Poppins" panose="00000500000000000000" pitchFamily="2" charset="0"/>
                <a:cs typeface="Poppins" panose="00000500000000000000" pitchFamily="2" charset="0"/>
              </a:rPr>
              <a:t>Government workers spend about 35% of their time searching for or managing physical records and files</a:t>
            </a:r>
            <a:endParaRPr lang="en-ID" sz="1400" b="1" dirty="0">
              <a:solidFill>
                <a:schemeClr val="bg1"/>
              </a:solidFill>
              <a:latin typeface="Poppins" panose="00000500000000000000" pitchFamily="2" charset="0"/>
              <a:cs typeface="Poppins" panose="00000500000000000000" pitchFamily="2" charset="0"/>
            </a:endParaRPr>
          </a:p>
        </p:txBody>
      </p:sp>
      <p:sp>
        <p:nvSpPr>
          <p:cNvPr id="31" name="Rectangle: Rounded Corners 30">
            <a:extLst>
              <a:ext uri="{FF2B5EF4-FFF2-40B4-BE49-F238E27FC236}">
                <a16:creationId xmlns:a16="http://schemas.microsoft.com/office/drawing/2014/main" id="{049986CD-BD52-4126-80C7-E9F2308B7897}"/>
              </a:ext>
            </a:extLst>
          </p:cNvPr>
          <p:cNvSpPr/>
          <p:nvPr/>
        </p:nvSpPr>
        <p:spPr>
          <a:xfrm>
            <a:off x="8207829" y="6104472"/>
            <a:ext cx="2613560" cy="698146"/>
          </a:xfrm>
          <a:prstGeom prst="roundRect">
            <a:avLst/>
          </a:prstGeom>
          <a:solidFill>
            <a:srgbClr val="00B050"/>
          </a:solidFill>
          <a:ln>
            <a:no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Oval 39">
            <a:extLst>
              <a:ext uri="{FF2B5EF4-FFF2-40B4-BE49-F238E27FC236}">
                <a16:creationId xmlns:a16="http://schemas.microsoft.com/office/drawing/2014/main" id="{F0570F4A-A1D4-4633-BAA3-63E0F1573EA4}"/>
              </a:ext>
            </a:extLst>
          </p:cNvPr>
          <p:cNvSpPr/>
          <p:nvPr/>
        </p:nvSpPr>
        <p:spPr>
          <a:xfrm>
            <a:off x="6243458" y="592439"/>
            <a:ext cx="442690" cy="442690"/>
          </a:xfrm>
          <a:prstGeom prst="ellipse">
            <a:avLst/>
          </a:prstGeom>
          <a:solidFill>
            <a:srgbClr val="68B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395989C9-66F1-4DAF-B68A-36D425A21CB3}"/>
              </a:ext>
            </a:extLst>
          </p:cNvPr>
          <p:cNvSpPr/>
          <p:nvPr/>
        </p:nvSpPr>
        <p:spPr>
          <a:xfrm>
            <a:off x="638624" y="1123155"/>
            <a:ext cx="262524" cy="262524"/>
          </a:xfrm>
          <a:prstGeom prst="ellipse">
            <a:avLst/>
          </a:prstGeom>
          <a:solidFill>
            <a:srgbClr val="F9A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2" name="Picture 11">
            <a:extLst>
              <a:ext uri="{FF2B5EF4-FFF2-40B4-BE49-F238E27FC236}">
                <a16:creationId xmlns:a16="http://schemas.microsoft.com/office/drawing/2014/main" id="{3BD38ABE-EDEF-4427-A053-AC5521731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376" y="243229"/>
            <a:ext cx="664515" cy="698419"/>
          </a:xfrm>
          <a:prstGeom prst="rect">
            <a:avLst/>
          </a:prstGeom>
        </p:spPr>
      </p:pic>
    </p:spTree>
    <p:extLst>
      <p:ext uri="{BB962C8B-B14F-4D97-AF65-F5344CB8AC3E}">
        <p14:creationId xmlns:p14="http://schemas.microsoft.com/office/powerpoint/2010/main" val="2810466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897FD0AA-4B93-46B7-B3D3-D2D44D644E90}"/>
              </a:ext>
            </a:extLst>
          </p:cNvPr>
          <p:cNvSpPr/>
          <p:nvPr/>
        </p:nvSpPr>
        <p:spPr>
          <a:xfrm>
            <a:off x="7058151" y="0"/>
            <a:ext cx="5020403" cy="6858000"/>
          </a:xfrm>
          <a:custGeom>
            <a:avLst/>
            <a:gdLst>
              <a:gd name="connsiteX0" fmla="*/ 1673089 w 5020403"/>
              <a:gd name="connsiteY0" fmla="*/ 0 h 6858000"/>
              <a:gd name="connsiteX1" fmla="*/ 5020403 w 5020403"/>
              <a:gd name="connsiteY1" fmla="*/ 0 h 6858000"/>
              <a:gd name="connsiteX2" fmla="*/ 5020403 w 5020403"/>
              <a:gd name="connsiteY2" fmla="*/ 6858000 h 6858000"/>
              <a:gd name="connsiteX3" fmla="*/ 1062446 w 5020403"/>
              <a:gd name="connsiteY3" fmla="*/ 6858000 h 6858000"/>
              <a:gd name="connsiteX4" fmla="*/ 1004983 w 5020403"/>
              <a:gd name="connsiteY4" fmla="*/ 6784878 h 6858000"/>
              <a:gd name="connsiteX5" fmla="*/ 0 w 5020403"/>
              <a:gd name="connsiteY5" fmla="*/ 3758179 h 6858000"/>
              <a:gd name="connsiteX6" fmla="*/ 1657343 w 5020403"/>
              <a:gd name="connsiteY6" fmla="*/ 136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0403" h="6858000">
                <a:moveTo>
                  <a:pt x="1673089" y="0"/>
                </a:moveTo>
                <a:lnTo>
                  <a:pt x="5020403" y="0"/>
                </a:lnTo>
                <a:lnTo>
                  <a:pt x="5020403" y="6858000"/>
                </a:lnTo>
                <a:lnTo>
                  <a:pt x="1062446" y="6858000"/>
                </a:lnTo>
                <a:lnTo>
                  <a:pt x="1004983" y="6784878"/>
                </a:lnTo>
                <a:cubicBezTo>
                  <a:pt x="373789" y="5940872"/>
                  <a:pt x="0" y="4893177"/>
                  <a:pt x="0" y="3758179"/>
                </a:cubicBezTo>
                <a:cubicBezTo>
                  <a:pt x="0" y="2273951"/>
                  <a:pt x="639202" y="939017"/>
                  <a:pt x="1657343" y="1364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grpSp>
        <p:nvGrpSpPr>
          <p:cNvPr id="2" name="Group 1">
            <a:extLst>
              <a:ext uri="{FF2B5EF4-FFF2-40B4-BE49-F238E27FC236}">
                <a16:creationId xmlns:a16="http://schemas.microsoft.com/office/drawing/2014/main" id="{C89AF0F3-075E-467E-9E59-71779D5D93A2}"/>
              </a:ext>
            </a:extLst>
          </p:cNvPr>
          <p:cNvGrpSpPr/>
          <p:nvPr/>
        </p:nvGrpSpPr>
        <p:grpSpPr>
          <a:xfrm>
            <a:off x="11518959" y="6225786"/>
            <a:ext cx="444441" cy="441268"/>
            <a:chOff x="11747559" y="6416286"/>
            <a:chExt cx="444441" cy="441268"/>
          </a:xfrm>
        </p:grpSpPr>
        <p:sp>
          <p:nvSpPr>
            <p:cNvPr id="3" name="Oval 2">
              <a:extLst>
                <a:ext uri="{FF2B5EF4-FFF2-40B4-BE49-F238E27FC236}">
                  <a16:creationId xmlns:a16="http://schemas.microsoft.com/office/drawing/2014/main" id="{544DB55B-86BD-4A2E-A0C2-BC849AA8C20D}"/>
                </a:ext>
              </a:extLst>
            </p:cNvPr>
            <p:cNvSpPr/>
            <p:nvPr/>
          </p:nvSpPr>
          <p:spPr>
            <a:xfrm>
              <a:off x="11747559" y="6416286"/>
              <a:ext cx="444441" cy="4412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4" name="SlideNo">
              <a:extLst>
                <a:ext uri="{FF2B5EF4-FFF2-40B4-BE49-F238E27FC236}">
                  <a16:creationId xmlns:a16="http://schemas.microsoft.com/office/drawing/2014/main" id="{A1507F41-BCE8-44E4-AA33-8E4107EA09E9}"/>
                </a:ext>
              </a:extLst>
            </p:cNvPr>
            <p:cNvSpPr txBox="1">
              <a:spLocks/>
            </p:cNvSpPr>
            <p:nvPr/>
          </p:nvSpPr>
          <p:spPr>
            <a:xfrm>
              <a:off x="11858369" y="6442243"/>
              <a:ext cx="222818" cy="338554"/>
            </a:xfrm>
            <a:prstGeom prst="rect">
              <a:avLst/>
            </a:prstGeom>
            <a:noFill/>
          </p:spPr>
          <p:txBody>
            <a:bodyPr wrap="none" lIns="0" tIns="0" rIns="0" bIns="0" rtlCol="0" anchor="ctr">
              <a:spAutoFit/>
            </a:bodyPr>
            <a:lstStyle>
              <a:defPPr>
                <a:defRPr lang="en-US"/>
              </a:defPPr>
              <a:lvl1pPr marL="0" algn="ctr" defTabSz="457200" rtl="0" eaLnBrk="1" latinLnBrk="0" hangingPunct="1">
                <a:defRPr lang="en-ID" sz="1400" kern="1200" smtClean="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ID" sz="1600" b="1" dirty="0">
                  <a:solidFill>
                    <a:schemeClr val="bg1"/>
                  </a:solidFill>
                  <a:latin typeface="+mj-lt"/>
                </a:rPr>
                <a:t>0</a:t>
              </a:r>
              <a:fld id="{F2030FAF-A4A4-40ED-9EAC-96740896EED7}" type="slidenum">
                <a:rPr lang="en-ID" sz="1600" b="1">
                  <a:solidFill>
                    <a:schemeClr val="bg1"/>
                  </a:solidFill>
                  <a:latin typeface="+mj-lt"/>
                </a:rPr>
                <a:pPr>
                  <a:lnSpc>
                    <a:spcPct val="150000"/>
                  </a:lnSpc>
                </a:pPr>
                <a:t>16</a:t>
              </a:fld>
              <a:endParaRPr lang="en-ID" sz="1600" b="1" dirty="0">
                <a:solidFill>
                  <a:schemeClr val="bg1"/>
                </a:solidFill>
                <a:latin typeface="+mj-lt"/>
              </a:endParaRPr>
            </a:p>
          </p:txBody>
        </p:sp>
      </p:grpSp>
      <p:sp>
        <p:nvSpPr>
          <p:cNvPr id="6" name="TextBox 5">
            <a:extLst>
              <a:ext uri="{FF2B5EF4-FFF2-40B4-BE49-F238E27FC236}">
                <a16:creationId xmlns:a16="http://schemas.microsoft.com/office/drawing/2014/main" id="{B8B32E6D-06B8-44C6-B799-C907040E6CF0}"/>
              </a:ext>
            </a:extLst>
          </p:cNvPr>
          <p:cNvSpPr txBox="1"/>
          <p:nvPr/>
        </p:nvSpPr>
        <p:spPr>
          <a:xfrm>
            <a:off x="720223" y="1023233"/>
            <a:ext cx="5738366" cy="646331"/>
          </a:xfrm>
          <a:prstGeom prst="rect">
            <a:avLst/>
          </a:prstGeom>
          <a:noFill/>
        </p:spPr>
        <p:txBody>
          <a:bodyPr wrap="none" rtlCol="0">
            <a:spAutoFit/>
          </a:bodyPr>
          <a:lstStyle/>
          <a:p>
            <a:r>
              <a:rPr lang="en-ID" sz="3600" b="1" dirty="0">
                <a:solidFill>
                  <a:schemeClr val="tx1">
                    <a:lumMod val="75000"/>
                    <a:lumOff val="25000"/>
                  </a:schemeClr>
                </a:solidFill>
                <a:latin typeface="Rale"/>
              </a:rPr>
              <a:t>Digitised </a:t>
            </a:r>
            <a:r>
              <a:rPr lang="en-ID" sz="3600" b="1" dirty="0">
                <a:solidFill>
                  <a:srgbClr val="259954"/>
                </a:solidFill>
                <a:latin typeface="Rale"/>
              </a:rPr>
              <a:t>Vehicle Documents </a:t>
            </a:r>
          </a:p>
        </p:txBody>
      </p:sp>
      <p:sp>
        <p:nvSpPr>
          <p:cNvPr id="30" name="TextBox 29">
            <a:extLst>
              <a:ext uri="{FF2B5EF4-FFF2-40B4-BE49-F238E27FC236}">
                <a16:creationId xmlns:a16="http://schemas.microsoft.com/office/drawing/2014/main" id="{1BEE6105-C15E-4E11-AC6A-F929E5F0F000}"/>
              </a:ext>
            </a:extLst>
          </p:cNvPr>
          <p:cNvSpPr txBox="1"/>
          <p:nvPr/>
        </p:nvSpPr>
        <p:spPr>
          <a:xfrm>
            <a:off x="581998" y="2594937"/>
            <a:ext cx="6362706" cy="300813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600" dirty="0">
                <a:latin typeface="Source Sans Pro" panose="020B0503030403020204" pitchFamily="34" charset="0"/>
              </a:rPr>
              <a:t>Many techniques are used today to verify traffic documents. One is the traditional method wherein a driver is asked to show their documents such as driving license and insurance.</a:t>
            </a:r>
          </a:p>
          <a:p>
            <a:pPr marL="285750" indent="-285750" algn="just">
              <a:lnSpc>
                <a:spcPct val="150000"/>
              </a:lnSpc>
              <a:buFont typeface="Arial" panose="020B0604020202020204" pitchFamily="34" charset="0"/>
              <a:buChar char="•"/>
            </a:pPr>
            <a:r>
              <a:rPr lang="en-US" sz="1600" dirty="0">
                <a:latin typeface="Source Sans Pro" panose="020B0503030403020204" pitchFamily="34" charset="0"/>
              </a:rPr>
              <a:t>A lot of time of both the driver and the traffic police is consumed during the verification process.</a:t>
            </a:r>
          </a:p>
          <a:p>
            <a:pPr marL="285750" indent="-285750" algn="just">
              <a:lnSpc>
                <a:spcPct val="150000"/>
              </a:lnSpc>
              <a:buFont typeface="Arial" panose="020B0604020202020204" pitchFamily="34" charset="0"/>
              <a:buChar char="•"/>
            </a:pPr>
            <a:r>
              <a:rPr lang="en-US" sz="1600" dirty="0">
                <a:latin typeface="Source Sans Pro" panose="020B0503030403020204" pitchFamily="34" charset="0"/>
              </a:rPr>
              <a:t>A QR Codes in vehicle verification aims at reducing traffic police (VIO) work. They are not capital intensive and hence will prove to be a cost-effective solution. </a:t>
            </a:r>
          </a:p>
        </p:txBody>
      </p:sp>
      <p:sp>
        <p:nvSpPr>
          <p:cNvPr id="46" name="Freeform 5">
            <a:extLst>
              <a:ext uri="{FF2B5EF4-FFF2-40B4-BE49-F238E27FC236}">
                <a16:creationId xmlns:a16="http://schemas.microsoft.com/office/drawing/2014/main" id="{F2F35539-A80B-4F39-A491-38A76091304C}"/>
              </a:ext>
            </a:extLst>
          </p:cNvPr>
          <p:cNvSpPr>
            <a:spLocks/>
          </p:cNvSpPr>
          <p:nvPr/>
        </p:nvSpPr>
        <p:spPr bwMode="auto">
          <a:xfrm rot="2736118">
            <a:off x="-1433509" y="4941424"/>
            <a:ext cx="3904433" cy="3467100"/>
          </a:xfrm>
          <a:custGeom>
            <a:avLst/>
            <a:gdLst>
              <a:gd name="T0" fmla="*/ 0 w 2136"/>
              <a:gd name="T1" fmla="*/ 1807 h 1897"/>
              <a:gd name="T2" fmla="*/ 220 w 2136"/>
              <a:gd name="T3" fmla="*/ 1532 h 1897"/>
              <a:gd name="T4" fmla="*/ 273 w 2136"/>
              <a:gd name="T5" fmla="*/ 1091 h 1897"/>
              <a:gd name="T6" fmla="*/ 454 w 2136"/>
              <a:gd name="T7" fmla="*/ 702 h 1897"/>
              <a:gd name="T8" fmla="*/ 926 w 2136"/>
              <a:gd name="T9" fmla="*/ 650 h 1897"/>
              <a:gd name="T10" fmla="*/ 1530 w 2136"/>
              <a:gd name="T11" fmla="*/ 243 h 1897"/>
              <a:gd name="T12" fmla="*/ 1911 w 2136"/>
              <a:gd name="T13" fmla="*/ 29 h 1897"/>
              <a:gd name="T14" fmla="*/ 2126 w 2136"/>
              <a:gd name="T15" fmla="*/ 304 h 1897"/>
              <a:gd name="T16" fmla="*/ 2041 w 2136"/>
              <a:gd name="T17" fmla="*/ 666 h 1897"/>
              <a:gd name="T18" fmla="*/ 1477 w 2136"/>
              <a:gd name="T19" fmla="*/ 1681 h 1897"/>
              <a:gd name="T20" fmla="*/ 1309 w 2136"/>
              <a:gd name="T21" fmla="*/ 1848 h 1897"/>
              <a:gd name="T22" fmla="*/ 984 w 2136"/>
              <a:gd name="T23" fmla="*/ 1859 h 1897"/>
              <a:gd name="T24" fmla="*/ 27 w 2136"/>
              <a:gd name="T25" fmla="*/ 1791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6" h="1897">
                <a:moveTo>
                  <a:pt x="0" y="1807"/>
                </a:moveTo>
                <a:cubicBezTo>
                  <a:pt x="87" y="1727"/>
                  <a:pt x="174" y="1641"/>
                  <a:pt x="220" y="1532"/>
                </a:cubicBezTo>
                <a:cubicBezTo>
                  <a:pt x="278" y="1395"/>
                  <a:pt x="264" y="1240"/>
                  <a:pt x="273" y="1091"/>
                </a:cubicBezTo>
                <a:cubicBezTo>
                  <a:pt x="283" y="942"/>
                  <a:pt x="327" y="778"/>
                  <a:pt x="454" y="702"/>
                </a:cubicBezTo>
                <a:cubicBezTo>
                  <a:pt x="592" y="619"/>
                  <a:pt x="767" y="669"/>
                  <a:pt x="926" y="650"/>
                </a:cubicBezTo>
                <a:cubicBezTo>
                  <a:pt x="1173" y="621"/>
                  <a:pt x="1365" y="429"/>
                  <a:pt x="1530" y="243"/>
                </a:cubicBezTo>
                <a:cubicBezTo>
                  <a:pt x="1631" y="128"/>
                  <a:pt x="1761" y="0"/>
                  <a:pt x="1911" y="29"/>
                </a:cubicBezTo>
                <a:cubicBezTo>
                  <a:pt x="2034" y="52"/>
                  <a:pt x="2116" y="179"/>
                  <a:pt x="2126" y="304"/>
                </a:cubicBezTo>
                <a:cubicBezTo>
                  <a:pt x="2136" y="429"/>
                  <a:pt x="2090" y="551"/>
                  <a:pt x="2041" y="666"/>
                </a:cubicBezTo>
                <a:cubicBezTo>
                  <a:pt x="1890" y="1023"/>
                  <a:pt x="1700" y="1364"/>
                  <a:pt x="1477" y="1681"/>
                </a:cubicBezTo>
                <a:cubicBezTo>
                  <a:pt x="1431" y="1746"/>
                  <a:pt x="1380" y="1812"/>
                  <a:pt x="1309" y="1848"/>
                </a:cubicBezTo>
                <a:cubicBezTo>
                  <a:pt x="1210" y="1897"/>
                  <a:pt x="1093" y="1877"/>
                  <a:pt x="984" y="1859"/>
                </a:cubicBezTo>
                <a:cubicBezTo>
                  <a:pt x="668" y="1808"/>
                  <a:pt x="347" y="1785"/>
                  <a:pt x="27" y="1791"/>
                </a:cubicBezTo>
              </a:path>
            </a:pathLst>
          </a:custGeom>
          <a:solidFill>
            <a:srgbClr val="00B050"/>
          </a:solidFill>
          <a:ln>
            <a:noFill/>
          </a:ln>
          <a:effectLst>
            <a:outerShdw blurRad="635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D"/>
          </a:p>
        </p:txBody>
      </p:sp>
      <p:sp>
        <p:nvSpPr>
          <p:cNvPr id="11" name="Rectangle 10">
            <a:extLst>
              <a:ext uri="{FF2B5EF4-FFF2-40B4-BE49-F238E27FC236}">
                <a16:creationId xmlns:a16="http://schemas.microsoft.com/office/drawing/2014/main" id="{C77164EA-5BEC-46FE-9BD0-54FA28082DA9}"/>
              </a:ext>
            </a:extLst>
          </p:cNvPr>
          <p:cNvSpPr/>
          <p:nvPr/>
        </p:nvSpPr>
        <p:spPr>
          <a:xfrm>
            <a:off x="7383346" y="2998386"/>
            <a:ext cx="931664" cy="8581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3125B43-034E-48CC-ADA9-117E432CF559}"/>
              </a:ext>
            </a:extLst>
          </p:cNvPr>
          <p:cNvSpPr txBox="1"/>
          <p:nvPr/>
        </p:nvSpPr>
        <p:spPr>
          <a:xfrm>
            <a:off x="695445" y="1709442"/>
            <a:ext cx="6362706" cy="792140"/>
          </a:xfrm>
          <a:prstGeom prst="rect">
            <a:avLst/>
          </a:prstGeom>
          <a:noFill/>
        </p:spPr>
        <p:txBody>
          <a:bodyPr wrap="square" rtlCol="0">
            <a:spAutoFit/>
          </a:bodyPr>
          <a:lstStyle/>
          <a:p>
            <a:pPr algn="just">
              <a:lnSpc>
                <a:spcPct val="150000"/>
              </a:lnSpc>
            </a:pPr>
            <a:r>
              <a:rPr lang="en-US" sz="1600" b="1" dirty="0">
                <a:latin typeface="Source Sans Pro" panose="020B0503030403020204" pitchFamily="34" charset="0"/>
              </a:rPr>
              <a:t>States can digitize any critical document for the purpose of Verification and Authentication</a:t>
            </a:r>
          </a:p>
        </p:txBody>
      </p:sp>
      <p:pic>
        <p:nvPicPr>
          <p:cNvPr id="9" name="Picture Placeholder 8">
            <a:extLst>
              <a:ext uri="{FF2B5EF4-FFF2-40B4-BE49-F238E27FC236}">
                <a16:creationId xmlns:a16="http://schemas.microsoft.com/office/drawing/2014/main" id="{45AD66A2-13E0-41FA-B794-FA0CFAD51DA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9414" r="29414"/>
          <a:stretch>
            <a:fillRect/>
          </a:stretch>
        </p:blipFill>
        <p:spPr/>
      </p:pic>
    </p:spTree>
    <p:extLst>
      <p:ext uri="{BB962C8B-B14F-4D97-AF65-F5344CB8AC3E}">
        <p14:creationId xmlns:p14="http://schemas.microsoft.com/office/powerpoint/2010/main" val="2403922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CC6E0C-E204-4FA9-BE10-05ACC1541044}"/>
              </a:ext>
            </a:extLst>
          </p:cNvPr>
          <p:cNvSpPr>
            <a:spLocks noGrp="1"/>
          </p:cNvSpPr>
          <p:nvPr>
            <p:ph type="body" sz="quarter" idx="16"/>
          </p:nvPr>
        </p:nvSpPr>
        <p:spPr>
          <a:xfrm>
            <a:off x="266700" y="826390"/>
            <a:ext cx="5850797" cy="1166620"/>
          </a:xfrm>
        </p:spPr>
        <p:txBody>
          <a:bodyPr>
            <a:normAutofit/>
          </a:bodyPr>
          <a:lstStyle/>
          <a:p>
            <a:r>
              <a:rPr lang="en-US" dirty="0">
                <a:latin typeface="Rale"/>
              </a:rPr>
              <a:t>Track and Trace </a:t>
            </a:r>
            <a:r>
              <a:rPr lang="en-US" dirty="0">
                <a:solidFill>
                  <a:srgbClr val="259954"/>
                </a:solidFill>
                <a:latin typeface="Rale"/>
              </a:rPr>
              <a:t>Solution</a:t>
            </a:r>
            <a:endParaRPr lang="en-ID" dirty="0">
              <a:solidFill>
                <a:srgbClr val="259954"/>
              </a:solidFill>
              <a:latin typeface="Rale"/>
            </a:endParaRPr>
          </a:p>
        </p:txBody>
      </p:sp>
      <p:sp>
        <p:nvSpPr>
          <p:cNvPr id="9" name="Rectangle 8">
            <a:extLst>
              <a:ext uri="{FF2B5EF4-FFF2-40B4-BE49-F238E27FC236}">
                <a16:creationId xmlns:a16="http://schemas.microsoft.com/office/drawing/2014/main" id="{3C084FA6-F1D4-40EC-8C42-D864F8320F59}"/>
              </a:ext>
            </a:extLst>
          </p:cNvPr>
          <p:cNvSpPr/>
          <p:nvPr/>
        </p:nvSpPr>
        <p:spPr>
          <a:xfrm>
            <a:off x="8293100" y="0"/>
            <a:ext cx="3898900" cy="1409700"/>
          </a:xfrm>
          <a:prstGeom prst="rect">
            <a:avLst/>
          </a:prstGeom>
          <a:solidFill>
            <a:schemeClr val="tx2">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2" name="Straight Connector 11">
            <a:extLst>
              <a:ext uri="{FF2B5EF4-FFF2-40B4-BE49-F238E27FC236}">
                <a16:creationId xmlns:a16="http://schemas.microsoft.com/office/drawing/2014/main" id="{8FF12F0B-4465-4398-8D08-F4F1F4C3C3F1}"/>
              </a:ext>
            </a:extLst>
          </p:cNvPr>
          <p:cNvCxnSpPr>
            <a:cxnSpLocks/>
          </p:cNvCxnSpPr>
          <p:nvPr/>
        </p:nvCxnSpPr>
        <p:spPr>
          <a:xfrm>
            <a:off x="11002963" y="564229"/>
            <a:ext cx="1189037"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B0BB1657-6D96-48A1-9DBF-BC9D0365B83B}"/>
              </a:ext>
            </a:extLst>
          </p:cNvPr>
          <p:cNvGrpSpPr/>
          <p:nvPr/>
        </p:nvGrpSpPr>
        <p:grpSpPr>
          <a:xfrm>
            <a:off x="8026400" y="5124962"/>
            <a:ext cx="4165600" cy="685570"/>
            <a:chOff x="1187450" y="3549829"/>
            <a:chExt cx="4165600" cy="1079501"/>
          </a:xfrm>
        </p:grpSpPr>
        <p:sp>
          <p:nvSpPr>
            <p:cNvPr id="33" name="Rectangle 32">
              <a:extLst>
                <a:ext uri="{FF2B5EF4-FFF2-40B4-BE49-F238E27FC236}">
                  <a16:creationId xmlns:a16="http://schemas.microsoft.com/office/drawing/2014/main" id="{E191BEBF-96DF-430E-83AF-0661636B6550}"/>
                </a:ext>
              </a:extLst>
            </p:cNvPr>
            <p:cNvSpPr/>
            <p:nvPr/>
          </p:nvSpPr>
          <p:spPr>
            <a:xfrm>
              <a:off x="1187450" y="3549829"/>
              <a:ext cx="4165600" cy="10795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Rectangle 33">
              <a:extLst>
                <a:ext uri="{FF2B5EF4-FFF2-40B4-BE49-F238E27FC236}">
                  <a16:creationId xmlns:a16="http://schemas.microsoft.com/office/drawing/2014/main" id="{99A539C1-9C57-4F59-ABF4-7B5BE4521B0B}"/>
                </a:ext>
              </a:extLst>
            </p:cNvPr>
            <p:cNvSpPr/>
            <p:nvPr/>
          </p:nvSpPr>
          <p:spPr>
            <a:xfrm>
              <a:off x="1187450" y="3549830"/>
              <a:ext cx="1397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sp>
        <p:nvSpPr>
          <p:cNvPr id="38" name="TextBox 37">
            <a:extLst>
              <a:ext uri="{FF2B5EF4-FFF2-40B4-BE49-F238E27FC236}">
                <a16:creationId xmlns:a16="http://schemas.microsoft.com/office/drawing/2014/main" id="{6C36FC64-07B1-4F37-B483-5881447A879C}"/>
              </a:ext>
            </a:extLst>
          </p:cNvPr>
          <p:cNvSpPr txBox="1"/>
          <p:nvPr/>
        </p:nvSpPr>
        <p:spPr>
          <a:xfrm>
            <a:off x="8294058" y="5190442"/>
            <a:ext cx="3867215" cy="523220"/>
          </a:xfrm>
          <a:prstGeom prst="rect">
            <a:avLst/>
          </a:prstGeom>
          <a:noFill/>
        </p:spPr>
        <p:txBody>
          <a:bodyPr wrap="square" rtlCol="0">
            <a:spAutoFit/>
          </a:bodyPr>
          <a:lstStyle/>
          <a:p>
            <a:r>
              <a:rPr lang="en-US" sz="1400" i="1" dirty="0"/>
              <a:t>Government asset can be tagged and tracked using our Track and Trace Solution</a:t>
            </a:r>
            <a:endParaRPr lang="en-ID" sz="1400" i="1" dirty="0"/>
          </a:p>
        </p:txBody>
      </p:sp>
      <p:sp>
        <p:nvSpPr>
          <p:cNvPr id="53" name="Rectangle 52">
            <a:extLst>
              <a:ext uri="{FF2B5EF4-FFF2-40B4-BE49-F238E27FC236}">
                <a16:creationId xmlns:a16="http://schemas.microsoft.com/office/drawing/2014/main" id="{0660C134-B513-4C4E-A5D2-279C24CB8AE8}"/>
              </a:ext>
            </a:extLst>
          </p:cNvPr>
          <p:cNvSpPr/>
          <p:nvPr/>
        </p:nvSpPr>
        <p:spPr>
          <a:xfrm>
            <a:off x="12077704" y="2876550"/>
            <a:ext cx="114296" cy="981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74" name="Straight Connector 73">
            <a:extLst>
              <a:ext uri="{FF2B5EF4-FFF2-40B4-BE49-F238E27FC236}">
                <a16:creationId xmlns:a16="http://schemas.microsoft.com/office/drawing/2014/main" id="{912F62D2-6807-4892-AE18-2F5F5845B8FF}"/>
              </a:ext>
            </a:extLst>
          </p:cNvPr>
          <p:cNvCxnSpPr>
            <a:cxnSpLocks/>
          </p:cNvCxnSpPr>
          <p:nvPr/>
        </p:nvCxnSpPr>
        <p:spPr>
          <a:xfrm>
            <a:off x="0" y="600160"/>
            <a:ext cx="2667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8310103-468C-4571-ACFC-948C890D6F5C}"/>
              </a:ext>
            </a:extLst>
          </p:cNvPr>
          <p:cNvSpPr txBox="1"/>
          <p:nvPr/>
        </p:nvSpPr>
        <p:spPr>
          <a:xfrm>
            <a:off x="244618" y="1814014"/>
            <a:ext cx="7408420" cy="1530804"/>
          </a:xfrm>
          <a:prstGeom prst="rect">
            <a:avLst/>
          </a:prstGeom>
          <a:noFill/>
        </p:spPr>
        <p:txBody>
          <a:bodyPr wrap="square" rtlCol="0">
            <a:spAutoFit/>
          </a:bodyPr>
          <a:lstStyle/>
          <a:p>
            <a:pPr>
              <a:lnSpc>
                <a:spcPct val="150000"/>
              </a:lnSpc>
            </a:pPr>
            <a:r>
              <a:rPr lang="en-ID" sz="1600" dirty="0">
                <a:latin typeface="Source Sans Pro" panose="020B0503030403020204" pitchFamily="34" charset="0"/>
              </a:rPr>
              <a:t>The Track and Trace solution allows Governments to provide visibility and traceability in various aspects of its business. Government products can be digitally Tagged and Traced to ensure efficiency in service delivery and to curb the challenges of revenue loss due to product counterfeiting.</a:t>
            </a:r>
          </a:p>
        </p:txBody>
      </p:sp>
      <p:pic>
        <p:nvPicPr>
          <p:cNvPr id="19" name="Picture 18">
            <a:extLst>
              <a:ext uri="{FF2B5EF4-FFF2-40B4-BE49-F238E27FC236}">
                <a16:creationId xmlns:a16="http://schemas.microsoft.com/office/drawing/2014/main" id="{358B5475-6A28-4DFB-BA5A-ED3CAF5EF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96" y="250950"/>
            <a:ext cx="664515" cy="698419"/>
          </a:xfrm>
          <a:prstGeom prst="rect">
            <a:avLst/>
          </a:prstGeom>
        </p:spPr>
      </p:pic>
      <p:pic>
        <p:nvPicPr>
          <p:cNvPr id="8" name="Picture 7">
            <a:extLst>
              <a:ext uri="{FF2B5EF4-FFF2-40B4-BE49-F238E27FC236}">
                <a16:creationId xmlns:a16="http://schemas.microsoft.com/office/drawing/2014/main" id="{BD9395C3-F56A-4E73-84B6-EDA3D4337726}"/>
              </a:ext>
            </a:extLst>
          </p:cNvPr>
          <p:cNvPicPr>
            <a:picLocks noChangeAspect="1"/>
          </p:cNvPicPr>
          <p:nvPr/>
        </p:nvPicPr>
        <p:blipFill rotWithShape="1">
          <a:blip r:embed="rId3">
            <a:extLst>
              <a:ext uri="{28A0092B-C50C-407E-A947-70E740481C1C}">
                <a14:useLocalDpi xmlns:a14="http://schemas.microsoft.com/office/drawing/2010/main" val="0"/>
              </a:ext>
            </a:extLst>
          </a:blip>
          <a:srcRect l="21213" r="2486"/>
          <a:stretch/>
        </p:blipFill>
        <p:spPr>
          <a:xfrm>
            <a:off x="8006080" y="2071807"/>
            <a:ext cx="4059558" cy="2874327"/>
          </a:xfrm>
          <a:prstGeom prst="rect">
            <a:avLst/>
          </a:prstGeom>
        </p:spPr>
      </p:pic>
      <p:sp>
        <p:nvSpPr>
          <p:cNvPr id="14" name="TextBox 13">
            <a:extLst>
              <a:ext uri="{FF2B5EF4-FFF2-40B4-BE49-F238E27FC236}">
                <a16:creationId xmlns:a16="http://schemas.microsoft.com/office/drawing/2014/main" id="{AE83EBFC-F70D-4D95-AF82-F256F6B99160}"/>
              </a:ext>
            </a:extLst>
          </p:cNvPr>
          <p:cNvSpPr txBox="1"/>
          <p:nvPr/>
        </p:nvSpPr>
        <p:spPr>
          <a:xfrm>
            <a:off x="361579" y="3517782"/>
            <a:ext cx="1543050" cy="422808"/>
          </a:xfrm>
          <a:prstGeom prst="rect">
            <a:avLst/>
          </a:prstGeom>
          <a:noFill/>
        </p:spPr>
        <p:txBody>
          <a:bodyPr wrap="square" rtlCol="0">
            <a:spAutoFit/>
          </a:bodyPr>
          <a:lstStyle/>
          <a:p>
            <a:pPr>
              <a:lnSpc>
                <a:spcPct val="150000"/>
              </a:lnSpc>
            </a:pPr>
            <a:r>
              <a:rPr lang="en-ID" sz="1600" b="1" dirty="0">
                <a:latin typeface="Source Sans Pro" panose="020B0503030403020204" pitchFamily="34" charset="0"/>
              </a:rPr>
              <a:t>Applications:</a:t>
            </a:r>
          </a:p>
        </p:txBody>
      </p:sp>
      <p:sp>
        <p:nvSpPr>
          <p:cNvPr id="15" name="TextBox 14">
            <a:extLst>
              <a:ext uri="{FF2B5EF4-FFF2-40B4-BE49-F238E27FC236}">
                <a16:creationId xmlns:a16="http://schemas.microsoft.com/office/drawing/2014/main" id="{D30CD94B-6419-41F2-9B90-924E17F76992}"/>
              </a:ext>
            </a:extLst>
          </p:cNvPr>
          <p:cNvSpPr txBox="1"/>
          <p:nvPr/>
        </p:nvSpPr>
        <p:spPr>
          <a:xfrm>
            <a:off x="286266" y="3957860"/>
            <a:ext cx="7515632" cy="1530804"/>
          </a:xfrm>
          <a:prstGeom prst="rect">
            <a:avLst/>
          </a:prstGeom>
          <a:noFill/>
        </p:spPr>
        <p:txBody>
          <a:bodyPr wrap="square" rtlCol="0">
            <a:spAutoFit/>
          </a:bodyPr>
          <a:lstStyle/>
          <a:p>
            <a:pPr marL="342900" indent="-342900">
              <a:lnSpc>
                <a:spcPct val="150000"/>
              </a:lnSpc>
              <a:buAutoNum type="arabicParenR"/>
            </a:pPr>
            <a:r>
              <a:rPr lang="en-ID" sz="1600" dirty="0">
                <a:latin typeface="Source Sans Pro" panose="020B0503030403020204" pitchFamily="34" charset="0"/>
              </a:rPr>
              <a:t>Supply Chain</a:t>
            </a:r>
          </a:p>
          <a:p>
            <a:pPr marL="342900" indent="-342900">
              <a:lnSpc>
                <a:spcPct val="150000"/>
              </a:lnSpc>
              <a:buFontTx/>
              <a:buAutoNum type="arabicParenR"/>
            </a:pPr>
            <a:r>
              <a:rPr lang="en-ID" sz="1600" dirty="0">
                <a:latin typeface="Source Sans Pro" panose="020B0503030403020204" pitchFamily="34" charset="0"/>
              </a:rPr>
              <a:t>Monitor revenue generated and collected as taxes from registered products in the state</a:t>
            </a:r>
          </a:p>
          <a:p>
            <a:pPr marL="342900" indent="-342900">
              <a:lnSpc>
                <a:spcPct val="150000"/>
              </a:lnSpc>
              <a:buFontTx/>
              <a:buAutoNum type="arabicParenR"/>
            </a:pPr>
            <a:r>
              <a:rPr lang="en-ID" sz="1600" dirty="0">
                <a:latin typeface="Source Sans Pro" panose="020B0503030403020204" pitchFamily="34" charset="0"/>
              </a:rPr>
              <a:t>Manage/Resolve the issue around Ghost workers</a:t>
            </a:r>
          </a:p>
        </p:txBody>
      </p:sp>
      <p:grpSp>
        <p:nvGrpSpPr>
          <p:cNvPr id="16" name="Group 15">
            <a:extLst>
              <a:ext uri="{FF2B5EF4-FFF2-40B4-BE49-F238E27FC236}">
                <a16:creationId xmlns:a16="http://schemas.microsoft.com/office/drawing/2014/main" id="{97E45EE3-9850-4EB2-9DDD-C1898BE33798}"/>
              </a:ext>
            </a:extLst>
          </p:cNvPr>
          <p:cNvGrpSpPr/>
          <p:nvPr/>
        </p:nvGrpSpPr>
        <p:grpSpPr>
          <a:xfrm>
            <a:off x="8026400" y="6070199"/>
            <a:ext cx="4165600" cy="685570"/>
            <a:chOff x="1187450" y="3549829"/>
            <a:chExt cx="4165600" cy="1079501"/>
          </a:xfrm>
        </p:grpSpPr>
        <p:sp>
          <p:nvSpPr>
            <p:cNvPr id="17" name="Rectangle 16">
              <a:extLst>
                <a:ext uri="{FF2B5EF4-FFF2-40B4-BE49-F238E27FC236}">
                  <a16:creationId xmlns:a16="http://schemas.microsoft.com/office/drawing/2014/main" id="{FF07B148-31AA-4610-A383-30C9671BDABD}"/>
                </a:ext>
              </a:extLst>
            </p:cNvPr>
            <p:cNvSpPr/>
            <p:nvPr/>
          </p:nvSpPr>
          <p:spPr>
            <a:xfrm>
              <a:off x="1187450" y="3549829"/>
              <a:ext cx="4165600" cy="10795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highlight>
                  <a:srgbClr val="FFFF00"/>
                </a:highlight>
              </a:endParaRPr>
            </a:p>
          </p:txBody>
        </p:sp>
        <p:sp>
          <p:nvSpPr>
            <p:cNvPr id="18" name="Rectangle 17">
              <a:extLst>
                <a:ext uri="{FF2B5EF4-FFF2-40B4-BE49-F238E27FC236}">
                  <a16:creationId xmlns:a16="http://schemas.microsoft.com/office/drawing/2014/main" id="{B64AE1D0-CC64-4947-B604-832C10A46994}"/>
                </a:ext>
              </a:extLst>
            </p:cNvPr>
            <p:cNvSpPr/>
            <p:nvPr/>
          </p:nvSpPr>
          <p:spPr>
            <a:xfrm>
              <a:off x="1187450" y="3549830"/>
              <a:ext cx="1397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highlight>
                  <a:srgbClr val="FFFF00"/>
                </a:highlight>
              </a:endParaRPr>
            </a:p>
          </p:txBody>
        </p:sp>
      </p:grpSp>
      <p:sp>
        <p:nvSpPr>
          <p:cNvPr id="20" name="TextBox 19">
            <a:extLst>
              <a:ext uri="{FF2B5EF4-FFF2-40B4-BE49-F238E27FC236}">
                <a16:creationId xmlns:a16="http://schemas.microsoft.com/office/drawing/2014/main" id="{42E0A85F-80FB-4355-862B-243C0980EC08}"/>
              </a:ext>
            </a:extLst>
          </p:cNvPr>
          <p:cNvSpPr txBox="1"/>
          <p:nvPr/>
        </p:nvSpPr>
        <p:spPr>
          <a:xfrm>
            <a:off x="8294058" y="6135679"/>
            <a:ext cx="3867215" cy="523220"/>
          </a:xfrm>
          <a:prstGeom prst="rect">
            <a:avLst/>
          </a:prstGeom>
          <a:noFill/>
        </p:spPr>
        <p:txBody>
          <a:bodyPr wrap="square" rtlCol="0">
            <a:spAutoFit/>
          </a:bodyPr>
          <a:lstStyle/>
          <a:p>
            <a:r>
              <a:rPr lang="en-US" sz="1400" i="1" dirty="0"/>
              <a:t>Government can monitor and enforce revenue generation from taxes</a:t>
            </a:r>
            <a:endParaRPr lang="en-ID" sz="1400" i="1" dirty="0"/>
          </a:p>
        </p:txBody>
      </p:sp>
    </p:spTree>
    <p:extLst>
      <p:ext uri="{BB962C8B-B14F-4D97-AF65-F5344CB8AC3E}">
        <p14:creationId xmlns:p14="http://schemas.microsoft.com/office/powerpoint/2010/main" val="4163211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4000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0-#ppt_w/2"/>
                                          </p:val>
                                        </p:tav>
                                        <p:tav tm="100000">
                                          <p:val>
                                            <p:strVal val="#ppt_x"/>
                                          </p:val>
                                        </p:tav>
                                      </p:tavLst>
                                    </p:anim>
                                    <p:anim calcmode="lin" valueType="num">
                                      <p:cBhvr additive="base">
                                        <p:cTn id="8" dur="10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4" accel="20000" decel="4000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ppt_x"/>
                                          </p:val>
                                        </p:tav>
                                        <p:tav tm="100000">
                                          <p:val>
                                            <p:strVal val="#ppt_x"/>
                                          </p:val>
                                        </p:tav>
                                      </p:tavLst>
                                    </p:anim>
                                    <p:anim calcmode="lin" valueType="num">
                                      <p:cBhvr additive="base">
                                        <p:cTn id="12" dur="10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accel="20000" decel="4000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accel="20000" decel="40000" fill="hold" grpId="0"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2" accel="20000" decel="40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accel="20000" decel="4000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accel="20000" decel="4000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1000" fill="hold"/>
                                        <p:tgtEl>
                                          <p:spTgt spid="53"/>
                                        </p:tgtEl>
                                        <p:attrNameLst>
                                          <p:attrName>ppt_x</p:attrName>
                                        </p:attrNameLst>
                                      </p:cBhvr>
                                      <p:tavLst>
                                        <p:tav tm="0">
                                          <p:val>
                                            <p:strVal val="1+#ppt_w/2"/>
                                          </p:val>
                                        </p:tav>
                                        <p:tav tm="100000">
                                          <p:val>
                                            <p:strVal val="#ppt_x"/>
                                          </p:val>
                                        </p:tav>
                                      </p:tavLst>
                                    </p:anim>
                                    <p:anim calcmode="lin" valueType="num">
                                      <p:cBhvr additive="base">
                                        <p:cTn id="32" dur="1000" fill="hold"/>
                                        <p:tgtEl>
                                          <p:spTgt spid="53"/>
                                        </p:tgtEl>
                                        <p:attrNameLst>
                                          <p:attrName>ppt_y</p:attrName>
                                        </p:attrNameLst>
                                      </p:cBhvr>
                                      <p:tavLst>
                                        <p:tav tm="0">
                                          <p:val>
                                            <p:strVal val="#ppt_y"/>
                                          </p:val>
                                        </p:tav>
                                        <p:tav tm="100000">
                                          <p:val>
                                            <p:strVal val="#ppt_y"/>
                                          </p:val>
                                        </p:tav>
                                      </p:tavLst>
                                    </p:anim>
                                  </p:childTnLst>
                                </p:cTn>
                              </p:par>
                              <p:par>
                                <p:cTn id="33" presetID="2" presetClass="entr" presetSubtype="2" accel="20000" decel="4000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fill="hold"/>
                                        <p:tgtEl>
                                          <p:spTgt spid="21"/>
                                        </p:tgtEl>
                                        <p:attrNameLst>
                                          <p:attrName>ppt_x</p:attrName>
                                        </p:attrNameLst>
                                      </p:cBhvr>
                                      <p:tavLst>
                                        <p:tav tm="0">
                                          <p:val>
                                            <p:strVal val="1+#ppt_w/2"/>
                                          </p:val>
                                        </p:tav>
                                        <p:tav tm="100000">
                                          <p:val>
                                            <p:strVal val="#ppt_x"/>
                                          </p:val>
                                        </p:tav>
                                      </p:tavLst>
                                    </p:anim>
                                    <p:anim calcmode="lin" valueType="num">
                                      <p:cBhvr additive="base">
                                        <p:cTn id="36" dur="10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2" accel="20000" decel="4000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1+#ppt_w/2"/>
                                          </p:val>
                                        </p:tav>
                                        <p:tav tm="100000">
                                          <p:val>
                                            <p:strVal val="#ppt_x"/>
                                          </p:val>
                                        </p:tav>
                                      </p:tavLst>
                                    </p:anim>
                                    <p:anim calcmode="lin" valueType="num">
                                      <p:cBhvr additive="base">
                                        <p:cTn id="40" dur="10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2" accel="20000" decel="4000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1+#ppt_w/2"/>
                                          </p:val>
                                        </p:tav>
                                        <p:tav tm="100000">
                                          <p:val>
                                            <p:strVal val="#ppt_x"/>
                                          </p:val>
                                        </p:tav>
                                      </p:tavLst>
                                    </p:anim>
                                    <p:anim calcmode="lin" valueType="num">
                                      <p:cBhvr additive="base">
                                        <p:cTn id="44" dur="10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4" accel="20000" decel="4000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000" fill="hold"/>
                                        <p:tgtEl>
                                          <p:spTgt spid="16"/>
                                        </p:tgtEl>
                                        <p:attrNameLst>
                                          <p:attrName>ppt_x</p:attrName>
                                        </p:attrNameLst>
                                      </p:cBhvr>
                                      <p:tavLst>
                                        <p:tav tm="0">
                                          <p:val>
                                            <p:strVal val="#ppt_x"/>
                                          </p:val>
                                        </p:tav>
                                        <p:tav tm="100000">
                                          <p:val>
                                            <p:strVal val="#ppt_x"/>
                                          </p:val>
                                        </p:tav>
                                      </p:tavLst>
                                    </p:anim>
                                    <p:anim calcmode="lin" valueType="num">
                                      <p:cBhvr additive="base">
                                        <p:cTn id="48" dur="10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accel="20000" decel="4000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1000" fill="hold"/>
                                        <p:tgtEl>
                                          <p:spTgt spid="20"/>
                                        </p:tgtEl>
                                        <p:attrNameLst>
                                          <p:attrName>ppt_x</p:attrName>
                                        </p:attrNameLst>
                                      </p:cBhvr>
                                      <p:tavLst>
                                        <p:tav tm="0">
                                          <p:val>
                                            <p:strVal val="#ppt_x"/>
                                          </p:val>
                                        </p:tav>
                                        <p:tav tm="100000">
                                          <p:val>
                                            <p:strVal val="#ppt_x"/>
                                          </p:val>
                                        </p:tav>
                                      </p:tavLst>
                                    </p:anim>
                                    <p:anim calcmode="lin" valueType="num">
                                      <p:cBhvr additive="base">
                                        <p:cTn id="52"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P spid="38" grpId="0"/>
      <p:bldP spid="53" grpId="0" animBg="1"/>
      <p:bldP spid="21" grpId="0"/>
      <p:bldP spid="14" grpId="0"/>
      <p:bldP spid="15"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57628D88-F171-4610-8587-3B8AD68BC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143" y="1847781"/>
            <a:ext cx="4692550" cy="3519412"/>
          </a:xfrm>
          <a:prstGeom prst="rect">
            <a:avLst/>
          </a:prstGeom>
        </p:spPr>
      </p:pic>
      <p:sp>
        <p:nvSpPr>
          <p:cNvPr id="2" name="Text Placeholder 1">
            <a:extLst>
              <a:ext uri="{FF2B5EF4-FFF2-40B4-BE49-F238E27FC236}">
                <a16:creationId xmlns:a16="http://schemas.microsoft.com/office/drawing/2014/main" id="{9ECC6E0C-E204-4FA9-BE10-05ACC1541044}"/>
              </a:ext>
            </a:extLst>
          </p:cNvPr>
          <p:cNvSpPr>
            <a:spLocks noGrp="1"/>
          </p:cNvSpPr>
          <p:nvPr>
            <p:ph type="body" sz="quarter" idx="16"/>
          </p:nvPr>
        </p:nvSpPr>
        <p:spPr>
          <a:xfrm>
            <a:off x="535349" y="979504"/>
            <a:ext cx="5344456" cy="836518"/>
          </a:xfrm>
        </p:spPr>
        <p:txBody>
          <a:bodyPr>
            <a:noAutofit/>
          </a:bodyPr>
          <a:lstStyle/>
          <a:p>
            <a:r>
              <a:rPr lang="en-US" dirty="0">
                <a:latin typeface="Rale"/>
              </a:rPr>
              <a:t>Government </a:t>
            </a:r>
            <a:r>
              <a:rPr lang="en-US" dirty="0">
                <a:solidFill>
                  <a:srgbClr val="259954"/>
                </a:solidFill>
                <a:latin typeface="Rale"/>
              </a:rPr>
              <a:t>As a Platform</a:t>
            </a:r>
            <a:endParaRPr lang="en-ID" dirty="0">
              <a:solidFill>
                <a:srgbClr val="259954"/>
              </a:solidFill>
              <a:latin typeface="Rale"/>
            </a:endParaRPr>
          </a:p>
        </p:txBody>
      </p:sp>
      <p:cxnSp>
        <p:nvCxnSpPr>
          <p:cNvPr id="12" name="Straight Connector 11">
            <a:extLst>
              <a:ext uri="{FF2B5EF4-FFF2-40B4-BE49-F238E27FC236}">
                <a16:creationId xmlns:a16="http://schemas.microsoft.com/office/drawing/2014/main" id="{8FF12F0B-4465-4398-8D08-F4F1F4C3C3F1}"/>
              </a:ext>
            </a:extLst>
          </p:cNvPr>
          <p:cNvCxnSpPr>
            <a:cxnSpLocks/>
          </p:cNvCxnSpPr>
          <p:nvPr/>
        </p:nvCxnSpPr>
        <p:spPr>
          <a:xfrm>
            <a:off x="11002963" y="564229"/>
            <a:ext cx="118903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660C134-B513-4C4E-A5D2-279C24CB8AE8}"/>
              </a:ext>
            </a:extLst>
          </p:cNvPr>
          <p:cNvSpPr/>
          <p:nvPr/>
        </p:nvSpPr>
        <p:spPr>
          <a:xfrm>
            <a:off x="12077704" y="2876550"/>
            <a:ext cx="114296" cy="981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74" name="Straight Connector 73">
            <a:extLst>
              <a:ext uri="{FF2B5EF4-FFF2-40B4-BE49-F238E27FC236}">
                <a16:creationId xmlns:a16="http://schemas.microsoft.com/office/drawing/2014/main" id="{912F62D2-6807-4892-AE18-2F5F5845B8FF}"/>
              </a:ext>
            </a:extLst>
          </p:cNvPr>
          <p:cNvCxnSpPr>
            <a:cxnSpLocks/>
          </p:cNvCxnSpPr>
          <p:nvPr/>
        </p:nvCxnSpPr>
        <p:spPr>
          <a:xfrm>
            <a:off x="0" y="600160"/>
            <a:ext cx="2667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49EF2EA-3417-428C-8018-4EE3D90B03B2}"/>
              </a:ext>
            </a:extLst>
          </p:cNvPr>
          <p:cNvSpPr txBox="1"/>
          <p:nvPr/>
        </p:nvSpPr>
        <p:spPr>
          <a:xfrm>
            <a:off x="382948" y="1847781"/>
            <a:ext cx="7104971" cy="2062103"/>
          </a:xfrm>
          <a:prstGeom prst="rect">
            <a:avLst/>
          </a:prstGeom>
          <a:noFill/>
        </p:spPr>
        <p:txBody>
          <a:bodyPr wrap="square" rtlCol="0">
            <a:spAutoFit/>
          </a:bodyPr>
          <a:lstStyle/>
          <a:p>
            <a:pPr marL="171450" indent="-171450" algn="just">
              <a:buFont typeface="Arial" panose="020B0604020202020204" pitchFamily="34" charset="0"/>
              <a:buChar char="•"/>
            </a:pPr>
            <a:r>
              <a:rPr lang="en-US" sz="1600" dirty="0">
                <a:latin typeface="Source Sans Pro" panose="020B0503030403020204" pitchFamily="34" charset="0"/>
              </a:rPr>
              <a:t>Government as a Platform is a common core infrastructure of shared digital systems, technology and processes on which it’s easy to build brilliant, user-centric government services.</a:t>
            </a:r>
          </a:p>
          <a:p>
            <a:pPr marL="171450" indent="-171450" algn="just">
              <a:buFont typeface="Arial" panose="020B0604020202020204" pitchFamily="34" charset="0"/>
              <a:buChar char="•"/>
            </a:pPr>
            <a:r>
              <a:rPr lang="en-US" sz="1600" dirty="0">
                <a:latin typeface="Source Sans Pro" panose="020B0503030403020204" pitchFamily="34" charset="0"/>
              </a:rPr>
              <a:t>This will be a route to better public services; the breaking down of organizational silos; as a toolkit for civil servants; an open platform to build upon; as new public infrastructure</a:t>
            </a:r>
          </a:p>
          <a:p>
            <a:pPr marL="171450" indent="-171450" algn="just">
              <a:buFont typeface="Arial" panose="020B0604020202020204" pitchFamily="34" charset="0"/>
              <a:buChar char="•"/>
            </a:pPr>
            <a:r>
              <a:rPr lang="en-US" sz="1600" dirty="0">
                <a:latin typeface="Source Sans Pro" panose="020B0503030403020204" pitchFamily="34" charset="0"/>
              </a:rPr>
              <a:t>NSPM will build and host a </a:t>
            </a:r>
            <a:r>
              <a:rPr lang="en-US" sz="1600" b="1" dirty="0">
                <a:latin typeface="Source Sans Pro" panose="020B0503030403020204" pitchFamily="34" charset="0"/>
              </a:rPr>
              <a:t>SECURED, INTEGRATED </a:t>
            </a:r>
            <a:r>
              <a:rPr lang="en-US" sz="1600" dirty="0">
                <a:latin typeface="Source Sans Pro" panose="020B0503030403020204" pitchFamily="34" charset="0"/>
              </a:rPr>
              <a:t>platform for the Ministry to host all other parastatals and a one stop platform for Government resources</a:t>
            </a:r>
          </a:p>
        </p:txBody>
      </p:sp>
      <p:pic>
        <p:nvPicPr>
          <p:cNvPr id="26" name="Picture 25">
            <a:extLst>
              <a:ext uri="{FF2B5EF4-FFF2-40B4-BE49-F238E27FC236}">
                <a16:creationId xmlns:a16="http://schemas.microsoft.com/office/drawing/2014/main" id="{866381F2-D55F-407D-9089-215D18894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96" y="250950"/>
            <a:ext cx="664515" cy="698419"/>
          </a:xfrm>
          <a:prstGeom prst="rect">
            <a:avLst/>
          </a:prstGeom>
        </p:spPr>
      </p:pic>
      <p:grpSp>
        <p:nvGrpSpPr>
          <p:cNvPr id="28" name="Group 27">
            <a:extLst>
              <a:ext uri="{FF2B5EF4-FFF2-40B4-BE49-F238E27FC236}">
                <a16:creationId xmlns:a16="http://schemas.microsoft.com/office/drawing/2014/main" id="{F3950DDC-BDB4-47F6-BEB5-ADDA190AF7D4}"/>
              </a:ext>
            </a:extLst>
          </p:cNvPr>
          <p:cNvGrpSpPr/>
          <p:nvPr/>
        </p:nvGrpSpPr>
        <p:grpSpPr>
          <a:xfrm>
            <a:off x="535349" y="4465511"/>
            <a:ext cx="6392419" cy="685570"/>
            <a:chOff x="1187450" y="3549829"/>
            <a:chExt cx="4165600" cy="1079501"/>
          </a:xfrm>
        </p:grpSpPr>
        <p:sp>
          <p:nvSpPr>
            <p:cNvPr id="29" name="Rectangle 28">
              <a:extLst>
                <a:ext uri="{FF2B5EF4-FFF2-40B4-BE49-F238E27FC236}">
                  <a16:creationId xmlns:a16="http://schemas.microsoft.com/office/drawing/2014/main" id="{352D50F2-6895-48DF-B5EB-2253E617237A}"/>
                </a:ext>
              </a:extLst>
            </p:cNvPr>
            <p:cNvSpPr/>
            <p:nvPr/>
          </p:nvSpPr>
          <p:spPr>
            <a:xfrm>
              <a:off x="1187450" y="3549829"/>
              <a:ext cx="4165600" cy="10795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Rectangle 29">
              <a:extLst>
                <a:ext uri="{FF2B5EF4-FFF2-40B4-BE49-F238E27FC236}">
                  <a16:creationId xmlns:a16="http://schemas.microsoft.com/office/drawing/2014/main" id="{5DA59FC3-B183-473C-9EB9-8D805787BCE2}"/>
                </a:ext>
              </a:extLst>
            </p:cNvPr>
            <p:cNvSpPr/>
            <p:nvPr/>
          </p:nvSpPr>
          <p:spPr>
            <a:xfrm>
              <a:off x="1187450" y="3549830"/>
              <a:ext cx="1397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sp>
        <p:nvSpPr>
          <p:cNvPr id="31" name="TextBox 30">
            <a:extLst>
              <a:ext uri="{FF2B5EF4-FFF2-40B4-BE49-F238E27FC236}">
                <a16:creationId xmlns:a16="http://schemas.microsoft.com/office/drawing/2014/main" id="{78F0069C-7C53-4EB3-918A-9C24CA038ED5}"/>
              </a:ext>
            </a:extLst>
          </p:cNvPr>
          <p:cNvSpPr txBox="1"/>
          <p:nvPr/>
        </p:nvSpPr>
        <p:spPr>
          <a:xfrm>
            <a:off x="784953" y="4697111"/>
            <a:ext cx="5870761" cy="307777"/>
          </a:xfrm>
          <a:prstGeom prst="rect">
            <a:avLst/>
          </a:prstGeom>
          <a:noFill/>
        </p:spPr>
        <p:txBody>
          <a:bodyPr wrap="square" rtlCol="0">
            <a:spAutoFit/>
          </a:bodyPr>
          <a:lstStyle/>
          <a:p>
            <a:r>
              <a:rPr lang="en-US" sz="1400" i="1" dirty="0"/>
              <a:t>A single window for all Government Resources</a:t>
            </a:r>
            <a:endParaRPr lang="en-ID" sz="1400" i="1" dirty="0"/>
          </a:p>
        </p:txBody>
      </p:sp>
    </p:spTree>
    <p:extLst>
      <p:ext uri="{BB962C8B-B14F-4D97-AF65-F5344CB8AC3E}">
        <p14:creationId xmlns:p14="http://schemas.microsoft.com/office/powerpoint/2010/main" val="1225530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4000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0-#ppt_w/2"/>
                                          </p:val>
                                        </p:tav>
                                        <p:tav tm="100000">
                                          <p:val>
                                            <p:strVal val="#ppt_x"/>
                                          </p:val>
                                        </p:tav>
                                      </p:tavLst>
                                    </p:anim>
                                    <p:anim calcmode="lin" valueType="num">
                                      <p:cBhvr additive="base">
                                        <p:cTn id="8" dur="10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4" accel="20000" decel="4000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2" accel="20000" decel="4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20000" decel="4000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1+#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2" accel="20000" decel="4000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1+#ppt_w/2"/>
                                          </p:val>
                                        </p:tav>
                                        <p:tav tm="100000">
                                          <p:val>
                                            <p:strVal val="#ppt_x"/>
                                          </p:val>
                                        </p:tav>
                                      </p:tavLst>
                                    </p:anim>
                                    <p:anim calcmode="lin" valueType="num">
                                      <p:cBhvr additive="base">
                                        <p:cTn id="24" dur="1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4" accel="20000" decel="4000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accel="20000" decel="4000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3" grpId="0" animBg="1"/>
      <p:bldP spid="21"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7C63977-0049-4480-B29A-D98BBE25752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411" r="23411"/>
          <a:stretch>
            <a:fillRect/>
          </a:stretch>
        </p:blipFill>
        <p:spPr>
          <a:custGeom>
            <a:avLst/>
            <a:gdLst>
              <a:gd name="T0" fmla="*/ 0 w 6781800"/>
              <a:gd name="T1" fmla="*/ 0 h 6858000"/>
              <a:gd name="T2" fmla="*/ 6781800 w 6781800"/>
              <a:gd name="T3" fmla="*/ 0 h 6858000"/>
              <a:gd name="T4" fmla="*/ 6781800 w 6781800"/>
              <a:gd name="T5" fmla="*/ 6858000 h 6858000"/>
              <a:gd name="T6" fmla="*/ 0 w 6781800"/>
              <a:gd name="T7" fmla="*/ 6858000 h 6858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81800" h="6858000">
                <a:moveTo>
                  <a:pt x="0" y="0"/>
                </a:moveTo>
                <a:lnTo>
                  <a:pt x="6781800" y="0"/>
                </a:lnTo>
                <a:lnTo>
                  <a:pt x="6781800" y="6858000"/>
                </a:lnTo>
                <a:lnTo>
                  <a:pt x="0" y="6858000"/>
                </a:lnTo>
                <a:lnTo>
                  <a:pt x="0" y="0"/>
                </a:lnTo>
                <a:close/>
              </a:path>
            </a:pathLst>
          </a:custGeom>
        </p:spPr>
      </p:pic>
      <p:sp>
        <p:nvSpPr>
          <p:cNvPr id="2" name="Rectangle 1">
            <a:extLst>
              <a:ext uri="{FF2B5EF4-FFF2-40B4-BE49-F238E27FC236}">
                <a16:creationId xmlns:a16="http://schemas.microsoft.com/office/drawing/2014/main" id="{7DE5AB61-0CD6-4E17-839A-54D9E4EB5B2F}"/>
              </a:ext>
            </a:extLst>
          </p:cNvPr>
          <p:cNvSpPr/>
          <p:nvPr/>
        </p:nvSpPr>
        <p:spPr>
          <a:xfrm>
            <a:off x="5337544" y="282575"/>
            <a:ext cx="6571881" cy="6292850"/>
          </a:xfrm>
          <a:prstGeom prst="rect">
            <a:avLst/>
          </a:prstGeom>
          <a:solidFill>
            <a:srgbClr val="0088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132" name="TextBox 7">
            <a:extLst>
              <a:ext uri="{FF2B5EF4-FFF2-40B4-BE49-F238E27FC236}">
                <a16:creationId xmlns:a16="http://schemas.microsoft.com/office/drawing/2014/main" id="{9494ABB1-FA4E-4766-BC99-9EC5B4B43ED9}"/>
              </a:ext>
            </a:extLst>
          </p:cNvPr>
          <p:cNvSpPr txBox="1">
            <a:spLocks noChangeArrowheads="1"/>
          </p:cNvSpPr>
          <p:nvPr/>
        </p:nvSpPr>
        <p:spPr bwMode="auto">
          <a:xfrm>
            <a:off x="6267081" y="1890712"/>
            <a:ext cx="4801412" cy="300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eaLnBrk="1" hangingPunct="1">
              <a:lnSpc>
                <a:spcPct val="150000"/>
              </a:lnSpc>
              <a:buFont typeface="Wingdings" panose="05000000000000000000" pitchFamily="2" charset="2"/>
              <a:buChar char="ü"/>
            </a:pPr>
            <a:r>
              <a:rPr lang="en-US" altLang="en-US" sz="1600" dirty="0">
                <a:solidFill>
                  <a:schemeClr val="bg1"/>
                </a:solidFill>
                <a:latin typeface="Source Sans Pro" panose="020B0503030403020204" pitchFamily="34" charset="0"/>
                <a:cs typeface="Open Sans" pitchFamily="34" charset="0"/>
              </a:rPr>
              <a:t>State-of-the-art machines and equipment to produce highly secured documents</a:t>
            </a:r>
          </a:p>
          <a:p>
            <a:pPr marL="285750" indent="-285750" eaLnBrk="1" hangingPunct="1">
              <a:lnSpc>
                <a:spcPct val="150000"/>
              </a:lnSpc>
              <a:buFont typeface="Wingdings" panose="05000000000000000000" pitchFamily="2" charset="2"/>
              <a:buChar char="ü"/>
            </a:pPr>
            <a:r>
              <a:rPr lang="en-US" altLang="en-US" sz="1600" dirty="0">
                <a:solidFill>
                  <a:schemeClr val="bg1"/>
                </a:solidFill>
                <a:latin typeface="Source Sans Pro" panose="020B0503030403020204" pitchFamily="34" charset="0"/>
                <a:cs typeface="Open Sans" pitchFamily="34" charset="0"/>
              </a:rPr>
              <a:t>Years of experience as Nigeria’s Number one Security Printing House</a:t>
            </a:r>
          </a:p>
          <a:p>
            <a:pPr marL="285750" indent="-285750" eaLnBrk="1" hangingPunct="1">
              <a:lnSpc>
                <a:spcPct val="150000"/>
              </a:lnSpc>
              <a:buFont typeface="Wingdings" panose="05000000000000000000" pitchFamily="2" charset="2"/>
              <a:buChar char="ü"/>
            </a:pPr>
            <a:r>
              <a:rPr lang="en-US" altLang="en-US" sz="1600" dirty="0">
                <a:solidFill>
                  <a:schemeClr val="bg1"/>
                </a:solidFill>
                <a:latin typeface="Source Sans Pro" panose="020B0503030403020204" pitchFamily="34" charset="0"/>
                <a:cs typeface="Open Sans" pitchFamily="34" charset="0"/>
              </a:rPr>
              <a:t>Experience and dedicated staff</a:t>
            </a:r>
          </a:p>
          <a:p>
            <a:pPr marL="285750" indent="-285750" eaLnBrk="1" hangingPunct="1">
              <a:lnSpc>
                <a:spcPct val="150000"/>
              </a:lnSpc>
              <a:buFont typeface="Wingdings" panose="05000000000000000000" pitchFamily="2" charset="2"/>
              <a:buChar char="ü"/>
            </a:pPr>
            <a:r>
              <a:rPr lang="en-US" altLang="en-US" sz="1600" dirty="0">
                <a:solidFill>
                  <a:schemeClr val="bg1"/>
                </a:solidFill>
                <a:latin typeface="Source Sans Pro" panose="020B0503030403020204" pitchFamily="34" charset="0"/>
                <a:cs typeface="Open Sans" pitchFamily="34" charset="0"/>
              </a:rPr>
              <a:t>Attention to detail and excellent service delivery</a:t>
            </a:r>
          </a:p>
          <a:p>
            <a:pPr marL="285750" indent="-285750" eaLnBrk="1" hangingPunct="1">
              <a:lnSpc>
                <a:spcPct val="150000"/>
              </a:lnSpc>
              <a:buFont typeface="Wingdings" panose="05000000000000000000" pitchFamily="2" charset="2"/>
              <a:buChar char="ü"/>
            </a:pPr>
            <a:r>
              <a:rPr lang="en-US" altLang="en-US" sz="1600" dirty="0">
                <a:solidFill>
                  <a:schemeClr val="bg1"/>
                </a:solidFill>
                <a:latin typeface="Source Sans Pro" panose="020B0503030403020204" pitchFamily="34" charset="0"/>
                <a:cs typeface="Open Sans" pitchFamily="34" charset="0"/>
              </a:rPr>
              <a:t>A good track of satisfied customers</a:t>
            </a:r>
          </a:p>
          <a:p>
            <a:pPr marL="285750" indent="-285750" eaLnBrk="1" hangingPunct="1">
              <a:lnSpc>
                <a:spcPct val="150000"/>
              </a:lnSpc>
              <a:buFont typeface="Wingdings" panose="05000000000000000000" pitchFamily="2" charset="2"/>
              <a:buChar char="ü"/>
            </a:pPr>
            <a:endParaRPr lang="en-US" altLang="en-US" sz="1600" dirty="0">
              <a:solidFill>
                <a:schemeClr val="bg1"/>
              </a:solidFill>
              <a:latin typeface="Source Sans Pro" panose="020B0503030403020204" pitchFamily="34" charset="0"/>
              <a:cs typeface="Open Sans" pitchFamily="34" charset="0"/>
            </a:endParaRPr>
          </a:p>
        </p:txBody>
      </p:sp>
      <p:sp>
        <p:nvSpPr>
          <p:cNvPr id="48139" name="TextBox 15">
            <a:extLst>
              <a:ext uri="{FF2B5EF4-FFF2-40B4-BE49-F238E27FC236}">
                <a16:creationId xmlns:a16="http://schemas.microsoft.com/office/drawing/2014/main" id="{C9CB1DE2-C209-4091-B55B-27D13AE35345}"/>
              </a:ext>
            </a:extLst>
          </p:cNvPr>
          <p:cNvSpPr txBox="1">
            <a:spLocks noChangeArrowheads="1"/>
          </p:cNvSpPr>
          <p:nvPr/>
        </p:nvSpPr>
        <p:spPr bwMode="auto">
          <a:xfrm>
            <a:off x="6116161" y="838696"/>
            <a:ext cx="34451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b="1" dirty="0">
                <a:solidFill>
                  <a:schemeClr val="bg1"/>
                </a:solidFill>
                <a:latin typeface="Open Sans" pitchFamily="34" charset="0"/>
                <a:cs typeface="Open Sans" pitchFamily="34" charset="0"/>
              </a:rPr>
              <a:t>Why NSPM?</a:t>
            </a:r>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1D6E709-62DE-4453-BB56-C486191A9BD0}"/>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6388" r="36388"/>
          <a:stretch>
            <a:fillRect/>
          </a:stretch>
        </p:blipFill>
        <p:spPr>
          <a:xfrm>
            <a:off x="0" y="0"/>
            <a:ext cx="4591050" cy="6870700"/>
          </a:xfrm>
        </p:spPr>
      </p:pic>
      <p:sp>
        <p:nvSpPr>
          <p:cNvPr id="2" name="Text Placeholder 1">
            <a:extLst>
              <a:ext uri="{FF2B5EF4-FFF2-40B4-BE49-F238E27FC236}">
                <a16:creationId xmlns:a16="http://schemas.microsoft.com/office/drawing/2014/main" id="{E2560719-8685-4F2B-9395-C8B43C0536FC}"/>
              </a:ext>
            </a:extLst>
          </p:cNvPr>
          <p:cNvSpPr>
            <a:spLocks noGrp="1"/>
          </p:cNvSpPr>
          <p:nvPr>
            <p:ph type="body" sz="quarter" idx="11"/>
          </p:nvPr>
        </p:nvSpPr>
        <p:spPr>
          <a:xfrm>
            <a:off x="4687503" y="530173"/>
            <a:ext cx="5254625" cy="666750"/>
          </a:xfrm>
        </p:spPr>
        <p:txBody>
          <a:bodyPr>
            <a:normAutofit/>
          </a:bodyPr>
          <a:lstStyle/>
          <a:p>
            <a:r>
              <a:rPr lang="en-US" dirty="0">
                <a:solidFill>
                  <a:srgbClr val="259954"/>
                </a:solidFill>
              </a:rPr>
              <a:t>About</a:t>
            </a:r>
            <a:r>
              <a:rPr lang="en-US" dirty="0">
                <a:solidFill>
                  <a:srgbClr val="8FC740"/>
                </a:solidFill>
              </a:rPr>
              <a:t> </a:t>
            </a:r>
            <a:r>
              <a:rPr lang="en-US" dirty="0">
                <a:solidFill>
                  <a:schemeClr val="bg1">
                    <a:lumMod val="50000"/>
                  </a:schemeClr>
                </a:solidFill>
              </a:rPr>
              <a:t>NSPM</a:t>
            </a:r>
          </a:p>
        </p:txBody>
      </p:sp>
      <p:sp>
        <p:nvSpPr>
          <p:cNvPr id="24" name="Rectangle 23">
            <a:extLst>
              <a:ext uri="{FF2B5EF4-FFF2-40B4-BE49-F238E27FC236}">
                <a16:creationId xmlns:a16="http://schemas.microsoft.com/office/drawing/2014/main" id="{54650F11-2719-419A-99CD-DB6DDD9E0129}"/>
              </a:ext>
            </a:extLst>
          </p:cNvPr>
          <p:cNvSpPr/>
          <p:nvPr/>
        </p:nvSpPr>
        <p:spPr>
          <a:xfrm>
            <a:off x="1264849" y="5461371"/>
            <a:ext cx="3331348" cy="1409700"/>
          </a:xfrm>
          <a:prstGeom prst="rect">
            <a:avLst/>
          </a:prstGeom>
          <a:solidFill>
            <a:schemeClr val="tx2">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27" name="Straight Connector 26">
            <a:extLst>
              <a:ext uri="{FF2B5EF4-FFF2-40B4-BE49-F238E27FC236}">
                <a16:creationId xmlns:a16="http://schemas.microsoft.com/office/drawing/2014/main" id="{51F15865-91B6-4A1A-A011-3F8C669272AF}"/>
              </a:ext>
            </a:extLst>
          </p:cNvPr>
          <p:cNvCxnSpPr>
            <a:cxnSpLocks/>
          </p:cNvCxnSpPr>
          <p:nvPr/>
        </p:nvCxnSpPr>
        <p:spPr>
          <a:xfrm>
            <a:off x="3407160" y="6025600"/>
            <a:ext cx="118903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EB26E5C2-C3F2-4AC1-984D-C856242CB493}"/>
              </a:ext>
            </a:extLst>
          </p:cNvPr>
          <p:cNvSpPr/>
          <p:nvPr/>
        </p:nvSpPr>
        <p:spPr>
          <a:xfrm>
            <a:off x="7858125" y="6025600"/>
            <a:ext cx="4333875" cy="832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Isosceles Triangle 57">
            <a:extLst>
              <a:ext uri="{FF2B5EF4-FFF2-40B4-BE49-F238E27FC236}">
                <a16:creationId xmlns:a16="http://schemas.microsoft.com/office/drawing/2014/main" id="{2968C82A-BA1F-4CD8-8D50-E1B4562A552F}"/>
              </a:ext>
            </a:extLst>
          </p:cNvPr>
          <p:cNvSpPr/>
          <p:nvPr/>
        </p:nvSpPr>
        <p:spPr>
          <a:xfrm rot="10800000">
            <a:off x="11724330" y="6445567"/>
            <a:ext cx="321570" cy="27721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TextBox 58">
            <a:extLst>
              <a:ext uri="{FF2B5EF4-FFF2-40B4-BE49-F238E27FC236}">
                <a16:creationId xmlns:a16="http://schemas.microsoft.com/office/drawing/2014/main" id="{F7BA0DB9-4768-4080-A628-CE6D3AC0ACB8}"/>
              </a:ext>
            </a:extLst>
          </p:cNvPr>
          <p:cNvSpPr txBox="1"/>
          <p:nvPr/>
        </p:nvSpPr>
        <p:spPr>
          <a:xfrm>
            <a:off x="4687503" y="1404489"/>
            <a:ext cx="7399037" cy="4485459"/>
          </a:xfrm>
          <a:prstGeom prst="rect">
            <a:avLst/>
          </a:prstGeom>
          <a:noFill/>
        </p:spPr>
        <p:txBody>
          <a:bodyPr wrap="square" rtlCol="0">
            <a:spAutoFit/>
          </a:bodyPr>
          <a:lstStyle/>
          <a:p>
            <a:pPr>
              <a:lnSpc>
                <a:spcPct val="150000"/>
              </a:lnSpc>
            </a:pPr>
            <a:r>
              <a:rPr lang="en-US" sz="1600" dirty="0"/>
              <a:t>The Nigerian Security Printing and Minting PLC apart from being the foremost in Africa, is the only full-fledged security printing organization in the whole of African sub-region.</a:t>
            </a:r>
          </a:p>
          <a:p>
            <a:pPr>
              <a:lnSpc>
                <a:spcPct val="150000"/>
              </a:lnSpc>
            </a:pPr>
            <a:endParaRPr lang="en-US" sz="1600" dirty="0"/>
          </a:p>
          <a:p>
            <a:pPr>
              <a:lnSpc>
                <a:spcPct val="150000"/>
              </a:lnSpc>
            </a:pPr>
            <a:r>
              <a:rPr lang="en-US" sz="1600" dirty="0"/>
              <a:t>Since 1965 when The MINT, as we are known, began full operation, we have been producing currency notes and coins for the Central Bank of Nigeria as well as a wide range of security documents for federal, state and local government establishments, commercial banks, blue chip companies amongst others.</a:t>
            </a:r>
          </a:p>
          <a:p>
            <a:pPr>
              <a:lnSpc>
                <a:spcPct val="150000"/>
              </a:lnSpc>
            </a:pPr>
            <a:endParaRPr lang="en-US" sz="1600" dirty="0"/>
          </a:p>
          <a:p>
            <a:pPr>
              <a:lnSpc>
                <a:spcPct val="150000"/>
              </a:lnSpc>
            </a:pPr>
            <a:r>
              <a:rPr lang="en-US" sz="1600" dirty="0"/>
              <a:t>With a Staff strength of over 1,000, the Mint is positioned to meeting the currency production of the Nigerian Government as well as demands of the West African sub region with superior currency products that meets world standards.</a:t>
            </a:r>
          </a:p>
        </p:txBody>
      </p:sp>
      <p:sp>
        <p:nvSpPr>
          <p:cNvPr id="10" name="Rectangle 9">
            <a:extLst>
              <a:ext uri="{FF2B5EF4-FFF2-40B4-BE49-F238E27FC236}">
                <a16:creationId xmlns:a16="http://schemas.microsoft.com/office/drawing/2014/main" id="{81856134-06CF-4D08-91F5-DC8DFC2DFB5F}"/>
              </a:ext>
            </a:extLst>
          </p:cNvPr>
          <p:cNvSpPr/>
          <p:nvPr/>
        </p:nvSpPr>
        <p:spPr>
          <a:xfrm>
            <a:off x="4262550" y="6671363"/>
            <a:ext cx="321548" cy="1127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a:extLst>
              <a:ext uri="{FF2B5EF4-FFF2-40B4-BE49-F238E27FC236}">
                <a16:creationId xmlns:a16="http://schemas.microsoft.com/office/drawing/2014/main" id="{47CF4653-CE7A-4F96-82A3-A2A3A8831E6B}"/>
              </a:ext>
            </a:extLst>
          </p:cNvPr>
          <p:cNvSpPr txBox="1"/>
          <p:nvPr/>
        </p:nvSpPr>
        <p:spPr>
          <a:xfrm>
            <a:off x="1989522" y="6294535"/>
            <a:ext cx="2396810" cy="369332"/>
          </a:xfrm>
          <a:prstGeom prst="rect">
            <a:avLst/>
          </a:prstGeom>
          <a:noFill/>
        </p:spPr>
        <p:txBody>
          <a:bodyPr wrap="none" rtlCol="0">
            <a:spAutoFit/>
          </a:bodyPr>
          <a:lstStyle/>
          <a:p>
            <a:r>
              <a:rPr lang="en-US" dirty="0">
                <a:solidFill>
                  <a:schemeClr val="bg1"/>
                </a:solidFill>
              </a:rPr>
              <a:t>NSPMC Building, Abuja</a:t>
            </a:r>
          </a:p>
        </p:txBody>
      </p:sp>
    </p:spTree>
    <p:extLst>
      <p:ext uri="{BB962C8B-B14F-4D97-AF65-F5344CB8AC3E}">
        <p14:creationId xmlns:p14="http://schemas.microsoft.com/office/powerpoint/2010/main" val="19992026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4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accel="20000" decel="4000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ppt_x"/>
                                          </p:val>
                                        </p:tav>
                                        <p:tav tm="100000">
                                          <p:val>
                                            <p:strVal val="#ppt_x"/>
                                          </p:val>
                                        </p:tav>
                                      </p:tavLst>
                                    </p:anim>
                                    <p:anim calcmode="lin" valueType="num">
                                      <p:cBhvr additive="base">
                                        <p:cTn id="12" dur="10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8" accel="20000" decel="4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accel="20000" decel="4000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1000" fill="hold"/>
                                        <p:tgtEl>
                                          <p:spTgt spid="47"/>
                                        </p:tgtEl>
                                        <p:attrNameLst>
                                          <p:attrName>ppt_x</p:attrName>
                                        </p:attrNameLst>
                                      </p:cBhvr>
                                      <p:tavLst>
                                        <p:tav tm="0">
                                          <p:val>
                                            <p:strVal val="#ppt_x"/>
                                          </p:val>
                                        </p:tav>
                                        <p:tav tm="100000">
                                          <p:val>
                                            <p:strVal val="#ppt_x"/>
                                          </p:val>
                                        </p:tav>
                                      </p:tavLst>
                                    </p:anim>
                                    <p:anim calcmode="lin" valueType="num">
                                      <p:cBhvr additive="base">
                                        <p:cTn id="20" dur="10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accel="20000" decel="4000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1000" fill="hold"/>
                                        <p:tgtEl>
                                          <p:spTgt spid="58"/>
                                        </p:tgtEl>
                                        <p:attrNameLst>
                                          <p:attrName>ppt_x</p:attrName>
                                        </p:attrNameLst>
                                      </p:cBhvr>
                                      <p:tavLst>
                                        <p:tav tm="0">
                                          <p:val>
                                            <p:strVal val="#ppt_x"/>
                                          </p:val>
                                        </p:tav>
                                        <p:tav tm="100000">
                                          <p:val>
                                            <p:strVal val="#ppt_x"/>
                                          </p:val>
                                        </p:tav>
                                      </p:tavLst>
                                    </p:anim>
                                    <p:anim calcmode="lin" valueType="num">
                                      <p:cBhvr additive="base">
                                        <p:cTn id="24" dur="1000" fill="hold"/>
                                        <p:tgtEl>
                                          <p:spTgt spid="58"/>
                                        </p:tgtEl>
                                        <p:attrNameLst>
                                          <p:attrName>ppt_y</p:attrName>
                                        </p:attrNameLst>
                                      </p:cBhvr>
                                      <p:tavLst>
                                        <p:tav tm="0">
                                          <p:val>
                                            <p:strVal val="1+#ppt_h/2"/>
                                          </p:val>
                                        </p:tav>
                                        <p:tav tm="100000">
                                          <p:val>
                                            <p:strVal val="#ppt_y"/>
                                          </p:val>
                                        </p:tav>
                                      </p:tavLst>
                                    </p:anim>
                                  </p:childTnLst>
                                </p:cTn>
                              </p:par>
                              <p:par>
                                <p:cTn id="25" presetID="2" presetClass="entr" presetSubtype="2" accel="20000" decel="40000" fill="hold" grpId="0" nodeType="with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 calcmode="lin" valueType="num">
                                      <p:cBhvr additive="base">
                                        <p:cTn id="27"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2">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accel="20000" decel="4000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1000" fill="hold"/>
                                        <p:tgtEl>
                                          <p:spTgt spid="59"/>
                                        </p:tgtEl>
                                        <p:attrNameLst>
                                          <p:attrName>ppt_x</p:attrName>
                                        </p:attrNameLst>
                                      </p:cBhvr>
                                      <p:tavLst>
                                        <p:tav tm="0">
                                          <p:val>
                                            <p:strVal val="1+#ppt_w/2"/>
                                          </p:val>
                                        </p:tav>
                                        <p:tav tm="100000">
                                          <p:val>
                                            <p:strVal val="#ppt_x"/>
                                          </p:val>
                                        </p:tav>
                                      </p:tavLst>
                                    </p:anim>
                                    <p:anim calcmode="lin" valueType="num">
                                      <p:cBhvr additive="base">
                                        <p:cTn id="32" dur="10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animBg="1"/>
      <p:bldP spid="47" grpId="0" animBg="1"/>
      <p:bldP spid="58" grpId="0" animBg="1"/>
      <p:bldP spid="59"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rgbClr val="F5F5F5"/>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B37501-4A93-453A-A97C-EB979274433A}"/>
              </a:ext>
            </a:extLst>
          </p:cNvPr>
          <p:cNvSpPr txBox="1"/>
          <p:nvPr/>
        </p:nvSpPr>
        <p:spPr>
          <a:xfrm>
            <a:off x="2011613" y="267879"/>
            <a:ext cx="8232575" cy="707886"/>
          </a:xfrm>
          <a:prstGeom prst="rect">
            <a:avLst/>
          </a:prstGeom>
          <a:noFill/>
        </p:spPr>
        <p:txBody>
          <a:bodyPr wrap="none">
            <a:spAutoFit/>
          </a:bodyPr>
          <a:lstStyle/>
          <a:p>
            <a:pPr algn="ctr" eaLnBrk="1" fontAlgn="auto" hangingPunct="1">
              <a:spcBef>
                <a:spcPts val="0"/>
              </a:spcBef>
              <a:spcAft>
                <a:spcPts val="0"/>
              </a:spcAft>
              <a:defRPr/>
            </a:pPr>
            <a:r>
              <a:rPr lang="en-US" sz="4000" b="1" dirty="0">
                <a:solidFill>
                  <a:srgbClr val="59B146"/>
                </a:solidFill>
                <a:latin typeface="Open Sans" panose="020B0606030504020204" pitchFamily="34" charset="0"/>
                <a:ea typeface="Open Sans" panose="020B0606030504020204" pitchFamily="34" charset="0"/>
                <a:cs typeface="Open Sans" panose="020B0606030504020204" pitchFamily="34" charset="0"/>
              </a:rPr>
              <a:t>OUR CUSTOMERS,</a:t>
            </a:r>
            <a:r>
              <a:rPr lang="en-US" sz="4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OUR PRIORITY</a:t>
            </a:r>
          </a:p>
        </p:txBody>
      </p:sp>
      <p:sp>
        <p:nvSpPr>
          <p:cNvPr id="4" name="Rectangle 3">
            <a:extLst>
              <a:ext uri="{FF2B5EF4-FFF2-40B4-BE49-F238E27FC236}">
                <a16:creationId xmlns:a16="http://schemas.microsoft.com/office/drawing/2014/main" id="{68F885F5-521A-4365-8136-152A2626E9D6}"/>
              </a:ext>
            </a:extLst>
          </p:cNvPr>
          <p:cNvSpPr/>
          <p:nvPr/>
        </p:nvSpPr>
        <p:spPr>
          <a:xfrm>
            <a:off x="0" y="1177786"/>
            <a:ext cx="12192000" cy="1809750"/>
          </a:xfrm>
          <a:prstGeom prst="rect">
            <a:avLst/>
          </a:prstGeom>
          <a:solidFill>
            <a:srgbClr val="0088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012" name="Rectangle 4">
            <a:extLst>
              <a:ext uri="{FF2B5EF4-FFF2-40B4-BE49-F238E27FC236}">
                <a16:creationId xmlns:a16="http://schemas.microsoft.com/office/drawing/2014/main" id="{477EDBC3-6AB1-447C-AFC3-C6487F77B710}"/>
              </a:ext>
            </a:extLst>
          </p:cNvPr>
          <p:cNvSpPr>
            <a:spLocks noChangeArrowheads="1"/>
          </p:cNvSpPr>
          <p:nvPr/>
        </p:nvSpPr>
        <p:spPr bwMode="auto">
          <a:xfrm>
            <a:off x="1584325" y="1591270"/>
            <a:ext cx="9023350" cy="116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1600" dirty="0">
                <a:solidFill>
                  <a:schemeClr val="bg1"/>
                </a:solidFill>
                <a:latin typeface="Source Sans Pro" panose="020B0503030403020204" pitchFamily="34" charset="0"/>
                <a:cs typeface="Lato" pitchFamily="34" charset="0"/>
              </a:rPr>
              <a:t>Over the years, we have partnered with Federal, State and Local Governments to deliver world-class security documents and solutions. We take pride in going above and beyond for our customers.</a:t>
            </a:r>
          </a:p>
          <a:p>
            <a:pPr algn="ctr" eaLnBrk="1" hangingPunct="1">
              <a:lnSpc>
                <a:spcPct val="150000"/>
              </a:lnSpc>
            </a:pPr>
            <a:r>
              <a:rPr lang="en-US" altLang="en-US" sz="1600" dirty="0">
                <a:solidFill>
                  <a:schemeClr val="bg1"/>
                </a:solidFill>
                <a:latin typeface="Source Sans Pro" panose="020B0503030403020204" pitchFamily="34" charset="0"/>
                <a:cs typeface="Lato" pitchFamily="34" charset="0"/>
              </a:rPr>
              <a:t>Some of our customers include:</a:t>
            </a:r>
            <a:endParaRPr lang="id-ID" altLang="en-US" sz="1600" dirty="0">
              <a:solidFill>
                <a:schemeClr val="bg1"/>
              </a:solidFill>
              <a:latin typeface="Source Sans Pro" panose="020B0503030403020204" pitchFamily="34" charset="0"/>
              <a:cs typeface="Lato" pitchFamily="34" charset="0"/>
            </a:endParaRPr>
          </a:p>
        </p:txBody>
      </p:sp>
      <p:pic>
        <p:nvPicPr>
          <p:cNvPr id="6" name="Picture 5">
            <a:extLst>
              <a:ext uri="{FF2B5EF4-FFF2-40B4-BE49-F238E27FC236}">
                <a16:creationId xmlns:a16="http://schemas.microsoft.com/office/drawing/2014/main" id="{BCEEB0EF-9FA7-4080-A33C-3B0CDF3F19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08015" y="5126999"/>
            <a:ext cx="1032681" cy="1032681"/>
          </a:xfrm>
          <a:prstGeom prst="rect">
            <a:avLst/>
          </a:prstGeom>
        </p:spPr>
      </p:pic>
      <p:pic>
        <p:nvPicPr>
          <p:cNvPr id="8" name="Picture 7">
            <a:extLst>
              <a:ext uri="{FF2B5EF4-FFF2-40B4-BE49-F238E27FC236}">
                <a16:creationId xmlns:a16="http://schemas.microsoft.com/office/drawing/2014/main" id="{BAFB0AC2-5A07-49B8-9BBF-F09B65C8737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78953" y="3427066"/>
            <a:ext cx="1534253" cy="860460"/>
          </a:xfrm>
          <a:prstGeom prst="rect">
            <a:avLst/>
          </a:prstGeom>
        </p:spPr>
      </p:pic>
      <p:pic>
        <p:nvPicPr>
          <p:cNvPr id="10" name="Picture 9">
            <a:extLst>
              <a:ext uri="{FF2B5EF4-FFF2-40B4-BE49-F238E27FC236}">
                <a16:creationId xmlns:a16="http://schemas.microsoft.com/office/drawing/2014/main" id="{893DAB10-5D14-4951-B8F8-232C1057FE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2213" y="3564542"/>
            <a:ext cx="1107575" cy="1107575"/>
          </a:xfrm>
          <a:prstGeom prst="rect">
            <a:avLst/>
          </a:prstGeom>
        </p:spPr>
      </p:pic>
      <p:pic>
        <p:nvPicPr>
          <p:cNvPr id="12" name="Picture 11">
            <a:extLst>
              <a:ext uri="{FF2B5EF4-FFF2-40B4-BE49-F238E27FC236}">
                <a16:creationId xmlns:a16="http://schemas.microsoft.com/office/drawing/2014/main" id="{CF72D82B-8E29-4656-B9A0-1FCFB660BCA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34594" y="5173143"/>
            <a:ext cx="1107576" cy="915596"/>
          </a:xfrm>
          <a:prstGeom prst="rect">
            <a:avLst/>
          </a:prstGeom>
        </p:spPr>
      </p:pic>
      <p:pic>
        <p:nvPicPr>
          <p:cNvPr id="14" name="Picture 13">
            <a:extLst>
              <a:ext uri="{FF2B5EF4-FFF2-40B4-BE49-F238E27FC236}">
                <a16:creationId xmlns:a16="http://schemas.microsoft.com/office/drawing/2014/main" id="{A472882C-0D94-47CF-A26F-B3F4887197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1207" y="3449896"/>
            <a:ext cx="1301535" cy="1301535"/>
          </a:xfrm>
          <a:prstGeom prst="rect">
            <a:avLst/>
          </a:prstGeom>
        </p:spPr>
      </p:pic>
      <p:pic>
        <p:nvPicPr>
          <p:cNvPr id="16" name="Picture 15">
            <a:extLst>
              <a:ext uri="{FF2B5EF4-FFF2-40B4-BE49-F238E27FC236}">
                <a16:creationId xmlns:a16="http://schemas.microsoft.com/office/drawing/2014/main" id="{760ECF49-290F-48A9-8318-1F6AF2A7F41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853569" y="3397315"/>
            <a:ext cx="1625431" cy="1084150"/>
          </a:xfrm>
          <a:prstGeom prst="rect">
            <a:avLst/>
          </a:prstGeom>
        </p:spPr>
      </p:pic>
      <p:pic>
        <p:nvPicPr>
          <p:cNvPr id="18" name="Picture 17">
            <a:extLst>
              <a:ext uri="{FF2B5EF4-FFF2-40B4-BE49-F238E27FC236}">
                <a16:creationId xmlns:a16="http://schemas.microsoft.com/office/drawing/2014/main" id="{DBDF49F0-CC54-4FF9-BF98-0951C891EE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61178" y="5079408"/>
            <a:ext cx="915344" cy="915344"/>
          </a:xfrm>
          <a:prstGeom prst="rect">
            <a:avLst/>
          </a:prstGeom>
        </p:spPr>
      </p:pic>
      <p:pic>
        <p:nvPicPr>
          <p:cNvPr id="20" name="Picture 19">
            <a:extLst>
              <a:ext uri="{FF2B5EF4-FFF2-40B4-BE49-F238E27FC236}">
                <a16:creationId xmlns:a16="http://schemas.microsoft.com/office/drawing/2014/main" id="{DE89F24F-2284-4E24-BF30-54D1F0E69B3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810173" y="3579570"/>
            <a:ext cx="1107576" cy="1107576"/>
          </a:xfrm>
          <a:prstGeom prst="rect">
            <a:avLst/>
          </a:prstGeom>
        </p:spPr>
      </p:pic>
      <p:pic>
        <p:nvPicPr>
          <p:cNvPr id="22" name="Picture 21">
            <a:extLst>
              <a:ext uri="{FF2B5EF4-FFF2-40B4-BE49-F238E27FC236}">
                <a16:creationId xmlns:a16="http://schemas.microsoft.com/office/drawing/2014/main" id="{5789F629-9625-4FB2-A332-F56D4351E1B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95740" y="4943825"/>
            <a:ext cx="1003598" cy="1003598"/>
          </a:xfrm>
          <a:prstGeom prst="rect">
            <a:avLst/>
          </a:prstGeom>
        </p:spPr>
      </p:pic>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A776D9A-EA2C-4CBF-A8FE-99AA7D4EFFE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3689" b="23689"/>
          <a:stretch>
            <a:fillRect/>
          </a:stretch>
        </p:blipFill>
        <p:spPr/>
      </p:pic>
      <p:sp>
        <p:nvSpPr>
          <p:cNvPr id="3" name="Text Placeholder 2">
            <a:extLst>
              <a:ext uri="{FF2B5EF4-FFF2-40B4-BE49-F238E27FC236}">
                <a16:creationId xmlns:a16="http://schemas.microsoft.com/office/drawing/2014/main" id="{17AEE983-C9BC-492E-8325-802276D22893}"/>
              </a:ext>
            </a:extLst>
          </p:cNvPr>
          <p:cNvSpPr>
            <a:spLocks noGrp="1"/>
          </p:cNvSpPr>
          <p:nvPr>
            <p:ph type="body" sz="quarter" idx="12"/>
          </p:nvPr>
        </p:nvSpPr>
        <p:spPr>
          <a:xfrm>
            <a:off x="954313" y="1384299"/>
            <a:ext cx="3476171" cy="1794329"/>
          </a:xfrm>
        </p:spPr>
        <p:txBody>
          <a:bodyPr/>
          <a:lstStyle/>
          <a:p>
            <a:r>
              <a:rPr lang="en-US" dirty="0">
                <a:solidFill>
                  <a:schemeClr val="tx1"/>
                </a:solidFill>
              </a:rPr>
              <a:t>Contact US</a:t>
            </a:r>
          </a:p>
        </p:txBody>
      </p:sp>
      <p:pic>
        <p:nvPicPr>
          <p:cNvPr id="9" name="Picture Placeholder 8">
            <a:extLst>
              <a:ext uri="{FF2B5EF4-FFF2-40B4-BE49-F238E27FC236}">
                <a16:creationId xmlns:a16="http://schemas.microsoft.com/office/drawing/2014/main" id="{54C1F5A3-0787-4A67-957E-D3036895F604}"/>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6832" b="6832"/>
          <a:stretch>
            <a:fillRect/>
          </a:stretch>
        </p:blipFill>
        <p:spPr/>
      </p:pic>
      <p:pic>
        <p:nvPicPr>
          <p:cNvPr id="7" name="Picture 6">
            <a:extLst>
              <a:ext uri="{FF2B5EF4-FFF2-40B4-BE49-F238E27FC236}">
                <a16:creationId xmlns:a16="http://schemas.microsoft.com/office/drawing/2014/main" id="{5300E95F-8652-47BE-BB46-BEB24F3B1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9226" y="1457722"/>
            <a:ext cx="1299949" cy="1366274"/>
          </a:xfrm>
          <a:prstGeom prst="rect">
            <a:avLst/>
          </a:prstGeom>
        </p:spPr>
      </p:pic>
      <p:sp>
        <p:nvSpPr>
          <p:cNvPr id="10" name="TextBox 9">
            <a:extLst>
              <a:ext uri="{FF2B5EF4-FFF2-40B4-BE49-F238E27FC236}">
                <a16:creationId xmlns:a16="http://schemas.microsoft.com/office/drawing/2014/main" id="{B1F320B8-08C8-48FA-980A-2B4B67D9E681}"/>
              </a:ext>
            </a:extLst>
          </p:cNvPr>
          <p:cNvSpPr txBox="1"/>
          <p:nvPr/>
        </p:nvSpPr>
        <p:spPr>
          <a:xfrm>
            <a:off x="3624943" y="4825978"/>
            <a:ext cx="5251759" cy="1696042"/>
          </a:xfrm>
          <a:prstGeom prst="rect">
            <a:avLst/>
          </a:prstGeom>
          <a:noFill/>
        </p:spPr>
        <p:txBody>
          <a:bodyPr wrap="none" rtlCol="0">
            <a:spAutoFit/>
          </a:bodyPr>
          <a:lstStyle/>
          <a:p>
            <a:pPr>
              <a:lnSpc>
                <a:spcPct val="150000"/>
              </a:lnSpc>
            </a:pPr>
            <a:r>
              <a:rPr lang="en-US" sz="2400" b="1" dirty="0">
                <a:solidFill>
                  <a:srgbClr val="00B050"/>
                </a:solidFill>
              </a:rPr>
              <a:t>Email: </a:t>
            </a:r>
            <a:r>
              <a:rPr lang="en-US" sz="2400" dirty="0"/>
              <a:t>Tunji.Kazeem@mintnigeria.com</a:t>
            </a:r>
            <a:endParaRPr lang="en-US" sz="2400" b="1" dirty="0"/>
          </a:p>
          <a:p>
            <a:pPr>
              <a:lnSpc>
                <a:spcPct val="150000"/>
              </a:lnSpc>
            </a:pPr>
            <a:r>
              <a:rPr lang="en-US" sz="2400" b="1" dirty="0">
                <a:solidFill>
                  <a:srgbClr val="00B050"/>
                </a:solidFill>
              </a:rPr>
              <a:t>Phone Number: </a:t>
            </a:r>
            <a:r>
              <a:rPr lang="en-US" sz="2400" dirty="0"/>
              <a:t>+234 90 3000 2378</a:t>
            </a:r>
            <a:endParaRPr lang="en-US" sz="2400" b="1" dirty="0">
              <a:solidFill>
                <a:srgbClr val="00B050"/>
              </a:solidFill>
            </a:endParaRPr>
          </a:p>
          <a:p>
            <a:pPr>
              <a:lnSpc>
                <a:spcPct val="150000"/>
              </a:lnSpc>
            </a:pPr>
            <a:r>
              <a:rPr lang="en-US" sz="2400" b="1" dirty="0">
                <a:solidFill>
                  <a:srgbClr val="00B050"/>
                </a:solidFill>
              </a:rPr>
              <a:t>Website: </a:t>
            </a:r>
            <a:r>
              <a:rPr lang="en-US" sz="2400" dirty="0"/>
              <a:t>www.mintnigeria.com</a:t>
            </a:r>
          </a:p>
        </p:txBody>
      </p:sp>
    </p:spTree>
    <p:extLst>
      <p:ext uri="{BB962C8B-B14F-4D97-AF65-F5344CB8AC3E}">
        <p14:creationId xmlns:p14="http://schemas.microsoft.com/office/powerpoint/2010/main" val="3180325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2361D8A-C3EB-4E4C-ADB9-FBB4719A78A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28" b="1628"/>
          <a:stretch>
            <a:fillRect/>
          </a:stretch>
        </p:blipFill>
        <p:spPr/>
      </p:pic>
      <p:sp>
        <p:nvSpPr>
          <p:cNvPr id="14" name="Rectangle: Top Corners Rounded 13">
            <a:extLst>
              <a:ext uri="{FF2B5EF4-FFF2-40B4-BE49-F238E27FC236}">
                <a16:creationId xmlns:a16="http://schemas.microsoft.com/office/drawing/2014/main" id="{3411669F-6A1D-4501-BC85-0E14711C053E}"/>
              </a:ext>
            </a:extLst>
          </p:cNvPr>
          <p:cNvSpPr/>
          <p:nvPr/>
        </p:nvSpPr>
        <p:spPr>
          <a:xfrm rot="16200000" flipH="1">
            <a:off x="6771507" y="519113"/>
            <a:ext cx="4468762" cy="5819775"/>
          </a:xfrm>
          <a:prstGeom prst="round2SameRect">
            <a:avLst>
              <a:gd name="adj1" fmla="val 50000"/>
              <a:gd name="adj2" fmla="val 0"/>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grpSp>
        <p:nvGrpSpPr>
          <p:cNvPr id="15" name="Group 14">
            <a:extLst>
              <a:ext uri="{FF2B5EF4-FFF2-40B4-BE49-F238E27FC236}">
                <a16:creationId xmlns:a16="http://schemas.microsoft.com/office/drawing/2014/main" id="{04123CA2-3D16-4102-B616-12CC05998687}"/>
              </a:ext>
            </a:extLst>
          </p:cNvPr>
          <p:cNvGrpSpPr/>
          <p:nvPr/>
        </p:nvGrpSpPr>
        <p:grpSpPr>
          <a:xfrm flipH="1">
            <a:off x="6247617" y="2240537"/>
            <a:ext cx="5354449" cy="2080211"/>
            <a:chOff x="853317" y="1791193"/>
            <a:chExt cx="5354449" cy="2080211"/>
          </a:xfrm>
        </p:grpSpPr>
        <p:sp>
          <p:nvSpPr>
            <p:cNvPr id="16" name="TextBox 15">
              <a:extLst>
                <a:ext uri="{FF2B5EF4-FFF2-40B4-BE49-F238E27FC236}">
                  <a16:creationId xmlns:a16="http://schemas.microsoft.com/office/drawing/2014/main" id="{A1FE7A90-E6E6-4DEC-B3D6-98657463EFE2}"/>
                </a:ext>
              </a:extLst>
            </p:cNvPr>
            <p:cNvSpPr txBox="1"/>
            <p:nvPr/>
          </p:nvSpPr>
          <p:spPr>
            <a:xfrm>
              <a:off x="853317" y="2013972"/>
              <a:ext cx="5354449" cy="1857432"/>
            </a:xfrm>
            <a:prstGeom prst="rect">
              <a:avLst/>
            </a:prstGeom>
            <a:noFill/>
          </p:spPr>
          <p:txBody>
            <a:bodyPr wrap="square" rtlCol="0">
              <a:spAutoFit/>
            </a:bodyPr>
            <a:lstStyle/>
            <a:p>
              <a:pPr algn="r">
                <a:lnSpc>
                  <a:spcPct val="70000"/>
                </a:lnSpc>
              </a:pPr>
              <a:r>
                <a:rPr lang="en-US" sz="4000" dirty="0">
                  <a:gradFill>
                    <a:gsLst>
                      <a:gs pos="0">
                        <a:schemeClr val="accent1"/>
                      </a:gs>
                      <a:gs pos="100000">
                        <a:schemeClr val="accent1">
                          <a:lumMod val="75000"/>
                        </a:schemeClr>
                      </a:gs>
                    </a:gsLst>
                    <a:lin ang="0" scaled="1"/>
                  </a:gradFill>
                  <a:latin typeface="Poppins Light" panose="00000400000000000000" pitchFamily="2" charset="0"/>
                </a:rPr>
                <a:t>THANK YOU</a:t>
              </a:r>
            </a:p>
            <a:p>
              <a:pPr algn="r">
                <a:lnSpc>
                  <a:spcPct val="70000"/>
                </a:lnSpc>
              </a:pPr>
              <a:r>
                <a:rPr lang="en-US" sz="6000" dirty="0">
                  <a:gradFill>
                    <a:gsLst>
                      <a:gs pos="0">
                        <a:schemeClr val="accent1"/>
                      </a:gs>
                      <a:gs pos="100000">
                        <a:schemeClr val="accent1">
                          <a:lumMod val="75000"/>
                        </a:schemeClr>
                      </a:gs>
                    </a:gsLst>
                    <a:lin ang="0" scaled="1"/>
                  </a:gradFill>
                  <a:latin typeface="Poppins ExtraBold" panose="00000900000000000000" pitchFamily="2" charset="0"/>
                </a:rPr>
                <a:t>FOR YOR</a:t>
              </a:r>
            </a:p>
            <a:p>
              <a:pPr algn="r">
                <a:lnSpc>
                  <a:spcPct val="70000"/>
                </a:lnSpc>
              </a:pPr>
              <a:r>
                <a:rPr lang="en-US" sz="6000" dirty="0">
                  <a:gradFill>
                    <a:gsLst>
                      <a:gs pos="0">
                        <a:schemeClr val="accent1"/>
                      </a:gs>
                      <a:gs pos="100000">
                        <a:schemeClr val="accent1">
                          <a:lumMod val="75000"/>
                        </a:schemeClr>
                      </a:gs>
                    </a:gsLst>
                    <a:lin ang="0" scaled="1"/>
                  </a:gradFill>
                  <a:latin typeface="Poppins ExtraBold" panose="00000900000000000000" pitchFamily="2" charset="0"/>
                </a:rPr>
                <a:t>ATTENTION</a:t>
              </a:r>
            </a:p>
          </p:txBody>
        </p:sp>
        <p:cxnSp>
          <p:nvCxnSpPr>
            <p:cNvPr id="18" name="Straight Connector 17">
              <a:extLst>
                <a:ext uri="{FF2B5EF4-FFF2-40B4-BE49-F238E27FC236}">
                  <a16:creationId xmlns:a16="http://schemas.microsoft.com/office/drawing/2014/main" id="{65645AE5-7700-49F6-80C5-BE97BB59D23B}"/>
                </a:ext>
              </a:extLst>
            </p:cNvPr>
            <p:cNvCxnSpPr>
              <a:cxnSpLocks/>
            </p:cNvCxnSpPr>
            <p:nvPr/>
          </p:nvCxnSpPr>
          <p:spPr>
            <a:xfrm>
              <a:off x="988142" y="1791193"/>
              <a:ext cx="35297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6B412244-595B-4E00-956A-85DC2818F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970" y="3259035"/>
            <a:ext cx="664515" cy="698419"/>
          </a:xfrm>
          <a:prstGeom prst="rect">
            <a:avLst/>
          </a:prstGeom>
        </p:spPr>
      </p:pic>
      <p:sp>
        <p:nvSpPr>
          <p:cNvPr id="8" name="TextBox 8">
            <a:extLst>
              <a:ext uri="{FF2B5EF4-FFF2-40B4-BE49-F238E27FC236}">
                <a16:creationId xmlns:a16="http://schemas.microsoft.com/office/drawing/2014/main" id="{228BD99C-19A0-4DF3-9631-8F93D4EC0A06}"/>
              </a:ext>
            </a:extLst>
          </p:cNvPr>
          <p:cNvSpPr txBox="1">
            <a:spLocks noChangeArrowheads="1"/>
          </p:cNvSpPr>
          <p:nvPr/>
        </p:nvSpPr>
        <p:spPr bwMode="auto">
          <a:xfrm>
            <a:off x="3803650" y="6018582"/>
            <a:ext cx="4249881" cy="584775"/>
          </a:xfrm>
          <a:prstGeom prst="rect">
            <a:avLst/>
          </a:prstGeom>
          <a:solidFill>
            <a:srgbClr val="00B050"/>
          </a:solid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a:solidFill>
                  <a:schemeClr val="bg1"/>
                </a:solidFill>
                <a:latin typeface="+mn-lt"/>
                <a:cs typeface="Open Sans" pitchFamily="34" charset="0"/>
              </a:rPr>
              <a:t>Let us partner with you!</a:t>
            </a:r>
          </a:p>
        </p:txBody>
      </p:sp>
    </p:spTree>
    <p:extLst>
      <p:ext uri="{BB962C8B-B14F-4D97-AF65-F5344CB8AC3E}">
        <p14:creationId xmlns:p14="http://schemas.microsoft.com/office/powerpoint/2010/main" val="2326267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4F6AD2-3AD0-4A4E-8B5A-8512E4206A88}"/>
              </a:ext>
            </a:extLst>
          </p:cNvPr>
          <p:cNvSpPr txBox="1"/>
          <p:nvPr/>
        </p:nvSpPr>
        <p:spPr>
          <a:xfrm>
            <a:off x="3309605" y="481949"/>
            <a:ext cx="5452134" cy="5324535"/>
          </a:xfrm>
          <a:prstGeom prst="rect">
            <a:avLst/>
          </a:prstGeom>
          <a:noFill/>
        </p:spPr>
        <p:txBody>
          <a:bodyPr wrap="none" rtlCol="0">
            <a:spAutoFit/>
          </a:bodyPr>
          <a:lstStyle/>
          <a:p>
            <a:r>
              <a:rPr lang="en-US" sz="34000" dirty="0">
                <a:solidFill>
                  <a:srgbClr val="259954"/>
                </a:solidFill>
                <a:latin typeface="Abadi" panose="020B0604020104020204" pitchFamily="34" charset="0"/>
              </a:rPr>
              <a:t>58</a:t>
            </a:r>
          </a:p>
        </p:txBody>
      </p:sp>
      <p:sp>
        <p:nvSpPr>
          <p:cNvPr id="3" name="TextBox 2">
            <a:extLst>
              <a:ext uri="{FF2B5EF4-FFF2-40B4-BE49-F238E27FC236}">
                <a16:creationId xmlns:a16="http://schemas.microsoft.com/office/drawing/2014/main" id="{1EEE7CE4-AF3C-40EF-A33D-94ACF9444EBE}"/>
              </a:ext>
            </a:extLst>
          </p:cNvPr>
          <p:cNvSpPr txBox="1"/>
          <p:nvPr/>
        </p:nvSpPr>
        <p:spPr>
          <a:xfrm>
            <a:off x="8218606" y="4049341"/>
            <a:ext cx="1502334" cy="584775"/>
          </a:xfrm>
          <a:prstGeom prst="rect">
            <a:avLst/>
          </a:prstGeom>
          <a:noFill/>
        </p:spPr>
        <p:txBody>
          <a:bodyPr wrap="square" rtlCol="0">
            <a:spAutoFit/>
          </a:bodyPr>
          <a:lstStyle/>
          <a:p>
            <a:pPr algn="r"/>
            <a:r>
              <a:rPr lang="en-US" sz="3200" b="1" dirty="0"/>
              <a:t>YEARS </a:t>
            </a:r>
          </a:p>
        </p:txBody>
      </p:sp>
      <p:pic>
        <p:nvPicPr>
          <p:cNvPr id="4" name="Picture 3">
            <a:extLst>
              <a:ext uri="{FF2B5EF4-FFF2-40B4-BE49-F238E27FC236}">
                <a16:creationId xmlns:a16="http://schemas.microsoft.com/office/drawing/2014/main" id="{1A8FFCEC-7F3C-4B0C-B812-E42D83D9C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657" y="1782355"/>
            <a:ext cx="1299949" cy="1366274"/>
          </a:xfrm>
          <a:prstGeom prst="rect">
            <a:avLst/>
          </a:prstGeom>
        </p:spPr>
      </p:pic>
      <p:sp>
        <p:nvSpPr>
          <p:cNvPr id="5" name="Rectangle 4">
            <a:extLst>
              <a:ext uri="{FF2B5EF4-FFF2-40B4-BE49-F238E27FC236}">
                <a16:creationId xmlns:a16="http://schemas.microsoft.com/office/drawing/2014/main" id="{91806560-4118-4B01-988C-E562F4D85D88}"/>
              </a:ext>
            </a:extLst>
          </p:cNvPr>
          <p:cNvSpPr/>
          <p:nvPr/>
        </p:nvSpPr>
        <p:spPr>
          <a:xfrm>
            <a:off x="4194832" y="4748837"/>
            <a:ext cx="5452134" cy="11376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DF387E2-474F-442A-BC76-CBC1B591AE42}"/>
              </a:ext>
            </a:extLst>
          </p:cNvPr>
          <p:cNvSpPr txBox="1"/>
          <p:nvPr/>
        </p:nvSpPr>
        <p:spPr>
          <a:xfrm>
            <a:off x="4260522" y="4730391"/>
            <a:ext cx="5161914" cy="1200329"/>
          </a:xfrm>
          <a:prstGeom prst="rect">
            <a:avLst/>
          </a:prstGeom>
          <a:noFill/>
        </p:spPr>
        <p:txBody>
          <a:bodyPr wrap="square" rtlCol="0">
            <a:spAutoFit/>
          </a:bodyPr>
          <a:lstStyle/>
          <a:p>
            <a:pPr algn="r"/>
            <a:r>
              <a:rPr lang="en-US" sz="7200" dirty="0">
                <a:solidFill>
                  <a:schemeClr val="bg1"/>
                </a:solidFill>
              </a:rPr>
              <a:t>EXCELLENCE</a:t>
            </a:r>
          </a:p>
        </p:txBody>
      </p:sp>
      <p:sp>
        <p:nvSpPr>
          <p:cNvPr id="7" name="TextBox 6">
            <a:extLst>
              <a:ext uri="{FF2B5EF4-FFF2-40B4-BE49-F238E27FC236}">
                <a16:creationId xmlns:a16="http://schemas.microsoft.com/office/drawing/2014/main" id="{F7C6755C-C4E4-40EE-B15D-63C519271E6F}"/>
              </a:ext>
            </a:extLst>
          </p:cNvPr>
          <p:cNvSpPr txBox="1"/>
          <p:nvPr/>
        </p:nvSpPr>
        <p:spPr>
          <a:xfrm>
            <a:off x="3416216" y="4994784"/>
            <a:ext cx="655949" cy="769441"/>
          </a:xfrm>
          <a:prstGeom prst="rect">
            <a:avLst/>
          </a:prstGeom>
          <a:noFill/>
        </p:spPr>
        <p:txBody>
          <a:bodyPr wrap="none" rtlCol="0">
            <a:spAutoFit/>
          </a:bodyPr>
          <a:lstStyle/>
          <a:p>
            <a:r>
              <a:rPr lang="en-US" sz="4400" dirty="0">
                <a:latin typeface="Bradley Hand ITC" panose="03070402050302030203" pitchFamily="66" charset="0"/>
              </a:rPr>
              <a:t>of</a:t>
            </a:r>
          </a:p>
        </p:txBody>
      </p:sp>
      <p:sp>
        <p:nvSpPr>
          <p:cNvPr id="9" name="TextBox 8">
            <a:extLst>
              <a:ext uri="{FF2B5EF4-FFF2-40B4-BE49-F238E27FC236}">
                <a16:creationId xmlns:a16="http://schemas.microsoft.com/office/drawing/2014/main" id="{390F4B64-1788-4ABC-8E70-AAE5CB02C652}"/>
              </a:ext>
            </a:extLst>
          </p:cNvPr>
          <p:cNvSpPr txBox="1"/>
          <p:nvPr/>
        </p:nvSpPr>
        <p:spPr>
          <a:xfrm>
            <a:off x="9687075" y="297283"/>
            <a:ext cx="1503680" cy="369332"/>
          </a:xfrm>
          <a:prstGeom prst="rect">
            <a:avLst/>
          </a:prstGeom>
          <a:noFill/>
          <a:ln>
            <a:solidFill>
              <a:schemeClr val="accent1"/>
            </a:solidFill>
          </a:ln>
        </p:spPr>
        <p:txBody>
          <a:bodyPr wrap="square">
            <a:spAutoFit/>
          </a:bodyPr>
          <a:lstStyle/>
          <a:p>
            <a:r>
              <a:rPr lang="en-US" dirty="0">
                <a:solidFill>
                  <a:srgbClr val="259954"/>
                </a:solidFill>
              </a:rPr>
              <a:t>About</a:t>
            </a:r>
            <a:r>
              <a:rPr lang="en-US" dirty="0">
                <a:solidFill>
                  <a:srgbClr val="8FC740"/>
                </a:solidFill>
              </a:rPr>
              <a:t> </a:t>
            </a:r>
            <a:r>
              <a:rPr lang="en-US" dirty="0">
                <a:solidFill>
                  <a:schemeClr val="bg1">
                    <a:lumMod val="50000"/>
                  </a:schemeClr>
                </a:solidFill>
              </a:rPr>
              <a:t>NSPM</a:t>
            </a:r>
          </a:p>
        </p:txBody>
      </p:sp>
    </p:spTree>
    <p:extLst>
      <p:ext uri="{BB962C8B-B14F-4D97-AF65-F5344CB8AC3E}">
        <p14:creationId xmlns:p14="http://schemas.microsoft.com/office/powerpoint/2010/main" val="112509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t3.gstatic.com/images?q=tbn:ANd9GcTaP6sGv-P77Z2_Woh-jiJjBf8UdaVF6zvEYKlXAZulz3zmbc5I"/>
          <p:cNvPicPr>
            <a:picLocks noChangeAspect="1" noChangeArrowheads="1"/>
          </p:cNvPicPr>
          <p:nvPr/>
        </p:nvPicPr>
        <p:blipFill>
          <a:blip r:embed="rId3" cstate="print"/>
          <a:srcRect/>
          <a:stretch>
            <a:fillRect/>
          </a:stretch>
        </p:blipFill>
        <p:spPr bwMode="auto">
          <a:xfrm>
            <a:off x="9064494" y="3234950"/>
            <a:ext cx="1485452" cy="1763974"/>
          </a:xfrm>
          <a:prstGeom prst="rect">
            <a:avLst/>
          </a:prstGeom>
          <a:noFill/>
        </p:spPr>
      </p:pic>
      <p:sp>
        <p:nvSpPr>
          <p:cNvPr id="2055" name="AutoShape 7" descr="data:image/jpeg;base64,/9j/4AAQSkZJRgABAQAAAQABAAD/2wCEAAkGBwgHBgkIBwgKCgkLDRYPDQwMDRsUFRAWIB0iIiAdHx8kKDQsJCYxJx8fLT0tMTU3Ojo6Iys/RD84QzQ5OjcBCgoKDQwNGg8PGjclHyU3Nzc3Nzc3Nzc3Nzc3Nzc3Nzc3Nzc3Nzc3Nzc3Nzc3Nzc3Nzc3Nzc3Nzc3Nzc3Nzc3N//AABEIAFkAaAMBIgACEQEDEQH/xAAcAAACAgMBAQAAAAAAAAAAAAAABQYHAgMEAQj/xAA7EAABAwMCBQEGBAMHBQAAAAABAgMEAAUREiEGEzFBUWEHFCJxkbEVMoGhUsHRIyQzNENy8DVCRGKC/8QAGQEAAwEBAQAAAAAAAAAAAAAAAAIDBAEF/8QAKxEAAgICAQMDAQkBAAAAAAAAAAECEQMhBBITMSJhgbEVMkFCUXGRocEU/9oADAMBAAIRAxEAPwC8aKKKACiiigBZxHeWLDaX7jKbcW2yN0tjJJ7fL51WVk444ivPFMRhCm0MOup/u6EgpCM75OM7DJzn+lNPbbLS1bbfE5rmX3iospIwtKQMk+cEj61V0eU5CkJlQnXmHEj4VAKGn9RjHeoZJtSpHqcLBCWOUnV+5LONGZHDl+Ji36VImOoK3nAopW34CiD47dqccXcWX+0T7eITvKjuxWnEIWkK15Tk6iQSTkY61AHHFygt55anXHPiWtRKio+TmsJU+TcS0qfKfkcsAJKtSsDxvnz09al3PNG98VLo66ei+eCeJ2+J7WqQGFMvMq5byeqdWP8AtPcVIqpj2NTEN8STImt1sPMFaWycJWUkZ28jP3q561QdqzwuRjWPI4rwFFFFMRCiiigApBxHeTCPIYeQyoDW88sZ5aMdtjlRp/UFvduelP3lLgaUoEOJOPi06QQMnzjGBXGwQPm/+7ouwlv6k6dMNkFxRB7EAYz0zt0zv3qX22V71GSpak84DDqEgjQrxg7io6iOqQnXDlOsSARqSlfwuJ+Xmu+3NPyromS8ptIjI0fCFBxROchQzgDoe/TY0sJdSs61RXntmdadv8FkAcxmOSpRPQKJP8h9RWn2fcH/AI+tc24oUm2oyhLZBBfJHY+B96sKRwZa5t7eu1zSqW8tQKG3P8NAAAA09+nfzWfE/E8DhaI1qQl11S0ttxWlAKwe+OwH9KXt3Lqkb1zHHCsOPX6spnifkI4nuTcVCW2EyFpQlIwBjY4+hrtYsSJ3CH4na0kyIClImR0gqUsatSVp/Qgf/PpWu7LiRjMjy7dNizpMhD6OZhXLZydhnfUd8nzT3ge2X+DcRKtjaAAoodjyXQ2tbee6eo8g1Hp9Xjyb/wDoj2l0yqUffz7fIl9njzMbjW3rcA+MqQlWehII+5Aq8LlKMWMtSFI55H9khWTrV4wNzSS68EWifNbuDDXuc5pYcS6xsCoHOVJ6H710T2ZEW6LksqbUJSNO4UpxJAGAkZxjqe253NXhFxVHlcrNHNJTSoSMG/JirupmSMqB1RHhoUkDbABGM9cbDIxvTzhy8mblh95DyiNbLyOjqMDr0+IZ/n5xwLjqjI1zJLr8g5wlSspbT/WuOxW56LIsqWw0DguLOPi06TkZ9MgYNClujPWic0UUVQUKjPFUZ5hz8XSvKGG+WWW0Eqc1ZG5z2JGNvNOLncDB5KUMLedfVobAIAzjO57CtLMmWVNtTUN4fJRhvYoOCeuTkbelcYCDh16PLZSFFaFJOEEnB9M+uMU6nlbTapMY/wB5aSSkD/UA3KSO/wDLNLocZlVxcbjJCY7SghAHhAA++d6yvbD/AOIW9UF3lPOvaFDTkKGMlWPIGftUoauhmYRrvc7stoQ1NstuAlK0oJSMDoVEEE+gFV1x9Met8uJG4osj2hBUWpcKTgSCeuSUnB2G2M7eKlntDEi28PyJgnLhXCLh+PIiKKQ4rITpUgnG+r1/aubhzjbh3jWztWfilLCZy8JWy+nSh1Y6KQrsT4yCKqkI0n5IRP434euD7L8qw3Fb7ISlDirjk4T0BynB+lb4fEF84w4thu2SPI50RIIJcSnloz8RWoYGD09fFSeR7GLaq+NuszXm7VglyMTlzV2AV/D16700ufEnCPs7t70G0tMGYP8AxI51LUvsXFdv13rpxxTGz15ulpLvv3LeS2AVEpOnJGdIWABn0I3pnC1LbEiSrMlxIKv/AEB3CQOw+/Wo7wZJlX+zx7iqQh2bKTznnHQdDJyUhCEDbbTjPX60ysTL/vtwXOd5r7T5QkacBIxkKx5II38bUo6OTiJ6NDaOnWsqOF4OTjv+wP7V3cKxXnVm7LXhMhvQGVoIU3pwPPcjfbxWqXHYFxbblI1xnVFCwfChgb/7sb03elS9biIaG9LKg3/aZJWcA+Rgb+tJjSOyGlFcNsuBnB4LYWy4yvQ4FEEasZ2PcdKKqKKLoeZeDyHHFv8ALDSE6vhCjucDtgYJPjPitEuY5Dhuu80qMULS2teMlRJSk/okKP6ipBDtkOEcxmtJAwMqJ0jwM9K51WqGw+uY6VFKdS9KiNKe5PTf/ngVygF9kSlsrQnskaflUcl3KTLuynFqWyuMlTQS04Rk9yMecDrUit7eEFMRBQX1q5GsbttDG5+uw+QrRxXBjRIcIstJDof0804CiNKicnvuM1FRagPasgvtI/EZfAbU55a1tmSlLi3BhRSFKCQB4B7nc7VUBGdjX0He5VvufBUixlLnPXHwlWEkc0fED+b+Kvn1SVIUUrBSpJwQex8VZMQ+jbDcpqfZMzceaXZiLWtaVk5OQk4PzGB9K+cslRKlKKlKOVKUcknuTV58NOPWH2KPSJ+TqjPLaQo9EuEhA/XUD+tUYhClFKG0lSjgJA6k10C3/Z0blD4BVNZWtDZkrQ2psZUElSQQR1wVdCNxvUgh3KTEvCVIK3lSglopdcJwdsE58DVWdnlW+2cFxrGlLvOajgFR0AF38xJ+L+Km3CkCLKgTS80kul8p5oxqA0pIwe25zU5baoZaR0XsIWpCFd0kH5VoiS3JkJlwulCpQQHFt4yFghKj+oKD9a3XFGUpExBXyFj3jQN3Gz0UPQ9x6EUyFphuyEzGyoBWF6U40q7g9M/8+dEU1JsG9C60kN3j+3ccQ+W+UtBX8JUnyO+QSQfA9a8pzMtcOaomSzrJGFfERqHg4O9FUFOytE9QRBkKV+UNKJ+lb6UcVquCOH5htLaXJWjASQD8J/NgHYnGdq4/BxulZG53E7XDcRo+7mXMd0MtspWEkJCArJ74yvxvUame0u6OtOtrt8X40gtHSVco9lb9f2pO/brhcDGdcZQl1DPLcddWkhYBOk7eh7+K4p0BmLH/AM4246CBy20569cmsb5UOpRTEyYeTLHLJFNV7fhW3vZukcQXqSwtMi6TFIdSSQo4TjcEYxt26bVEuIWlPyXJ4Skcw5dCUBIB84Gwz96asIKlYb5p9CM5rsMKW62UphvLSR+UtHGfP2/en7vQ9syYsjySuNql7vqf+fQsF1Rf9heq4jCvwsYz5H+H9k1TvDzS48lueUgls5aC29QJ84Pj71YMu83+Zwp+ASbYFs4S2XcEEtpwQnGPQb+KQe5S22wlcR9CQPyhokZ8/TuPSmlyIflZom5yi0rjq7p/x8nWxf71GYSmPdZaUNpBABynsANxv367VIIntLujTbTbduiANpJd+Ep5h/i2/L+9QZ5JQvC+YD/CBimkGAzKjg++ttukkaHU4+W9Tlm7atsjxu5ycqhjTSpXu37vf0LIh8TNcSQnTyDEmNhbLjJWFZSUFQI6EjKPG2am0NQXEYUnGFNpIx8qo1m3XC3+8uNspLrjXLQ40sAIBI1HB8gfuauLhZc9dghqurQalcvC0gAbDpsOhxjaq4cscm4uzWu5H05ItfuhtRRRVxgrw17XhoAitx4Q97kP8uUlqO8SSjl5Kc9cbioTcLMLfJMRMRC5CSRhzKtXggHseverfrD/AFU/I1jy8LHL7uma8fMyRVPaKuFlvaohUxFkBIycIbCFEbbAHT6/Wo9Pn+7OFqYzObV0KHkaN8YzuavU0q4i/wAgflSfZ+JLyyeTl5mvQ0vgpj8Zi83VyntW2TkYOBjeuiFP98fbTEYnOKTgBDKNfQAdj6V1D/qB/wB1Wvw//kBQuDiZnx8vlN7n/RXS7Ffm4upcWQtB3CXUBZAz3A1ev17VottlFxk+6qiIbfKgBoJTgdyoA7AVb/cVh/rK+Qrj4EL02bY82a3WyNW3hH3OQwXZSXY7GClAbwVY6Z3PfepT2o80DpWzHihiVQVGbJlnkdydntFFFUEP/9k="/>
          <p:cNvSpPr>
            <a:spLocks noChangeAspect="1" noChangeArrowheads="1"/>
          </p:cNvSpPr>
          <p:nvPr/>
        </p:nvSpPr>
        <p:spPr bwMode="auto">
          <a:xfrm>
            <a:off x="1587500" y="-388938"/>
            <a:ext cx="952500" cy="809626"/>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057" name="AutoShape 9" descr="data:image/jpeg;base64,/9j/4AAQSkZJRgABAQAAAQABAAD/2wCEAAkGBwgHBgkIBwgKCgkLDRYPDQwMDRsUFRAWIB0iIiAdHx8kKDQsJCYxJx8fLT0tMTU3Ojo6Iys/RD84QzQ5OjcBCgoKDQwNGg8PGjclHyU3Nzc3Nzc3Nzc3Nzc3Nzc3Nzc3Nzc3Nzc3Nzc3Nzc3Nzc3Nzc3Nzc3Nzc3Nzc3Nzc3N//AABEIAFkAaAMBIgACEQEDEQH/xAAcAAACAgMBAQAAAAAAAAAAAAAABQYHAgMEAQj/xAA7EAABAwMCBQEGBAMHBQAAAAABAgMEAAUREiEGEzFBUWEHFCJxkbEVMoGhUsHRIyQzNENy8DVCRGKC/8QAGQEAAwEBAQAAAAAAAAAAAAAAAAIDBAEF/8QAKxEAAgICAQMDAQkBAAAAAAAAAAECEQMhBBITMSJhgbEVMkFCUXGRocEU/9oADAMBAAIRAxEAPwC8aKKKACiiigBZxHeWLDaX7jKbcW2yN0tjJJ7fL51WVk444ivPFMRhCm0MOup/u6EgpCM75OM7DJzn+lNPbbLS1bbfE5rmX3iospIwtKQMk+cEj61V0eU5CkJlQnXmHEj4VAKGn9RjHeoZJtSpHqcLBCWOUnV+5LONGZHDl+Ji36VImOoK3nAopW34CiD47dqccXcWX+0T7eITvKjuxWnEIWkK15Tk6iQSTkY61AHHFygt55anXHPiWtRKio+TmsJU+TcS0qfKfkcsAJKtSsDxvnz09al3PNG98VLo66ei+eCeJ2+J7WqQGFMvMq5byeqdWP8AtPcVIqpj2NTEN8STImt1sPMFaWycJWUkZ28jP3q561QdqzwuRjWPI4rwFFFFMRCiiigApBxHeTCPIYeQyoDW88sZ5aMdtjlRp/UFvduelP3lLgaUoEOJOPi06QQMnzjGBXGwQPm/+7ouwlv6k6dMNkFxRB7EAYz0zt0zv3qX22V71GSpak84DDqEgjQrxg7io6iOqQnXDlOsSARqSlfwuJ+Xmu+3NPyromS8ptIjI0fCFBxROchQzgDoe/TY0sJdSs61RXntmdadv8FkAcxmOSpRPQKJP8h9RWn2fcH/AI+tc24oUm2oyhLZBBfJHY+B96sKRwZa5t7eu1zSqW8tQKG3P8NAAAA09+nfzWfE/E8DhaI1qQl11S0ttxWlAKwe+OwH9KXt3Lqkb1zHHCsOPX6spnifkI4nuTcVCW2EyFpQlIwBjY4+hrtYsSJ3CH4na0kyIClImR0gqUsatSVp/Qgf/PpWu7LiRjMjy7dNizpMhD6OZhXLZydhnfUd8nzT3ge2X+DcRKtjaAAoodjyXQ2tbee6eo8g1Hp9Xjyb/wDoj2l0yqUffz7fIl9njzMbjW3rcA+MqQlWehII+5Aq8LlKMWMtSFI55H9khWTrV4wNzSS68EWifNbuDDXuc5pYcS6xsCoHOVJ6H710T2ZEW6LksqbUJSNO4UpxJAGAkZxjqe253NXhFxVHlcrNHNJTSoSMG/JirupmSMqB1RHhoUkDbABGM9cbDIxvTzhy8mblh95DyiNbLyOjqMDr0+IZ/n5xwLjqjI1zJLr8g5wlSspbT/WuOxW56LIsqWw0DguLOPi06TkZ9MgYNClujPWic0UUVQUKjPFUZ5hz8XSvKGG+WWW0Eqc1ZG5z2JGNvNOLncDB5KUMLedfVobAIAzjO57CtLMmWVNtTUN4fJRhvYoOCeuTkbelcYCDh16PLZSFFaFJOEEnB9M+uMU6nlbTapMY/wB5aSSkD/UA3KSO/wDLNLocZlVxcbjJCY7SghAHhAA++d6yvbD/AOIW9UF3lPOvaFDTkKGMlWPIGftUoauhmYRrvc7stoQ1NstuAlK0oJSMDoVEEE+gFV1x9Met8uJG4osj2hBUWpcKTgSCeuSUnB2G2M7eKlntDEi28PyJgnLhXCLh+PIiKKQ4rITpUgnG+r1/aubhzjbh3jWztWfilLCZy8JWy+nSh1Y6KQrsT4yCKqkI0n5IRP434euD7L8qw3Fb7ISlDirjk4T0BynB+lb4fEF84w4thu2SPI50RIIJcSnloz8RWoYGD09fFSeR7GLaq+NuszXm7VglyMTlzV2AV/D16700ufEnCPs7t70G0tMGYP8AxI51LUvsXFdv13rpxxTGz15ulpLvv3LeS2AVEpOnJGdIWABn0I3pnC1LbEiSrMlxIKv/AEB3CQOw+/Wo7wZJlX+zx7iqQh2bKTznnHQdDJyUhCEDbbTjPX60ysTL/vtwXOd5r7T5QkacBIxkKx5II38bUo6OTiJ6NDaOnWsqOF4OTjv+wP7V3cKxXnVm7LXhMhvQGVoIU3pwPPcjfbxWqXHYFxbblI1xnVFCwfChgb/7sb03elS9biIaG9LKg3/aZJWcA+Rgb+tJjSOyGlFcNsuBnB4LYWy4yvQ4FEEasZ2PcdKKqKKLoeZeDyHHFv8ALDSE6vhCjucDtgYJPjPitEuY5Dhuu80qMULS2teMlRJSk/okKP6ipBDtkOEcxmtJAwMqJ0jwM9K51WqGw+uY6VFKdS9KiNKe5PTf/ngVygF9kSlsrQnskaflUcl3KTLuynFqWyuMlTQS04Rk9yMecDrUit7eEFMRBQX1q5GsbttDG5+uw+QrRxXBjRIcIstJDof0804CiNKicnvuM1FRagPasgvtI/EZfAbU55a1tmSlLi3BhRSFKCQB4B7nc7VUBGdjX0He5VvufBUixlLnPXHwlWEkc0fED+b+Kvn1SVIUUrBSpJwQex8VZMQ+jbDcpqfZMzceaXZiLWtaVk5OQk4PzGB9K+cslRKlKKlKOVKUcknuTV58NOPWH2KPSJ+TqjPLaQo9EuEhA/XUD+tUYhClFKG0lSjgJA6k10C3/Z0blD4BVNZWtDZkrQ2psZUElSQQR1wVdCNxvUgh3KTEvCVIK3lSglopdcJwdsE58DVWdnlW+2cFxrGlLvOajgFR0AF38xJ+L+Km3CkCLKgTS80kul8p5oxqA0pIwe25zU5baoZaR0XsIWpCFd0kH5VoiS3JkJlwulCpQQHFt4yFghKj+oKD9a3XFGUpExBXyFj3jQN3Gz0UPQ9x6EUyFphuyEzGyoBWF6U40q7g9M/8+dEU1JsG9C60kN3j+3ccQ+W+UtBX8JUnyO+QSQfA9a8pzMtcOaomSzrJGFfERqHg4O9FUFOytE9QRBkKV+UNKJ+lb6UcVquCOH5htLaXJWjASQD8J/NgHYnGdq4/BxulZG53E7XDcRo+7mXMd0MtspWEkJCArJ74yvxvUame0u6OtOtrt8X40gtHSVco9lb9f2pO/brhcDGdcZQl1DPLcddWkhYBOk7eh7+K4p0BmLH/AM4246CBy20569cmsb5UOpRTEyYeTLHLJFNV7fhW3vZukcQXqSwtMi6TFIdSSQo4TjcEYxt26bVEuIWlPyXJ4Skcw5dCUBIB84Gwz96asIKlYb5p9CM5rsMKW62UphvLSR+UtHGfP2/en7vQ9syYsjySuNql7vqf+fQsF1Rf9heq4jCvwsYz5H+H9k1TvDzS48lueUgls5aC29QJ84Pj71YMu83+Zwp+ASbYFs4S2XcEEtpwQnGPQb+KQe5S22wlcR9CQPyhokZ8/TuPSmlyIflZom5yi0rjq7p/x8nWxf71GYSmPdZaUNpBABynsANxv367VIIntLujTbTbduiANpJd+Ep5h/i2/L+9QZ5JQvC+YD/CBimkGAzKjg++ttukkaHU4+W9Tlm7atsjxu5ycqhjTSpXu37vf0LIh8TNcSQnTyDEmNhbLjJWFZSUFQI6EjKPG2am0NQXEYUnGFNpIx8qo1m3XC3+8uNspLrjXLQ40sAIBI1HB8gfuauLhZc9dghqurQalcvC0gAbDpsOhxjaq4cscm4uzWu5H05ItfuhtRRRVxgrw17XhoAitx4Q97kP8uUlqO8SSjl5Kc9cbioTcLMLfJMRMRC5CSRhzKtXggHseverfrD/AFU/I1jy8LHL7uma8fMyRVPaKuFlvaohUxFkBIycIbCFEbbAHT6/Wo9Pn+7OFqYzObV0KHkaN8YzuavU0q4i/wAgflSfZ+JLyyeTl5mvQ0vgpj8Zi83VyntW2TkYOBjeuiFP98fbTEYnOKTgBDKNfQAdj6V1D/qB/wB1Wvw//kBQuDiZnx8vlN7n/RXS7Ffm4upcWQtB3CXUBZAz3A1ev17VottlFxk+6qiIbfKgBoJTgdyoA7AVb/cVh/rK+Qrj4EL02bY82a3WyNW3hH3OQwXZSXY7GClAbwVY6Z3PfepT2o80DpWzHihiVQVGbJlnkdydntFFFUEP/9k="/>
          <p:cNvSpPr>
            <a:spLocks noChangeAspect="1" noChangeArrowheads="1"/>
          </p:cNvSpPr>
          <p:nvPr/>
        </p:nvSpPr>
        <p:spPr bwMode="auto">
          <a:xfrm>
            <a:off x="1587500" y="-388938"/>
            <a:ext cx="952500" cy="809626"/>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p:cNvSpPr txBox="1"/>
          <p:nvPr/>
        </p:nvSpPr>
        <p:spPr>
          <a:xfrm>
            <a:off x="1041122" y="4826431"/>
            <a:ext cx="28575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itchFamily="34" charset="0"/>
                <a:ea typeface="+mn-ea"/>
                <a:cs typeface="+mn-cs"/>
              </a:rPr>
              <a:t>Central Bank of Nigeria  90%</a:t>
            </a:r>
          </a:p>
        </p:txBody>
      </p:sp>
      <p:sp>
        <p:nvSpPr>
          <p:cNvPr id="14" name="TextBox 13"/>
          <p:cNvSpPr txBox="1"/>
          <p:nvPr/>
        </p:nvSpPr>
        <p:spPr>
          <a:xfrm>
            <a:off x="8033112" y="4998924"/>
            <a:ext cx="32861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itchFamily="34" charset="0"/>
                <a:ea typeface="+mn-ea"/>
                <a:cs typeface="+mn-cs"/>
              </a:rPr>
              <a:t>Thomas De La Rue (UK)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itchFamily="34" charset="0"/>
                <a:ea typeface="+mn-ea"/>
                <a:cs typeface="+mn-cs"/>
              </a:rPr>
              <a:t>0.5%</a:t>
            </a:r>
          </a:p>
        </p:txBody>
      </p:sp>
      <p:sp>
        <p:nvSpPr>
          <p:cNvPr id="15" name="TextBox 14"/>
          <p:cNvSpPr txBox="1"/>
          <p:nvPr/>
        </p:nvSpPr>
        <p:spPr>
          <a:xfrm>
            <a:off x="2540000" y="798977"/>
            <a:ext cx="8072494" cy="584775"/>
          </a:xfrm>
          <a:prstGeom prst="rect">
            <a:avLst/>
          </a:prstGeom>
          <a:solidFill>
            <a:srgbClr val="25995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Rale"/>
                <a:ea typeface="+mn-ea"/>
                <a:cs typeface="+mn-cs"/>
              </a:rPr>
              <a:t>NSPM PLC PRESENT OWNERSHIP STRUCTURE</a:t>
            </a:r>
          </a:p>
        </p:txBody>
      </p:sp>
      <p:sp>
        <p:nvSpPr>
          <p:cNvPr id="11" name="TextBox 10"/>
          <p:cNvSpPr txBox="1"/>
          <p:nvPr/>
        </p:nvSpPr>
        <p:spPr>
          <a:xfrm>
            <a:off x="4703025" y="3527518"/>
            <a:ext cx="28575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itchFamily="34" charset="0"/>
                <a:ea typeface="+mn-ea"/>
                <a:cs typeface="+mn-cs"/>
              </a:rPr>
              <a:t>BPE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itchFamily="34" charset="0"/>
                <a:ea typeface="+mn-ea"/>
                <a:cs typeface="+mn-cs"/>
              </a:rPr>
              <a:t>9.95%</a:t>
            </a:r>
          </a:p>
        </p:txBody>
      </p:sp>
      <p:pic>
        <p:nvPicPr>
          <p:cNvPr id="13" name="Picture 12">
            <a:extLst>
              <a:ext uri="{FF2B5EF4-FFF2-40B4-BE49-F238E27FC236}">
                <a16:creationId xmlns:a16="http://schemas.microsoft.com/office/drawing/2014/main" id="{690A6C5E-B918-46B2-887F-BAED321BE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546" y="552287"/>
            <a:ext cx="801120" cy="841994"/>
          </a:xfrm>
          <a:prstGeom prst="rect">
            <a:avLst/>
          </a:prstGeom>
        </p:spPr>
      </p:pic>
      <p:pic>
        <p:nvPicPr>
          <p:cNvPr id="3" name="Picture 2">
            <a:extLst>
              <a:ext uri="{FF2B5EF4-FFF2-40B4-BE49-F238E27FC236}">
                <a16:creationId xmlns:a16="http://schemas.microsoft.com/office/drawing/2014/main" id="{2FF1A0F6-F4F0-4F46-B49F-20C1AF9059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8146" y="3336733"/>
            <a:ext cx="1103472" cy="1438781"/>
          </a:xfrm>
          <a:prstGeom prst="rect">
            <a:avLst/>
          </a:prstGeom>
        </p:spPr>
      </p:pic>
      <p:pic>
        <p:nvPicPr>
          <p:cNvPr id="5" name="Picture 4">
            <a:extLst>
              <a:ext uri="{FF2B5EF4-FFF2-40B4-BE49-F238E27FC236}">
                <a16:creationId xmlns:a16="http://schemas.microsoft.com/office/drawing/2014/main" id="{E4A28B5D-D83D-4CDC-A3F9-B121E05BE6B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95319" y="1802574"/>
            <a:ext cx="1801361" cy="1534159"/>
          </a:xfrm>
          <a:prstGeom prst="rect">
            <a:avLst/>
          </a:prstGeom>
        </p:spPr>
      </p:pic>
      <p:sp>
        <p:nvSpPr>
          <p:cNvPr id="16" name="TextBox 15">
            <a:extLst>
              <a:ext uri="{FF2B5EF4-FFF2-40B4-BE49-F238E27FC236}">
                <a16:creationId xmlns:a16="http://schemas.microsoft.com/office/drawing/2014/main" id="{FBDA42AA-3E6D-495A-9380-59D4FA6E7851}"/>
              </a:ext>
            </a:extLst>
          </p:cNvPr>
          <p:cNvSpPr txBox="1"/>
          <p:nvPr/>
        </p:nvSpPr>
        <p:spPr>
          <a:xfrm>
            <a:off x="10705644" y="138854"/>
            <a:ext cx="1503680" cy="369332"/>
          </a:xfrm>
          <a:prstGeom prst="rect">
            <a:avLst/>
          </a:prstGeom>
          <a:noFill/>
          <a:ln>
            <a:solidFill>
              <a:srgbClr val="259954"/>
            </a:solidFill>
          </a:ln>
        </p:spPr>
        <p:txBody>
          <a:bodyPr wrap="square">
            <a:spAutoFit/>
          </a:bodyPr>
          <a:lstStyle/>
          <a:p>
            <a:r>
              <a:rPr lang="en-US" dirty="0">
                <a:solidFill>
                  <a:srgbClr val="259954"/>
                </a:solidFill>
              </a:rPr>
              <a:t>About</a:t>
            </a:r>
            <a:r>
              <a:rPr lang="en-US" dirty="0">
                <a:solidFill>
                  <a:srgbClr val="8FC740"/>
                </a:solidFill>
              </a:rPr>
              <a:t> </a:t>
            </a:r>
            <a:r>
              <a:rPr lang="en-US" dirty="0">
                <a:solidFill>
                  <a:schemeClr val="bg1">
                    <a:lumMod val="50000"/>
                  </a:schemeClr>
                </a:solidFill>
              </a:rPr>
              <a:t>NSPM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0BB6547A-767B-408C-AF96-5421412473E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9644" r="29644"/>
          <a:stretch>
            <a:fillRect/>
          </a:stretch>
        </p:blipFill>
        <p:spPr>
          <a:xfrm>
            <a:off x="2358625" y="3916481"/>
            <a:ext cx="2324100" cy="2325688"/>
          </a:xfrm>
        </p:spPr>
      </p:pic>
      <p:pic>
        <p:nvPicPr>
          <p:cNvPr id="15" name="Picture Placeholder 14">
            <a:extLst>
              <a:ext uri="{FF2B5EF4-FFF2-40B4-BE49-F238E27FC236}">
                <a16:creationId xmlns:a16="http://schemas.microsoft.com/office/drawing/2014/main" id="{53C8B4D9-3EE1-4556-AD54-9FD81696D5F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500" b="12500"/>
          <a:stretch>
            <a:fillRect/>
          </a:stretch>
        </p:blipFill>
        <p:spPr>
          <a:xfrm>
            <a:off x="7052863" y="3916481"/>
            <a:ext cx="2325687" cy="2325688"/>
          </a:xfrm>
        </p:spPr>
      </p:pic>
      <p:sp>
        <p:nvSpPr>
          <p:cNvPr id="4" name="TextBox 3">
            <a:extLst>
              <a:ext uri="{FF2B5EF4-FFF2-40B4-BE49-F238E27FC236}">
                <a16:creationId xmlns:a16="http://schemas.microsoft.com/office/drawing/2014/main" id="{F2B8AC36-9FCD-4CD3-8F6C-8C43FD227D8E}"/>
              </a:ext>
            </a:extLst>
          </p:cNvPr>
          <p:cNvSpPr txBox="1"/>
          <p:nvPr/>
        </p:nvSpPr>
        <p:spPr>
          <a:xfrm>
            <a:off x="0" y="1588335"/>
            <a:ext cx="12192000" cy="1295098"/>
          </a:xfrm>
          <a:prstGeom prst="rect">
            <a:avLst/>
          </a:prstGeom>
          <a:solidFill>
            <a:srgbClr val="259954"/>
          </a:solidFill>
        </p:spPr>
        <p:txBody>
          <a:bodyPr wrap="square" rtlCol="0">
            <a:spAutoFit/>
          </a:bodyPr>
          <a:lstStyle/>
          <a:p>
            <a:pPr>
              <a:lnSpc>
                <a:spcPct val="150000"/>
              </a:lnSpc>
            </a:pPr>
            <a:r>
              <a:rPr lang="en-US" dirty="0">
                <a:solidFill>
                  <a:schemeClr val="bg1"/>
                </a:solidFill>
              </a:rPr>
              <a:t>The Nigerian Security Printing and Minting Plc is committed to providing innovative and superior security print and mint products that meets regulatory requirements and are continually improved to ensure they meet and exceed customer expectations.</a:t>
            </a:r>
          </a:p>
        </p:txBody>
      </p:sp>
      <p:sp>
        <p:nvSpPr>
          <p:cNvPr id="7" name="TextBox 6">
            <a:extLst>
              <a:ext uri="{FF2B5EF4-FFF2-40B4-BE49-F238E27FC236}">
                <a16:creationId xmlns:a16="http://schemas.microsoft.com/office/drawing/2014/main" id="{2F2B7A23-6BDF-4505-A23C-BE10A1E144F7}"/>
              </a:ext>
            </a:extLst>
          </p:cNvPr>
          <p:cNvSpPr txBox="1"/>
          <p:nvPr/>
        </p:nvSpPr>
        <p:spPr>
          <a:xfrm>
            <a:off x="77892" y="912728"/>
            <a:ext cx="3897221" cy="646331"/>
          </a:xfrm>
          <a:prstGeom prst="rect">
            <a:avLst/>
          </a:prstGeom>
          <a:noFill/>
        </p:spPr>
        <p:txBody>
          <a:bodyPr wrap="none" rtlCol="0">
            <a:spAutoFit/>
          </a:bodyPr>
          <a:lstStyle/>
          <a:p>
            <a:r>
              <a:rPr lang="en-US" sz="3600" b="1" dirty="0">
                <a:solidFill>
                  <a:srgbClr val="259954"/>
                </a:solidFill>
                <a:latin typeface="+mj-lt"/>
              </a:rPr>
              <a:t>Our</a:t>
            </a:r>
            <a:r>
              <a:rPr lang="en-US" sz="3600" b="1" dirty="0">
                <a:solidFill>
                  <a:srgbClr val="8FC740"/>
                </a:solidFill>
                <a:latin typeface="+mj-lt"/>
              </a:rPr>
              <a:t> </a:t>
            </a:r>
            <a:r>
              <a:rPr lang="en-US" sz="3600" b="1" dirty="0">
                <a:latin typeface="+mj-lt"/>
              </a:rPr>
              <a:t>Commitment</a:t>
            </a:r>
          </a:p>
        </p:txBody>
      </p:sp>
      <p:pic>
        <p:nvPicPr>
          <p:cNvPr id="9" name="Picture 8">
            <a:extLst>
              <a:ext uri="{FF2B5EF4-FFF2-40B4-BE49-F238E27FC236}">
                <a16:creationId xmlns:a16="http://schemas.microsoft.com/office/drawing/2014/main" id="{6C214C22-FEAF-48D8-81A0-404B8CE56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1032" y="636539"/>
            <a:ext cx="740544" cy="778327"/>
          </a:xfrm>
          <a:prstGeom prst="rect">
            <a:avLst/>
          </a:prstGeom>
        </p:spPr>
      </p:pic>
      <p:sp>
        <p:nvSpPr>
          <p:cNvPr id="10" name="TextBox 9">
            <a:extLst>
              <a:ext uri="{FF2B5EF4-FFF2-40B4-BE49-F238E27FC236}">
                <a16:creationId xmlns:a16="http://schemas.microsoft.com/office/drawing/2014/main" id="{E86E8455-0962-4E47-A5B1-0D62E0AF3235}"/>
              </a:ext>
            </a:extLst>
          </p:cNvPr>
          <p:cNvSpPr txBox="1"/>
          <p:nvPr/>
        </p:nvSpPr>
        <p:spPr>
          <a:xfrm>
            <a:off x="431052" y="3036585"/>
            <a:ext cx="11329896" cy="784830"/>
          </a:xfrm>
          <a:prstGeom prst="rect">
            <a:avLst/>
          </a:prstGeom>
          <a:noFill/>
        </p:spPr>
        <p:txBody>
          <a:bodyPr wrap="square" rtlCol="0">
            <a:spAutoFit/>
          </a:bodyPr>
          <a:lstStyle/>
          <a:p>
            <a:pPr algn="ctr"/>
            <a:r>
              <a:rPr lang="en-US" sz="1500" i="1" dirty="0"/>
              <a:t>The company has two ultra-modern factory complexes in Abuja and Lagos with adequate capacity and technologically up-to-date machineries. </a:t>
            </a:r>
          </a:p>
          <a:p>
            <a:pPr algn="ctr"/>
            <a:r>
              <a:rPr lang="en-US" sz="1500" i="1" dirty="0"/>
              <a:t>The Nigerian Security Printing and Minting is well positioned to meet  the needs of its customers with highly secure and quality currency and Security document.</a:t>
            </a:r>
          </a:p>
        </p:txBody>
      </p:sp>
      <p:sp>
        <p:nvSpPr>
          <p:cNvPr id="17" name="TextBox 16">
            <a:extLst>
              <a:ext uri="{FF2B5EF4-FFF2-40B4-BE49-F238E27FC236}">
                <a16:creationId xmlns:a16="http://schemas.microsoft.com/office/drawing/2014/main" id="{39647BAB-A954-482D-A434-FE51B4D8B44F}"/>
              </a:ext>
            </a:extLst>
          </p:cNvPr>
          <p:cNvSpPr txBox="1"/>
          <p:nvPr/>
        </p:nvSpPr>
        <p:spPr>
          <a:xfrm>
            <a:off x="2685450" y="6314924"/>
            <a:ext cx="1511952" cy="369332"/>
          </a:xfrm>
          <a:prstGeom prst="rect">
            <a:avLst/>
          </a:prstGeom>
          <a:solidFill>
            <a:srgbClr val="00B050"/>
          </a:solidFill>
        </p:spPr>
        <p:txBody>
          <a:bodyPr wrap="none" rtlCol="0">
            <a:spAutoFit/>
          </a:bodyPr>
          <a:lstStyle/>
          <a:p>
            <a:pPr algn="ctr"/>
            <a:r>
              <a:rPr lang="en-US" dirty="0">
                <a:solidFill>
                  <a:schemeClr val="bg1"/>
                </a:solidFill>
              </a:rPr>
              <a:t>Abuja Factory</a:t>
            </a:r>
          </a:p>
        </p:txBody>
      </p:sp>
      <p:sp>
        <p:nvSpPr>
          <p:cNvPr id="18" name="TextBox 17">
            <a:extLst>
              <a:ext uri="{FF2B5EF4-FFF2-40B4-BE49-F238E27FC236}">
                <a16:creationId xmlns:a16="http://schemas.microsoft.com/office/drawing/2014/main" id="{F380263E-CFE8-44A7-B1D2-31F573EC10D2}"/>
              </a:ext>
            </a:extLst>
          </p:cNvPr>
          <p:cNvSpPr txBox="1"/>
          <p:nvPr/>
        </p:nvSpPr>
        <p:spPr>
          <a:xfrm>
            <a:off x="7452517" y="6307446"/>
            <a:ext cx="1526379" cy="369332"/>
          </a:xfrm>
          <a:prstGeom prst="rect">
            <a:avLst/>
          </a:prstGeom>
          <a:solidFill>
            <a:srgbClr val="00B050"/>
          </a:solidFill>
        </p:spPr>
        <p:txBody>
          <a:bodyPr wrap="none" rtlCol="0">
            <a:spAutoFit/>
          </a:bodyPr>
          <a:lstStyle/>
          <a:p>
            <a:pPr algn="ctr"/>
            <a:r>
              <a:rPr lang="en-US" dirty="0">
                <a:solidFill>
                  <a:schemeClr val="bg1"/>
                </a:solidFill>
              </a:rPr>
              <a:t>Lagos Factory</a:t>
            </a:r>
          </a:p>
        </p:txBody>
      </p:sp>
      <p:sp>
        <p:nvSpPr>
          <p:cNvPr id="11" name="TextBox 10">
            <a:extLst>
              <a:ext uri="{FF2B5EF4-FFF2-40B4-BE49-F238E27FC236}">
                <a16:creationId xmlns:a16="http://schemas.microsoft.com/office/drawing/2014/main" id="{2FDE890E-EA2C-4774-BC4D-9BD1104C59F4}"/>
              </a:ext>
            </a:extLst>
          </p:cNvPr>
          <p:cNvSpPr txBox="1"/>
          <p:nvPr/>
        </p:nvSpPr>
        <p:spPr>
          <a:xfrm>
            <a:off x="0" y="534524"/>
            <a:ext cx="1503680" cy="369332"/>
          </a:xfrm>
          <a:prstGeom prst="rect">
            <a:avLst/>
          </a:prstGeom>
          <a:noFill/>
          <a:ln>
            <a:solidFill>
              <a:schemeClr val="accent1"/>
            </a:solidFill>
          </a:ln>
        </p:spPr>
        <p:txBody>
          <a:bodyPr wrap="square">
            <a:spAutoFit/>
          </a:bodyPr>
          <a:lstStyle/>
          <a:p>
            <a:r>
              <a:rPr lang="en-US" dirty="0">
                <a:solidFill>
                  <a:srgbClr val="259954"/>
                </a:solidFill>
              </a:rPr>
              <a:t>About</a:t>
            </a:r>
            <a:r>
              <a:rPr lang="en-US" dirty="0">
                <a:solidFill>
                  <a:srgbClr val="8FC740"/>
                </a:solidFill>
              </a:rPr>
              <a:t> </a:t>
            </a:r>
            <a:r>
              <a:rPr lang="en-US" dirty="0">
                <a:solidFill>
                  <a:schemeClr val="bg1">
                    <a:lumMod val="50000"/>
                  </a:schemeClr>
                </a:solidFill>
              </a:rPr>
              <a:t>NSPM</a:t>
            </a:r>
          </a:p>
        </p:txBody>
      </p:sp>
    </p:spTree>
    <p:extLst>
      <p:ext uri="{BB962C8B-B14F-4D97-AF65-F5344CB8AC3E}">
        <p14:creationId xmlns:p14="http://schemas.microsoft.com/office/powerpoint/2010/main" val="257887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4876FD-FE10-4A42-8A55-4EF80F364BF0}"/>
              </a:ext>
            </a:extLst>
          </p:cNvPr>
          <p:cNvSpPr txBox="1"/>
          <p:nvPr/>
        </p:nvSpPr>
        <p:spPr>
          <a:xfrm>
            <a:off x="499222" y="1003931"/>
            <a:ext cx="8359468" cy="646331"/>
          </a:xfrm>
          <a:prstGeom prst="rect">
            <a:avLst/>
          </a:prstGeom>
          <a:noFill/>
        </p:spPr>
        <p:txBody>
          <a:bodyPr wrap="none" rtlCol="0">
            <a:spAutoFit/>
          </a:bodyPr>
          <a:lstStyle/>
          <a:p>
            <a:r>
              <a:rPr lang="en-US" sz="3600" b="1" dirty="0">
                <a:solidFill>
                  <a:srgbClr val="259954"/>
                </a:solidFill>
                <a:latin typeface="+mj-lt"/>
              </a:rPr>
              <a:t>Nothing Short of the </a:t>
            </a:r>
            <a:r>
              <a:rPr lang="en-US" sz="3600" b="1" dirty="0">
                <a:latin typeface="+mj-lt"/>
              </a:rPr>
              <a:t>Top-most Quality</a:t>
            </a:r>
          </a:p>
        </p:txBody>
      </p:sp>
      <p:sp>
        <p:nvSpPr>
          <p:cNvPr id="11" name="TextBox 10">
            <a:extLst>
              <a:ext uri="{FF2B5EF4-FFF2-40B4-BE49-F238E27FC236}">
                <a16:creationId xmlns:a16="http://schemas.microsoft.com/office/drawing/2014/main" id="{DBC03D49-0DF6-4C4B-9E0A-CB7640EBDA37}"/>
              </a:ext>
            </a:extLst>
          </p:cNvPr>
          <p:cNvSpPr txBox="1"/>
          <p:nvPr/>
        </p:nvSpPr>
        <p:spPr>
          <a:xfrm>
            <a:off x="547737" y="2396152"/>
            <a:ext cx="5548263" cy="300813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600" dirty="0"/>
              <a:t>Our high-tech electronically controlled machines, sophisticated inks and highly skilled personnel all go to show that we keep pace with the most current trend in the industry world-wide.</a:t>
            </a:r>
          </a:p>
          <a:p>
            <a:pPr marL="285750" indent="-285750" algn="just">
              <a:lnSpc>
                <a:spcPct val="150000"/>
              </a:lnSpc>
              <a:buFont typeface="Arial" panose="020B0604020202020204" pitchFamily="34" charset="0"/>
              <a:buChar char="•"/>
            </a:pPr>
            <a:r>
              <a:rPr lang="en-US" sz="1600" dirty="0"/>
              <a:t>The Mint’s quest for </a:t>
            </a:r>
            <a:r>
              <a:rPr lang="en-US" sz="1600" b="1" dirty="0"/>
              <a:t>superior quality </a:t>
            </a:r>
            <a:r>
              <a:rPr lang="en-US" sz="1600" dirty="0"/>
              <a:t>influenced our pursuit of the </a:t>
            </a:r>
            <a:r>
              <a:rPr lang="en-US" sz="1600" b="1" dirty="0"/>
              <a:t>ISO9001 Certification.</a:t>
            </a:r>
          </a:p>
          <a:p>
            <a:pPr marL="285750" indent="-285750" algn="just">
              <a:lnSpc>
                <a:spcPct val="150000"/>
              </a:lnSpc>
              <a:buFont typeface="Arial" panose="020B0604020202020204" pitchFamily="34" charset="0"/>
              <a:buChar char="•"/>
            </a:pPr>
            <a:r>
              <a:rPr lang="en-US" sz="1600" dirty="0"/>
              <a:t>Our focus is to continually Improve the efficiency of our processes as well as the quality of our products.</a:t>
            </a:r>
          </a:p>
        </p:txBody>
      </p:sp>
      <p:sp>
        <p:nvSpPr>
          <p:cNvPr id="12" name="Rectangle 11">
            <a:extLst>
              <a:ext uri="{FF2B5EF4-FFF2-40B4-BE49-F238E27FC236}">
                <a16:creationId xmlns:a16="http://schemas.microsoft.com/office/drawing/2014/main" id="{00F0D4AD-A3A1-45AB-BC43-A6EFE2CB5EF5}"/>
              </a:ext>
            </a:extLst>
          </p:cNvPr>
          <p:cNvSpPr/>
          <p:nvPr/>
        </p:nvSpPr>
        <p:spPr>
          <a:xfrm>
            <a:off x="11182350" y="0"/>
            <a:ext cx="1009650" cy="6858000"/>
          </a:xfrm>
          <a:prstGeom prst="rect">
            <a:avLst/>
          </a:prstGeom>
          <a:solidFill>
            <a:srgbClr val="00B05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59B146"/>
              </a:solidFill>
            </a:endParaRPr>
          </a:p>
        </p:txBody>
      </p:sp>
      <p:grpSp>
        <p:nvGrpSpPr>
          <p:cNvPr id="31" name="Group 30">
            <a:extLst>
              <a:ext uri="{FF2B5EF4-FFF2-40B4-BE49-F238E27FC236}">
                <a16:creationId xmlns:a16="http://schemas.microsoft.com/office/drawing/2014/main" id="{5C6E04FE-10C5-4BE2-B8FB-C952B729670B}"/>
              </a:ext>
            </a:extLst>
          </p:cNvPr>
          <p:cNvGrpSpPr/>
          <p:nvPr/>
        </p:nvGrpSpPr>
        <p:grpSpPr>
          <a:xfrm>
            <a:off x="11518959" y="6225786"/>
            <a:ext cx="444441" cy="441268"/>
            <a:chOff x="11747559" y="6416286"/>
            <a:chExt cx="444441" cy="441268"/>
          </a:xfrm>
        </p:grpSpPr>
        <p:sp>
          <p:nvSpPr>
            <p:cNvPr id="28" name="Oval 27">
              <a:extLst>
                <a:ext uri="{FF2B5EF4-FFF2-40B4-BE49-F238E27FC236}">
                  <a16:creationId xmlns:a16="http://schemas.microsoft.com/office/drawing/2014/main" id="{2341A84E-D0A4-4AEA-AC9D-997835E9F770}"/>
                </a:ext>
              </a:extLst>
            </p:cNvPr>
            <p:cNvSpPr/>
            <p:nvPr/>
          </p:nvSpPr>
          <p:spPr>
            <a:xfrm>
              <a:off x="11747559" y="6416286"/>
              <a:ext cx="444441" cy="4412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0" name="SlideNo">
              <a:extLst>
                <a:ext uri="{FF2B5EF4-FFF2-40B4-BE49-F238E27FC236}">
                  <a16:creationId xmlns:a16="http://schemas.microsoft.com/office/drawing/2014/main" id="{96F7BA98-1308-43B7-8BBE-EA140BC37392}"/>
                </a:ext>
              </a:extLst>
            </p:cNvPr>
            <p:cNvSpPr txBox="1">
              <a:spLocks/>
            </p:cNvSpPr>
            <p:nvPr/>
          </p:nvSpPr>
          <p:spPr>
            <a:xfrm>
              <a:off x="11858369" y="6442243"/>
              <a:ext cx="222818" cy="338554"/>
            </a:xfrm>
            <a:prstGeom prst="rect">
              <a:avLst/>
            </a:prstGeom>
            <a:noFill/>
          </p:spPr>
          <p:txBody>
            <a:bodyPr wrap="none" lIns="0" tIns="0" rIns="0" bIns="0" rtlCol="0" anchor="ctr">
              <a:spAutoFit/>
            </a:bodyPr>
            <a:lstStyle>
              <a:defPPr>
                <a:defRPr lang="en-US"/>
              </a:defPPr>
              <a:lvl1pPr marL="0" algn="ctr" defTabSz="457200" rtl="0" eaLnBrk="1" latinLnBrk="0" hangingPunct="1">
                <a:defRPr lang="en-ID" sz="1400" kern="1200" smtClean="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ID" sz="1600" b="1" dirty="0">
                  <a:solidFill>
                    <a:schemeClr val="bg1"/>
                  </a:solidFill>
                  <a:latin typeface="+mj-lt"/>
                </a:rPr>
                <a:t>0</a:t>
              </a:r>
              <a:fld id="{F2030FAF-A4A4-40ED-9EAC-96740896EED7}" type="slidenum">
                <a:rPr lang="en-ID" sz="1600" b="1">
                  <a:solidFill>
                    <a:schemeClr val="bg1"/>
                  </a:solidFill>
                  <a:latin typeface="+mj-lt"/>
                </a:rPr>
                <a:pPr>
                  <a:lnSpc>
                    <a:spcPct val="150000"/>
                  </a:lnSpc>
                </a:pPr>
                <a:t>6</a:t>
              </a:fld>
              <a:endParaRPr lang="en-ID" sz="1600" b="1" dirty="0">
                <a:solidFill>
                  <a:schemeClr val="bg1"/>
                </a:solidFill>
                <a:latin typeface="+mj-lt"/>
              </a:endParaRPr>
            </a:p>
          </p:txBody>
        </p:sp>
      </p:grpSp>
      <p:pic>
        <p:nvPicPr>
          <p:cNvPr id="17" name="Picture 16">
            <a:extLst>
              <a:ext uri="{FF2B5EF4-FFF2-40B4-BE49-F238E27FC236}">
                <a16:creationId xmlns:a16="http://schemas.microsoft.com/office/drawing/2014/main" id="{72ECF822-9C91-4137-ACB7-666C2DD8E071}"/>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384958" y="148415"/>
            <a:ext cx="657985" cy="691556"/>
          </a:xfrm>
          <a:prstGeom prst="rect">
            <a:avLst/>
          </a:prstGeom>
        </p:spPr>
      </p:pic>
      <p:pic>
        <p:nvPicPr>
          <p:cNvPr id="7" name="Picture Placeholder 6">
            <a:extLst>
              <a:ext uri="{FF2B5EF4-FFF2-40B4-BE49-F238E27FC236}">
                <a16:creationId xmlns:a16="http://schemas.microsoft.com/office/drawing/2014/main" id="{071AE40C-D079-4DA2-AB48-A5AEB328EAF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469" r="20469"/>
          <a:stretch>
            <a:fillRect/>
          </a:stretch>
        </p:blipFill>
        <p:spPr>
          <a:xfrm>
            <a:off x="6718300" y="1613352"/>
            <a:ext cx="4116388" cy="4114800"/>
          </a:xfrm>
        </p:spPr>
      </p:pic>
      <p:pic>
        <p:nvPicPr>
          <p:cNvPr id="9" name="Picture 8">
            <a:extLst>
              <a:ext uri="{FF2B5EF4-FFF2-40B4-BE49-F238E27FC236}">
                <a16:creationId xmlns:a16="http://schemas.microsoft.com/office/drawing/2014/main" id="{DB07D6FE-EB54-4BFF-8EEB-991D3A5F2AA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9558" y="4678127"/>
            <a:ext cx="1363204" cy="1363204"/>
          </a:xfrm>
          <a:prstGeom prst="ellipse">
            <a:avLst/>
          </a:prstGeom>
          <a:solidFill>
            <a:schemeClr val="bg1"/>
          </a:solidFill>
        </p:spPr>
      </p:pic>
      <p:sp>
        <p:nvSpPr>
          <p:cNvPr id="13" name="TextBox 12">
            <a:extLst>
              <a:ext uri="{FF2B5EF4-FFF2-40B4-BE49-F238E27FC236}">
                <a16:creationId xmlns:a16="http://schemas.microsoft.com/office/drawing/2014/main" id="{D39505B4-D072-4F87-B451-2E483FCCC3C1}"/>
              </a:ext>
            </a:extLst>
          </p:cNvPr>
          <p:cNvSpPr txBox="1"/>
          <p:nvPr/>
        </p:nvSpPr>
        <p:spPr>
          <a:xfrm>
            <a:off x="9687075" y="297283"/>
            <a:ext cx="1503680" cy="369332"/>
          </a:xfrm>
          <a:prstGeom prst="rect">
            <a:avLst/>
          </a:prstGeom>
          <a:noFill/>
          <a:ln>
            <a:solidFill>
              <a:schemeClr val="accent1"/>
            </a:solidFill>
          </a:ln>
        </p:spPr>
        <p:txBody>
          <a:bodyPr wrap="square">
            <a:spAutoFit/>
          </a:bodyPr>
          <a:lstStyle/>
          <a:p>
            <a:r>
              <a:rPr lang="en-US" dirty="0">
                <a:solidFill>
                  <a:srgbClr val="259954"/>
                </a:solidFill>
              </a:rPr>
              <a:t>About</a:t>
            </a:r>
            <a:r>
              <a:rPr lang="en-US" dirty="0">
                <a:solidFill>
                  <a:srgbClr val="8FC740"/>
                </a:solidFill>
              </a:rPr>
              <a:t> </a:t>
            </a:r>
            <a:r>
              <a:rPr lang="en-US" dirty="0">
                <a:solidFill>
                  <a:schemeClr val="bg1">
                    <a:lumMod val="50000"/>
                  </a:schemeClr>
                </a:solidFill>
              </a:rPr>
              <a:t>NSPM</a:t>
            </a:r>
          </a:p>
        </p:txBody>
      </p:sp>
    </p:spTree>
    <p:extLst>
      <p:ext uri="{BB962C8B-B14F-4D97-AF65-F5344CB8AC3E}">
        <p14:creationId xmlns:p14="http://schemas.microsoft.com/office/powerpoint/2010/main" val="4093641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A8CD6A-5794-4B24-88E6-8369804C4C61}"/>
              </a:ext>
            </a:extLst>
          </p:cNvPr>
          <p:cNvSpPr/>
          <p:nvPr/>
        </p:nvSpPr>
        <p:spPr>
          <a:xfrm>
            <a:off x="807988" y="5372607"/>
            <a:ext cx="10770867" cy="792140"/>
          </a:xfrm>
          <a:prstGeom prst="rect">
            <a:avLst/>
          </a:prstGeom>
          <a:solidFill>
            <a:srgbClr val="259954"/>
          </a:solidFill>
        </p:spPr>
        <p:txBody>
          <a:bodyPr wrap="square">
            <a:spAutoFit/>
          </a:bodyPr>
          <a:lstStyle/>
          <a:p>
            <a:pPr algn="ctr">
              <a:lnSpc>
                <a:spcPct val="150000"/>
              </a:lnSpc>
              <a:defRPr/>
            </a:pPr>
            <a:r>
              <a:rPr lang="en-US" sz="1600" i="1" dirty="0">
                <a:solidFill>
                  <a:schemeClr val="bg1"/>
                </a:solidFill>
                <a:latin typeface="Source Sans Pro" panose="020B0503030403020204" pitchFamily="34" charset="0"/>
                <a:ea typeface="Lato" panose="020F0502020204030203" pitchFamily="34" charset="0"/>
                <a:cs typeface="Lato" panose="020F0502020204030203" pitchFamily="34" charset="0"/>
              </a:rPr>
              <a:t>Since 1965 when The MINT, as we are known, began full operation, we have been producing currency notes and coins for the Central Bank of Nigeria as well as a wide range of Security Documents for Federal, State and Local Government establishments</a:t>
            </a:r>
          </a:p>
        </p:txBody>
      </p:sp>
      <p:sp>
        <p:nvSpPr>
          <p:cNvPr id="7" name="TextBox 6">
            <a:extLst>
              <a:ext uri="{FF2B5EF4-FFF2-40B4-BE49-F238E27FC236}">
                <a16:creationId xmlns:a16="http://schemas.microsoft.com/office/drawing/2014/main" id="{E0A285A0-3D05-460E-8416-179DEDE82ECF}"/>
              </a:ext>
            </a:extLst>
          </p:cNvPr>
          <p:cNvSpPr txBox="1"/>
          <p:nvPr/>
        </p:nvSpPr>
        <p:spPr>
          <a:xfrm>
            <a:off x="630975" y="404495"/>
            <a:ext cx="3889692" cy="769441"/>
          </a:xfrm>
          <a:prstGeom prst="rect">
            <a:avLst/>
          </a:prstGeom>
          <a:noFill/>
        </p:spPr>
        <p:txBody>
          <a:bodyPr wrap="square">
            <a:spAutoFit/>
          </a:bodyPr>
          <a:lstStyle/>
          <a:p>
            <a:pPr eaLnBrk="1" fontAlgn="auto" hangingPunct="1">
              <a:spcBef>
                <a:spcPts val="0"/>
              </a:spcBef>
              <a:spcAft>
                <a:spcPts val="0"/>
              </a:spcAft>
              <a:defRPr/>
            </a:pPr>
            <a:r>
              <a:rPr lang="en-US" sz="4400" b="1" dirty="0">
                <a:solidFill>
                  <a:srgbClr val="259954"/>
                </a:solidFill>
                <a:latin typeface="Open Sans" panose="020B0606030504020204" pitchFamily="34" charset="0"/>
                <a:ea typeface="Open Sans" panose="020B0606030504020204" pitchFamily="34" charset="0"/>
                <a:cs typeface="Open Sans" panose="020B0606030504020204" pitchFamily="34" charset="0"/>
              </a:rPr>
              <a:t>What</a:t>
            </a:r>
            <a:r>
              <a:rPr lang="en-US" sz="4400" b="1" dirty="0">
                <a:solidFill>
                  <a:srgbClr val="59B146"/>
                </a:solidFill>
                <a:latin typeface="Open Sans" panose="020B0606030504020204" pitchFamily="34" charset="0"/>
                <a:ea typeface="Open Sans" panose="020B0606030504020204" pitchFamily="34" charset="0"/>
                <a:cs typeface="Open Sans" panose="020B0606030504020204" pitchFamily="34" charset="0"/>
              </a:rPr>
              <a:t> </a:t>
            </a:r>
            <a:r>
              <a:rPr lang="en-US" sz="44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We do</a:t>
            </a:r>
          </a:p>
        </p:txBody>
      </p:sp>
      <p:sp>
        <p:nvSpPr>
          <p:cNvPr id="12" name="Oval 11">
            <a:extLst>
              <a:ext uri="{FF2B5EF4-FFF2-40B4-BE49-F238E27FC236}">
                <a16:creationId xmlns:a16="http://schemas.microsoft.com/office/drawing/2014/main" id="{7EA79045-34B1-4855-AFAF-096B59E8015E}"/>
              </a:ext>
            </a:extLst>
          </p:cNvPr>
          <p:cNvSpPr/>
          <p:nvPr/>
        </p:nvSpPr>
        <p:spPr>
          <a:xfrm>
            <a:off x="4145280" y="1591649"/>
            <a:ext cx="3403600" cy="3403600"/>
          </a:xfrm>
          <a:prstGeom prst="ellipse">
            <a:avLst/>
          </a:prstGeom>
          <a:noFill/>
          <a:ln w="28575">
            <a:solidFill>
              <a:srgbClr val="259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1DD9EEB-795D-4F02-92AD-7B8135F06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342" y="2565367"/>
            <a:ext cx="1385475" cy="1456163"/>
          </a:xfrm>
          <a:prstGeom prst="rect">
            <a:avLst/>
          </a:prstGeom>
        </p:spPr>
      </p:pic>
      <p:sp>
        <p:nvSpPr>
          <p:cNvPr id="14" name="Rectangle: Rounded Corners 13">
            <a:extLst>
              <a:ext uri="{FF2B5EF4-FFF2-40B4-BE49-F238E27FC236}">
                <a16:creationId xmlns:a16="http://schemas.microsoft.com/office/drawing/2014/main" id="{92F13278-AF3C-4EA2-8A0D-F6E3BF8D60BD}"/>
              </a:ext>
            </a:extLst>
          </p:cNvPr>
          <p:cNvSpPr/>
          <p:nvPr/>
        </p:nvSpPr>
        <p:spPr>
          <a:xfrm>
            <a:off x="1289161" y="2956565"/>
            <a:ext cx="2710462" cy="67376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392963D-6ECF-4E42-AEFE-F288918FB3FB}"/>
              </a:ext>
            </a:extLst>
          </p:cNvPr>
          <p:cNvSpPr/>
          <p:nvPr/>
        </p:nvSpPr>
        <p:spPr>
          <a:xfrm>
            <a:off x="3564556" y="2807373"/>
            <a:ext cx="972152" cy="972152"/>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1A63902-2A4B-4CAB-981D-084FD81C4BD4}"/>
              </a:ext>
            </a:extLst>
          </p:cNvPr>
          <p:cNvSpPr/>
          <p:nvPr/>
        </p:nvSpPr>
        <p:spPr>
          <a:xfrm>
            <a:off x="7623206" y="2956565"/>
            <a:ext cx="2710462" cy="673768"/>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AB85BEC-B128-43B4-9605-C0763EFAE943}"/>
              </a:ext>
            </a:extLst>
          </p:cNvPr>
          <p:cNvSpPr/>
          <p:nvPr/>
        </p:nvSpPr>
        <p:spPr>
          <a:xfrm>
            <a:off x="7120554" y="2807373"/>
            <a:ext cx="972152" cy="972152"/>
          </a:xfrm>
          <a:prstGeom prst="ellipse">
            <a:avLst/>
          </a:prstGeom>
          <a:solidFill>
            <a:schemeClr val="tx1">
              <a:lumMod val="65000"/>
              <a:lumOff val="3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5FB10DC-5B26-42F3-B773-F7FB0C3AF252}"/>
              </a:ext>
            </a:extLst>
          </p:cNvPr>
          <p:cNvSpPr txBox="1"/>
          <p:nvPr/>
        </p:nvSpPr>
        <p:spPr>
          <a:xfrm>
            <a:off x="1375119" y="3107855"/>
            <a:ext cx="2139753" cy="369332"/>
          </a:xfrm>
          <a:prstGeom prst="rect">
            <a:avLst/>
          </a:prstGeom>
          <a:noFill/>
        </p:spPr>
        <p:txBody>
          <a:bodyPr wrap="none" rtlCol="0">
            <a:spAutoFit/>
          </a:bodyPr>
          <a:lstStyle/>
          <a:p>
            <a:r>
              <a:rPr lang="en-US" b="1" dirty="0">
                <a:solidFill>
                  <a:schemeClr val="bg1"/>
                </a:solidFill>
              </a:rPr>
              <a:t>Currency Production</a:t>
            </a:r>
          </a:p>
        </p:txBody>
      </p:sp>
      <p:sp>
        <p:nvSpPr>
          <p:cNvPr id="19" name="TextBox 18">
            <a:extLst>
              <a:ext uri="{FF2B5EF4-FFF2-40B4-BE49-F238E27FC236}">
                <a16:creationId xmlns:a16="http://schemas.microsoft.com/office/drawing/2014/main" id="{83246513-3021-4329-959A-69AFDB948AC3}"/>
              </a:ext>
            </a:extLst>
          </p:cNvPr>
          <p:cNvSpPr txBox="1"/>
          <p:nvPr/>
        </p:nvSpPr>
        <p:spPr>
          <a:xfrm>
            <a:off x="8131206" y="3118163"/>
            <a:ext cx="2115772" cy="369332"/>
          </a:xfrm>
          <a:prstGeom prst="rect">
            <a:avLst/>
          </a:prstGeom>
          <a:noFill/>
        </p:spPr>
        <p:txBody>
          <a:bodyPr wrap="none" rtlCol="0">
            <a:spAutoFit/>
          </a:bodyPr>
          <a:lstStyle/>
          <a:p>
            <a:r>
              <a:rPr lang="en-US" b="1" dirty="0">
                <a:solidFill>
                  <a:schemeClr val="bg1"/>
                </a:solidFill>
              </a:rPr>
              <a:t>Security Documents</a:t>
            </a:r>
          </a:p>
        </p:txBody>
      </p:sp>
      <p:grpSp>
        <p:nvGrpSpPr>
          <p:cNvPr id="24" name="Group 23">
            <a:extLst>
              <a:ext uri="{FF2B5EF4-FFF2-40B4-BE49-F238E27FC236}">
                <a16:creationId xmlns:a16="http://schemas.microsoft.com/office/drawing/2014/main" id="{CEE05F94-6266-4038-A819-152097A01B96}"/>
              </a:ext>
            </a:extLst>
          </p:cNvPr>
          <p:cNvGrpSpPr/>
          <p:nvPr/>
        </p:nvGrpSpPr>
        <p:grpSpPr>
          <a:xfrm>
            <a:off x="3692487" y="3045810"/>
            <a:ext cx="706830" cy="530123"/>
            <a:chOff x="3692487" y="3045810"/>
            <a:chExt cx="706830" cy="530123"/>
          </a:xfrm>
        </p:grpSpPr>
        <p:sp>
          <p:nvSpPr>
            <p:cNvPr id="22" name="Graphic 20">
              <a:extLst>
                <a:ext uri="{FF2B5EF4-FFF2-40B4-BE49-F238E27FC236}">
                  <a16:creationId xmlns:a16="http://schemas.microsoft.com/office/drawing/2014/main" id="{C04824CC-015D-4EB0-880F-389B9A272E26}"/>
                </a:ext>
              </a:extLst>
            </p:cNvPr>
            <p:cNvSpPr/>
            <p:nvPr/>
          </p:nvSpPr>
          <p:spPr>
            <a:xfrm>
              <a:off x="3692487" y="3045810"/>
              <a:ext cx="706830" cy="530123"/>
            </a:xfrm>
            <a:custGeom>
              <a:avLst/>
              <a:gdLst>
                <a:gd name="connsiteX0" fmla="*/ 358245 w 706830"/>
                <a:gd name="connsiteY0" fmla="*/ 122664 h 530122"/>
                <a:gd name="connsiteX1" fmla="*/ 321991 w 706830"/>
                <a:gd name="connsiteY1" fmla="*/ 191227 h 530122"/>
                <a:gd name="connsiteX2" fmla="*/ 413113 w 706830"/>
                <a:gd name="connsiteY2" fmla="*/ 238437 h 530122"/>
                <a:gd name="connsiteX3" fmla="*/ 444596 w 706830"/>
                <a:gd name="connsiteY3" fmla="*/ 170847 h 530122"/>
                <a:gd name="connsiteX4" fmla="*/ 358245 w 706830"/>
                <a:gd name="connsiteY4" fmla="*/ 122664 h 530122"/>
                <a:gd name="connsiteX5" fmla="*/ 401951 w 706830"/>
                <a:gd name="connsiteY5" fmla="*/ 210959 h 530122"/>
                <a:gd name="connsiteX6" fmla="*/ 405014 w 706830"/>
                <a:gd name="connsiteY6" fmla="*/ 217704 h 530122"/>
                <a:gd name="connsiteX7" fmla="*/ 398564 w 706830"/>
                <a:gd name="connsiteY7" fmla="*/ 219029 h 530122"/>
                <a:gd name="connsiteX8" fmla="*/ 395707 w 706830"/>
                <a:gd name="connsiteY8" fmla="*/ 212579 h 530122"/>
                <a:gd name="connsiteX9" fmla="*/ 374532 w 706830"/>
                <a:gd name="connsiteY9" fmla="*/ 211784 h 530122"/>
                <a:gd name="connsiteX10" fmla="*/ 372617 w 706830"/>
                <a:gd name="connsiteY10" fmla="*/ 200386 h 530122"/>
                <a:gd name="connsiteX11" fmla="*/ 390965 w 706830"/>
                <a:gd name="connsiteY11" fmla="*/ 200975 h 530122"/>
                <a:gd name="connsiteX12" fmla="*/ 394647 w 706830"/>
                <a:gd name="connsiteY12" fmla="*/ 199768 h 530122"/>
                <a:gd name="connsiteX13" fmla="*/ 389463 w 706830"/>
                <a:gd name="connsiteY13" fmla="*/ 186426 h 530122"/>
                <a:gd name="connsiteX14" fmla="*/ 356036 w 706830"/>
                <a:gd name="connsiteY14" fmla="*/ 170169 h 530122"/>
                <a:gd name="connsiteX15" fmla="*/ 366521 w 706830"/>
                <a:gd name="connsiteY15" fmla="*/ 147610 h 530122"/>
                <a:gd name="connsiteX16" fmla="*/ 363340 w 706830"/>
                <a:gd name="connsiteY16" fmla="*/ 140571 h 530122"/>
                <a:gd name="connsiteX17" fmla="*/ 369731 w 706830"/>
                <a:gd name="connsiteY17" fmla="*/ 139246 h 530122"/>
                <a:gd name="connsiteX18" fmla="*/ 372794 w 706830"/>
                <a:gd name="connsiteY18" fmla="*/ 145990 h 530122"/>
                <a:gd name="connsiteX19" fmla="*/ 389375 w 706830"/>
                <a:gd name="connsiteY19" fmla="*/ 145489 h 530122"/>
                <a:gd name="connsiteX20" fmla="*/ 391937 w 706830"/>
                <a:gd name="connsiteY20" fmla="*/ 156769 h 530122"/>
                <a:gd name="connsiteX21" fmla="*/ 376858 w 706830"/>
                <a:gd name="connsiteY21" fmla="*/ 156533 h 530122"/>
                <a:gd name="connsiteX22" fmla="*/ 375091 w 706830"/>
                <a:gd name="connsiteY22" fmla="*/ 157005 h 530122"/>
                <a:gd name="connsiteX23" fmla="*/ 376976 w 706830"/>
                <a:gd name="connsiteY23" fmla="*/ 170140 h 530122"/>
                <a:gd name="connsiteX24" fmla="*/ 412553 w 706830"/>
                <a:gd name="connsiteY24" fmla="*/ 188164 h 530122"/>
                <a:gd name="connsiteX25" fmla="*/ 401951 w 706830"/>
                <a:gd name="connsiteY25" fmla="*/ 210959 h 530122"/>
                <a:gd name="connsiteX26" fmla="*/ 705652 w 706830"/>
                <a:gd name="connsiteY26" fmla="*/ 242089 h 530122"/>
                <a:gd name="connsiteX27" fmla="*/ 594739 w 706830"/>
                <a:gd name="connsiteY27" fmla="*/ 0 h 530122"/>
                <a:gd name="connsiteX28" fmla="*/ 66059 w 706830"/>
                <a:gd name="connsiteY28" fmla="*/ 131176 h 530122"/>
                <a:gd name="connsiteX29" fmla="*/ 176943 w 706830"/>
                <a:gd name="connsiteY29" fmla="*/ 373265 h 530122"/>
                <a:gd name="connsiteX30" fmla="*/ 705652 w 706830"/>
                <a:gd name="connsiteY30" fmla="*/ 242089 h 530122"/>
                <a:gd name="connsiteX31" fmla="*/ 623100 w 706830"/>
                <a:gd name="connsiteY31" fmla="*/ 187546 h 530122"/>
                <a:gd name="connsiteX32" fmla="*/ 598980 w 706830"/>
                <a:gd name="connsiteY32" fmla="*/ 238820 h 530122"/>
                <a:gd name="connsiteX33" fmla="*/ 245034 w 706830"/>
                <a:gd name="connsiteY33" fmla="*/ 275369 h 530122"/>
                <a:gd name="connsiteX34" fmla="*/ 180566 w 706830"/>
                <a:gd name="connsiteY34" fmla="*/ 258994 h 530122"/>
                <a:gd name="connsiteX35" fmla="*/ 147138 w 706830"/>
                <a:gd name="connsiteY35" fmla="*/ 185749 h 530122"/>
                <a:gd name="connsiteX36" fmla="*/ 174175 w 706830"/>
                <a:gd name="connsiteY36" fmla="*/ 124078 h 530122"/>
                <a:gd name="connsiteX37" fmla="*/ 533421 w 706830"/>
                <a:gd name="connsiteY37" fmla="*/ 82817 h 530122"/>
                <a:gd name="connsiteX38" fmla="*/ 584372 w 706830"/>
                <a:gd name="connsiteY38" fmla="*/ 104051 h 530122"/>
                <a:gd name="connsiteX39" fmla="*/ 623100 w 706830"/>
                <a:gd name="connsiteY39" fmla="*/ 187546 h 530122"/>
                <a:gd name="connsiteX40" fmla="*/ 706830 w 706830"/>
                <a:gd name="connsiteY40" fmla="*/ 353710 h 530122"/>
                <a:gd name="connsiteX41" fmla="*/ 132531 w 706830"/>
                <a:gd name="connsiteY41" fmla="*/ 530123 h 530122"/>
                <a:gd name="connsiteX42" fmla="*/ 0 w 706830"/>
                <a:gd name="connsiteY42" fmla="*/ 236494 h 530122"/>
                <a:gd name="connsiteX43" fmla="*/ 41291 w 706830"/>
                <a:gd name="connsiteY43" fmla="*/ 193406 h 530122"/>
                <a:gd name="connsiteX44" fmla="*/ 153412 w 706830"/>
                <a:gd name="connsiteY44" fmla="*/ 440974 h 530122"/>
                <a:gd name="connsiteX45" fmla="*/ 153353 w 706830"/>
                <a:gd name="connsiteY45" fmla="*/ 441180 h 530122"/>
                <a:gd name="connsiteX46" fmla="*/ 686685 w 706830"/>
                <a:gd name="connsiteY46" fmla="*/ 306794 h 530122"/>
                <a:gd name="connsiteX47" fmla="*/ 706830 w 706830"/>
                <a:gd name="connsiteY47" fmla="*/ 353710 h 5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6830" h="530122">
                  <a:moveTo>
                    <a:pt x="358245" y="122664"/>
                  </a:moveTo>
                  <a:cubicBezTo>
                    <a:pt x="324376" y="128290"/>
                    <a:pt x="308119" y="158978"/>
                    <a:pt x="321991" y="191227"/>
                  </a:cubicBezTo>
                  <a:cubicBezTo>
                    <a:pt x="336657" y="225243"/>
                    <a:pt x="378566" y="247037"/>
                    <a:pt x="413113" y="238437"/>
                  </a:cubicBezTo>
                  <a:cubicBezTo>
                    <a:pt x="443713" y="230868"/>
                    <a:pt x="457849" y="201564"/>
                    <a:pt x="444596" y="170847"/>
                  </a:cubicBezTo>
                  <a:cubicBezTo>
                    <a:pt x="430725" y="138598"/>
                    <a:pt x="392055" y="117039"/>
                    <a:pt x="358245" y="122664"/>
                  </a:cubicBezTo>
                  <a:close/>
                  <a:moveTo>
                    <a:pt x="401951" y="210959"/>
                  </a:moveTo>
                  <a:lnTo>
                    <a:pt x="405014" y="217704"/>
                  </a:lnTo>
                  <a:lnTo>
                    <a:pt x="398564" y="219029"/>
                  </a:lnTo>
                  <a:lnTo>
                    <a:pt x="395707" y="212579"/>
                  </a:lnTo>
                  <a:cubicBezTo>
                    <a:pt x="389051" y="213787"/>
                    <a:pt x="381512" y="213610"/>
                    <a:pt x="374532" y="211784"/>
                  </a:cubicBezTo>
                  <a:lnTo>
                    <a:pt x="372617" y="200386"/>
                  </a:lnTo>
                  <a:cubicBezTo>
                    <a:pt x="378360" y="201270"/>
                    <a:pt x="385517" y="202094"/>
                    <a:pt x="390965" y="200975"/>
                  </a:cubicBezTo>
                  <a:lnTo>
                    <a:pt x="394647" y="199768"/>
                  </a:lnTo>
                  <a:cubicBezTo>
                    <a:pt x="401156" y="196558"/>
                    <a:pt x="399123" y="188370"/>
                    <a:pt x="389463" y="186426"/>
                  </a:cubicBezTo>
                  <a:cubicBezTo>
                    <a:pt x="382248" y="184836"/>
                    <a:pt x="363163" y="186014"/>
                    <a:pt x="356036" y="170169"/>
                  </a:cubicBezTo>
                  <a:cubicBezTo>
                    <a:pt x="352031" y="161216"/>
                    <a:pt x="355005" y="151880"/>
                    <a:pt x="366521" y="147610"/>
                  </a:cubicBezTo>
                  <a:lnTo>
                    <a:pt x="363340" y="140571"/>
                  </a:lnTo>
                  <a:lnTo>
                    <a:pt x="369731" y="139246"/>
                  </a:lnTo>
                  <a:lnTo>
                    <a:pt x="372794" y="145990"/>
                  </a:lnTo>
                  <a:cubicBezTo>
                    <a:pt x="377477" y="145224"/>
                    <a:pt x="382955" y="144930"/>
                    <a:pt x="389375" y="145489"/>
                  </a:cubicBezTo>
                  <a:lnTo>
                    <a:pt x="391937" y="156769"/>
                  </a:lnTo>
                  <a:cubicBezTo>
                    <a:pt x="386931" y="156151"/>
                    <a:pt x="381541" y="155561"/>
                    <a:pt x="376858" y="156533"/>
                  </a:cubicBezTo>
                  <a:lnTo>
                    <a:pt x="375091" y="157005"/>
                  </a:lnTo>
                  <a:cubicBezTo>
                    <a:pt x="365991" y="159420"/>
                    <a:pt x="368906" y="168049"/>
                    <a:pt x="376976" y="170140"/>
                  </a:cubicBezTo>
                  <a:cubicBezTo>
                    <a:pt x="390317" y="173232"/>
                    <a:pt x="406251" y="174234"/>
                    <a:pt x="412553" y="188164"/>
                  </a:cubicBezTo>
                  <a:cubicBezTo>
                    <a:pt x="417648" y="199503"/>
                    <a:pt x="411728" y="207248"/>
                    <a:pt x="401951" y="210959"/>
                  </a:cubicBezTo>
                  <a:close/>
                  <a:moveTo>
                    <a:pt x="705652" y="242089"/>
                  </a:moveTo>
                  <a:lnTo>
                    <a:pt x="594739" y="0"/>
                  </a:lnTo>
                  <a:cubicBezTo>
                    <a:pt x="412789" y="117923"/>
                    <a:pt x="211666" y="-9366"/>
                    <a:pt x="66059" y="131176"/>
                  </a:cubicBezTo>
                  <a:lnTo>
                    <a:pt x="176943" y="373265"/>
                  </a:lnTo>
                  <a:cubicBezTo>
                    <a:pt x="332976" y="240970"/>
                    <a:pt x="545643" y="366256"/>
                    <a:pt x="705652" y="242089"/>
                  </a:cubicBezTo>
                  <a:close/>
                  <a:moveTo>
                    <a:pt x="623100" y="187546"/>
                  </a:moveTo>
                  <a:cubicBezTo>
                    <a:pt x="612056" y="202890"/>
                    <a:pt x="603868" y="220443"/>
                    <a:pt x="598980" y="238820"/>
                  </a:cubicBezTo>
                  <a:cubicBezTo>
                    <a:pt x="493161" y="271040"/>
                    <a:pt x="366580" y="232900"/>
                    <a:pt x="245034" y="275369"/>
                  </a:cubicBezTo>
                  <a:cubicBezTo>
                    <a:pt x="225390" y="264943"/>
                    <a:pt x="200769" y="258405"/>
                    <a:pt x="180566" y="258994"/>
                  </a:cubicBezTo>
                  <a:lnTo>
                    <a:pt x="147138" y="185749"/>
                  </a:lnTo>
                  <a:cubicBezTo>
                    <a:pt x="159861" y="170287"/>
                    <a:pt x="169875" y="146726"/>
                    <a:pt x="174175" y="124078"/>
                  </a:cubicBezTo>
                  <a:cubicBezTo>
                    <a:pt x="274279" y="87971"/>
                    <a:pt x="399536" y="128643"/>
                    <a:pt x="533421" y="82817"/>
                  </a:cubicBezTo>
                  <a:cubicBezTo>
                    <a:pt x="548765" y="93007"/>
                    <a:pt x="566701" y="100399"/>
                    <a:pt x="584372" y="104051"/>
                  </a:cubicBezTo>
                  <a:lnTo>
                    <a:pt x="623100" y="187546"/>
                  </a:lnTo>
                  <a:close/>
                  <a:moveTo>
                    <a:pt x="706830" y="353710"/>
                  </a:moveTo>
                  <a:cubicBezTo>
                    <a:pt x="504883" y="469777"/>
                    <a:pt x="341664" y="311771"/>
                    <a:pt x="132531" y="530123"/>
                  </a:cubicBezTo>
                  <a:lnTo>
                    <a:pt x="0" y="236494"/>
                  </a:lnTo>
                  <a:lnTo>
                    <a:pt x="41291" y="193406"/>
                  </a:lnTo>
                  <a:lnTo>
                    <a:pt x="153412" y="440974"/>
                  </a:lnTo>
                  <a:lnTo>
                    <a:pt x="153353" y="441180"/>
                  </a:lnTo>
                  <a:cubicBezTo>
                    <a:pt x="372617" y="276400"/>
                    <a:pt x="483059" y="406545"/>
                    <a:pt x="686685" y="306794"/>
                  </a:cubicBezTo>
                  <a:cubicBezTo>
                    <a:pt x="695344" y="325878"/>
                    <a:pt x="703325" y="346023"/>
                    <a:pt x="706830" y="353710"/>
                  </a:cubicBezTo>
                  <a:close/>
                </a:path>
              </a:pathLst>
            </a:custGeom>
            <a:solidFill>
              <a:schemeClr val="bg1"/>
            </a:solidFill>
            <a:ln w="29369" cap="flat">
              <a:noFill/>
              <a:prstDash val="solid"/>
              <a:miter/>
            </a:ln>
          </p:spPr>
          <p:txBody>
            <a:bodyPr rtlCol="0" anchor="ctr"/>
            <a:lstStyle/>
            <a:p>
              <a:endParaRPr lang="en-US" dirty="0"/>
            </a:p>
          </p:txBody>
        </p:sp>
        <p:sp>
          <p:nvSpPr>
            <p:cNvPr id="23" name="Oval 22">
              <a:extLst>
                <a:ext uri="{FF2B5EF4-FFF2-40B4-BE49-F238E27FC236}">
                  <a16:creationId xmlns:a16="http://schemas.microsoft.com/office/drawing/2014/main" id="{5DF8E512-7729-4024-BAE6-21EA31A84BA3}"/>
                </a:ext>
              </a:extLst>
            </p:cNvPr>
            <p:cNvSpPr/>
            <p:nvPr/>
          </p:nvSpPr>
          <p:spPr>
            <a:xfrm>
              <a:off x="4031425" y="3188677"/>
              <a:ext cx="94383" cy="736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Graphic 25">
            <a:extLst>
              <a:ext uri="{FF2B5EF4-FFF2-40B4-BE49-F238E27FC236}">
                <a16:creationId xmlns:a16="http://schemas.microsoft.com/office/drawing/2014/main" id="{EA97660F-B032-4390-ABDB-113C2A4F05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464" y="3005315"/>
            <a:ext cx="546414" cy="546414"/>
          </a:xfrm>
          <a:prstGeom prst="rect">
            <a:avLst/>
          </a:prstGeom>
        </p:spPr>
      </p:pic>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0345F11-41F6-4600-8C12-F95B1C751FB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2" name="Isosceles Triangle 11">
            <a:extLst>
              <a:ext uri="{FF2B5EF4-FFF2-40B4-BE49-F238E27FC236}">
                <a16:creationId xmlns:a16="http://schemas.microsoft.com/office/drawing/2014/main" id="{1D1BC33E-B241-4405-B0C9-01D8D580A549}"/>
              </a:ext>
            </a:extLst>
          </p:cNvPr>
          <p:cNvSpPr/>
          <p:nvPr/>
        </p:nvSpPr>
        <p:spPr>
          <a:xfrm rot="20700000">
            <a:off x="-868557" y="144438"/>
            <a:ext cx="7757481" cy="5753884"/>
          </a:xfrm>
          <a:prstGeom prst="triangle">
            <a:avLst/>
          </a:prstGeom>
          <a:solidFill>
            <a:srgbClr val="00B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7693E1D-0480-420E-B916-E7FEF5891849}"/>
              </a:ext>
            </a:extLst>
          </p:cNvPr>
          <p:cNvGrpSpPr/>
          <p:nvPr/>
        </p:nvGrpSpPr>
        <p:grpSpPr>
          <a:xfrm>
            <a:off x="1209040" y="2129866"/>
            <a:ext cx="4775200" cy="3349658"/>
            <a:chOff x="1503484" y="3206826"/>
            <a:chExt cx="3671063" cy="3349658"/>
          </a:xfrm>
        </p:grpSpPr>
        <p:grpSp>
          <p:nvGrpSpPr>
            <p:cNvPr id="14" name="Group 13">
              <a:extLst>
                <a:ext uri="{FF2B5EF4-FFF2-40B4-BE49-F238E27FC236}">
                  <a16:creationId xmlns:a16="http://schemas.microsoft.com/office/drawing/2014/main" id="{21246ECE-03DA-4E38-A155-E8F3722DFAF2}"/>
                </a:ext>
              </a:extLst>
            </p:cNvPr>
            <p:cNvGrpSpPr/>
            <p:nvPr/>
          </p:nvGrpSpPr>
          <p:grpSpPr>
            <a:xfrm>
              <a:off x="1663503" y="3206826"/>
              <a:ext cx="3156294" cy="1081755"/>
              <a:chOff x="4613843" y="524032"/>
              <a:chExt cx="3156294" cy="1081755"/>
            </a:xfrm>
          </p:grpSpPr>
          <p:cxnSp>
            <p:nvCxnSpPr>
              <p:cNvPr id="17" name="Straight Connector 16">
                <a:extLst>
                  <a:ext uri="{FF2B5EF4-FFF2-40B4-BE49-F238E27FC236}">
                    <a16:creationId xmlns:a16="http://schemas.microsoft.com/office/drawing/2014/main" id="{834286F7-CE01-4BBF-84B7-AB62689726A3}"/>
                  </a:ext>
                </a:extLst>
              </p:cNvPr>
              <p:cNvCxnSpPr>
                <a:cxnSpLocks/>
              </p:cNvCxnSpPr>
              <p:nvPr/>
            </p:nvCxnSpPr>
            <p:spPr>
              <a:xfrm>
                <a:off x="4613843" y="1254683"/>
                <a:ext cx="53759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416B4CB-FECE-43C2-9C1B-04733D6BFD09}"/>
                  </a:ext>
                </a:extLst>
              </p:cNvPr>
              <p:cNvSpPr txBox="1"/>
              <p:nvPr/>
            </p:nvSpPr>
            <p:spPr>
              <a:xfrm>
                <a:off x="4646971" y="524032"/>
                <a:ext cx="2211980" cy="630942"/>
              </a:xfrm>
              <a:prstGeom prst="rect">
                <a:avLst/>
              </a:prstGeom>
              <a:noFill/>
            </p:spPr>
            <p:txBody>
              <a:bodyPr wrap="square" rtlCol="0">
                <a:spAutoFit/>
              </a:bodyPr>
              <a:lstStyle/>
              <a:p>
                <a:r>
                  <a:rPr lang="en-US" sz="3500" b="1" dirty="0">
                    <a:solidFill>
                      <a:schemeClr val="bg1"/>
                    </a:solidFill>
                    <a:latin typeface="+mj-lt"/>
                  </a:rPr>
                  <a:t>CURRENCY</a:t>
                </a:r>
              </a:p>
            </p:txBody>
          </p:sp>
          <p:sp>
            <p:nvSpPr>
              <p:cNvPr id="19" name="TextBox 18">
                <a:extLst>
                  <a:ext uri="{FF2B5EF4-FFF2-40B4-BE49-F238E27FC236}">
                    <a16:creationId xmlns:a16="http://schemas.microsoft.com/office/drawing/2014/main" id="{7249D971-BCCF-44FB-B4D0-2F5301F33687}"/>
                  </a:ext>
                </a:extLst>
              </p:cNvPr>
              <p:cNvSpPr txBox="1"/>
              <p:nvPr/>
            </p:nvSpPr>
            <p:spPr>
              <a:xfrm>
                <a:off x="5144634" y="974845"/>
                <a:ext cx="2625503" cy="630942"/>
              </a:xfrm>
              <a:prstGeom prst="rect">
                <a:avLst/>
              </a:prstGeom>
              <a:noFill/>
            </p:spPr>
            <p:txBody>
              <a:bodyPr wrap="square" rtlCol="0">
                <a:spAutoFit/>
              </a:bodyPr>
              <a:lstStyle/>
              <a:p>
                <a:r>
                  <a:rPr lang="en-US" sz="3500" b="1" dirty="0">
                    <a:solidFill>
                      <a:schemeClr val="bg1"/>
                    </a:solidFill>
                    <a:latin typeface="+mj-lt"/>
                  </a:rPr>
                  <a:t>PRODUCTION</a:t>
                </a:r>
              </a:p>
            </p:txBody>
          </p:sp>
        </p:grpSp>
        <p:sp>
          <p:nvSpPr>
            <p:cNvPr id="22" name="TextBox 21">
              <a:extLst>
                <a:ext uri="{FF2B5EF4-FFF2-40B4-BE49-F238E27FC236}">
                  <a16:creationId xmlns:a16="http://schemas.microsoft.com/office/drawing/2014/main" id="{9E706256-EC12-49D6-9D34-41C960929A67}"/>
                </a:ext>
              </a:extLst>
            </p:cNvPr>
            <p:cNvSpPr txBox="1"/>
            <p:nvPr/>
          </p:nvSpPr>
          <p:spPr>
            <a:xfrm>
              <a:off x="1503484" y="4402689"/>
              <a:ext cx="3671063" cy="2153795"/>
            </a:xfrm>
            <a:prstGeom prst="rect">
              <a:avLst/>
            </a:prstGeom>
            <a:noFill/>
          </p:spPr>
          <p:txBody>
            <a:bodyPr wrap="square" rtlCol="0">
              <a:spAutoFit/>
            </a:bodyPr>
            <a:lstStyle/>
            <a:p>
              <a:pPr>
                <a:lnSpc>
                  <a:spcPts val="1600"/>
                </a:lnSpc>
              </a:pPr>
              <a:r>
                <a:rPr lang="en-US" dirty="0">
                  <a:solidFill>
                    <a:schemeClr val="bg1"/>
                  </a:solidFill>
                </a:rPr>
                <a:t>The mint has been a trusted partner to the Central Bank of Nigeria in the production of the Naira.</a:t>
              </a:r>
            </a:p>
            <a:p>
              <a:pPr>
                <a:lnSpc>
                  <a:spcPts val="1600"/>
                </a:lnSpc>
              </a:pPr>
              <a:endParaRPr lang="en-US" dirty="0">
                <a:solidFill>
                  <a:schemeClr val="bg1"/>
                </a:solidFill>
              </a:endParaRPr>
            </a:p>
            <a:p>
              <a:pPr>
                <a:lnSpc>
                  <a:spcPts val="1600"/>
                </a:lnSpc>
              </a:pPr>
              <a:r>
                <a:rPr lang="en-US" b="1" dirty="0">
                  <a:solidFill>
                    <a:schemeClr val="bg1"/>
                  </a:solidFill>
                </a:rPr>
                <a:t>Consistently we have  successfully produced 100% of the Nigerian Naira locally.</a:t>
              </a:r>
            </a:p>
            <a:p>
              <a:pPr>
                <a:lnSpc>
                  <a:spcPts val="1600"/>
                </a:lnSpc>
              </a:pPr>
              <a:endParaRPr lang="en-US" dirty="0">
                <a:solidFill>
                  <a:schemeClr val="bg1"/>
                </a:solidFill>
              </a:endParaRPr>
            </a:p>
            <a:p>
              <a:pPr>
                <a:lnSpc>
                  <a:spcPts val="1600"/>
                </a:lnSpc>
              </a:pPr>
              <a:r>
                <a:rPr lang="en-US" dirty="0">
                  <a:solidFill>
                    <a:schemeClr val="bg1"/>
                  </a:solidFill>
                </a:rPr>
                <a:t>The Mint is expanding its currency production outside the shores of Nigeria; ongoing talks with Gambia and Liberia.</a:t>
              </a:r>
            </a:p>
          </p:txBody>
        </p:sp>
      </p:grpSp>
      <p:pic>
        <p:nvPicPr>
          <p:cNvPr id="13" name="Picture 12">
            <a:extLst>
              <a:ext uri="{FF2B5EF4-FFF2-40B4-BE49-F238E27FC236}">
                <a16:creationId xmlns:a16="http://schemas.microsoft.com/office/drawing/2014/main" id="{FABB7302-4457-4A5D-8DFD-0BF21A6EC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5410" y="6105766"/>
            <a:ext cx="664515" cy="698419"/>
          </a:xfrm>
          <a:prstGeom prst="rect">
            <a:avLst/>
          </a:prstGeom>
        </p:spPr>
      </p:pic>
    </p:spTree>
    <p:extLst>
      <p:ext uri="{BB962C8B-B14F-4D97-AF65-F5344CB8AC3E}">
        <p14:creationId xmlns:p14="http://schemas.microsoft.com/office/powerpoint/2010/main" val="9071834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6334ED1-38F1-408D-8176-BC9F351E72D6}"/>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colorTemperature colorTemp="5273"/>
                    </a14:imgEffect>
                    <a14:imgEffect>
                      <a14:saturation sat="82000"/>
                    </a14:imgEffect>
                  </a14:imgLayer>
                </a14:imgProps>
              </a:ext>
              <a:ext uri="{28A0092B-C50C-407E-A947-70E740481C1C}">
                <a14:useLocalDpi xmlns:a14="http://schemas.microsoft.com/office/drawing/2010/main" val="0"/>
              </a:ext>
            </a:extLst>
          </a:blip>
          <a:srcRect t="2060" b="2060"/>
          <a:stretch>
            <a:fillRect/>
          </a:stretch>
        </p:blipFill>
        <p:spPr>
          <a:xfrm>
            <a:off x="0" y="0"/>
            <a:ext cx="12192000" cy="6858000"/>
          </a:xfrm>
        </p:spPr>
      </p:pic>
      <p:sp>
        <p:nvSpPr>
          <p:cNvPr id="12" name="Rectangle: Single Corner Snipped 11">
            <a:extLst>
              <a:ext uri="{FF2B5EF4-FFF2-40B4-BE49-F238E27FC236}">
                <a16:creationId xmlns:a16="http://schemas.microsoft.com/office/drawing/2014/main" id="{1D1BC33E-B241-4405-B0C9-01D8D580A549}"/>
              </a:ext>
            </a:extLst>
          </p:cNvPr>
          <p:cNvSpPr/>
          <p:nvPr/>
        </p:nvSpPr>
        <p:spPr>
          <a:xfrm>
            <a:off x="447585" y="3062176"/>
            <a:ext cx="7757481" cy="3551275"/>
          </a:xfrm>
          <a:prstGeom prst="snip1Rect">
            <a:avLst/>
          </a:prstGeom>
          <a:solidFill>
            <a:srgbClr val="00B05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7693E1D-0480-420E-B916-E7FEF5891849}"/>
              </a:ext>
            </a:extLst>
          </p:cNvPr>
          <p:cNvGrpSpPr/>
          <p:nvPr/>
        </p:nvGrpSpPr>
        <p:grpSpPr>
          <a:xfrm>
            <a:off x="714574" y="3283517"/>
            <a:ext cx="7185416" cy="3143704"/>
            <a:chOff x="1503484" y="3206826"/>
            <a:chExt cx="3917456" cy="3143704"/>
          </a:xfrm>
        </p:grpSpPr>
        <p:grpSp>
          <p:nvGrpSpPr>
            <p:cNvPr id="14" name="Group 13">
              <a:extLst>
                <a:ext uri="{FF2B5EF4-FFF2-40B4-BE49-F238E27FC236}">
                  <a16:creationId xmlns:a16="http://schemas.microsoft.com/office/drawing/2014/main" id="{21246ECE-03DA-4E38-A155-E8F3722DFAF2}"/>
                </a:ext>
              </a:extLst>
            </p:cNvPr>
            <p:cNvGrpSpPr/>
            <p:nvPr/>
          </p:nvGrpSpPr>
          <p:grpSpPr>
            <a:xfrm>
              <a:off x="1627067" y="3206826"/>
              <a:ext cx="2904138" cy="1081755"/>
              <a:chOff x="4577407" y="524032"/>
              <a:chExt cx="2904138" cy="1081755"/>
            </a:xfrm>
          </p:grpSpPr>
          <p:cxnSp>
            <p:nvCxnSpPr>
              <p:cNvPr id="17" name="Straight Connector 16">
                <a:extLst>
                  <a:ext uri="{FF2B5EF4-FFF2-40B4-BE49-F238E27FC236}">
                    <a16:creationId xmlns:a16="http://schemas.microsoft.com/office/drawing/2014/main" id="{834286F7-CE01-4BBF-84B7-AB62689726A3}"/>
                  </a:ext>
                </a:extLst>
              </p:cNvPr>
              <p:cNvCxnSpPr>
                <a:cxnSpLocks/>
              </p:cNvCxnSpPr>
              <p:nvPr/>
            </p:nvCxnSpPr>
            <p:spPr>
              <a:xfrm>
                <a:off x="4613843" y="1254683"/>
                <a:ext cx="53759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416B4CB-FECE-43C2-9C1B-04733D6BFD09}"/>
                  </a:ext>
                </a:extLst>
              </p:cNvPr>
              <p:cNvSpPr txBox="1"/>
              <p:nvPr/>
            </p:nvSpPr>
            <p:spPr>
              <a:xfrm>
                <a:off x="4577407" y="524032"/>
                <a:ext cx="2211980" cy="630942"/>
              </a:xfrm>
              <a:prstGeom prst="rect">
                <a:avLst/>
              </a:prstGeom>
              <a:noFill/>
            </p:spPr>
            <p:txBody>
              <a:bodyPr wrap="square" rtlCol="0">
                <a:spAutoFit/>
              </a:bodyPr>
              <a:lstStyle/>
              <a:p>
                <a:r>
                  <a:rPr lang="en-US" sz="3500" b="1" dirty="0">
                    <a:solidFill>
                      <a:schemeClr val="bg1"/>
                    </a:solidFill>
                    <a:latin typeface="+mj-lt"/>
                  </a:rPr>
                  <a:t>SECURITY</a:t>
                </a:r>
              </a:p>
            </p:txBody>
          </p:sp>
          <p:sp>
            <p:nvSpPr>
              <p:cNvPr id="19" name="TextBox 18">
                <a:extLst>
                  <a:ext uri="{FF2B5EF4-FFF2-40B4-BE49-F238E27FC236}">
                    <a16:creationId xmlns:a16="http://schemas.microsoft.com/office/drawing/2014/main" id="{7249D971-BCCF-44FB-B4D0-2F5301F33687}"/>
                  </a:ext>
                </a:extLst>
              </p:cNvPr>
              <p:cNvSpPr txBox="1"/>
              <p:nvPr/>
            </p:nvSpPr>
            <p:spPr>
              <a:xfrm>
                <a:off x="5144634" y="974845"/>
                <a:ext cx="2336911" cy="630942"/>
              </a:xfrm>
              <a:prstGeom prst="rect">
                <a:avLst/>
              </a:prstGeom>
              <a:noFill/>
            </p:spPr>
            <p:txBody>
              <a:bodyPr wrap="square" rtlCol="0">
                <a:spAutoFit/>
              </a:bodyPr>
              <a:lstStyle/>
              <a:p>
                <a:r>
                  <a:rPr lang="en-US" sz="3500" b="1" dirty="0">
                    <a:solidFill>
                      <a:schemeClr val="bg1"/>
                    </a:solidFill>
                    <a:latin typeface="+mj-lt"/>
                  </a:rPr>
                  <a:t>DOCUMENT</a:t>
                </a:r>
              </a:p>
            </p:txBody>
          </p:sp>
        </p:grpSp>
        <p:sp>
          <p:nvSpPr>
            <p:cNvPr id="22" name="TextBox 21">
              <a:extLst>
                <a:ext uri="{FF2B5EF4-FFF2-40B4-BE49-F238E27FC236}">
                  <a16:creationId xmlns:a16="http://schemas.microsoft.com/office/drawing/2014/main" id="{9E706256-EC12-49D6-9D34-41C960929A67}"/>
                </a:ext>
              </a:extLst>
            </p:cNvPr>
            <p:cNvSpPr txBox="1"/>
            <p:nvPr/>
          </p:nvSpPr>
          <p:spPr>
            <a:xfrm>
              <a:off x="1503484" y="4402689"/>
              <a:ext cx="3917456" cy="1947841"/>
            </a:xfrm>
            <a:prstGeom prst="rect">
              <a:avLst/>
            </a:prstGeom>
            <a:noFill/>
          </p:spPr>
          <p:txBody>
            <a:bodyPr wrap="square" rtlCol="0">
              <a:spAutoFit/>
            </a:bodyPr>
            <a:lstStyle/>
            <a:p>
              <a:pPr>
                <a:lnSpc>
                  <a:spcPts val="1600"/>
                </a:lnSpc>
              </a:pPr>
              <a:r>
                <a:rPr lang="en-US" dirty="0">
                  <a:solidFill>
                    <a:schemeClr val="bg1"/>
                  </a:solidFill>
                </a:rPr>
                <a:t>The main goal of security printing is to prevent counterfeiting, forgery, and tampering. </a:t>
              </a:r>
            </a:p>
            <a:p>
              <a:pPr>
                <a:lnSpc>
                  <a:spcPts val="1600"/>
                </a:lnSpc>
              </a:pPr>
              <a:endParaRPr lang="en-US" dirty="0">
                <a:solidFill>
                  <a:schemeClr val="bg1"/>
                </a:solidFill>
              </a:endParaRPr>
            </a:p>
            <a:p>
              <a:pPr>
                <a:lnSpc>
                  <a:spcPts val="1600"/>
                </a:lnSpc>
              </a:pPr>
              <a:r>
                <a:rPr lang="en-US" dirty="0">
                  <a:solidFill>
                    <a:schemeClr val="bg1"/>
                  </a:solidFill>
                </a:rPr>
                <a:t>For decades, The mint has been producing highly secured security documents for various levels of Government.</a:t>
              </a:r>
            </a:p>
            <a:p>
              <a:pPr>
                <a:lnSpc>
                  <a:spcPts val="1600"/>
                </a:lnSpc>
              </a:pPr>
              <a:endParaRPr lang="en-US" dirty="0">
                <a:solidFill>
                  <a:schemeClr val="bg1"/>
                </a:solidFill>
              </a:endParaRPr>
            </a:p>
            <a:p>
              <a:pPr>
                <a:lnSpc>
                  <a:spcPts val="1600"/>
                </a:lnSpc>
              </a:pPr>
              <a:r>
                <a:rPr lang="en-US" dirty="0">
                  <a:solidFill>
                    <a:schemeClr val="bg1"/>
                  </a:solidFill>
                </a:rPr>
                <a:t>Beyond the printing of the conventional security documents, we have a wide array of digital security products for Governments, MDAs, Higher Institutions, Manufacturing and FMCGs.</a:t>
              </a:r>
            </a:p>
          </p:txBody>
        </p:sp>
      </p:grpSp>
      <p:pic>
        <p:nvPicPr>
          <p:cNvPr id="13" name="Picture 12">
            <a:extLst>
              <a:ext uri="{FF2B5EF4-FFF2-40B4-BE49-F238E27FC236}">
                <a16:creationId xmlns:a16="http://schemas.microsoft.com/office/drawing/2014/main" id="{FABB7302-4457-4A5D-8DFD-0BF21A6EC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1097" y="6020705"/>
            <a:ext cx="664515" cy="698419"/>
          </a:xfrm>
          <a:prstGeom prst="rect">
            <a:avLst/>
          </a:prstGeom>
        </p:spPr>
      </p:pic>
    </p:spTree>
    <p:extLst>
      <p:ext uri="{BB962C8B-B14F-4D97-AF65-F5344CB8AC3E}">
        <p14:creationId xmlns:p14="http://schemas.microsoft.com/office/powerpoint/2010/main" val="30132682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Fooday">
      <a:dk1>
        <a:sysClr val="windowText" lastClr="000000"/>
      </a:dk1>
      <a:lt1>
        <a:srgbClr val="FFFFFF"/>
      </a:lt1>
      <a:dk2>
        <a:srgbClr val="000000"/>
      </a:dk2>
      <a:lt2>
        <a:srgbClr val="FFFFFF"/>
      </a:lt2>
      <a:accent1>
        <a:srgbClr val="8FC740"/>
      </a:accent1>
      <a:accent2>
        <a:srgbClr val="38E050"/>
      </a:accent2>
      <a:accent3>
        <a:srgbClr val="20D1A6"/>
      </a:accent3>
      <a:accent4>
        <a:srgbClr val="E0D038"/>
      </a:accent4>
      <a:accent5>
        <a:srgbClr val="F47914"/>
      </a:accent5>
      <a:accent6>
        <a:srgbClr val="F83B1C"/>
      </a:accent6>
      <a:hlink>
        <a:srgbClr val="0563C1"/>
      </a:hlink>
      <a:folHlink>
        <a:srgbClr val="954F72"/>
      </a:folHlink>
    </a:clrScheme>
    <a:fontScheme name="Fashion">
      <a:majorFont>
        <a:latin typeface="Raleway"/>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Fooday">
      <a:dk1>
        <a:sysClr val="windowText" lastClr="000000"/>
      </a:dk1>
      <a:lt1>
        <a:srgbClr val="FFFFFF"/>
      </a:lt1>
      <a:dk2>
        <a:srgbClr val="000000"/>
      </a:dk2>
      <a:lt2>
        <a:srgbClr val="FFFFFF"/>
      </a:lt2>
      <a:accent1>
        <a:srgbClr val="8FC740"/>
      </a:accent1>
      <a:accent2>
        <a:srgbClr val="38E050"/>
      </a:accent2>
      <a:accent3>
        <a:srgbClr val="20D1A6"/>
      </a:accent3>
      <a:accent4>
        <a:srgbClr val="E0D038"/>
      </a:accent4>
      <a:accent5>
        <a:srgbClr val="F47914"/>
      </a:accent5>
      <a:accent6>
        <a:srgbClr val="F83B1C"/>
      </a:accent6>
      <a:hlink>
        <a:srgbClr val="0563C1"/>
      </a:hlink>
      <a:folHlink>
        <a:srgbClr val="954F72"/>
      </a:folHlink>
    </a:clrScheme>
    <a:fontScheme name="Fashion">
      <a:majorFont>
        <a:latin typeface="Raleway"/>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4045</TotalTime>
  <Words>1723</Words>
  <Application>Microsoft Office PowerPoint</Application>
  <PresentationFormat>Widescreen</PresentationFormat>
  <Paragraphs>149</Paragraphs>
  <Slides>22</Slides>
  <Notes>1</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22</vt:i4>
      </vt:variant>
    </vt:vector>
  </HeadingPairs>
  <TitlesOfParts>
    <vt:vector size="42" baseType="lpstr">
      <vt:lpstr>Abadi</vt:lpstr>
      <vt:lpstr>Arial</vt:lpstr>
      <vt:lpstr>Bradley Hand ITC</vt:lpstr>
      <vt:lpstr>Calibri</vt:lpstr>
      <vt:lpstr>Calibri Light</vt:lpstr>
      <vt:lpstr>Century Gothic</vt:lpstr>
      <vt:lpstr>Montserrat Light</vt:lpstr>
      <vt:lpstr>Open Sans</vt:lpstr>
      <vt:lpstr>Poppins</vt:lpstr>
      <vt:lpstr>Poppins ExtraBold</vt:lpstr>
      <vt:lpstr>Poppins Light</vt:lpstr>
      <vt:lpstr>Rale</vt:lpstr>
      <vt:lpstr>Raleway</vt:lpstr>
      <vt:lpstr>Roboto Light</vt:lpstr>
      <vt:lpstr>Source Sans Pro</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Dania John</dc:creator>
  <cp:lastModifiedBy>Naomi Tietie</cp:lastModifiedBy>
  <cp:revision>256</cp:revision>
  <cp:lastPrinted>2021-08-25T10:03:19Z</cp:lastPrinted>
  <dcterms:created xsi:type="dcterms:W3CDTF">2020-01-20T01:51:07Z</dcterms:created>
  <dcterms:modified xsi:type="dcterms:W3CDTF">2021-08-26T10:46:50Z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6c88eb2-eb2d-44c8-912e-96a8f22df436_Enabled">
    <vt:lpwstr>False</vt:lpwstr>
  </property>
  <property fmtid="{D5CDD505-2E9C-101B-9397-08002B2CF9AE}" pid="3" name="MSIP_Label_a6c88eb2-eb2d-44c8-912e-96a8f22df436_SiteId">
    <vt:lpwstr>9cdc7dd5-9dd6-4fbb-9a68-bcb9021721d0</vt:lpwstr>
  </property>
  <property fmtid="{D5CDD505-2E9C-101B-9397-08002B2CF9AE}" pid="4" name="MSIP_Label_a6c88eb2-eb2d-44c8-912e-96a8f22df436_Owner">
    <vt:lpwstr>DANIA24790@cbn.gov.ng</vt:lpwstr>
  </property>
  <property fmtid="{D5CDD505-2E9C-101B-9397-08002B2CF9AE}" pid="5" name="MSIP_Label_a6c88eb2-eb2d-44c8-912e-96a8f22df436_SetDate">
    <vt:lpwstr>2021-07-13T10:35:21.3698421Z</vt:lpwstr>
  </property>
  <property fmtid="{D5CDD505-2E9C-101B-9397-08002B2CF9AE}" pid="6" name="MSIP_Label_a6c88eb2-eb2d-44c8-912e-96a8f22df436_Name">
    <vt:lpwstr>Confidential</vt:lpwstr>
  </property>
  <property fmtid="{D5CDD505-2E9C-101B-9397-08002B2CF9AE}" pid="7" name="MSIP_Label_a6c88eb2-eb2d-44c8-912e-96a8f22df436_Application">
    <vt:lpwstr>Microsoft Azure Information Protection</vt:lpwstr>
  </property>
  <property fmtid="{D5CDD505-2E9C-101B-9397-08002B2CF9AE}" pid="8" name="MSIP_Label_a6c88eb2-eb2d-44c8-912e-96a8f22df436_Extended_MSFT_Method">
    <vt:lpwstr>Manual</vt:lpwstr>
  </property>
  <property fmtid="{D5CDD505-2E9C-101B-9397-08002B2CF9AE}" pid="9" name="MSIP_Label_56a3f9de-d7f5-4481-ad90-6d032fa2cd3a_Enabled">
    <vt:lpwstr>False</vt:lpwstr>
  </property>
  <property fmtid="{D5CDD505-2E9C-101B-9397-08002B2CF9AE}" pid="10" name="MSIP_Label_56a3f9de-d7f5-4481-ad90-6d032fa2cd3a_SiteId">
    <vt:lpwstr>9cdc7dd5-9dd6-4fbb-9a68-bcb9021721d0</vt:lpwstr>
  </property>
  <property fmtid="{D5CDD505-2E9C-101B-9397-08002B2CF9AE}" pid="11" name="MSIP_Label_56a3f9de-d7f5-4481-ad90-6d032fa2cd3a_Owner">
    <vt:lpwstr>DANIA24790@cbn.gov.ng</vt:lpwstr>
  </property>
  <property fmtid="{D5CDD505-2E9C-101B-9397-08002B2CF9AE}" pid="12" name="MSIP_Label_56a3f9de-d7f5-4481-ad90-6d032fa2cd3a_SetDate">
    <vt:lpwstr>2021-07-13T10:35:21.3698421Z</vt:lpwstr>
  </property>
  <property fmtid="{D5CDD505-2E9C-101B-9397-08002B2CF9AE}" pid="13" name="MSIP_Label_56a3f9de-d7f5-4481-ad90-6d032fa2cd3a_Name">
    <vt:lpwstr>Anyone (not protected)</vt:lpwstr>
  </property>
  <property fmtid="{D5CDD505-2E9C-101B-9397-08002B2CF9AE}" pid="14" name="MSIP_Label_56a3f9de-d7f5-4481-ad90-6d032fa2cd3a_Application">
    <vt:lpwstr>Microsoft Azure Information Protection</vt:lpwstr>
  </property>
  <property fmtid="{D5CDD505-2E9C-101B-9397-08002B2CF9AE}" pid="15" name="MSIP_Label_56a3f9de-d7f5-4481-ad90-6d032fa2cd3a_Parent">
    <vt:lpwstr>a6c88eb2-eb2d-44c8-912e-96a8f22df436</vt:lpwstr>
  </property>
  <property fmtid="{D5CDD505-2E9C-101B-9397-08002B2CF9AE}" pid="16" name="MSIP_Label_56a3f9de-d7f5-4481-ad90-6d032fa2cd3a_Extended_MSFT_Method">
    <vt:lpwstr>Manual</vt:lpwstr>
  </property>
</Properties>
</file>