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sldIdLst>
    <p:sldId id="256" r:id="rId2"/>
    <p:sldId id="267" r:id="rId3"/>
    <p:sldId id="268" r:id="rId4"/>
    <p:sldId id="271" r:id="rId5"/>
    <p:sldId id="269" r:id="rId6"/>
    <p:sldId id="272" r:id="rId7"/>
    <p:sldId id="262" r:id="rId8"/>
    <p:sldId id="264" r:id="rId9"/>
    <p:sldId id="260" r:id="rId1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09013E63-8561-4EC4-8476-234E3A2113A1}"/>
              </a:ext>
            </a:extLst>
          </p:cNvPr>
          <p:cNvGrpSpPr>
            <a:grpSpLocks/>
          </p:cNvGrpSpPr>
          <p:nvPr/>
        </p:nvGrpSpPr>
        <p:grpSpPr bwMode="auto">
          <a:xfrm>
            <a:off x="0" y="-7938"/>
            <a:ext cx="12192000" cy="6865938"/>
            <a:chOff x="0" y="-8467"/>
            <a:chExt cx="12192000" cy="6866467"/>
          </a:xfrm>
        </p:grpSpPr>
        <p:cxnSp>
          <p:nvCxnSpPr>
            <p:cNvPr id="5" name="Straight Connector 4">
              <a:extLst>
                <a:ext uri="{FF2B5EF4-FFF2-40B4-BE49-F238E27FC236}">
                  <a16:creationId xmlns:a16="http://schemas.microsoft.com/office/drawing/2014/main" id="{66E0C358-B700-4711-9501-EF120909C38D}"/>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AF09939F-5C35-447A-BAB0-B9518DB27157}"/>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736DB827-B83B-40FC-9DF4-25ECF486683A}"/>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F1122E64-6DBE-42A4-B25E-C30B6A18E115}"/>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FC8FB664-B96A-4B09-80E1-3483006DDB66}"/>
                </a:ext>
              </a:extLst>
            </p:cNvPr>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1D4236C2-D8DF-4FC7-B88D-95B5625EBE11}"/>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1EB66862-ACF5-4101-8158-9B903C2A0C63}"/>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333FA238-D6FC-406A-B0C5-6CD77C03DBE8}"/>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0C075644-82BF-48FB-BE1F-ADE7BCB0ED5D}"/>
                </a:ext>
              </a:extLst>
            </p:cNvPr>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C22E590-FB10-4A7C-901A-95B696B62AB4}"/>
                </a:ext>
              </a:extLst>
            </p:cNvPr>
            <p:cNvSpPr/>
            <p:nvPr/>
          </p:nvSpPr>
          <p:spPr>
            <a:xfrm rot="10800000">
              <a:off x="0" y="-528"/>
              <a:ext cx="842963" cy="5666225"/>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14AAE3FF-4FFC-4F51-BC34-91EDA181C419}"/>
              </a:ext>
            </a:extLst>
          </p:cNvPr>
          <p:cNvSpPr>
            <a:spLocks noGrp="1"/>
          </p:cNvSpPr>
          <p:nvPr>
            <p:ph type="dt" sz="half" idx="10"/>
          </p:nvPr>
        </p:nvSpPr>
        <p:spPr/>
        <p:txBody>
          <a:bodyPr/>
          <a:lstStyle>
            <a:lvl1pPr>
              <a:defRPr/>
            </a:lvl1pPr>
          </a:lstStyle>
          <a:p>
            <a:pPr>
              <a:defRPr/>
            </a:pPr>
            <a:fld id="{CBDAC812-F426-4E1F-8673-60DAA887D60D}" type="datetimeFigureOut">
              <a:rPr lang="en-US" altLang="en-US"/>
              <a:pPr>
                <a:defRPr/>
              </a:pPr>
              <a:t>6/7/2021</a:t>
            </a:fld>
            <a:endParaRPr lang="en-US" altLang="en-US" dirty="0"/>
          </a:p>
        </p:txBody>
      </p:sp>
      <p:sp>
        <p:nvSpPr>
          <p:cNvPr id="16" name="Footer Placeholder 4">
            <a:extLst>
              <a:ext uri="{FF2B5EF4-FFF2-40B4-BE49-F238E27FC236}">
                <a16:creationId xmlns:a16="http://schemas.microsoft.com/office/drawing/2014/main" id="{400CC353-FBE4-42CE-B261-FE7F019D49CF}"/>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A4C57A8B-7BB2-4E8D-B69E-11758168B624}"/>
              </a:ext>
            </a:extLst>
          </p:cNvPr>
          <p:cNvSpPr>
            <a:spLocks noGrp="1"/>
          </p:cNvSpPr>
          <p:nvPr>
            <p:ph type="sldNum" sz="quarter" idx="12"/>
          </p:nvPr>
        </p:nvSpPr>
        <p:spPr/>
        <p:txBody>
          <a:bodyPr/>
          <a:lstStyle>
            <a:lvl1pPr>
              <a:defRPr/>
            </a:lvl1pPr>
          </a:lstStyle>
          <a:p>
            <a:pPr>
              <a:defRPr/>
            </a:pPr>
            <a:fld id="{092F8B5B-70ED-4384-B4C6-265360A78A65}" type="slidenum">
              <a:rPr lang="en-US" altLang="en-US"/>
              <a:pPr>
                <a:defRPr/>
              </a:pPr>
              <a:t>‹#›</a:t>
            </a:fld>
            <a:endParaRPr lang="en-US" altLang="en-US" dirty="0"/>
          </a:p>
        </p:txBody>
      </p:sp>
    </p:spTree>
    <p:extLst>
      <p:ext uri="{BB962C8B-B14F-4D97-AF65-F5344CB8AC3E}">
        <p14:creationId xmlns:p14="http://schemas.microsoft.com/office/powerpoint/2010/main" val="38397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C634C0-5CAB-428E-B984-B12F7BE12B3B}"/>
              </a:ext>
            </a:extLst>
          </p:cNvPr>
          <p:cNvSpPr>
            <a:spLocks noGrp="1"/>
          </p:cNvSpPr>
          <p:nvPr>
            <p:ph type="dt" sz="half" idx="10"/>
          </p:nvPr>
        </p:nvSpPr>
        <p:spPr/>
        <p:txBody>
          <a:bodyPr/>
          <a:lstStyle>
            <a:lvl1pPr>
              <a:defRPr/>
            </a:lvl1pPr>
          </a:lstStyle>
          <a:p>
            <a:pPr>
              <a:defRPr/>
            </a:pPr>
            <a:fld id="{C42434E1-7E61-4580-9B52-360036DE8486}"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A8ECC7B3-6420-4E50-B884-CA056296BE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943CBE-8024-4304-8F11-6F6C8DB2866A}"/>
              </a:ext>
            </a:extLst>
          </p:cNvPr>
          <p:cNvSpPr>
            <a:spLocks noGrp="1"/>
          </p:cNvSpPr>
          <p:nvPr>
            <p:ph type="sldNum" sz="quarter" idx="12"/>
          </p:nvPr>
        </p:nvSpPr>
        <p:spPr/>
        <p:txBody>
          <a:bodyPr/>
          <a:lstStyle>
            <a:lvl1pPr>
              <a:defRPr/>
            </a:lvl1pPr>
          </a:lstStyle>
          <a:p>
            <a:pPr>
              <a:defRPr/>
            </a:pPr>
            <a:fld id="{233C0FA4-30B4-47B4-9502-C729C92195B4}" type="slidenum">
              <a:rPr lang="en-US" altLang="en-US"/>
              <a:pPr>
                <a:defRPr/>
              </a:pPr>
              <a:t>‹#›</a:t>
            </a:fld>
            <a:endParaRPr lang="en-US" altLang="en-US" dirty="0"/>
          </a:p>
        </p:txBody>
      </p:sp>
    </p:spTree>
    <p:extLst>
      <p:ext uri="{BB962C8B-B14F-4D97-AF65-F5344CB8AC3E}">
        <p14:creationId xmlns:p14="http://schemas.microsoft.com/office/powerpoint/2010/main" val="327994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B8BE58-C61C-4CD2-8647-B946E6372371}"/>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en-US" altLang="en-US" sz="8000" dirty="0">
                <a:solidFill>
                  <a:schemeClr val="accent1"/>
                </a:solidFill>
                <a:latin typeface="Arial" panose="020B0604020202020204" pitchFamily="34" charset="0"/>
              </a:rPr>
              <a:t>“</a:t>
            </a:r>
          </a:p>
        </p:txBody>
      </p:sp>
      <p:sp>
        <p:nvSpPr>
          <p:cNvPr id="6" name="TextBox 29">
            <a:extLst>
              <a:ext uri="{FF2B5EF4-FFF2-40B4-BE49-F238E27FC236}">
                <a16:creationId xmlns:a16="http://schemas.microsoft.com/office/drawing/2014/main" id="{12261004-FAB5-499D-AC6A-50C5E0A35049}"/>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en-US" altLang="en-US" sz="8000" dirty="0">
                <a:solidFill>
                  <a:schemeClr val="accent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13A9FF1A-5FD4-420B-813D-9A6CC326D331}"/>
              </a:ext>
            </a:extLst>
          </p:cNvPr>
          <p:cNvSpPr>
            <a:spLocks noGrp="1"/>
          </p:cNvSpPr>
          <p:nvPr>
            <p:ph type="dt" sz="half" idx="14"/>
          </p:nvPr>
        </p:nvSpPr>
        <p:spPr/>
        <p:txBody>
          <a:bodyPr/>
          <a:lstStyle>
            <a:lvl1pPr>
              <a:defRPr/>
            </a:lvl1pPr>
          </a:lstStyle>
          <a:p>
            <a:pPr>
              <a:defRPr/>
            </a:pPr>
            <a:fld id="{704CF1FF-CFEB-4065-83AD-FED8C08329D1}" type="datetimeFigureOut">
              <a:rPr lang="en-US" altLang="en-US"/>
              <a:pPr>
                <a:defRPr/>
              </a:pPr>
              <a:t>6/7/2021</a:t>
            </a:fld>
            <a:endParaRPr lang="en-US" altLang="en-US" dirty="0"/>
          </a:p>
        </p:txBody>
      </p:sp>
      <p:sp>
        <p:nvSpPr>
          <p:cNvPr id="8" name="Footer Placeholder 4">
            <a:extLst>
              <a:ext uri="{FF2B5EF4-FFF2-40B4-BE49-F238E27FC236}">
                <a16:creationId xmlns:a16="http://schemas.microsoft.com/office/drawing/2014/main" id="{C3305923-3234-402A-BA25-89C41303B949}"/>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9EA4B9A-42B0-4748-B279-6BA53E0499E6}"/>
              </a:ext>
            </a:extLst>
          </p:cNvPr>
          <p:cNvSpPr>
            <a:spLocks noGrp="1"/>
          </p:cNvSpPr>
          <p:nvPr>
            <p:ph type="sldNum" sz="quarter" idx="16"/>
          </p:nvPr>
        </p:nvSpPr>
        <p:spPr/>
        <p:txBody>
          <a:bodyPr/>
          <a:lstStyle>
            <a:lvl1pPr>
              <a:defRPr/>
            </a:lvl1pPr>
          </a:lstStyle>
          <a:p>
            <a:pPr>
              <a:defRPr/>
            </a:pPr>
            <a:fld id="{341E1B4E-8B6E-4C27-AAB3-D226FF22BAA7}" type="slidenum">
              <a:rPr lang="en-US" altLang="en-US"/>
              <a:pPr>
                <a:defRPr/>
              </a:pPr>
              <a:t>‹#›</a:t>
            </a:fld>
            <a:endParaRPr lang="en-US" altLang="en-US" dirty="0"/>
          </a:p>
        </p:txBody>
      </p:sp>
    </p:spTree>
    <p:extLst>
      <p:ext uri="{BB962C8B-B14F-4D97-AF65-F5344CB8AC3E}">
        <p14:creationId xmlns:p14="http://schemas.microsoft.com/office/powerpoint/2010/main" val="64457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235CB3-F061-4D5B-939E-F49FDBC6ED4E}"/>
              </a:ext>
            </a:extLst>
          </p:cNvPr>
          <p:cNvSpPr>
            <a:spLocks noGrp="1"/>
          </p:cNvSpPr>
          <p:nvPr>
            <p:ph type="dt" sz="half" idx="10"/>
          </p:nvPr>
        </p:nvSpPr>
        <p:spPr/>
        <p:txBody>
          <a:bodyPr/>
          <a:lstStyle>
            <a:lvl1pPr>
              <a:defRPr/>
            </a:lvl1pPr>
          </a:lstStyle>
          <a:p>
            <a:pPr>
              <a:defRPr/>
            </a:pPr>
            <a:fld id="{182CF7F1-5BBD-4856-95DC-2B342976C1A4}"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C2FAC41A-D597-418D-9612-1CC85FE301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041842-5228-4010-8C3D-09ABBF77FA35}"/>
              </a:ext>
            </a:extLst>
          </p:cNvPr>
          <p:cNvSpPr>
            <a:spLocks noGrp="1"/>
          </p:cNvSpPr>
          <p:nvPr>
            <p:ph type="sldNum" sz="quarter" idx="12"/>
          </p:nvPr>
        </p:nvSpPr>
        <p:spPr/>
        <p:txBody>
          <a:bodyPr/>
          <a:lstStyle>
            <a:lvl1pPr>
              <a:defRPr/>
            </a:lvl1pPr>
          </a:lstStyle>
          <a:p>
            <a:pPr>
              <a:defRPr/>
            </a:pPr>
            <a:fld id="{AA4999BA-DF27-46A2-BBAE-093D971B532E}" type="slidenum">
              <a:rPr lang="en-US" altLang="en-US"/>
              <a:pPr>
                <a:defRPr/>
              </a:pPr>
              <a:t>‹#›</a:t>
            </a:fld>
            <a:endParaRPr lang="en-US" altLang="en-US" dirty="0"/>
          </a:p>
        </p:txBody>
      </p:sp>
    </p:spTree>
    <p:extLst>
      <p:ext uri="{BB962C8B-B14F-4D97-AF65-F5344CB8AC3E}">
        <p14:creationId xmlns:p14="http://schemas.microsoft.com/office/powerpoint/2010/main" val="340808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D5443E-B414-4212-8496-0DCD9BE3B45B}"/>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en-US" altLang="en-US" sz="8000" dirty="0">
                <a:solidFill>
                  <a:schemeClr val="accent1"/>
                </a:solidFill>
                <a:latin typeface="Arial" panose="020B0604020202020204" pitchFamily="34" charset="0"/>
              </a:rPr>
              <a:t>“</a:t>
            </a:r>
          </a:p>
        </p:txBody>
      </p:sp>
      <p:sp>
        <p:nvSpPr>
          <p:cNvPr id="6" name="TextBox 29">
            <a:extLst>
              <a:ext uri="{FF2B5EF4-FFF2-40B4-BE49-F238E27FC236}">
                <a16:creationId xmlns:a16="http://schemas.microsoft.com/office/drawing/2014/main" id="{7B02AB0D-0803-4171-8195-DEC0D32CCB3E}"/>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en-US" altLang="en-US" sz="8000" dirty="0">
                <a:solidFill>
                  <a:schemeClr val="accent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101304B7-7F85-47C9-AB47-6006FD7F6CF7}"/>
              </a:ext>
            </a:extLst>
          </p:cNvPr>
          <p:cNvSpPr>
            <a:spLocks noGrp="1"/>
          </p:cNvSpPr>
          <p:nvPr>
            <p:ph type="dt" sz="half" idx="14"/>
          </p:nvPr>
        </p:nvSpPr>
        <p:spPr/>
        <p:txBody>
          <a:bodyPr/>
          <a:lstStyle>
            <a:lvl1pPr>
              <a:defRPr/>
            </a:lvl1pPr>
          </a:lstStyle>
          <a:p>
            <a:pPr>
              <a:defRPr/>
            </a:pPr>
            <a:fld id="{45D00FF4-DED6-4233-B3C5-A0E97770250A}" type="datetimeFigureOut">
              <a:rPr lang="en-US" altLang="en-US"/>
              <a:pPr>
                <a:defRPr/>
              </a:pPr>
              <a:t>6/7/2021</a:t>
            </a:fld>
            <a:endParaRPr lang="en-US" altLang="en-US" dirty="0"/>
          </a:p>
        </p:txBody>
      </p:sp>
      <p:sp>
        <p:nvSpPr>
          <p:cNvPr id="8" name="Footer Placeholder 4">
            <a:extLst>
              <a:ext uri="{FF2B5EF4-FFF2-40B4-BE49-F238E27FC236}">
                <a16:creationId xmlns:a16="http://schemas.microsoft.com/office/drawing/2014/main" id="{4FF635EA-5DB6-4F75-BEF1-8DF68F19B11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471BDA4-1BE1-4C5B-9140-C95394311CFD}"/>
              </a:ext>
            </a:extLst>
          </p:cNvPr>
          <p:cNvSpPr>
            <a:spLocks noGrp="1"/>
          </p:cNvSpPr>
          <p:nvPr>
            <p:ph type="sldNum" sz="quarter" idx="16"/>
          </p:nvPr>
        </p:nvSpPr>
        <p:spPr/>
        <p:txBody>
          <a:bodyPr/>
          <a:lstStyle>
            <a:lvl1pPr>
              <a:defRPr/>
            </a:lvl1pPr>
          </a:lstStyle>
          <a:p>
            <a:pPr>
              <a:defRPr/>
            </a:pPr>
            <a:fld id="{C19E6622-253E-46B8-969A-AEA81A0C4398}" type="slidenum">
              <a:rPr lang="en-US" altLang="en-US"/>
              <a:pPr>
                <a:defRPr/>
              </a:pPr>
              <a:t>‹#›</a:t>
            </a:fld>
            <a:endParaRPr lang="en-US" altLang="en-US" dirty="0"/>
          </a:p>
        </p:txBody>
      </p:sp>
    </p:spTree>
    <p:extLst>
      <p:ext uri="{BB962C8B-B14F-4D97-AF65-F5344CB8AC3E}">
        <p14:creationId xmlns:p14="http://schemas.microsoft.com/office/powerpoint/2010/main" val="2031780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D970B3EB-6FEE-4339-9785-2CFFEE6B3B14}"/>
              </a:ext>
            </a:extLst>
          </p:cNvPr>
          <p:cNvSpPr>
            <a:spLocks noGrp="1"/>
          </p:cNvSpPr>
          <p:nvPr>
            <p:ph type="dt" sz="half" idx="14"/>
          </p:nvPr>
        </p:nvSpPr>
        <p:spPr/>
        <p:txBody>
          <a:bodyPr/>
          <a:lstStyle>
            <a:lvl1pPr>
              <a:defRPr/>
            </a:lvl1pPr>
          </a:lstStyle>
          <a:p>
            <a:pPr>
              <a:defRPr/>
            </a:pPr>
            <a:fld id="{B0690AD2-8852-4425-8410-F0A7A80403FD}" type="datetimeFigureOut">
              <a:rPr lang="en-US" altLang="en-US"/>
              <a:pPr>
                <a:defRPr/>
              </a:pPr>
              <a:t>6/7/2021</a:t>
            </a:fld>
            <a:endParaRPr lang="en-US" altLang="en-US" dirty="0"/>
          </a:p>
        </p:txBody>
      </p:sp>
      <p:sp>
        <p:nvSpPr>
          <p:cNvPr id="6" name="Footer Placeholder 4">
            <a:extLst>
              <a:ext uri="{FF2B5EF4-FFF2-40B4-BE49-F238E27FC236}">
                <a16:creationId xmlns:a16="http://schemas.microsoft.com/office/drawing/2014/main" id="{538E1331-F3BD-46C2-BF4B-14D75514CFF5}"/>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39C739-7CAC-442A-BB34-AF34C34D354E}"/>
              </a:ext>
            </a:extLst>
          </p:cNvPr>
          <p:cNvSpPr>
            <a:spLocks noGrp="1"/>
          </p:cNvSpPr>
          <p:nvPr>
            <p:ph type="sldNum" sz="quarter" idx="16"/>
          </p:nvPr>
        </p:nvSpPr>
        <p:spPr/>
        <p:txBody>
          <a:bodyPr/>
          <a:lstStyle>
            <a:lvl1pPr>
              <a:defRPr/>
            </a:lvl1pPr>
          </a:lstStyle>
          <a:p>
            <a:pPr>
              <a:defRPr/>
            </a:pPr>
            <a:fld id="{90F753BB-15D4-4378-B7F8-69B04C931E0B}" type="slidenum">
              <a:rPr lang="en-US" altLang="en-US"/>
              <a:pPr>
                <a:defRPr/>
              </a:pPr>
              <a:t>‹#›</a:t>
            </a:fld>
            <a:endParaRPr lang="en-US" altLang="en-US" dirty="0"/>
          </a:p>
        </p:txBody>
      </p:sp>
    </p:spTree>
    <p:extLst>
      <p:ext uri="{BB962C8B-B14F-4D97-AF65-F5344CB8AC3E}">
        <p14:creationId xmlns:p14="http://schemas.microsoft.com/office/powerpoint/2010/main" val="2333173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6BA784E-182B-4E53-ACDA-61354C81D443}"/>
              </a:ext>
            </a:extLst>
          </p:cNvPr>
          <p:cNvSpPr>
            <a:spLocks noGrp="1"/>
          </p:cNvSpPr>
          <p:nvPr>
            <p:ph type="dt" sz="half" idx="10"/>
          </p:nvPr>
        </p:nvSpPr>
        <p:spPr/>
        <p:txBody>
          <a:bodyPr/>
          <a:lstStyle>
            <a:lvl1pPr>
              <a:defRPr/>
            </a:lvl1pPr>
          </a:lstStyle>
          <a:p>
            <a:pPr>
              <a:defRPr/>
            </a:pPr>
            <a:fld id="{BF14AA0B-30B0-4ACD-8D29-1D9B6529763A}"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3FF14137-2D20-4BB0-A14E-F4A6DBED08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0A92E7-C620-41D9-AAC3-946C454B5F66}"/>
              </a:ext>
            </a:extLst>
          </p:cNvPr>
          <p:cNvSpPr>
            <a:spLocks noGrp="1"/>
          </p:cNvSpPr>
          <p:nvPr>
            <p:ph type="sldNum" sz="quarter" idx="12"/>
          </p:nvPr>
        </p:nvSpPr>
        <p:spPr/>
        <p:txBody>
          <a:bodyPr/>
          <a:lstStyle>
            <a:lvl1pPr>
              <a:defRPr/>
            </a:lvl1pPr>
          </a:lstStyle>
          <a:p>
            <a:pPr>
              <a:defRPr/>
            </a:pPr>
            <a:fld id="{CA8C5DA5-008B-410C-82CD-4B33AE7B9C8F}" type="slidenum">
              <a:rPr lang="en-US" altLang="en-US"/>
              <a:pPr>
                <a:defRPr/>
              </a:pPr>
              <a:t>‹#›</a:t>
            </a:fld>
            <a:endParaRPr lang="en-US" altLang="en-US" dirty="0"/>
          </a:p>
        </p:txBody>
      </p:sp>
    </p:spTree>
    <p:extLst>
      <p:ext uri="{BB962C8B-B14F-4D97-AF65-F5344CB8AC3E}">
        <p14:creationId xmlns:p14="http://schemas.microsoft.com/office/powerpoint/2010/main" val="3710350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A5B47D1-6257-4F18-9194-940FAF96B12E}"/>
              </a:ext>
            </a:extLst>
          </p:cNvPr>
          <p:cNvSpPr>
            <a:spLocks noGrp="1"/>
          </p:cNvSpPr>
          <p:nvPr>
            <p:ph type="dt" sz="half" idx="10"/>
          </p:nvPr>
        </p:nvSpPr>
        <p:spPr/>
        <p:txBody>
          <a:bodyPr/>
          <a:lstStyle>
            <a:lvl1pPr>
              <a:defRPr/>
            </a:lvl1pPr>
          </a:lstStyle>
          <a:p>
            <a:pPr>
              <a:defRPr/>
            </a:pPr>
            <a:fld id="{4082043C-5810-4ECF-9118-F9035F2790A2}"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DC0A9E00-FCEA-4057-9F19-B66B66D140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AD6020-848F-4717-B34C-2F1C8F8AD7E4}"/>
              </a:ext>
            </a:extLst>
          </p:cNvPr>
          <p:cNvSpPr>
            <a:spLocks noGrp="1"/>
          </p:cNvSpPr>
          <p:nvPr>
            <p:ph type="sldNum" sz="quarter" idx="12"/>
          </p:nvPr>
        </p:nvSpPr>
        <p:spPr/>
        <p:txBody>
          <a:bodyPr/>
          <a:lstStyle>
            <a:lvl1pPr>
              <a:defRPr/>
            </a:lvl1pPr>
          </a:lstStyle>
          <a:p>
            <a:pPr>
              <a:defRPr/>
            </a:pPr>
            <a:fld id="{6CF9E648-D0E7-4074-A8CC-2B2CA74DF76A}" type="slidenum">
              <a:rPr lang="en-US" altLang="en-US"/>
              <a:pPr>
                <a:defRPr/>
              </a:pPr>
              <a:t>‹#›</a:t>
            </a:fld>
            <a:endParaRPr lang="en-US" altLang="en-US" dirty="0"/>
          </a:p>
        </p:txBody>
      </p:sp>
    </p:spTree>
    <p:extLst>
      <p:ext uri="{BB962C8B-B14F-4D97-AF65-F5344CB8AC3E}">
        <p14:creationId xmlns:p14="http://schemas.microsoft.com/office/powerpoint/2010/main" val="62474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F90ED9-4C60-46CC-AAD2-15EDA6F92A3B}"/>
              </a:ext>
            </a:extLst>
          </p:cNvPr>
          <p:cNvSpPr>
            <a:spLocks noGrp="1"/>
          </p:cNvSpPr>
          <p:nvPr>
            <p:ph type="dt" sz="half" idx="10"/>
          </p:nvPr>
        </p:nvSpPr>
        <p:spPr/>
        <p:txBody>
          <a:bodyPr/>
          <a:lstStyle>
            <a:lvl1pPr>
              <a:defRPr/>
            </a:lvl1pPr>
          </a:lstStyle>
          <a:p>
            <a:pPr>
              <a:defRPr/>
            </a:pPr>
            <a:fld id="{7DA730C1-2012-4BE3-8F0E-8D87DC6230A2}"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438908C8-937B-4430-AD19-41D23F906B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FBC00F-5C41-453C-A79C-AE0052CA818D}"/>
              </a:ext>
            </a:extLst>
          </p:cNvPr>
          <p:cNvSpPr>
            <a:spLocks noGrp="1"/>
          </p:cNvSpPr>
          <p:nvPr>
            <p:ph type="sldNum" sz="quarter" idx="12"/>
          </p:nvPr>
        </p:nvSpPr>
        <p:spPr/>
        <p:txBody>
          <a:bodyPr/>
          <a:lstStyle>
            <a:lvl1pPr>
              <a:defRPr/>
            </a:lvl1pPr>
          </a:lstStyle>
          <a:p>
            <a:pPr>
              <a:defRPr/>
            </a:pPr>
            <a:fld id="{BDAC93C7-60B5-40E7-8D1F-6F7189F73968}" type="slidenum">
              <a:rPr lang="en-US" altLang="en-US"/>
              <a:pPr>
                <a:defRPr/>
              </a:pPr>
              <a:t>‹#›</a:t>
            </a:fld>
            <a:endParaRPr lang="en-US" altLang="en-US" dirty="0"/>
          </a:p>
        </p:txBody>
      </p:sp>
    </p:spTree>
    <p:extLst>
      <p:ext uri="{BB962C8B-B14F-4D97-AF65-F5344CB8AC3E}">
        <p14:creationId xmlns:p14="http://schemas.microsoft.com/office/powerpoint/2010/main" val="197951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740AD3-B6BD-4237-8AA7-669A4BB3637B}"/>
              </a:ext>
            </a:extLst>
          </p:cNvPr>
          <p:cNvSpPr>
            <a:spLocks noGrp="1"/>
          </p:cNvSpPr>
          <p:nvPr>
            <p:ph type="dt" sz="half" idx="10"/>
          </p:nvPr>
        </p:nvSpPr>
        <p:spPr/>
        <p:txBody>
          <a:bodyPr/>
          <a:lstStyle>
            <a:lvl1pPr>
              <a:defRPr/>
            </a:lvl1pPr>
          </a:lstStyle>
          <a:p>
            <a:pPr>
              <a:defRPr/>
            </a:pPr>
            <a:fld id="{5157FF44-D77F-4345-9BC0-E3AD829B0AE6}"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96F23143-5A15-4658-A5F3-DE1EE8539F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E95279-7BBD-4782-817A-F8BD8FEEAE26}"/>
              </a:ext>
            </a:extLst>
          </p:cNvPr>
          <p:cNvSpPr>
            <a:spLocks noGrp="1"/>
          </p:cNvSpPr>
          <p:nvPr>
            <p:ph type="sldNum" sz="quarter" idx="12"/>
          </p:nvPr>
        </p:nvSpPr>
        <p:spPr/>
        <p:txBody>
          <a:bodyPr/>
          <a:lstStyle>
            <a:lvl1pPr>
              <a:defRPr/>
            </a:lvl1pPr>
          </a:lstStyle>
          <a:p>
            <a:pPr>
              <a:defRPr/>
            </a:pPr>
            <a:fld id="{B6D0D3B7-BC45-45F2-A12B-0DEA008DB33E}" type="slidenum">
              <a:rPr lang="en-US" altLang="en-US"/>
              <a:pPr>
                <a:defRPr/>
              </a:pPr>
              <a:t>‹#›</a:t>
            </a:fld>
            <a:endParaRPr lang="en-US" altLang="en-US" dirty="0"/>
          </a:p>
        </p:txBody>
      </p:sp>
    </p:spTree>
    <p:extLst>
      <p:ext uri="{BB962C8B-B14F-4D97-AF65-F5344CB8AC3E}">
        <p14:creationId xmlns:p14="http://schemas.microsoft.com/office/powerpoint/2010/main" val="304750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7A38A44-B8E8-4BE3-99DD-63693BD80D0E}"/>
              </a:ext>
            </a:extLst>
          </p:cNvPr>
          <p:cNvSpPr>
            <a:spLocks noGrp="1"/>
          </p:cNvSpPr>
          <p:nvPr>
            <p:ph type="dt" sz="half" idx="10"/>
          </p:nvPr>
        </p:nvSpPr>
        <p:spPr/>
        <p:txBody>
          <a:bodyPr/>
          <a:lstStyle>
            <a:lvl1pPr>
              <a:defRPr/>
            </a:lvl1pPr>
          </a:lstStyle>
          <a:p>
            <a:pPr>
              <a:defRPr/>
            </a:pPr>
            <a:fld id="{7AD831C0-37FF-4F16-A0B5-FBDF57D56C29}" type="datetimeFigureOut">
              <a:rPr lang="en-US" altLang="en-US"/>
              <a:pPr>
                <a:defRPr/>
              </a:pPr>
              <a:t>6/7/2021</a:t>
            </a:fld>
            <a:endParaRPr lang="en-US" altLang="en-US" dirty="0"/>
          </a:p>
        </p:txBody>
      </p:sp>
      <p:sp>
        <p:nvSpPr>
          <p:cNvPr id="6" name="Footer Placeholder 4">
            <a:extLst>
              <a:ext uri="{FF2B5EF4-FFF2-40B4-BE49-F238E27FC236}">
                <a16:creationId xmlns:a16="http://schemas.microsoft.com/office/drawing/2014/main" id="{3414121A-B0E9-4DC5-98D8-0233B39D78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4CDBD17-D74E-4028-B7F6-BC82BC7D692F}"/>
              </a:ext>
            </a:extLst>
          </p:cNvPr>
          <p:cNvSpPr>
            <a:spLocks noGrp="1"/>
          </p:cNvSpPr>
          <p:nvPr>
            <p:ph type="sldNum" sz="quarter" idx="12"/>
          </p:nvPr>
        </p:nvSpPr>
        <p:spPr/>
        <p:txBody>
          <a:bodyPr/>
          <a:lstStyle>
            <a:lvl1pPr>
              <a:defRPr/>
            </a:lvl1pPr>
          </a:lstStyle>
          <a:p>
            <a:pPr>
              <a:defRPr/>
            </a:pPr>
            <a:fld id="{C2C84FEE-6CE5-4753-8CDE-CD12113DA70A}" type="slidenum">
              <a:rPr lang="en-US" altLang="en-US"/>
              <a:pPr>
                <a:defRPr/>
              </a:pPr>
              <a:t>‹#›</a:t>
            </a:fld>
            <a:endParaRPr lang="en-US" altLang="en-US" dirty="0"/>
          </a:p>
        </p:txBody>
      </p:sp>
    </p:spTree>
    <p:extLst>
      <p:ext uri="{BB962C8B-B14F-4D97-AF65-F5344CB8AC3E}">
        <p14:creationId xmlns:p14="http://schemas.microsoft.com/office/powerpoint/2010/main" val="51815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7FAEA60-332A-47D0-B23E-4E6FCFF1949B}"/>
              </a:ext>
            </a:extLst>
          </p:cNvPr>
          <p:cNvSpPr>
            <a:spLocks noGrp="1"/>
          </p:cNvSpPr>
          <p:nvPr>
            <p:ph type="dt" sz="half" idx="10"/>
          </p:nvPr>
        </p:nvSpPr>
        <p:spPr/>
        <p:txBody>
          <a:bodyPr/>
          <a:lstStyle>
            <a:lvl1pPr>
              <a:defRPr/>
            </a:lvl1pPr>
          </a:lstStyle>
          <a:p>
            <a:pPr>
              <a:defRPr/>
            </a:pPr>
            <a:fld id="{C49A7908-F324-47FE-B1B5-F1BCDECD34A0}" type="datetimeFigureOut">
              <a:rPr lang="en-US" altLang="en-US"/>
              <a:pPr>
                <a:defRPr/>
              </a:pPr>
              <a:t>6/7/2021</a:t>
            </a:fld>
            <a:endParaRPr lang="en-US" altLang="en-US" dirty="0"/>
          </a:p>
        </p:txBody>
      </p:sp>
      <p:sp>
        <p:nvSpPr>
          <p:cNvPr id="8" name="Footer Placeholder 4">
            <a:extLst>
              <a:ext uri="{FF2B5EF4-FFF2-40B4-BE49-F238E27FC236}">
                <a16:creationId xmlns:a16="http://schemas.microsoft.com/office/drawing/2014/main" id="{AB2FE65B-EF8B-4999-B9D9-C0F9EB9AD75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BD93B43-1E0C-4EB1-A05E-BF4785800A88}"/>
              </a:ext>
            </a:extLst>
          </p:cNvPr>
          <p:cNvSpPr>
            <a:spLocks noGrp="1"/>
          </p:cNvSpPr>
          <p:nvPr>
            <p:ph type="sldNum" sz="quarter" idx="12"/>
          </p:nvPr>
        </p:nvSpPr>
        <p:spPr/>
        <p:txBody>
          <a:bodyPr/>
          <a:lstStyle>
            <a:lvl1pPr>
              <a:defRPr/>
            </a:lvl1pPr>
          </a:lstStyle>
          <a:p>
            <a:pPr>
              <a:defRPr/>
            </a:pPr>
            <a:fld id="{BF8C9C31-3276-4D56-9667-810CF6C99992}" type="slidenum">
              <a:rPr lang="en-US" altLang="en-US"/>
              <a:pPr>
                <a:defRPr/>
              </a:pPr>
              <a:t>‹#›</a:t>
            </a:fld>
            <a:endParaRPr lang="en-US" altLang="en-US" dirty="0"/>
          </a:p>
        </p:txBody>
      </p:sp>
    </p:spTree>
    <p:extLst>
      <p:ext uri="{BB962C8B-B14F-4D97-AF65-F5344CB8AC3E}">
        <p14:creationId xmlns:p14="http://schemas.microsoft.com/office/powerpoint/2010/main" val="209658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692741BF-DD53-4BAD-BB17-1AC9063269BB}"/>
              </a:ext>
            </a:extLst>
          </p:cNvPr>
          <p:cNvSpPr>
            <a:spLocks noGrp="1"/>
          </p:cNvSpPr>
          <p:nvPr>
            <p:ph type="dt" sz="half" idx="10"/>
          </p:nvPr>
        </p:nvSpPr>
        <p:spPr/>
        <p:txBody>
          <a:bodyPr/>
          <a:lstStyle>
            <a:lvl1pPr>
              <a:defRPr/>
            </a:lvl1pPr>
          </a:lstStyle>
          <a:p>
            <a:pPr>
              <a:defRPr/>
            </a:pPr>
            <a:fld id="{C50F5B76-E003-4128-BAB5-C76B222ED185}" type="datetimeFigureOut">
              <a:rPr lang="en-US" altLang="en-US"/>
              <a:pPr>
                <a:defRPr/>
              </a:pPr>
              <a:t>6/7/2021</a:t>
            </a:fld>
            <a:endParaRPr lang="en-US" altLang="en-US" dirty="0"/>
          </a:p>
        </p:txBody>
      </p:sp>
      <p:sp>
        <p:nvSpPr>
          <p:cNvPr id="4" name="Footer Placeholder 4">
            <a:extLst>
              <a:ext uri="{FF2B5EF4-FFF2-40B4-BE49-F238E27FC236}">
                <a16:creationId xmlns:a16="http://schemas.microsoft.com/office/drawing/2014/main" id="{AE8E0884-844F-403D-9526-94262930D4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A321827-96DA-4367-BC3F-F834E057CEFB}"/>
              </a:ext>
            </a:extLst>
          </p:cNvPr>
          <p:cNvSpPr>
            <a:spLocks noGrp="1"/>
          </p:cNvSpPr>
          <p:nvPr>
            <p:ph type="sldNum" sz="quarter" idx="12"/>
          </p:nvPr>
        </p:nvSpPr>
        <p:spPr/>
        <p:txBody>
          <a:bodyPr/>
          <a:lstStyle>
            <a:lvl1pPr>
              <a:defRPr/>
            </a:lvl1pPr>
          </a:lstStyle>
          <a:p>
            <a:pPr>
              <a:defRPr/>
            </a:pPr>
            <a:fld id="{B59465D1-5E06-4EED-A376-3A529B7F4707}" type="slidenum">
              <a:rPr lang="en-US" altLang="en-US"/>
              <a:pPr>
                <a:defRPr/>
              </a:pPr>
              <a:t>‹#›</a:t>
            </a:fld>
            <a:endParaRPr lang="en-US" altLang="en-US" dirty="0"/>
          </a:p>
        </p:txBody>
      </p:sp>
    </p:spTree>
    <p:extLst>
      <p:ext uri="{BB962C8B-B14F-4D97-AF65-F5344CB8AC3E}">
        <p14:creationId xmlns:p14="http://schemas.microsoft.com/office/powerpoint/2010/main" val="18137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51FC09-AD1B-4D57-A998-8CAAF0E1B892}"/>
              </a:ext>
            </a:extLst>
          </p:cNvPr>
          <p:cNvSpPr>
            <a:spLocks noGrp="1"/>
          </p:cNvSpPr>
          <p:nvPr>
            <p:ph type="dt" sz="half" idx="10"/>
          </p:nvPr>
        </p:nvSpPr>
        <p:spPr/>
        <p:txBody>
          <a:bodyPr/>
          <a:lstStyle>
            <a:lvl1pPr>
              <a:defRPr/>
            </a:lvl1pPr>
          </a:lstStyle>
          <a:p>
            <a:pPr>
              <a:defRPr/>
            </a:pPr>
            <a:fld id="{FF04F381-C638-4C58-A939-E512A0B7B046}" type="datetimeFigureOut">
              <a:rPr lang="en-US" altLang="en-US"/>
              <a:pPr>
                <a:defRPr/>
              </a:pPr>
              <a:t>6/7/2021</a:t>
            </a:fld>
            <a:endParaRPr lang="en-US" altLang="en-US" dirty="0"/>
          </a:p>
        </p:txBody>
      </p:sp>
      <p:sp>
        <p:nvSpPr>
          <p:cNvPr id="3" name="Footer Placeholder 4">
            <a:extLst>
              <a:ext uri="{FF2B5EF4-FFF2-40B4-BE49-F238E27FC236}">
                <a16:creationId xmlns:a16="http://schemas.microsoft.com/office/drawing/2014/main" id="{D5295007-B2E0-4CB5-A6FB-8BFFDC1686D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B62CB54-A902-4930-8D27-C22EC6D01CAA}"/>
              </a:ext>
            </a:extLst>
          </p:cNvPr>
          <p:cNvSpPr>
            <a:spLocks noGrp="1"/>
          </p:cNvSpPr>
          <p:nvPr>
            <p:ph type="sldNum" sz="quarter" idx="12"/>
          </p:nvPr>
        </p:nvSpPr>
        <p:spPr/>
        <p:txBody>
          <a:bodyPr/>
          <a:lstStyle>
            <a:lvl1pPr>
              <a:defRPr/>
            </a:lvl1pPr>
          </a:lstStyle>
          <a:p>
            <a:pPr>
              <a:defRPr/>
            </a:pPr>
            <a:fld id="{98DE7321-014C-4BB7-8A31-03485E3D6DE1}" type="slidenum">
              <a:rPr lang="en-US" altLang="en-US"/>
              <a:pPr>
                <a:defRPr/>
              </a:pPr>
              <a:t>‹#›</a:t>
            </a:fld>
            <a:endParaRPr lang="en-US" altLang="en-US" dirty="0"/>
          </a:p>
        </p:txBody>
      </p:sp>
    </p:spTree>
    <p:extLst>
      <p:ext uri="{BB962C8B-B14F-4D97-AF65-F5344CB8AC3E}">
        <p14:creationId xmlns:p14="http://schemas.microsoft.com/office/powerpoint/2010/main" val="342369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99ECAFD-780A-4268-A486-2E07AD31F36C}"/>
              </a:ext>
            </a:extLst>
          </p:cNvPr>
          <p:cNvSpPr>
            <a:spLocks noGrp="1"/>
          </p:cNvSpPr>
          <p:nvPr>
            <p:ph type="dt" sz="half" idx="10"/>
          </p:nvPr>
        </p:nvSpPr>
        <p:spPr/>
        <p:txBody>
          <a:bodyPr/>
          <a:lstStyle>
            <a:lvl1pPr>
              <a:defRPr/>
            </a:lvl1pPr>
          </a:lstStyle>
          <a:p>
            <a:pPr>
              <a:defRPr/>
            </a:pPr>
            <a:fld id="{17B54CD8-189D-43E1-8736-628D47326300}" type="datetimeFigureOut">
              <a:rPr lang="en-US" altLang="en-US"/>
              <a:pPr>
                <a:defRPr/>
              </a:pPr>
              <a:t>6/7/2021</a:t>
            </a:fld>
            <a:endParaRPr lang="en-US" altLang="en-US" dirty="0"/>
          </a:p>
        </p:txBody>
      </p:sp>
      <p:sp>
        <p:nvSpPr>
          <p:cNvPr id="6" name="Footer Placeholder 4">
            <a:extLst>
              <a:ext uri="{FF2B5EF4-FFF2-40B4-BE49-F238E27FC236}">
                <a16:creationId xmlns:a16="http://schemas.microsoft.com/office/drawing/2014/main" id="{7E5FAE82-AA9D-47FE-BFDB-AE2E2B37A6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838518-17E7-4C6A-B8BE-5066BF08C8A7}"/>
              </a:ext>
            </a:extLst>
          </p:cNvPr>
          <p:cNvSpPr>
            <a:spLocks noGrp="1"/>
          </p:cNvSpPr>
          <p:nvPr>
            <p:ph type="sldNum" sz="quarter" idx="12"/>
          </p:nvPr>
        </p:nvSpPr>
        <p:spPr/>
        <p:txBody>
          <a:bodyPr/>
          <a:lstStyle>
            <a:lvl1pPr>
              <a:defRPr/>
            </a:lvl1pPr>
          </a:lstStyle>
          <a:p>
            <a:pPr>
              <a:defRPr/>
            </a:pPr>
            <a:fld id="{12CB5CD3-05C2-4652-ADD7-2C605C39EB24}" type="slidenum">
              <a:rPr lang="en-US" altLang="en-US"/>
              <a:pPr>
                <a:defRPr/>
              </a:pPr>
              <a:t>‹#›</a:t>
            </a:fld>
            <a:endParaRPr lang="en-US" altLang="en-US" dirty="0"/>
          </a:p>
        </p:txBody>
      </p:sp>
    </p:spTree>
    <p:extLst>
      <p:ext uri="{BB962C8B-B14F-4D97-AF65-F5344CB8AC3E}">
        <p14:creationId xmlns:p14="http://schemas.microsoft.com/office/powerpoint/2010/main" val="4984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C2DB08B-D31F-4239-BFD5-208BE3EF5E68}"/>
              </a:ext>
            </a:extLst>
          </p:cNvPr>
          <p:cNvSpPr>
            <a:spLocks noGrp="1"/>
          </p:cNvSpPr>
          <p:nvPr>
            <p:ph type="dt" sz="half" idx="10"/>
          </p:nvPr>
        </p:nvSpPr>
        <p:spPr/>
        <p:txBody>
          <a:bodyPr/>
          <a:lstStyle>
            <a:lvl1pPr>
              <a:defRPr/>
            </a:lvl1pPr>
          </a:lstStyle>
          <a:p>
            <a:pPr>
              <a:defRPr/>
            </a:pPr>
            <a:fld id="{B1D060F0-6588-4F1D-9E4D-B216EE5D28D0}" type="datetimeFigureOut">
              <a:rPr lang="en-US" altLang="en-US"/>
              <a:pPr>
                <a:defRPr/>
              </a:pPr>
              <a:t>6/7/2021</a:t>
            </a:fld>
            <a:endParaRPr lang="en-US" altLang="en-US" dirty="0"/>
          </a:p>
        </p:txBody>
      </p:sp>
      <p:sp>
        <p:nvSpPr>
          <p:cNvPr id="6" name="Footer Placeholder 4">
            <a:extLst>
              <a:ext uri="{FF2B5EF4-FFF2-40B4-BE49-F238E27FC236}">
                <a16:creationId xmlns:a16="http://schemas.microsoft.com/office/drawing/2014/main" id="{F3B30C07-6891-4577-A8E2-EC108D495D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9F13152-A998-450E-82E2-22B43CBB4BAF}"/>
              </a:ext>
            </a:extLst>
          </p:cNvPr>
          <p:cNvSpPr>
            <a:spLocks noGrp="1"/>
          </p:cNvSpPr>
          <p:nvPr>
            <p:ph type="sldNum" sz="quarter" idx="12"/>
          </p:nvPr>
        </p:nvSpPr>
        <p:spPr/>
        <p:txBody>
          <a:bodyPr/>
          <a:lstStyle>
            <a:lvl1pPr>
              <a:defRPr/>
            </a:lvl1pPr>
          </a:lstStyle>
          <a:p>
            <a:pPr>
              <a:defRPr/>
            </a:pPr>
            <a:fld id="{2B593903-9D1D-413B-BF27-D2338E9FB10A}" type="slidenum">
              <a:rPr lang="en-US" altLang="en-US"/>
              <a:pPr>
                <a:defRPr/>
              </a:pPr>
              <a:t>‹#›</a:t>
            </a:fld>
            <a:endParaRPr lang="en-US" altLang="en-US" dirty="0"/>
          </a:p>
        </p:txBody>
      </p:sp>
    </p:spTree>
    <p:extLst>
      <p:ext uri="{BB962C8B-B14F-4D97-AF65-F5344CB8AC3E}">
        <p14:creationId xmlns:p14="http://schemas.microsoft.com/office/powerpoint/2010/main" val="213088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8">
            <a:extLst>
              <a:ext uri="{FF2B5EF4-FFF2-40B4-BE49-F238E27FC236}">
                <a16:creationId xmlns:a16="http://schemas.microsoft.com/office/drawing/2014/main" id="{31E6E0EE-1B12-44F7-9234-B74E02D14F35}"/>
              </a:ext>
            </a:extLst>
          </p:cNvPr>
          <p:cNvGrpSpPr>
            <a:grpSpLocks/>
          </p:cNvGrpSpPr>
          <p:nvPr/>
        </p:nvGrpSpPr>
        <p:grpSpPr bwMode="auto">
          <a:xfrm>
            <a:off x="0" y="-7938"/>
            <a:ext cx="12192000" cy="6865938"/>
            <a:chOff x="0" y="-8467"/>
            <a:chExt cx="12192000" cy="6866467"/>
          </a:xfrm>
        </p:grpSpPr>
        <p:cxnSp>
          <p:nvCxnSpPr>
            <p:cNvPr id="19" name="Straight Connector 18">
              <a:extLst>
                <a:ext uri="{FF2B5EF4-FFF2-40B4-BE49-F238E27FC236}">
                  <a16:creationId xmlns:a16="http://schemas.microsoft.com/office/drawing/2014/main" id="{BE291182-07EA-4F91-BD52-D473D915240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2AC8F015-203D-4BCA-9525-2822506129BB}"/>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25A0BAF7-8813-41F9-B315-6FBEBA8494C5}"/>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F28EA985-BA93-466E-99DD-4AB126C5C40D}"/>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CC856B54-B334-4899-9914-76CE2A1F00DF}"/>
                </a:ext>
              </a:extLst>
            </p:cNvPr>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1C0F4C41-D617-4F1A-8A03-B31D9658DA1A}"/>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BA5C6588-6A5E-45D4-87C9-D97C3FCDDF75}"/>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BA044A66-B95D-43CB-9A22-3C11704468CE}"/>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869F683-11DB-4E58-8AFB-A5609712E6EE}"/>
                </a:ext>
              </a:extLst>
            </p:cNvPr>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CF9E4B50-9E9C-47A8-9E55-2A273F371C8C}"/>
                </a:ext>
              </a:extLst>
            </p:cNvPr>
            <p:cNvSpPr/>
            <p:nvPr/>
          </p:nvSpPr>
          <p:spPr>
            <a:xfrm>
              <a:off x="0" y="4012981"/>
              <a:ext cx="449263" cy="2845019"/>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6E64ACEB-5335-4FB2-A956-B6F767FA9E94}"/>
              </a:ext>
            </a:extLst>
          </p:cNvPr>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F423023-ECC6-4FE7-88A1-FE3638D800D8}"/>
              </a:ext>
            </a:extLst>
          </p:cNvPr>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74D7DE4-E4EE-4463-AECC-635DAF95667C}"/>
              </a:ext>
            </a:extLst>
          </p:cNvPr>
          <p:cNvSpPr>
            <a:spLocks noGrp="1"/>
          </p:cNvSpPr>
          <p:nvPr>
            <p:ph type="dt" sz="half" idx="2"/>
          </p:nvPr>
        </p:nvSpPr>
        <p:spPr>
          <a:xfrm>
            <a:off x="7205663" y="6042025"/>
            <a:ext cx="9112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646BDCF2-6752-4672-9E44-91CD9035446F}" type="datetimeFigureOut">
              <a:rPr lang="en-US" altLang="en-US"/>
              <a:pPr>
                <a:defRPr/>
              </a:pPr>
              <a:t>6/7/2021</a:t>
            </a:fld>
            <a:endParaRPr lang="en-US" altLang="en-US" dirty="0"/>
          </a:p>
        </p:txBody>
      </p:sp>
      <p:sp>
        <p:nvSpPr>
          <p:cNvPr id="5" name="Footer Placeholder 4">
            <a:extLst>
              <a:ext uri="{FF2B5EF4-FFF2-40B4-BE49-F238E27FC236}">
                <a16:creationId xmlns:a16="http://schemas.microsoft.com/office/drawing/2014/main" id="{EE6B44D5-17E0-4017-8F1F-536E6AC17790}"/>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A057BEC9-68CE-414C-959F-CE0A94E4EE72}"/>
              </a:ext>
            </a:extLst>
          </p:cNvPr>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C26002"/>
                </a:solidFill>
              </a:defRPr>
            </a:lvl1pPr>
          </a:lstStyle>
          <a:p>
            <a:pPr>
              <a:defRPr/>
            </a:pPr>
            <a:fld id="{C7F424EE-C9DB-45B5-B1E4-F23AA2DACF6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194"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5" r:id="rId11"/>
    <p:sldLayoutId id="2147484190" r:id="rId12"/>
    <p:sldLayoutId id="2147484196" r:id="rId13"/>
    <p:sldLayoutId id="2147484191" r:id="rId14"/>
    <p:sldLayoutId id="2147484192" r:id="rId15"/>
    <p:sldLayoutId id="2147484193" r:id="rId16"/>
  </p:sldLayoutIdLst>
  <p:txStyles>
    <p:titleStyle>
      <a:lvl1pPr algn="l" defTabSz="457200" rtl="0" eaLnBrk="0" fontAlgn="base" hangingPunct="0">
        <a:spcBef>
          <a:spcPct val="0"/>
        </a:spcBef>
        <a:spcAft>
          <a:spcPct val="0"/>
        </a:spcAft>
        <a:defRPr sz="3600" kern="1200">
          <a:solidFill>
            <a:srgbClr val="C26002"/>
          </a:solidFill>
          <a:latin typeface="+mj-lt"/>
          <a:ea typeface="MS PGothic" panose="020B0600070205080204" pitchFamily="34" charset="-128"/>
          <a:cs typeface="+mj-cs"/>
        </a:defRPr>
      </a:lvl1pPr>
      <a:lvl2pPr algn="l" defTabSz="457200" rtl="0" eaLnBrk="0" fontAlgn="base" hangingPunct="0">
        <a:spcBef>
          <a:spcPct val="0"/>
        </a:spcBef>
        <a:spcAft>
          <a:spcPct val="0"/>
        </a:spcAft>
        <a:defRPr sz="3600">
          <a:solidFill>
            <a:srgbClr val="C26002"/>
          </a:solidFill>
          <a:latin typeface="Arial" panose="020B0604020202020204" pitchFamily="34" charset="0"/>
          <a:ea typeface="MS PGothic" panose="020B0600070205080204" pitchFamily="34" charset="-128"/>
        </a:defRPr>
      </a:lvl2pPr>
      <a:lvl3pPr algn="l" defTabSz="457200" rtl="0" eaLnBrk="0" fontAlgn="base" hangingPunct="0">
        <a:spcBef>
          <a:spcPct val="0"/>
        </a:spcBef>
        <a:spcAft>
          <a:spcPct val="0"/>
        </a:spcAft>
        <a:defRPr sz="3600">
          <a:solidFill>
            <a:srgbClr val="C26002"/>
          </a:solidFill>
          <a:latin typeface="Arial" panose="020B0604020202020204" pitchFamily="34" charset="0"/>
          <a:ea typeface="MS PGothic" panose="020B0600070205080204" pitchFamily="34" charset="-128"/>
        </a:defRPr>
      </a:lvl3pPr>
      <a:lvl4pPr algn="l" defTabSz="457200" rtl="0" eaLnBrk="0" fontAlgn="base" hangingPunct="0">
        <a:spcBef>
          <a:spcPct val="0"/>
        </a:spcBef>
        <a:spcAft>
          <a:spcPct val="0"/>
        </a:spcAft>
        <a:defRPr sz="3600">
          <a:solidFill>
            <a:srgbClr val="C26002"/>
          </a:solidFill>
          <a:latin typeface="Arial" panose="020B0604020202020204" pitchFamily="34" charset="0"/>
          <a:ea typeface="MS PGothic" panose="020B0600070205080204" pitchFamily="34" charset="-128"/>
        </a:defRPr>
      </a:lvl4pPr>
      <a:lvl5pPr algn="l" defTabSz="457200" rtl="0" eaLnBrk="0" fontAlgn="base" hangingPunct="0">
        <a:spcBef>
          <a:spcPct val="0"/>
        </a:spcBef>
        <a:spcAft>
          <a:spcPct val="0"/>
        </a:spcAft>
        <a:defRPr sz="3600">
          <a:solidFill>
            <a:srgbClr val="C26002"/>
          </a:solidFill>
          <a:latin typeface="Arial" panose="020B0604020202020204" pitchFamily="34" charset="0"/>
          <a:ea typeface="MS PGothic" panose="020B0600070205080204" pitchFamily="34"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C26002"/>
        </a:buClr>
        <a:buSzPct val="80000"/>
        <a:buFont typeface="Wingdings 3" panose="05040102010807070707" pitchFamily="18" charset="2"/>
        <a:buChar char=""/>
        <a:defRPr kern="1200">
          <a:solidFill>
            <a:srgbClr val="404040"/>
          </a:solidFill>
          <a:latin typeface="+mn-lt"/>
          <a:ea typeface="MS PGothic" panose="020B0600070205080204" pitchFamily="34" charset="-128"/>
          <a:cs typeface="+mn-cs"/>
        </a:defRPr>
      </a:lvl1pPr>
      <a:lvl2pPr marL="742950" indent="-285750" algn="l" defTabSz="457200" rtl="0" eaLnBrk="0" fontAlgn="base" hangingPunct="0">
        <a:spcBef>
          <a:spcPts val="1000"/>
        </a:spcBef>
        <a:spcAft>
          <a:spcPct val="0"/>
        </a:spcAft>
        <a:buClr>
          <a:srgbClr val="C26002"/>
        </a:buClr>
        <a:buSzPct val="80000"/>
        <a:buFont typeface="Wingdings 3" panose="05040102010807070707" pitchFamily="18"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rgbClr val="C26002"/>
        </a:buClr>
        <a:buSzPct val="80000"/>
        <a:buFont typeface="Wingdings 3" panose="05040102010807070707" pitchFamily="18"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rgbClr val="C26002"/>
        </a:buClr>
        <a:buSzPct val="80000"/>
        <a:buFont typeface="Wingdings 3" panose="05040102010807070707" pitchFamily="18"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rgbClr val="C26002"/>
        </a:buClr>
        <a:buSzPct val="80000"/>
        <a:buFont typeface="Wingdings 3" panose="05040102010807070707" pitchFamily="18"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B06EA-EDB8-49DD-89F7-2C7909FEFB5A}"/>
              </a:ext>
            </a:extLst>
          </p:cNvPr>
          <p:cNvSpPr>
            <a:spLocks noGrp="1"/>
          </p:cNvSpPr>
          <p:nvPr>
            <p:ph type="ctrTitle"/>
          </p:nvPr>
        </p:nvSpPr>
        <p:spPr>
          <a:xfrm>
            <a:off x="781050" y="2900363"/>
            <a:ext cx="9009063" cy="1655762"/>
          </a:xfrm>
        </p:spPr>
        <p:txBody>
          <a:bodyPr rtlCol="0">
            <a:normAutofit fontScale="90000"/>
          </a:bodyPr>
          <a:lstStyle/>
          <a:p>
            <a:pPr eaLnBrk="1" fontAlgn="auto" hangingPunct="1">
              <a:spcAft>
                <a:spcPts val="0"/>
              </a:spcAft>
              <a:defRPr/>
            </a:pPr>
            <a:br>
              <a:rPr lang="en-US" sz="3200" b="1" dirty="0">
                <a:ea typeface="+mj-ea"/>
              </a:rPr>
            </a:br>
            <a:br>
              <a:rPr lang="en-US" sz="3200" b="1" dirty="0">
                <a:ea typeface="+mj-ea"/>
              </a:rPr>
            </a:br>
            <a:r>
              <a:rPr lang="en-US" sz="3200" b="1" dirty="0">
                <a:ea typeface="+mj-ea"/>
              </a:rPr>
              <a:t>CHAIR’S REPORT JUNE 2021</a:t>
            </a:r>
            <a:br>
              <a:rPr lang="en-US" sz="3200" b="1" dirty="0">
                <a:ea typeface="+mj-ea"/>
              </a:rPr>
            </a:br>
            <a:r>
              <a:rPr lang="en-US" sz="3200" b="1" dirty="0">
                <a:ea typeface="+mj-ea"/>
              </a:rPr>
              <a:t>HE ERELU BISI FAYEMI, CHAIR NGWA-GBV</a:t>
            </a:r>
            <a:br>
              <a:rPr lang="en-US" sz="3200" b="1" dirty="0">
                <a:ea typeface="+mj-ea"/>
              </a:rPr>
            </a:br>
            <a:endParaRPr lang="en-US" sz="3200" b="1" dirty="0">
              <a:ea typeface="+mj-ea"/>
            </a:endParaRPr>
          </a:p>
        </p:txBody>
      </p:sp>
      <p:sp>
        <p:nvSpPr>
          <p:cNvPr id="3" name="Subtitle 2">
            <a:extLst>
              <a:ext uri="{FF2B5EF4-FFF2-40B4-BE49-F238E27FC236}">
                <a16:creationId xmlns:a16="http://schemas.microsoft.com/office/drawing/2014/main" id="{08AF0132-1883-413B-9D71-23ABFAD04A40}"/>
              </a:ext>
            </a:extLst>
          </p:cNvPr>
          <p:cNvSpPr>
            <a:spLocks noGrp="1"/>
          </p:cNvSpPr>
          <p:nvPr>
            <p:ph type="subTitle" idx="1"/>
          </p:nvPr>
        </p:nvSpPr>
        <p:spPr>
          <a:xfrm>
            <a:off x="2749550" y="254000"/>
            <a:ext cx="7761288" cy="1655763"/>
          </a:xfrm>
        </p:spPr>
        <p:txBody>
          <a:bodyPr rtlCol="0">
            <a:normAutofit lnSpcReduction="10000"/>
          </a:bodyPr>
          <a:lstStyle/>
          <a:p>
            <a:pPr algn="ctr" eaLnBrk="1" fontAlgn="auto" hangingPunct="1">
              <a:spcAft>
                <a:spcPts val="0"/>
              </a:spcAft>
              <a:buClr>
                <a:schemeClr val="accent1">
                  <a:lumMod val="75000"/>
                </a:schemeClr>
              </a:buClr>
              <a:buFont typeface="Wingdings 3" charset="2"/>
              <a:buNone/>
              <a:defRPr/>
            </a:pPr>
            <a:r>
              <a:rPr lang="en-US" sz="3600" b="1" dirty="0">
                <a:ea typeface="+mn-ea"/>
              </a:rPr>
              <a:t>NIGERIAN GOVERNORS WIVES AGAINST GENDER-BASED VIOLENCE</a:t>
            </a:r>
          </a:p>
        </p:txBody>
      </p:sp>
      <p:pic>
        <p:nvPicPr>
          <p:cNvPr id="5124" name="Picture 4" descr="NGWA Logo.jpg">
            <a:extLst>
              <a:ext uri="{FF2B5EF4-FFF2-40B4-BE49-F238E27FC236}">
                <a16:creationId xmlns:a16="http://schemas.microsoft.com/office/drawing/2014/main" id="{8BD8887B-E93B-44CF-AB92-3FDCEC9DD3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075" y="0"/>
            <a:ext cx="276225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NGWA Logo.jpg">
            <a:extLst>
              <a:ext uri="{FF2B5EF4-FFF2-40B4-BE49-F238E27FC236}">
                <a16:creationId xmlns:a16="http://schemas.microsoft.com/office/drawing/2014/main" id="{A9A18AB8-5D01-4069-8332-8459A49446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113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A0461AB6-DFDA-4A01-BF39-E7AE221A1564}"/>
              </a:ext>
            </a:extLst>
          </p:cNvPr>
          <p:cNvSpPr>
            <a:spLocks noGrp="1"/>
          </p:cNvSpPr>
          <p:nvPr>
            <p:ph type="title"/>
          </p:nvPr>
        </p:nvSpPr>
        <p:spPr>
          <a:xfrm>
            <a:off x="2022475" y="165100"/>
            <a:ext cx="8326438" cy="1325563"/>
          </a:xfrm>
        </p:spPr>
        <p:txBody>
          <a:bodyPr/>
          <a:lstStyle/>
          <a:p>
            <a:pPr algn="ctr" eaLnBrk="1" hangingPunct="1"/>
            <a:r>
              <a:rPr lang="en-US" altLang="en-US" b="1"/>
              <a:t>ACHIEVEMENTS OF NGWA-GBV SINCE JUNE 2020</a:t>
            </a:r>
          </a:p>
        </p:txBody>
      </p:sp>
      <p:sp>
        <p:nvSpPr>
          <p:cNvPr id="3" name="Content Placeholder 2">
            <a:extLst>
              <a:ext uri="{FF2B5EF4-FFF2-40B4-BE49-F238E27FC236}">
                <a16:creationId xmlns:a16="http://schemas.microsoft.com/office/drawing/2014/main" id="{B7BCAE66-96B4-453A-8899-2E3323F9E28F}"/>
              </a:ext>
            </a:extLst>
          </p:cNvPr>
          <p:cNvSpPr>
            <a:spLocks noGrp="1"/>
          </p:cNvSpPr>
          <p:nvPr>
            <p:ph idx="1"/>
          </p:nvPr>
        </p:nvSpPr>
        <p:spPr>
          <a:xfrm>
            <a:off x="1058863" y="1693863"/>
            <a:ext cx="10512425" cy="5164137"/>
          </a:xfrm>
        </p:spPr>
        <p:txBody>
          <a:bodyPr rtlCol="0">
            <a:normAutofit lnSpcReduction="10000"/>
          </a:bodyPr>
          <a:lstStyle/>
          <a:p>
            <a:pPr eaLnBrk="1" fontAlgn="auto" hangingPunct="1">
              <a:spcAft>
                <a:spcPts val="0"/>
              </a:spcAft>
              <a:buClr>
                <a:schemeClr val="accent1">
                  <a:lumMod val="75000"/>
                </a:schemeClr>
              </a:buClr>
              <a:buFont typeface="Wingdings" panose="05000000000000000000" pitchFamily="2" charset="2"/>
              <a:buChar char="§"/>
              <a:defRPr/>
            </a:pPr>
            <a:r>
              <a:rPr lang="en-US" sz="2800" dirty="0">
                <a:solidFill>
                  <a:schemeClr val="tx1">
                    <a:lumMod val="75000"/>
                    <a:lumOff val="25000"/>
                  </a:schemeClr>
                </a:solidFill>
                <a:ea typeface="+mn-ea"/>
              </a:rPr>
              <a:t>Successful advocacy for the GBV State of Emergency in June 2020</a:t>
            </a:r>
          </a:p>
          <a:p>
            <a:pPr eaLnBrk="1" fontAlgn="auto" hangingPunct="1">
              <a:spcAft>
                <a:spcPts val="0"/>
              </a:spcAft>
              <a:buClr>
                <a:schemeClr val="accent1">
                  <a:lumMod val="75000"/>
                </a:schemeClr>
              </a:buClr>
              <a:buFont typeface="Wingdings" panose="05000000000000000000" pitchFamily="2" charset="2"/>
              <a:buChar char="§"/>
              <a:defRPr/>
            </a:pPr>
            <a:r>
              <a:rPr lang="en-US" sz="2800" dirty="0">
                <a:solidFill>
                  <a:schemeClr val="tx1">
                    <a:lumMod val="75000"/>
                    <a:lumOff val="25000"/>
                  </a:schemeClr>
                </a:solidFill>
                <a:ea typeface="+mn-ea"/>
              </a:rPr>
              <a:t>Increased number of States domesticating the VAPP Act (25)</a:t>
            </a:r>
          </a:p>
          <a:p>
            <a:pPr eaLnBrk="1" fontAlgn="auto" hangingPunct="1">
              <a:spcAft>
                <a:spcPts val="0"/>
              </a:spcAft>
              <a:buClr>
                <a:schemeClr val="accent1">
                  <a:lumMod val="75000"/>
                </a:schemeClr>
              </a:buClr>
              <a:buFont typeface="Wingdings" panose="05000000000000000000" pitchFamily="2" charset="2"/>
              <a:buChar char="§"/>
              <a:defRPr/>
            </a:pPr>
            <a:r>
              <a:rPr lang="en-US" sz="2800" dirty="0">
                <a:solidFill>
                  <a:schemeClr val="tx1">
                    <a:lumMod val="75000"/>
                    <a:lumOff val="25000"/>
                  </a:schemeClr>
                </a:solidFill>
                <a:ea typeface="+mn-ea"/>
              </a:rPr>
              <a:t>Development and launch of an Action Plan for NGWA-GBV</a:t>
            </a:r>
          </a:p>
          <a:p>
            <a:pPr marL="0" indent="0" eaLnBrk="1" fontAlgn="auto" hangingPunct="1">
              <a:spcAft>
                <a:spcPts val="0"/>
              </a:spcAft>
              <a:buClr>
                <a:schemeClr val="accent1">
                  <a:lumMod val="75000"/>
                </a:schemeClr>
              </a:buClr>
              <a:buFont typeface="Wingdings 3" charset="2"/>
              <a:buNone/>
              <a:defRPr/>
            </a:pPr>
            <a:r>
              <a:rPr lang="en-US" sz="2800" dirty="0">
                <a:solidFill>
                  <a:schemeClr val="tx1">
                    <a:lumMod val="75000"/>
                    <a:lumOff val="25000"/>
                  </a:schemeClr>
                </a:solidFill>
                <a:ea typeface="+mn-ea"/>
              </a:rPr>
              <a:t> covering:</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Legislative and Policy Frameworks</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Treatment, Care and Protection</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Education and Reorientation for Prevention</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Community Engagement</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State GBV Coordinating Mechanisms</a:t>
            </a:r>
          </a:p>
          <a:p>
            <a:pPr eaLnBrk="1" fontAlgn="auto" hangingPunct="1">
              <a:spcAft>
                <a:spcPts val="0"/>
              </a:spcAft>
              <a:buClr>
                <a:schemeClr val="accent1">
                  <a:lumMod val="75000"/>
                </a:schemeClr>
              </a:buClr>
              <a:buFont typeface="Wingdings" panose="05000000000000000000" pitchFamily="2" charset="2"/>
              <a:buChar char="q"/>
              <a:defRPr/>
            </a:pPr>
            <a:r>
              <a:rPr lang="en-US" sz="2600" dirty="0">
                <a:solidFill>
                  <a:schemeClr val="tx1">
                    <a:lumMod val="75000"/>
                    <a:lumOff val="25000"/>
                  </a:schemeClr>
                </a:solidFill>
                <a:ea typeface="+mn-ea"/>
              </a:rPr>
              <a:t>Partnerships</a:t>
            </a:r>
          </a:p>
          <a:p>
            <a:pPr marL="0" indent="0" eaLnBrk="1" fontAlgn="auto" hangingPunct="1">
              <a:spcAft>
                <a:spcPts val="0"/>
              </a:spcAft>
              <a:buClr>
                <a:schemeClr val="accent1">
                  <a:lumMod val="75000"/>
                </a:schemeClr>
              </a:buClr>
              <a:buFont typeface="Wingdings 3" charset="2"/>
              <a:buNone/>
              <a:defRPr/>
            </a:pPr>
            <a:endParaRPr lang="en-US" sz="2800" dirty="0">
              <a:solidFill>
                <a:schemeClr val="tx1">
                  <a:lumMod val="75000"/>
                  <a:lumOff val="25000"/>
                </a:schemeClr>
              </a:solidFill>
              <a:ea typeface="+mn-ea"/>
            </a:endParaRPr>
          </a:p>
          <a:p>
            <a:pPr marL="0" indent="0" eaLnBrk="1" fontAlgn="auto" hangingPunct="1">
              <a:spcAft>
                <a:spcPts val="0"/>
              </a:spcAft>
              <a:buClr>
                <a:schemeClr val="accent1">
                  <a:lumMod val="75000"/>
                </a:schemeClr>
              </a:buClr>
              <a:buFont typeface="Wingdings 3" charset="2"/>
              <a:buNone/>
              <a:defRPr/>
            </a:pPr>
            <a:endParaRPr lang="en-US" dirty="0">
              <a:solidFill>
                <a:schemeClr val="tx1">
                  <a:lumMod val="75000"/>
                  <a:lumOff val="25000"/>
                </a:schemeClr>
              </a:solidFill>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NGWA Logo.jpg">
            <a:extLst>
              <a:ext uri="{FF2B5EF4-FFF2-40B4-BE49-F238E27FC236}">
                <a16:creationId xmlns:a16="http://schemas.microsoft.com/office/drawing/2014/main" id="{B78AF51F-C5A4-4457-9297-A301C5D76C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431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A7903CF-073F-440C-9CA5-6626B0E5F557}"/>
              </a:ext>
            </a:extLst>
          </p:cNvPr>
          <p:cNvSpPr>
            <a:spLocks noGrp="1"/>
          </p:cNvSpPr>
          <p:nvPr>
            <p:ph type="title"/>
          </p:nvPr>
        </p:nvSpPr>
        <p:spPr>
          <a:xfrm>
            <a:off x="2273300" y="328613"/>
            <a:ext cx="6946900" cy="806450"/>
          </a:xfrm>
        </p:spPr>
        <p:txBody>
          <a:bodyPr rtlCol="0">
            <a:normAutofit fontScale="90000"/>
          </a:bodyPr>
          <a:lstStyle/>
          <a:p>
            <a:pPr eaLnBrk="1" fontAlgn="auto" hangingPunct="1">
              <a:spcAft>
                <a:spcPts val="0"/>
              </a:spcAft>
              <a:defRPr/>
            </a:pPr>
            <a:r>
              <a:rPr lang="en-US" b="1" dirty="0">
                <a:solidFill>
                  <a:schemeClr val="accent1">
                    <a:lumMod val="75000"/>
                  </a:schemeClr>
                </a:solidFill>
                <a:ea typeface="+mj-ea"/>
              </a:rPr>
              <a:t>   ACHIEVEMENTS OF NGWA-GBV </a:t>
            </a:r>
          </a:p>
        </p:txBody>
      </p:sp>
      <p:sp>
        <p:nvSpPr>
          <p:cNvPr id="7172" name="Content Placeholder 2">
            <a:extLst>
              <a:ext uri="{FF2B5EF4-FFF2-40B4-BE49-F238E27FC236}">
                <a16:creationId xmlns:a16="http://schemas.microsoft.com/office/drawing/2014/main" id="{F17C47B5-7C30-4E25-B90E-0694F04C5E3E}"/>
              </a:ext>
            </a:extLst>
          </p:cNvPr>
          <p:cNvSpPr>
            <a:spLocks noGrp="1"/>
          </p:cNvSpPr>
          <p:nvPr>
            <p:ph idx="1"/>
          </p:nvPr>
        </p:nvSpPr>
        <p:spPr>
          <a:xfrm>
            <a:off x="565150" y="1670050"/>
            <a:ext cx="10831513" cy="4881563"/>
          </a:xfrm>
        </p:spPr>
        <p:txBody>
          <a:bodyPr/>
          <a:lstStyle/>
          <a:p>
            <a:pPr eaLnBrk="1" hangingPunct="1">
              <a:buFont typeface="Wingdings" panose="05000000000000000000" pitchFamily="2" charset="2"/>
              <a:buChar char="§"/>
            </a:pPr>
            <a:r>
              <a:rPr lang="en-US" altLang="en-US" sz="2800"/>
              <a:t>Development of a reporting template and monitoring tool for NGWA-GBV members</a:t>
            </a:r>
          </a:p>
          <a:p>
            <a:pPr eaLnBrk="1" hangingPunct="1">
              <a:buFont typeface="Wingdings" panose="05000000000000000000" pitchFamily="2" charset="2"/>
              <a:buChar char="§"/>
            </a:pPr>
            <a:r>
              <a:rPr lang="en-US" altLang="en-US" sz="2800"/>
              <a:t>Compilation of a compendium of members’ activities on GBV covering advocacy efforts, support for front-line services, Girl-Child education and women’s empowerment programs.</a:t>
            </a:r>
          </a:p>
          <a:p>
            <a:pPr eaLnBrk="1" hangingPunct="1">
              <a:buFont typeface="Wingdings" panose="05000000000000000000" pitchFamily="2" charset="2"/>
              <a:buChar char="§"/>
            </a:pPr>
            <a:r>
              <a:rPr lang="en-US" altLang="en-US" sz="2800"/>
              <a:t> Leadership of State GBV Coordinating Mechanisms</a:t>
            </a:r>
          </a:p>
          <a:p>
            <a:pPr eaLnBrk="1" hangingPunct="1">
              <a:buFont typeface="Wingdings" panose="05000000000000000000" pitchFamily="2" charset="2"/>
              <a:buChar char="§"/>
            </a:pPr>
            <a:r>
              <a:rPr lang="en-US" altLang="en-US" sz="2800"/>
              <a:t>Sensitization and awareness raising using advocacy videos and radio drama</a:t>
            </a:r>
          </a:p>
          <a:p>
            <a:pPr eaLnBrk="1" hangingPunct="1">
              <a:buFont typeface="Wingdings" panose="05000000000000000000" pitchFamily="2" charset="2"/>
              <a:buChar char="§"/>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57EA-D6DF-43C0-9034-21F24F3FB1B5}"/>
              </a:ext>
            </a:extLst>
          </p:cNvPr>
          <p:cNvSpPr>
            <a:spLocks noGrp="1"/>
          </p:cNvSpPr>
          <p:nvPr>
            <p:ph type="title"/>
          </p:nvPr>
        </p:nvSpPr>
        <p:spPr/>
        <p:txBody>
          <a:bodyPr/>
          <a:lstStyle/>
          <a:p>
            <a:pPr>
              <a:defRPr/>
            </a:pPr>
            <a:r>
              <a:rPr lang="en-US" b="1" dirty="0">
                <a:solidFill>
                  <a:schemeClr val="accent1">
                    <a:lumMod val="75000"/>
                  </a:schemeClr>
                </a:solidFill>
                <a:ea typeface="+mj-ea"/>
              </a:rPr>
              <a:t>ACHIEVEMENTS OF NGWA-GBV</a:t>
            </a:r>
            <a:endParaRPr lang="en-US" dirty="0"/>
          </a:p>
        </p:txBody>
      </p:sp>
      <p:sp>
        <p:nvSpPr>
          <p:cNvPr id="8195" name="Content Placeholder 2">
            <a:extLst>
              <a:ext uri="{FF2B5EF4-FFF2-40B4-BE49-F238E27FC236}">
                <a16:creationId xmlns:a16="http://schemas.microsoft.com/office/drawing/2014/main" id="{74261FD6-C93B-4103-9AFC-CA79F52CCDC4}"/>
              </a:ext>
            </a:extLst>
          </p:cNvPr>
          <p:cNvSpPr>
            <a:spLocks noGrp="1"/>
          </p:cNvSpPr>
          <p:nvPr>
            <p:ph idx="1"/>
          </p:nvPr>
        </p:nvSpPr>
        <p:spPr>
          <a:xfrm>
            <a:off x="677863" y="1693863"/>
            <a:ext cx="8596312" cy="3881437"/>
          </a:xfrm>
        </p:spPr>
        <p:txBody>
          <a:bodyPr/>
          <a:lstStyle/>
          <a:p>
            <a:pPr eaLnBrk="1" hangingPunct="1">
              <a:buFont typeface="Wingdings" panose="05000000000000000000" pitchFamily="2" charset="2"/>
              <a:buChar char="§"/>
            </a:pPr>
            <a:r>
              <a:rPr lang="en-US" altLang="en-US" sz="3200"/>
              <a:t>Convening a High-Level advocacy forum with Nigerian Governors and First Ladies in December 2020</a:t>
            </a:r>
          </a:p>
          <a:p>
            <a:pPr eaLnBrk="1" hangingPunct="1">
              <a:buFont typeface="Wingdings" panose="05000000000000000000" pitchFamily="2" charset="2"/>
              <a:buChar char="§"/>
            </a:pPr>
            <a:r>
              <a:rPr lang="en-US" altLang="en-US" sz="3200"/>
              <a:t>Internal capacity building for NGWA-GBV members and staff through webinars and seminars</a:t>
            </a:r>
          </a:p>
          <a:p>
            <a:pPr eaLnBrk="1" hangingPunct="1">
              <a:buFont typeface="Wingdings" panose="05000000000000000000" pitchFamily="2" charset="2"/>
              <a:buChar char="§"/>
            </a:pPr>
            <a:r>
              <a:rPr lang="en-US" altLang="en-US" sz="3200"/>
              <a:t> Production of a GBV Resource Manual.</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NGWA Logo.jpg">
            <a:extLst>
              <a:ext uri="{FF2B5EF4-FFF2-40B4-BE49-F238E27FC236}">
                <a16:creationId xmlns:a16="http://schemas.microsoft.com/office/drawing/2014/main" id="{30953E9F-52E6-4818-8E47-F376EF73A2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282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a:extLst>
              <a:ext uri="{FF2B5EF4-FFF2-40B4-BE49-F238E27FC236}">
                <a16:creationId xmlns:a16="http://schemas.microsoft.com/office/drawing/2014/main" id="{170C96BE-4D20-42FA-8C4A-6E3ACB0AC3F0}"/>
              </a:ext>
            </a:extLst>
          </p:cNvPr>
          <p:cNvSpPr>
            <a:spLocks noGrp="1"/>
          </p:cNvSpPr>
          <p:nvPr>
            <p:ph type="title"/>
          </p:nvPr>
        </p:nvSpPr>
        <p:spPr>
          <a:xfrm>
            <a:off x="1379538" y="277813"/>
            <a:ext cx="7840662" cy="1325562"/>
          </a:xfrm>
        </p:spPr>
        <p:txBody>
          <a:bodyPr/>
          <a:lstStyle/>
          <a:p>
            <a:pPr algn="ctr" eaLnBrk="1" hangingPunct="1"/>
            <a:r>
              <a:rPr lang="en-US" altLang="en-US" b="1"/>
              <a:t>  ACHIEVEMENTS OF NGWA-GBV </a:t>
            </a:r>
          </a:p>
        </p:txBody>
      </p:sp>
      <p:sp>
        <p:nvSpPr>
          <p:cNvPr id="9220" name="Content Placeholder 2">
            <a:extLst>
              <a:ext uri="{FF2B5EF4-FFF2-40B4-BE49-F238E27FC236}">
                <a16:creationId xmlns:a16="http://schemas.microsoft.com/office/drawing/2014/main" id="{EF50273A-0359-4A7F-B0B7-F2F09CB7D8BD}"/>
              </a:ext>
            </a:extLst>
          </p:cNvPr>
          <p:cNvSpPr>
            <a:spLocks noGrp="1"/>
          </p:cNvSpPr>
          <p:nvPr>
            <p:ph idx="1"/>
          </p:nvPr>
        </p:nvSpPr>
        <p:spPr>
          <a:xfrm>
            <a:off x="1169988" y="1603375"/>
            <a:ext cx="8596312" cy="5254625"/>
          </a:xfrm>
        </p:spPr>
        <p:txBody>
          <a:bodyPr/>
          <a:lstStyle/>
          <a:p>
            <a:pPr eaLnBrk="1" hangingPunct="1">
              <a:lnSpc>
                <a:spcPct val="90000"/>
              </a:lnSpc>
              <a:buFont typeface="Wingdings" panose="05000000000000000000" pitchFamily="2" charset="2"/>
              <a:buChar char="§"/>
            </a:pPr>
            <a:r>
              <a:rPr lang="en-US" altLang="en-US" sz="2800"/>
              <a:t>Successful resource mobilisation efforts with The Ford Foundation, Access Bank, Westminster Foundation for Democracy, Proctor and Gamble and membership levies.</a:t>
            </a:r>
          </a:p>
          <a:p>
            <a:pPr eaLnBrk="1" hangingPunct="1">
              <a:lnSpc>
                <a:spcPct val="90000"/>
              </a:lnSpc>
              <a:buFont typeface="Wingdings" panose="05000000000000000000" pitchFamily="2" charset="2"/>
              <a:buChar char="§"/>
            </a:pPr>
            <a:r>
              <a:rPr lang="en-US" altLang="en-US" sz="2800"/>
              <a:t>Pilot GBV response project in four States supported by Ford Foundation through National Academy of Sciences. The States are Abia, Edo, Ekiti and Niger. Additional States will be included in October 2021.</a:t>
            </a:r>
          </a:p>
          <a:p>
            <a:pPr eaLnBrk="1" hangingPunct="1">
              <a:lnSpc>
                <a:spcPct val="90000"/>
              </a:lnSpc>
              <a:buFont typeface="Wingdings" panose="05000000000000000000" pitchFamily="2" charset="2"/>
              <a:buChar char="§"/>
            </a:pPr>
            <a:r>
              <a:rPr lang="en-US" altLang="en-US" sz="2800"/>
              <a:t>Disbursement of grants to over 40 GBV Survivors from the NGWA-GBV Survivors’ Fund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EEF457E-A8DE-4587-9B4B-BA6A8306C7B5}"/>
              </a:ext>
            </a:extLst>
          </p:cNvPr>
          <p:cNvSpPr>
            <a:spLocks noGrp="1"/>
          </p:cNvSpPr>
          <p:nvPr>
            <p:ph type="title"/>
          </p:nvPr>
        </p:nvSpPr>
        <p:spPr/>
        <p:txBody>
          <a:bodyPr/>
          <a:lstStyle/>
          <a:p>
            <a:endParaRPr lang="en-US" altLang="en-US"/>
          </a:p>
        </p:txBody>
      </p:sp>
      <p:sp>
        <p:nvSpPr>
          <p:cNvPr id="10243" name="Content Placeholder 2">
            <a:extLst>
              <a:ext uri="{FF2B5EF4-FFF2-40B4-BE49-F238E27FC236}">
                <a16:creationId xmlns:a16="http://schemas.microsoft.com/office/drawing/2014/main" id="{529EF583-1475-43E0-BF1B-99B6DDEB94B4}"/>
              </a:ext>
            </a:extLst>
          </p:cNvPr>
          <p:cNvSpPr>
            <a:spLocks noGrp="1"/>
          </p:cNvSpPr>
          <p:nvPr>
            <p:ph idx="1"/>
          </p:nvPr>
        </p:nvSpPr>
        <p:spPr>
          <a:xfrm>
            <a:off x="677862" y="2160588"/>
            <a:ext cx="8959297" cy="4322405"/>
          </a:xfrm>
        </p:spPr>
        <p:txBody>
          <a:bodyPr/>
          <a:lstStyle/>
          <a:p>
            <a:pPr eaLnBrk="1" hangingPunct="1">
              <a:lnSpc>
                <a:spcPct val="90000"/>
              </a:lnSpc>
              <a:buFont typeface="Wingdings" panose="05000000000000000000" pitchFamily="2" charset="2"/>
              <a:buChar char="§"/>
            </a:pPr>
            <a:r>
              <a:rPr lang="en-US" altLang="en-US" sz="3200" dirty="0"/>
              <a:t>Follow-up advocacy with Nigerian Governors’ Forum for</a:t>
            </a:r>
          </a:p>
          <a:p>
            <a:pPr eaLnBrk="1" hangingPunct="1">
              <a:lnSpc>
                <a:spcPct val="90000"/>
              </a:lnSpc>
              <a:buFont typeface="Wingdings" panose="05000000000000000000" pitchFamily="2" charset="2"/>
              <a:buChar char="q"/>
            </a:pPr>
            <a:r>
              <a:rPr lang="en-US" altLang="en-US" sz="3200" dirty="0"/>
              <a:t>Continued domestication of VAPP and Child Rights Act</a:t>
            </a:r>
          </a:p>
          <a:p>
            <a:pPr eaLnBrk="1" hangingPunct="1">
              <a:lnSpc>
                <a:spcPct val="90000"/>
              </a:lnSpc>
              <a:buFont typeface="Wingdings" panose="05000000000000000000" pitchFamily="2" charset="2"/>
              <a:buChar char="q"/>
            </a:pPr>
            <a:r>
              <a:rPr lang="en-US" altLang="en-US" sz="3200" dirty="0"/>
              <a:t>Establishment of State GBV Coordinating Mechanisms</a:t>
            </a:r>
          </a:p>
          <a:p>
            <a:pPr eaLnBrk="1" hangingPunct="1">
              <a:lnSpc>
                <a:spcPct val="90000"/>
              </a:lnSpc>
              <a:buFont typeface="Wingdings" panose="05000000000000000000" pitchFamily="2" charset="2"/>
              <a:buChar char="q"/>
            </a:pPr>
            <a:r>
              <a:rPr lang="en-US" altLang="en-US" sz="3200" dirty="0"/>
              <a:t>SARCS and Shelters in each State</a:t>
            </a:r>
          </a:p>
          <a:p>
            <a:pPr eaLnBrk="1" hangingPunct="1">
              <a:lnSpc>
                <a:spcPct val="90000"/>
              </a:lnSpc>
              <a:buFont typeface="Wingdings" panose="05000000000000000000" pitchFamily="2" charset="2"/>
              <a:buChar char="q"/>
            </a:pPr>
            <a:r>
              <a:rPr lang="en-US" altLang="en-US" sz="3200" dirty="0"/>
              <a:t>GBV Survivor Funds in States</a:t>
            </a:r>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NGWA Logo.jpg">
            <a:extLst>
              <a:ext uri="{FF2B5EF4-FFF2-40B4-BE49-F238E27FC236}">
                <a16:creationId xmlns:a16="http://schemas.microsoft.com/office/drawing/2014/main" id="{B1CE67FF-9700-4C95-AAA8-813CB1728C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52625"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4F70CDE-CDBB-4BC4-90BD-8AD037E26751}"/>
              </a:ext>
            </a:extLst>
          </p:cNvPr>
          <p:cNvSpPr>
            <a:spLocks noGrp="1"/>
          </p:cNvSpPr>
          <p:nvPr>
            <p:ph type="title"/>
          </p:nvPr>
        </p:nvSpPr>
        <p:spPr>
          <a:xfrm>
            <a:off x="1768475" y="234950"/>
            <a:ext cx="8062913" cy="820738"/>
          </a:xfrm>
        </p:spPr>
        <p:txBody>
          <a:bodyPr rtlCol="0">
            <a:normAutofit fontScale="90000"/>
          </a:bodyPr>
          <a:lstStyle/>
          <a:p>
            <a:pPr algn="ctr" eaLnBrk="1" fontAlgn="auto" hangingPunct="1">
              <a:spcAft>
                <a:spcPts val="0"/>
              </a:spcAft>
              <a:defRPr/>
            </a:pPr>
            <a:r>
              <a:rPr lang="en-US" sz="3200" b="1" dirty="0">
                <a:solidFill>
                  <a:schemeClr val="accent1">
                    <a:lumMod val="75000"/>
                  </a:schemeClr>
                </a:solidFill>
                <a:ea typeface="+mj-ea"/>
              </a:rPr>
              <a:t>WHAT THE STATE OF EMERGENCY ON SGBV MEANS TO US</a:t>
            </a:r>
          </a:p>
        </p:txBody>
      </p:sp>
      <p:sp>
        <p:nvSpPr>
          <p:cNvPr id="3" name="Content Placeholder 2">
            <a:extLst>
              <a:ext uri="{FF2B5EF4-FFF2-40B4-BE49-F238E27FC236}">
                <a16:creationId xmlns:a16="http://schemas.microsoft.com/office/drawing/2014/main" id="{AE675DFE-E30D-4B05-8FB8-9ED776CDC369}"/>
              </a:ext>
            </a:extLst>
          </p:cNvPr>
          <p:cNvSpPr>
            <a:spLocks noGrp="1"/>
          </p:cNvSpPr>
          <p:nvPr>
            <p:ph idx="1"/>
          </p:nvPr>
        </p:nvSpPr>
        <p:spPr>
          <a:xfrm>
            <a:off x="877888" y="800100"/>
            <a:ext cx="9894887" cy="5846763"/>
          </a:xfrm>
        </p:spPr>
        <p:txBody>
          <a:bodyPr rtlCol="0">
            <a:noAutofit/>
          </a:bodyPr>
          <a:lstStyle/>
          <a:p>
            <a:pPr marL="0" indent="0" eaLnBrk="1" fontAlgn="auto" hangingPunct="1">
              <a:spcAft>
                <a:spcPts val="0"/>
              </a:spcAft>
              <a:buClr>
                <a:schemeClr val="accent1">
                  <a:lumMod val="75000"/>
                </a:schemeClr>
              </a:buClr>
              <a:buFont typeface="Wingdings 3" charset="2"/>
              <a:buNone/>
              <a:defRPr/>
            </a:pPr>
            <a:endParaRPr lang="en-US" dirty="0">
              <a:solidFill>
                <a:schemeClr val="tx1">
                  <a:lumMod val="75000"/>
                  <a:lumOff val="25000"/>
                </a:schemeClr>
              </a:solidFill>
              <a:ea typeface="+mn-ea"/>
            </a:endParaRPr>
          </a:p>
          <a:p>
            <a:pPr eaLnBrk="1" fontAlgn="auto" hangingPunct="1">
              <a:spcAft>
                <a:spcPts val="0"/>
              </a:spcAft>
              <a:buClr>
                <a:schemeClr val="accent1">
                  <a:lumMod val="75000"/>
                </a:schemeClr>
              </a:buClr>
              <a:buFont typeface="Wingdings 3" charset="2"/>
              <a:buChar char=""/>
              <a:defRPr/>
            </a:pPr>
            <a:endParaRPr lang="en-US" dirty="0">
              <a:solidFill>
                <a:schemeClr val="tx1">
                  <a:lumMod val="75000"/>
                  <a:lumOff val="25000"/>
                </a:schemeClr>
              </a:solidFill>
              <a:ea typeface="+mn-ea"/>
            </a:endParaRPr>
          </a:p>
          <a:p>
            <a:pPr eaLnBrk="1" fontAlgn="auto" hangingPunct="1">
              <a:spcAft>
                <a:spcPts val="0"/>
              </a:spcAft>
              <a:buClr>
                <a:schemeClr val="accent1">
                  <a:lumMod val="75000"/>
                </a:schemeClr>
              </a:buClr>
              <a:buFont typeface="Wingdings 3" charset="2"/>
              <a:buChar char=""/>
              <a:defRPr/>
            </a:pPr>
            <a:r>
              <a:rPr lang="en-US" sz="2600" dirty="0">
                <a:solidFill>
                  <a:schemeClr val="tx1">
                    <a:lumMod val="75000"/>
                    <a:lumOff val="25000"/>
                  </a:schemeClr>
                </a:solidFill>
                <a:ea typeface="+mn-ea"/>
              </a:rPr>
              <a:t>Enhanced political will expressed through clear statements from those in positions of authority</a:t>
            </a:r>
          </a:p>
          <a:p>
            <a:pPr eaLnBrk="1" fontAlgn="auto" hangingPunct="1">
              <a:spcAft>
                <a:spcPts val="0"/>
              </a:spcAft>
              <a:buClr>
                <a:schemeClr val="accent1">
                  <a:lumMod val="75000"/>
                </a:schemeClr>
              </a:buClr>
              <a:buFont typeface="Wingdings 3" charset="2"/>
              <a:buChar char=""/>
              <a:defRPr/>
            </a:pPr>
            <a:r>
              <a:rPr lang="en-US" sz="2600" dirty="0">
                <a:solidFill>
                  <a:schemeClr val="tx1">
                    <a:lumMod val="75000"/>
                    <a:lumOff val="25000"/>
                  </a:schemeClr>
                </a:solidFill>
                <a:ea typeface="+mn-ea"/>
              </a:rPr>
              <a:t>Adaptation of the SOE by key institutions in the public and private sectors (FEC, NASS, Judiciary, Private Sector, Academia, etc.)</a:t>
            </a:r>
            <a:endParaRPr lang="en-US" sz="800" dirty="0">
              <a:solidFill>
                <a:schemeClr val="tx1">
                  <a:lumMod val="75000"/>
                  <a:lumOff val="25000"/>
                </a:schemeClr>
              </a:solidFill>
              <a:ea typeface="+mn-ea"/>
            </a:endParaRPr>
          </a:p>
          <a:p>
            <a:pPr marL="0" indent="0" eaLnBrk="1" fontAlgn="auto" hangingPunct="1">
              <a:spcAft>
                <a:spcPts val="0"/>
              </a:spcAft>
              <a:buClr>
                <a:schemeClr val="accent1">
                  <a:lumMod val="75000"/>
                </a:schemeClr>
              </a:buClr>
              <a:buNone/>
              <a:defRPr/>
            </a:pPr>
            <a:endParaRPr lang="en-US" sz="900" dirty="0">
              <a:solidFill>
                <a:schemeClr val="tx1">
                  <a:lumMod val="75000"/>
                  <a:lumOff val="25000"/>
                </a:schemeClr>
              </a:solidFill>
              <a:ea typeface="+mn-ea"/>
            </a:endParaRPr>
          </a:p>
          <a:p>
            <a:pPr eaLnBrk="1" fontAlgn="auto" hangingPunct="1">
              <a:spcAft>
                <a:spcPts val="0"/>
              </a:spcAft>
              <a:buClr>
                <a:schemeClr val="accent1">
                  <a:lumMod val="75000"/>
                </a:schemeClr>
              </a:buClr>
              <a:buFont typeface="Wingdings 3" charset="2"/>
              <a:buChar char=""/>
              <a:defRPr/>
            </a:pPr>
            <a:r>
              <a:rPr lang="en-US" sz="2600" dirty="0">
                <a:solidFill>
                  <a:schemeClr val="tx1">
                    <a:lumMod val="75000"/>
                    <a:lumOff val="25000"/>
                  </a:schemeClr>
                </a:solidFill>
                <a:ea typeface="+mn-ea"/>
              </a:rPr>
              <a:t>Expedited action on laws, policies and programs with time-lines</a:t>
            </a:r>
          </a:p>
          <a:p>
            <a:pPr eaLnBrk="1" fontAlgn="auto" hangingPunct="1">
              <a:spcAft>
                <a:spcPts val="0"/>
              </a:spcAft>
              <a:buClr>
                <a:schemeClr val="accent1">
                  <a:lumMod val="75000"/>
                </a:schemeClr>
              </a:buClr>
              <a:buFont typeface="Wingdings 3" charset="2"/>
              <a:buChar char=""/>
              <a:defRPr/>
            </a:pPr>
            <a:endParaRPr lang="en-US" sz="800" dirty="0">
              <a:solidFill>
                <a:schemeClr val="tx1">
                  <a:lumMod val="75000"/>
                  <a:lumOff val="25000"/>
                </a:schemeClr>
              </a:solidFill>
              <a:ea typeface="+mn-ea"/>
            </a:endParaRPr>
          </a:p>
          <a:p>
            <a:pPr eaLnBrk="1" fontAlgn="auto" hangingPunct="1">
              <a:spcAft>
                <a:spcPts val="0"/>
              </a:spcAft>
              <a:buClr>
                <a:schemeClr val="accent1">
                  <a:lumMod val="75000"/>
                </a:schemeClr>
              </a:buClr>
              <a:buFont typeface="Wingdings 3" charset="2"/>
              <a:buChar char=""/>
              <a:defRPr/>
            </a:pPr>
            <a:r>
              <a:rPr lang="en-US" sz="2600" dirty="0">
                <a:solidFill>
                  <a:schemeClr val="tx1">
                    <a:lumMod val="75000"/>
                    <a:lumOff val="25000"/>
                  </a:schemeClr>
                </a:solidFill>
                <a:ea typeface="+mn-ea"/>
              </a:rPr>
              <a:t>Deployment of human, technical, material and financial resources  on a sustainable basis</a:t>
            </a:r>
            <a:endParaRPr lang="en-US" sz="800" dirty="0">
              <a:solidFill>
                <a:schemeClr val="tx1">
                  <a:lumMod val="75000"/>
                  <a:lumOff val="25000"/>
                </a:schemeClr>
              </a:solidFill>
              <a:ea typeface="+mn-ea"/>
            </a:endParaRPr>
          </a:p>
          <a:p>
            <a:pPr eaLnBrk="1" fontAlgn="auto" hangingPunct="1">
              <a:spcAft>
                <a:spcPts val="0"/>
              </a:spcAft>
              <a:buClr>
                <a:schemeClr val="accent1">
                  <a:lumMod val="75000"/>
                </a:schemeClr>
              </a:buClr>
              <a:buFont typeface="Wingdings 3" charset="2"/>
              <a:buChar char=""/>
              <a:defRPr/>
            </a:pPr>
            <a:r>
              <a:rPr lang="en-US" sz="2600" dirty="0">
                <a:solidFill>
                  <a:schemeClr val="tx1">
                    <a:lumMod val="75000"/>
                    <a:lumOff val="25000"/>
                  </a:schemeClr>
                </a:solidFill>
                <a:ea typeface="+mn-ea"/>
              </a:rPr>
              <a:t>Focused attention through media campaigns and community engagement</a:t>
            </a:r>
          </a:p>
          <a:p>
            <a:pPr eaLnBrk="1" fontAlgn="auto" hangingPunct="1">
              <a:spcAft>
                <a:spcPts val="0"/>
              </a:spcAft>
              <a:buClr>
                <a:schemeClr val="accent1">
                  <a:lumMod val="75000"/>
                </a:schemeClr>
              </a:buClr>
              <a:buFont typeface="Wingdings 3" charset="2"/>
              <a:buChar char=""/>
              <a:defRPr/>
            </a:pPr>
            <a:endParaRPr lang="en-US" sz="2400" dirty="0">
              <a:solidFill>
                <a:schemeClr val="tx1">
                  <a:lumMod val="75000"/>
                  <a:lumOff val="25000"/>
                </a:schemeClr>
              </a:solidFill>
              <a:ea typeface="+mn-ea"/>
            </a:endParaRPr>
          </a:p>
          <a:p>
            <a:pPr marL="514350" indent="-514350" eaLnBrk="1" fontAlgn="auto" hangingPunct="1">
              <a:spcAft>
                <a:spcPts val="0"/>
              </a:spcAft>
              <a:buClr>
                <a:schemeClr val="accent1">
                  <a:lumMod val="75000"/>
                </a:schemeClr>
              </a:buClr>
              <a:buFont typeface="Wingdings 3" charset="2"/>
              <a:buAutoNum type="arabicPeriod"/>
              <a:defRPr/>
            </a:pPr>
            <a:endParaRPr lang="en-US" sz="2400" dirty="0">
              <a:solidFill>
                <a:schemeClr val="tx1">
                  <a:lumMod val="75000"/>
                  <a:lumOff val="25000"/>
                </a:schemeClr>
              </a:solidFill>
              <a:ea typeface="+mn-ea"/>
            </a:endParaRPr>
          </a:p>
          <a:p>
            <a:pPr marL="0" indent="0" eaLnBrk="1" fontAlgn="auto" hangingPunct="1">
              <a:spcAft>
                <a:spcPts val="0"/>
              </a:spcAft>
              <a:buClr>
                <a:schemeClr val="accent1">
                  <a:lumMod val="75000"/>
                </a:schemeClr>
              </a:buClr>
              <a:buFont typeface="Wingdings 3" charset="2"/>
              <a:buNone/>
              <a:defRPr/>
            </a:pPr>
            <a:endParaRPr lang="en-US" sz="1400" dirty="0">
              <a:solidFill>
                <a:schemeClr val="tx1">
                  <a:lumMod val="75000"/>
                  <a:lumOff val="25000"/>
                </a:schemeClr>
              </a:solidFill>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NGWA Logo.jpg">
            <a:extLst>
              <a:ext uri="{FF2B5EF4-FFF2-40B4-BE49-F238E27FC236}">
                <a16:creationId xmlns:a16="http://schemas.microsoft.com/office/drawing/2014/main" id="{71705284-FFF5-46B3-BE4F-80C35DD838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50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12BD781A-F832-4A18-8B55-7A903D8C21D4}"/>
              </a:ext>
            </a:extLst>
          </p:cNvPr>
          <p:cNvSpPr>
            <a:spLocks noGrp="1"/>
          </p:cNvSpPr>
          <p:nvPr>
            <p:ph type="title"/>
          </p:nvPr>
        </p:nvSpPr>
        <p:spPr>
          <a:xfrm>
            <a:off x="1905000" y="388938"/>
            <a:ext cx="6045200" cy="1325562"/>
          </a:xfrm>
        </p:spPr>
        <p:txBody>
          <a:bodyPr/>
          <a:lstStyle/>
          <a:p>
            <a:pPr eaLnBrk="1" hangingPunct="1"/>
            <a:r>
              <a:rPr lang="en-US" altLang="en-US" b="1"/>
              <a:t>                 CHALLENGES</a:t>
            </a:r>
          </a:p>
        </p:txBody>
      </p:sp>
      <p:sp>
        <p:nvSpPr>
          <p:cNvPr id="12292" name="Content Placeholder 2">
            <a:extLst>
              <a:ext uri="{FF2B5EF4-FFF2-40B4-BE49-F238E27FC236}">
                <a16:creationId xmlns:a16="http://schemas.microsoft.com/office/drawing/2014/main" id="{2EF5BD49-0593-4A18-9E7B-EA509FAAF3A9}"/>
              </a:ext>
            </a:extLst>
          </p:cNvPr>
          <p:cNvSpPr>
            <a:spLocks noGrp="1"/>
          </p:cNvSpPr>
          <p:nvPr>
            <p:ph idx="1"/>
          </p:nvPr>
        </p:nvSpPr>
        <p:spPr>
          <a:xfrm>
            <a:off x="698500" y="1392238"/>
            <a:ext cx="9767888" cy="5465762"/>
          </a:xfrm>
        </p:spPr>
        <p:txBody>
          <a:bodyPr/>
          <a:lstStyle/>
          <a:p>
            <a:pPr eaLnBrk="1" hangingPunct="1">
              <a:buFont typeface="Wingdings" panose="05000000000000000000" pitchFamily="2" charset="2"/>
              <a:buChar char="§"/>
            </a:pPr>
            <a:r>
              <a:rPr lang="en-US" altLang="en-US" sz="2800" b="1"/>
              <a:t>The overwhelming nature of SGBV in the country: </a:t>
            </a:r>
            <a:r>
              <a:rPr lang="en-US" altLang="en-US" sz="2800"/>
              <a:t>A pervasive culture of impunity means the numbers keep increasing exponentially.</a:t>
            </a:r>
          </a:p>
          <a:p>
            <a:pPr eaLnBrk="1" hangingPunct="1">
              <a:buFont typeface="Wingdings" panose="05000000000000000000" pitchFamily="2" charset="2"/>
              <a:buChar char="§"/>
            </a:pPr>
            <a:r>
              <a:rPr lang="en-US" altLang="en-US" sz="2800" b="1"/>
              <a:t>COVID19 restrictions  </a:t>
            </a:r>
            <a:r>
              <a:rPr lang="en-US" altLang="en-US" sz="2800"/>
              <a:t>and inability to move around freely: This inhibits planned engagements with communities and stakeholders</a:t>
            </a:r>
          </a:p>
          <a:p>
            <a:pPr eaLnBrk="1" hangingPunct="1">
              <a:buFont typeface="Wingdings" panose="05000000000000000000" pitchFamily="2" charset="2"/>
              <a:buChar char="§"/>
            </a:pPr>
            <a:r>
              <a:rPr lang="en-US" altLang="en-US" sz="2800" b="1"/>
              <a:t>Slow pace of law making</a:t>
            </a:r>
            <a:r>
              <a:rPr lang="en-US" altLang="en-US" sz="2800"/>
              <a:t>, even when the State Governors are keen</a:t>
            </a:r>
          </a:p>
          <a:p>
            <a:pPr eaLnBrk="1" hangingPunct="1">
              <a:buFont typeface="Wingdings" panose="05000000000000000000" pitchFamily="2" charset="2"/>
              <a:buChar char="§"/>
            </a:pPr>
            <a:r>
              <a:rPr lang="en-US" altLang="en-US" sz="2800" b="1"/>
              <a:t>Lack of effective coordination </a:t>
            </a:r>
            <a:r>
              <a:rPr lang="en-US" altLang="en-US" sz="2800"/>
              <a:t>and partnerships at State level</a:t>
            </a:r>
          </a:p>
          <a:p>
            <a:pPr eaLnBrk="1" hangingPunct="1">
              <a:buFont typeface="Wingdings" panose="05000000000000000000" pitchFamily="2" charset="2"/>
              <a:buChar char="§"/>
            </a:pPr>
            <a:r>
              <a:rPr lang="en-US" altLang="en-US" sz="2800" b="1"/>
              <a:t>Inadequate resources </a:t>
            </a:r>
            <a:r>
              <a:rPr lang="en-US" altLang="en-US" sz="2800"/>
              <a:t>ranging from SARCS to Shelters and budgetary provisions for an effective GBV response</a:t>
            </a:r>
            <a:r>
              <a:rPr lang="en-US" altLang="en-US" sz="2800" b="1"/>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NGWA Logo.jpg">
            <a:extLst>
              <a:ext uri="{FF2B5EF4-FFF2-40B4-BE49-F238E27FC236}">
                <a16:creationId xmlns:a16="http://schemas.microsoft.com/office/drawing/2014/main" id="{196027B6-0549-45BB-B4EB-3C5FEC840A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22463"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4BEE24FE-4881-41C0-B3AA-F482D6A6D331}"/>
              </a:ext>
            </a:extLst>
          </p:cNvPr>
          <p:cNvSpPr>
            <a:spLocks noGrp="1"/>
          </p:cNvSpPr>
          <p:nvPr>
            <p:ph type="title"/>
          </p:nvPr>
        </p:nvSpPr>
        <p:spPr>
          <a:xfrm>
            <a:off x="1712913" y="211138"/>
            <a:ext cx="7177087" cy="635000"/>
          </a:xfrm>
        </p:spPr>
        <p:txBody>
          <a:bodyPr rtlCol="0">
            <a:normAutofit fontScale="90000"/>
          </a:bodyPr>
          <a:lstStyle/>
          <a:p>
            <a:pPr algn="ctr" eaLnBrk="1" fontAlgn="auto" hangingPunct="1">
              <a:spcAft>
                <a:spcPts val="0"/>
              </a:spcAft>
              <a:defRPr/>
            </a:pPr>
            <a:r>
              <a:rPr lang="en-US" b="1" dirty="0">
                <a:solidFill>
                  <a:schemeClr val="accent1">
                    <a:lumMod val="75000"/>
                  </a:schemeClr>
                </a:solidFill>
                <a:ea typeface="+mj-ea"/>
              </a:rPr>
              <a:t>WAYS FORWARD AND FUTURE NGWA-GBV PRIORITIES</a:t>
            </a:r>
          </a:p>
        </p:txBody>
      </p:sp>
      <p:sp>
        <p:nvSpPr>
          <p:cNvPr id="13316" name="Content Placeholder 2">
            <a:extLst>
              <a:ext uri="{FF2B5EF4-FFF2-40B4-BE49-F238E27FC236}">
                <a16:creationId xmlns:a16="http://schemas.microsoft.com/office/drawing/2014/main" id="{0CBC11F3-ADBD-4E5F-AA97-F09A2C084A91}"/>
              </a:ext>
            </a:extLst>
          </p:cNvPr>
          <p:cNvSpPr>
            <a:spLocks noGrp="1"/>
          </p:cNvSpPr>
          <p:nvPr>
            <p:ph idx="1"/>
          </p:nvPr>
        </p:nvSpPr>
        <p:spPr>
          <a:xfrm>
            <a:off x="803275" y="1438275"/>
            <a:ext cx="10274300" cy="5675313"/>
          </a:xfrm>
        </p:spPr>
        <p:txBody>
          <a:bodyPr/>
          <a:lstStyle/>
          <a:p>
            <a:pPr eaLnBrk="1" hangingPunct="1">
              <a:buFont typeface="Wingdings" panose="05000000000000000000" pitchFamily="2" charset="2"/>
              <a:buChar char="§"/>
            </a:pPr>
            <a:r>
              <a:rPr lang="en-US" altLang="en-US" sz="2400"/>
              <a:t>Continued implementation and monitoring  of  our State Action Plans based on our different contexts, including strengthening of State GBV Coordinating Mechanisms</a:t>
            </a:r>
          </a:p>
          <a:p>
            <a:pPr eaLnBrk="1" hangingPunct="1">
              <a:buFont typeface="Wingdings" panose="05000000000000000000" pitchFamily="2" charset="2"/>
              <a:buChar char="§"/>
            </a:pPr>
            <a:r>
              <a:rPr lang="en-US" altLang="en-US" sz="2400"/>
              <a:t>Awareness raising and sensitization at National and State level </a:t>
            </a:r>
          </a:p>
          <a:p>
            <a:pPr eaLnBrk="1" hangingPunct="1">
              <a:buFont typeface="Wingdings" panose="05000000000000000000" pitchFamily="2" charset="2"/>
              <a:buChar char="§"/>
            </a:pPr>
            <a:r>
              <a:rPr lang="en-US" altLang="en-US" sz="2400"/>
              <a:t>Ongoing collaboration with HE First Lady, Presidential SGBV Task-Force, Ministry of Women Affairs, NAPTIP,  civil society organisations, relevant stakeholders and development partners</a:t>
            </a:r>
          </a:p>
          <a:p>
            <a:pPr eaLnBrk="1" hangingPunct="1">
              <a:buFont typeface="Wingdings" panose="05000000000000000000" pitchFamily="2" charset="2"/>
              <a:buChar char="§"/>
            </a:pPr>
            <a:r>
              <a:rPr lang="en-US" altLang="en-US" sz="2400"/>
              <a:t>Peer learning and capacity building for NGWA-GBV members and their teams</a:t>
            </a:r>
          </a:p>
          <a:p>
            <a:pPr eaLnBrk="1" hangingPunct="1">
              <a:buFont typeface="Wingdings" panose="05000000000000000000" pitchFamily="2" charset="2"/>
              <a:buChar char="§"/>
            </a:pPr>
            <a:r>
              <a:rPr lang="en-US" altLang="en-US" sz="2400"/>
              <a:t>Development of a sustainable GBV Resource Mobilisation Framework for States</a:t>
            </a:r>
          </a:p>
          <a:p>
            <a:pPr eaLnBrk="1" hangingPunct="1">
              <a:buFont typeface="Wingdings" panose="05000000000000000000" pitchFamily="2" charset="2"/>
              <a:buChar char="§"/>
            </a:pPr>
            <a:r>
              <a:rPr lang="en-US" altLang="en-US" sz="2400"/>
              <a:t>Monitoring and documentation of best practices.</a:t>
            </a:r>
          </a:p>
          <a:p>
            <a:pPr eaLnBrk="1" hangingPunct="1">
              <a:buFont typeface="Wingdings 3" panose="05040102010807070707" pitchFamily="18" charset="2"/>
              <a:buNone/>
            </a:pPr>
            <a:endParaRPr lang="en-US" altLang="en-US" sz="2400"/>
          </a:p>
          <a:p>
            <a:pPr eaLnBrk="1" hangingPunct="1">
              <a:buFont typeface="Wingdings 3" panose="05040102010807070707" pitchFamily="18" charset="2"/>
              <a:buNone/>
            </a:pPr>
            <a:endParaRPr lang="en-US" altLang="en-US"/>
          </a:p>
          <a:p>
            <a:pPr eaLnBrk="1" hangingPunct="1">
              <a:buFont typeface="Arial" panose="020B0604020202020204" pitchFamily="34" charset="0"/>
              <a:buAutoNum type="arabicPeriod"/>
            </a:pPr>
            <a:endParaRPr lang="en-US" altLang="en-US"/>
          </a:p>
          <a:p>
            <a:pPr eaLnBrk="1" hangingPunct="1">
              <a:buFont typeface="Wingdings 3" panose="05040102010807070707" pitchFamily="18" charset="2"/>
              <a:buNone/>
            </a:pPr>
            <a:endParaRPr lang="en-US" altLang="en-US"/>
          </a:p>
          <a:p>
            <a:pPr eaLnBrk="1" hangingPunct="1">
              <a:buFont typeface="Wingdings 3" panose="05040102010807070707" pitchFamily="18" charset="2"/>
              <a:buNone/>
            </a:pPr>
            <a:endParaRPr lang="en-US" altLang="en-US"/>
          </a:p>
          <a:p>
            <a:pPr eaLnBrk="1" hangingPunct="1">
              <a:buFont typeface="Wingdings 3" panose="05040102010807070707" pitchFamily="18" charset="2"/>
              <a:buNone/>
            </a:pPr>
            <a:endParaRPr lang="en-US" altLang="en-US"/>
          </a:p>
        </p:txBody>
      </p:sp>
    </p:spTree>
  </p:cSld>
  <p:clrMapOvr>
    <a:masterClrMapping/>
  </p:clrMapOvr>
</p:sld>
</file>

<file path=ppt/theme/theme1.xml><?xml version="1.0" encoding="utf-8"?>
<a:theme xmlns:a="http://schemas.openxmlformats.org/drawingml/2006/main" name="Facet">
  <a:themeElements>
    <a:clrScheme name="Custom 3">
      <a:dk1>
        <a:srgbClr val="000000"/>
      </a:dk1>
      <a:lt1>
        <a:sysClr val="window" lastClr="FFFFFF"/>
      </a:lt1>
      <a:dk2>
        <a:srgbClr val="000000"/>
      </a:dk2>
      <a:lt2>
        <a:srgbClr val="CCDDEA"/>
      </a:lt2>
      <a:accent1>
        <a:srgbClr val="FD8008"/>
      </a:accent1>
      <a:accent2>
        <a:srgbClr val="FD8008"/>
      </a:accent2>
      <a:accent3>
        <a:srgbClr val="FD8008"/>
      </a:accent3>
      <a:accent4>
        <a:srgbClr val="FD8008"/>
      </a:accent4>
      <a:accent5>
        <a:srgbClr val="FD8008"/>
      </a:accent5>
      <a:accent6>
        <a:srgbClr val="FD8008"/>
      </a:accent6>
      <a:hlink>
        <a:srgbClr val="FD8008"/>
      </a:hlink>
      <a:folHlink>
        <a:srgbClr val="FD800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831</TotalTime>
  <Words>541</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Wingdings</vt:lpstr>
      <vt:lpstr>Wingdings 3</vt:lpstr>
      <vt:lpstr>Facet</vt:lpstr>
      <vt:lpstr>  CHAIR’S REPORT JUNE 2021 HE ERELU BISI FAYEMI, CHAIR NGWA-GBV </vt:lpstr>
      <vt:lpstr>ACHIEVEMENTS OF NGWA-GBV SINCE JUNE 2020</vt:lpstr>
      <vt:lpstr>   ACHIEVEMENTS OF NGWA-GBV </vt:lpstr>
      <vt:lpstr>ACHIEVEMENTS OF NGWA-GBV</vt:lpstr>
      <vt:lpstr>  ACHIEVEMENTS OF NGWA-GBV </vt:lpstr>
      <vt:lpstr>PowerPoint Presentation</vt:lpstr>
      <vt:lpstr>WHAT THE STATE OF EMERGENCY ON SGBV MEANS TO US</vt:lpstr>
      <vt:lpstr>                 CHALLENGES</vt:lpstr>
      <vt:lpstr>WAYS FORWARD AND FUTURE NGWA-GBV PRIORITIES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Notes for GBV Presentations</dc:title>
  <dc:creator>user</dc:creator>
  <cp:lastModifiedBy>Naomi Tietie</cp:lastModifiedBy>
  <cp:revision>71</cp:revision>
  <dcterms:created xsi:type="dcterms:W3CDTF">2020-06-12T16:52:54Z</dcterms:created>
  <dcterms:modified xsi:type="dcterms:W3CDTF">2021-06-07T16:04:03Z</dcterms:modified>
</cp:coreProperties>
</file>