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587" r:id="rId2"/>
    <p:sldId id="703" r:id="rId3"/>
    <p:sldId id="705" r:id="rId4"/>
    <p:sldId id="707" r:id="rId5"/>
    <p:sldId id="709" r:id="rId6"/>
    <p:sldId id="713" r:id="rId7"/>
    <p:sldId id="712" r:id="rId8"/>
    <p:sldId id="695" r:id="rId9"/>
    <p:sldId id="691" r:id="rId10"/>
    <p:sldId id="704" r:id="rId11"/>
    <p:sldId id="694" r:id="rId12"/>
    <p:sldId id="692" r:id="rId13"/>
    <p:sldId id="696" r:id="rId14"/>
    <p:sldId id="700" r:id="rId15"/>
    <p:sldId id="710" r:id="rId16"/>
    <p:sldId id="711" r:id="rId17"/>
    <p:sldId id="715" r:id="rId18"/>
    <p:sldId id="665" r:id="rId19"/>
    <p:sldId id="714" r:id="rId20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EAAD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728" autoAdjust="0"/>
  </p:normalViewPr>
  <p:slideViewPr>
    <p:cSldViewPr>
      <p:cViewPr>
        <p:scale>
          <a:sx n="89" d="100"/>
          <a:sy n="89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40" y="-12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0D616-EFCA-40EC-B356-274A114FB9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BDE2A-8747-4693-BA82-C395D5C06F9C}">
      <dgm:prSet custT="1"/>
      <dgm:spPr/>
      <dgm:t>
        <a:bodyPr/>
        <a:lstStyle/>
        <a:p>
          <a:pPr rtl="0"/>
          <a:r>
            <a:rPr lang="en-US" sz="1100" b="1" dirty="0" smtClean="0">
              <a:latin typeface="Rockwell" pitchFamily="18" charset="0"/>
            </a:rPr>
            <a:t>1.</a:t>
          </a:r>
          <a:endParaRPr lang="en-US" sz="1100" b="1" dirty="0">
            <a:latin typeface="Rockwell" pitchFamily="18" charset="0"/>
          </a:endParaRPr>
        </a:p>
      </dgm:t>
    </dgm:pt>
    <dgm:pt modelId="{1A6B18FC-4EF7-42C0-A69C-71343CAAF122}" type="parTrans" cxnId="{EC583EDE-C478-427C-84B1-54651A896941}">
      <dgm:prSet/>
      <dgm:spPr/>
      <dgm:t>
        <a:bodyPr/>
        <a:lstStyle/>
        <a:p>
          <a:endParaRPr lang="en-US"/>
        </a:p>
      </dgm:t>
    </dgm:pt>
    <dgm:pt modelId="{2671C555-921E-47FC-B078-5DD0F73E5E4B}" type="sibTrans" cxnId="{EC583EDE-C478-427C-84B1-54651A896941}">
      <dgm:prSet/>
      <dgm:spPr/>
      <dgm:t>
        <a:bodyPr/>
        <a:lstStyle/>
        <a:p>
          <a:endParaRPr lang="en-US"/>
        </a:p>
      </dgm:t>
    </dgm:pt>
    <dgm:pt modelId="{7A2409A6-0B0D-4F28-AE7F-2B90FCE6A026}">
      <dgm:prSet custT="1"/>
      <dgm:spPr/>
      <dgm:t>
        <a:bodyPr/>
        <a:lstStyle/>
        <a:p>
          <a:pPr rtl="0"/>
          <a:r>
            <a:rPr lang="en-US" sz="1200" b="1" dirty="0" smtClean="0">
              <a:latin typeface="Rockwell" pitchFamily="18" charset="0"/>
            </a:rPr>
            <a:t>2</a:t>
          </a:r>
          <a:r>
            <a:rPr lang="en-US" sz="1400" b="1" dirty="0" smtClean="0">
              <a:latin typeface="Rockwell" pitchFamily="18" charset="0"/>
            </a:rPr>
            <a:t>.</a:t>
          </a:r>
          <a:endParaRPr lang="en-US" sz="1400" b="1" dirty="0">
            <a:latin typeface="Rockwell" pitchFamily="18" charset="0"/>
          </a:endParaRPr>
        </a:p>
      </dgm:t>
    </dgm:pt>
    <dgm:pt modelId="{6E7285F0-F932-45D5-A17F-0EE2706A159D}" type="parTrans" cxnId="{2FC42B47-5E4A-4BF8-A934-E130D39A615B}">
      <dgm:prSet/>
      <dgm:spPr/>
      <dgm:t>
        <a:bodyPr/>
        <a:lstStyle/>
        <a:p>
          <a:endParaRPr lang="en-US"/>
        </a:p>
      </dgm:t>
    </dgm:pt>
    <dgm:pt modelId="{1DBB7393-B82E-46CD-88D8-9A7252123EB2}" type="sibTrans" cxnId="{2FC42B47-5E4A-4BF8-A934-E130D39A615B}">
      <dgm:prSet/>
      <dgm:spPr/>
      <dgm:t>
        <a:bodyPr/>
        <a:lstStyle/>
        <a:p>
          <a:endParaRPr lang="en-US"/>
        </a:p>
      </dgm:t>
    </dgm:pt>
    <dgm:pt modelId="{BD34D06E-5933-4EFD-BC67-B80300491126}">
      <dgm:prSet custT="1"/>
      <dgm:spPr/>
      <dgm:t>
        <a:bodyPr/>
        <a:lstStyle/>
        <a:p>
          <a:pPr rtl="0"/>
          <a:r>
            <a:rPr lang="en-GB" sz="1200" b="1" dirty="0" smtClean="0">
              <a:latin typeface="Rockwell" pitchFamily="18" charset="0"/>
            </a:rPr>
            <a:t>3.</a:t>
          </a:r>
          <a:r>
            <a:rPr lang="en-GB" sz="2100" b="1" dirty="0" smtClean="0"/>
            <a:t> </a:t>
          </a:r>
          <a:endParaRPr lang="en-US" sz="2100" dirty="0"/>
        </a:p>
      </dgm:t>
    </dgm:pt>
    <dgm:pt modelId="{7FFE7626-629C-4F25-BFE5-7F9416137E7D}" type="parTrans" cxnId="{A623C080-C1AD-48C9-82E0-349C5232547F}">
      <dgm:prSet/>
      <dgm:spPr/>
      <dgm:t>
        <a:bodyPr/>
        <a:lstStyle/>
        <a:p>
          <a:endParaRPr lang="en-US"/>
        </a:p>
      </dgm:t>
    </dgm:pt>
    <dgm:pt modelId="{089A2552-BE25-4162-985F-F2EB2021F4AA}" type="sibTrans" cxnId="{A623C080-C1AD-48C9-82E0-349C5232547F}">
      <dgm:prSet/>
      <dgm:spPr/>
      <dgm:t>
        <a:bodyPr/>
        <a:lstStyle/>
        <a:p>
          <a:endParaRPr lang="en-US"/>
        </a:p>
      </dgm:t>
    </dgm:pt>
    <dgm:pt modelId="{9E197296-34AC-4FEA-896D-095E850A8C4D}">
      <dgm:prSet custT="1"/>
      <dgm:spPr/>
      <dgm:t>
        <a:bodyPr/>
        <a:lstStyle/>
        <a:p>
          <a:pPr rtl="0"/>
          <a:r>
            <a:rPr lang="en-US" sz="1200" b="1" dirty="0" smtClean="0">
              <a:latin typeface="Rockwell" pitchFamily="18" charset="0"/>
            </a:rPr>
            <a:t>4.</a:t>
          </a:r>
          <a:endParaRPr lang="en-US" sz="1200" b="1" dirty="0">
            <a:latin typeface="Rockwell" pitchFamily="18" charset="0"/>
          </a:endParaRPr>
        </a:p>
      </dgm:t>
    </dgm:pt>
    <dgm:pt modelId="{F086007A-9FD6-4AC4-8CCC-FECD15E8B03E}" type="parTrans" cxnId="{FDDB2F06-0852-4274-8100-4D35D9EB0A78}">
      <dgm:prSet/>
      <dgm:spPr/>
      <dgm:t>
        <a:bodyPr/>
        <a:lstStyle/>
        <a:p>
          <a:endParaRPr lang="en-US"/>
        </a:p>
      </dgm:t>
    </dgm:pt>
    <dgm:pt modelId="{D3BFB420-0671-49C5-8963-399848B36BD3}" type="sibTrans" cxnId="{FDDB2F06-0852-4274-8100-4D35D9EB0A78}">
      <dgm:prSet/>
      <dgm:spPr/>
      <dgm:t>
        <a:bodyPr/>
        <a:lstStyle/>
        <a:p>
          <a:endParaRPr lang="en-US"/>
        </a:p>
      </dgm:t>
    </dgm:pt>
    <dgm:pt modelId="{C7389E7C-B64E-4FB4-84EA-79A01FA6A6DB}">
      <dgm:prSet custT="1"/>
      <dgm:spPr/>
      <dgm:t>
        <a:bodyPr/>
        <a:lstStyle/>
        <a:p>
          <a:pPr marL="119063" marR="0" indent="-119063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>
              <a:latin typeface="Rockwell" pitchFamily="18" charset="0"/>
            </a:rPr>
            <a:t>In 2012, The landing cost of a litre of PMS is estimated at </a:t>
          </a:r>
          <a:r>
            <a:rPr lang="en-GB" sz="1600" b="1" dirty="0" smtClean="0">
              <a:latin typeface="Rockwell" pitchFamily="18" charset="0"/>
            </a:rPr>
            <a:t>N104/litre</a:t>
          </a:r>
          <a:r>
            <a:rPr lang="en-GB" sz="1600" dirty="0" smtClean="0">
              <a:latin typeface="Rockwell" pitchFamily="18" charset="0"/>
            </a:rPr>
            <a:t> based on a crude oil price of US$90pb</a:t>
          </a:r>
          <a:endParaRPr lang="en-GB" sz="1600" dirty="0">
            <a:latin typeface="Rockwell" pitchFamily="18" charset="0"/>
          </a:endParaRPr>
        </a:p>
      </dgm:t>
    </dgm:pt>
    <dgm:pt modelId="{29436F62-125A-4AAB-8867-85D5552F48F4}" type="parTrans" cxnId="{BAAD1736-788F-4CC3-86A8-E3515A7500E4}">
      <dgm:prSet/>
      <dgm:spPr/>
      <dgm:t>
        <a:bodyPr/>
        <a:lstStyle/>
        <a:p>
          <a:endParaRPr lang="en-US"/>
        </a:p>
      </dgm:t>
    </dgm:pt>
    <dgm:pt modelId="{EB215F09-07DA-4420-9E16-48DDDFF2700D}" type="sibTrans" cxnId="{BAAD1736-788F-4CC3-86A8-E3515A7500E4}">
      <dgm:prSet/>
      <dgm:spPr/>
      <dgm:t>
        <a:bodyPr/>
        <a:lstStyle/>
        <a:p>
          <a:endParaRPr lang="en-US"/>
        </a:p>
      </dgm:t>
    </dgm:pt>
    <dgm:pt modelId="{630F1DB7-FF0D-4D2E-8736-6CD6F004CE1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latin typeface="Rockwell" pitchFamily="18" charset="0"/>
            </a:rPr>
            <a:t>Under the current downstream sector structure, prices are not determined by demand and supply.</a:t>
          </a:r>
          <a:endParaRPr lang="en-US" sz="1800" dirty="0" smtClean="0">
            <a:latin typeface="Rockwell" pitchFamily="18" charset="0"/>
          </a:endParaRPr>
        </a:p>
      </dgm:t>
    </dgm:pt>
    <dgm:pt modelId="{10928F1A-4683-4253-A1D1-6E872EAF6F22}" type="parTrans" cxnId="{CFF52A25-2F0A-4FB2-83B3-D938296020EE}">
      <dgm:prSet/>
      <dgm:spPr/>
      <dgm:t>
        <a:bodyPr/>
        <a:lstStyle/>
        <a:p>
          <a:endParaRPr lang="en-US"/>
        </a:p>
      </dgm:t>
    </dgm:pt>
    <dgm:pt modelId="{826E913D-04C5-4490-8544-8E6B6911376A}" type="sibTrans" cxnId="{CFF52A25-2F0A-4FB2-83B3-D938296020EE}">
      <dgm:prSet/>
      <dgm:spPr/>
      <dgm:t>
        <a:bodyPr/>
        <a:lstStyle/>
        <a:p>
          <a:endParaRPr lang="en-US"/>
        </a:p>
      </dgm:t>
    </dgm:pt>
    <dgm:pt modelId="{8544D47C-ABCB-4793-8C02-EA121051B79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latin typeface="Rockwell" pitchFamily="18" charset="0"/>
            </a:rPr>
            <a:t>Pump price of PMS is fixed at </a:t>
          </a:r>
          <a:r>
            <a:rPr lang="en-GB" sz="1800" b="1" dirty="0" smtClean="0">
              <a:latin typeface="Rockwell" pitchFamily="18" charset="0"/>
            </a:rPr>
            <a:t>N65 per litre </a:t>
          </a:r>
          <a:r>
            <a:rPr lang="en-GB" sz="1800" dirty="0" smtClean="0">
              <a:latin typeface="Rockwell" pitchFamily="18" charset="0"/>
            </a:rPr>
            <a:t>by Government</a:t>
          </a:r>
          <a:r>
            <a:rPr lang="en-GB" sz="1800" dirty="0" smtClean="0"/>
            <a:t>.</a:t>
          </a:r>
          <a:endParaRPr lang="en-US" sz="18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/>
        </a:p>
      </dgm:t>
    </dgm:pt>
    <dgm:pt modelId="{68833CF8-360C-49B4-8954-4A40DF7EE595}" type="parTrans" cxnId="{74CA463E-47E6-42D4-A3AB-8F2A946A5703}">
      <dgm:prSet/>
      <dgm:spPr/>
      <dgm:t>
        <a:bodyPr/>
        <a:lstStyle/>
        <a:p>
          <a:endParaRPr lang="en-US"/>
        </a:p>
      </dgm:t>
    </dgm:pt>
    <dgm:pt modelId="{D98975F5-F6C8-43F1-A687-F51D3E8A28D2}" type="sibTrans" cxnId="{74CA463E-47E6-42D4-A3AB-8F2A946A5703}">
      <dgm:prSet/>
      <dgm:spPr/>
      <dgm:t>
        <a:bodyPr/>
        <a:lstStyle/>
        <a:p>
          <a:endParaRPr lang="en-US"/>
        </a:p>
      </dgm:t>
    </dgm:pt>
    <dgm:pt modelId="{298CADC2-6DFC-48BF-8C60-D98322E6CF61}">
      <dgm:prSet custT="1"/>
      <dgm:spPr/>
      <dgm:t>
        <a:bodyPr/>
        <a:lstStyle/>
        <a:p>
          <a:r>
            <a:rPr lang="en-GB" sz="1600" dirty="0" smtClean="0">
              <a:latin typeface="Rockwell" pitchFamily="18" charset="0"/>
            </a:rPr>
            <a:t>The landing cost of a litre of PMS is about </a:t>
          </a:r>
          <a:r>
            <a:rPr lang="en-GB" sz="1600" b="1" dirty="0" smtClean="0">
              <a:latin typeface="Rockwell" pitchFamily="18" charset="0"/>
            </a:rPr>
            <a:t>N123/litre </a:t>
          </a:r>
          <a:r>
            <a:rPr lang="en-GB" sz="1600" b="0" dirty="0" smtClean="0">
              <a:latin typeface="Rockwell" pitchFamily="18" charset="0"/>
            </a:rPr>
            <a:t>based on an average crude oil price of US$113.98pb</a:t>
          </a:r>
          <a:endParaRPr lang="en-US" sz="1600" b="0" dirty="0">
            <a:latin typeface="Rockwell" pitchFamily="18" charset="0"/>
          </a:endParaRPr>
        </a:p>
      </dgm:t>
    </dgm:pt>
    <dgm:pt modelId="{F75E6B4A-635D-41C7-BDF8-541CBC3185BC}" type="parTrans" cxnId="{17CC5421-7001-481D-9024-84E876B3741B}">
      <dgm:prSet/>
      <dgm:spPr/>
      <dgm:t>
        <a:bodyPr/>
        <a:lstStyle/>
        <a:p>
          <a:endParaRPr lang="en-US"/>
        </a:p>
      </dgm:t>
    </dgm:pt>
    <dgm:pt modelId="{A1D6EE58-A86C-4165-9AB6-AD0D2CCA669F}" type="sibTrans" cxnId="{17CC5421-7001-481D-9024-84E876B3741B}">
      <dgm:prSet/>
      <dgm:spPr/>
      <dgm:t>
        <a:bodyPr/>
        <a:lstStyle/>
        <a:p>
          <a:endParaRPr lang="en-US"/>
        </a:p>
      </dgm:t>
    </dgm:pt>
    <dgm:pt modelId="{8E3BBACF-BE0C-438D-836F-E504D9A35158}">
      <dgm:prSet custT="1"/>
      <dgm:spPr/>
      <dgm:t>
        <a:bodyPr/>
        <a:lstStyle/>
        <a:p>
          <a:pPr rtl="0"/>
          <a:r>
            <a:rPr lang="en-GB" sz="1600" dirty="0" smtClean="0">
              <a:latin typeface="Rockwell" pitchFamily="18" charset="0"/>
            </a:rPr>
            <a:t>To this, add</a:t>
          </a:r>
          <a:r>
            <a:rPr lang="en-GB" sz="1600" b="1" dirty="0" smtClean="0">
              <a:latin typeface="Rockwell" pitchFamily="18" charset="0"/>
            </a:rPr>
            <a:t> </a:t>
          </a:r>
          <a:r>
            <a:rPr lang="en-GB" sz="1600" dirty="0" smtClean="0">
              <a:latin typeface="Rockwell" pitchFamily="18" charset="0"/>
            </a:rPr>
            <a:t>the cost of distribution, bridging  and Profit margins of </a:t>
          </a:r>
          <a:r>
            <a:rPr lang="en-GB" sz="1600" b="1" dirty="0" smtClean="0">
              <a:latin typeface="Rockwell" pitchFamily="18" charset="0"/>
            </a:rPr>
            <a:t>N15.49/litre.</a:t>
          </a:r>
          <a:endParaRPr lang="en-US" sz="1600" dirty="0">
            <a:latin typeface="Rockwell" pitchFamily="18" charset="0"/>
          </a:endParaRPr>
        </a:p>
      </dgm:t>
    </dgm:pt>
    <dgm:pt modelId="{2EAEF0AB-BD20-41C9-A4DC-198FED3F8387}" type="parTrans" cxnId="{291EC1EA-AEC4-438E-9633-0B5E414CE16F}">
      <dgm:prSet/>
      <dgm:spPr/>
      <dgm:t>
        <a:bodyPr/>
        <a:lstStyle/>
        <a:p>
          <a:endParaRPr lang="en-US"/>
        </a:p>
      </dgm:t>
    </dgm:pt>
    <dgm:pt modelId="{6881ED69-CFD4-41B7-BB5E-DBBB9337042D}" type="sibTrans" cxnId="{291EC1EA-AEC4-438E-9633-0B5E414CE16F}">
      <dgm:prSet/>
      <dgm:spPr/>
      <dgm:t>
        <a:bodyPr/>
        <a:lstStyle/>
        <a:p>
          <a:endParaRPr lang="en-US"/>
        </a:p>
      </dgm:t>
    </dgm:pt>
    <dgm:pt modelId="{E8BAB71F-E3D1-4A1E-B06B-966448C7C5EF}">
      <dgm:prSet custT="1"/>
      <dgm:spPr/>
      <dgm:t>
        <a:bodyPr/>
        <a:lstStyle/>
        <a:p>
          <a:pPr rtl="0"/>
          <a:r>
            <a:rPr lang="en-GB" sz="1600" dirty="0" smtClean="0">
              <a:latin typeface="Rockwell" pitchFamily="18" charset="0"/>
            </a:rPr>
            <a:t>This results in effective cost of </a:t>
          </a:r>
          <a:r>
            <a:rPr lang="en-GB" sz="1600" b="1" dirty="0" smtClean="0">
              <a:latin typeface="Rockwell" pitchFamily="18" charset="0"/>
            </a:rPr>
            <a:t>N138.49/litre</a:t>
          </a:r>
          <a:r>
            <a:rPr lang="en-GB" sz="1600" dirty="0" smtClean="0">
              <a:latin typeface="Rockwell" pitchFamily="18" charset="0"/>
            </a:rPr>
            <a:t>.</a:t>
          </a:r>
          <a:endParaRPr lang="en-US" sz="1600" dirty="0">
            <a:latin typeface="Rockwell" pitchFamily="18" charset="0"/>
          </a:endParaRPr>
        </a:p>
      </dgm:t>
    </dgm:pt>
    <dgm:pt modelId="{238B14FB-6FC5-4D6F-AE60-02877439439F}" type="parTrans" cxnId="{FA99EE62-B9BE-4CCA-9D1C-8AE6855F2356}">
      <dgm:prSet/>
      <dgm:spPr/>
      <dgm:t>
        <a:bodyPr/>
        <a:lstStyle/>
        <a:p>
          <a:endParaRPr lang="en-US"/>
        </a:p>
      </dgm:t>
    </dgm:pt>
    <dgm:pt modelId="{F0AADFE1-9B17-4E12-BCE7-160702C17D59}" type="sibTrans" cxnId="{FA99EE62-B9BE-4CCA-9D1C-8AE6855F2356}">
      <dgm:prSet/>
      <dgm:spPr/>
      <dgm:t>
        <a:bodyPr/>
        <a:lstStyle/>
        <a:p>
          <a:endParaRPr lang="en-US"/>
        </a:p>
      </dgm:t>
    </dgm:pt>
    <dgm:pt modelId="{5FA12183-AFEF-44E0-A3F1-23D3C2BD2962}">
      <dgm:prSet custT="1"/>
      <dgm:spPr/>
      <dgm:t>
        <a:bodyPr/>
        <a:lstStyle/>
        <a:p>
          <a:pPr marL="119063" marR="0" indent="-119063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>
              <a:latin typeface="Rockwell" pitchFamily="18" charset="0"/>
            </a:rPr>
            <a:t>To this, add the cost of distribution, bridging  and Profit margins of </a:t>
          </a:r>
          <a:r>
            <a:rPr lang="en-GB" sz="1600" b="1" dirty="0" smtClean="0">
              <a:latin typeface="Rockwell" pitchFamily="18" charset="0"/>
            </a:rPr>
            <a:t>N15.49/litre. </a:t>
          </a:r>
          <a:endParaRPr lang="en-GB" sz="1600" dirty="0">
            <a:latin typeface="Rockwell" pitchFamily="18" charset="0"/>
          </a:endParaRPr>
        </a:p>
      </dgm:t>
    </dgm:pt>
    <dgm:pt modelId="{311C5634-8A52-40C5-B29A-CC9AB96B2EC8}" type="parTrans" cxnId="{C007D4C4-57DA-4EDC-A8BC-FF3CFB4FC9C5}">
      <dgm:prSet/>
      <dgm:spPr/>
      <dgm:t>
        <a:bodyPr/>
        <a:lstStyle/>
        <a:p>
          <a:endParaRPr lang="en-US"/>
        </a:p>
      </dgm:t>
    </dgm:pt>
    <dgm:pt modelId="{0F4CC88E-F539-446E-B0BA-730770F3BD86}" type="sibTrans" cxnId="{C007D4C4-57DA-4EDC-A8BC-FF3CFB4FC9C5}">
      <dgm:prSet/>
      <dgm:spPr/>
      <dgm:t>
        <a:bodyPr/>
        <a:lstStyle/>
        <a:p>
          <a:endParaRPr lang="en-US"/>
        </a:p>
      </dgm:t>
    </dgm:pt>
    <dgm:pt modelId="{A3989FCF-1BDE-467E-8F14-FD6A92878F3A}">
      <dgm:prSet custT="1"/>
      <dgm:spPr/>
      <dgm:t>
        <a:bodyPr/>
        <a:lstStyle/>
        <a:p>
          <a:pPr marL="119063" marR="0" indent="-119063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>
              <a:latin typeface="Rockwell" pitchFamily="18" charset="0"/>
            </a:rPr>
            <a:t>This results in effective cost of </a:t>
          </a:r>
          <a:r>
            <a:rPr lang="en-GB" sz="1600" b="1" dirty="0" smtClean="0">
              <a:latin typeface="Rockwell" pitchFamily="18" charset="0"/>
            </a:rPr>
            <a:t>N119.49/litre</a:t>
          </a:r>
          <a:r>
            <a:rPr lang="en-GB" sz="1600" dirty="0" smtClean="0">
              <a:latin typeface="Rockwell" pitchFamily="18" charset="0"/>
            </a:rPr>
            <a:t>.</a:t>
          </a:r>
          <a:endParaRPr lang="en-GB" sz="1600" dirty="0">
            <a:latin typeface="Rockwell" pitchFamily="18" charset="0"/>
          </a:endParaRPr>
        </a:p>
      </dgm:t>
    </dgm:pt>
    <dgm:pt modelId="{42C1D376-7F36-4C05-B481-CF8F5649E250}" type="parTrans" cxnId="{76EC7524-E3CC-480A-B9CA-EF96F33625BD}">
      <dgm:prSet/>
      <dgm:spPr/>
      <dgm:t>
        <a:bodyPr/>
        <a:lstStyle/>
        <a:p>
          <a:endParaRPr lang="en-US"/>
        </a:p>
      </dgm:t>
    </dgm:pt>
    <dgm:pt modelId="{64CE2F51-38C6-43F9-88EA-6CE47B08F34F}" type="sibTrans" cxnId="{76EC7524-E3CC-480A-B9CA-EF96F33625BD}">
      <dgm:prSet/>
      <dgm:spPr/>
      <dgm:t>
        <a:bodyPr/>
        <a:lstStyle/>
        <a:p>
          <a:endParaRPr lang="en-US"/>
        </a:p>
      </dgm:t>
    </dgm:pt>
    <dgm:pt modelId="{1916F040-6C5F-4FA9-A459-68F36C0D031D}">
      <dgm:prSet custT="1"/>
      <dgm:spPr/>
      <dgm:t>
        <a:bodyPr/>
        <a:lstStyle/>
        <a:p>
          <a:endParaRPr lang="en-US" sz="800" b="0" dirty="0">
            <a:latin typeface="Rockwell" pitchFamily="18" charset="0"/>
          </a:endParaRPr>
        </a:p>
      </dgm:t>
    </dgm:pt>
    <dgm:pt modelId="{42E1F43D-763E-4DB5-9AB4-5FFC6865E113}" type="parTrans" cxnId="{DC766559-F770-410B-99D1-CECD31C2A8CA}">
      <dgm:prSet/>
      <dgm:spPr/>
      <dgm:t>
        <a:bodyPr/>
        <a:lstStyle/>
        <a:p>
          <a:endParaRPr lang="en-US"/>
        </a:p>
      </dgm:t>
    </dgm:pt>
    <dgm:pt modelId="{7FF16105-5A97-4F28-B942-209D2D84DABB}" type="sibTrans" cxnId="{DC766559-F770-410B-99D1-CECD31C2A8CA}">
      <dgm:prSet/>
      <dgm:spPr/>
      <dgm:t>
        <a:bodyPr/>
        <a:lstStyle/>
        <a:p>
          <a:endParaRPr lang="en-US"/>
        </a:p>
      </dgm:t>
    </dgm:pt>
    <dgm:pt modelId="{5A375468-2838-40B2-9C4C-456122CDC13A}">
      <dgm:prSet custT="1"/>
      <dgm:spPr/>
      <dgm:t>
        <a:bodyPr/>
        <a:lstStyle/>
        <a:p>
          <a:pPr rtl="0"/>
          <a:endParaRPr lang="en-US" sz="800" dirty="0">
            <a:latin typeface="Rockwell" pitchFamily="18" charset="0"/>
          </a:endParaRPr>
        </a:p>
      </dgm:t>
    </dgm:pt>
    <dgm:pt modelId="{ED13928D-A0D3-44F6-8D15-2C7780A689BE}" type="parTrans" cxnId="{7E9226F5-7276-4BAF-B415-3A1C6A12950F}">
      <dgm:prSet/>
      <dgm:spPr/>
      <dgm:t>
        <a:bodyPr/>
        <a:lstStyle/>
        <a:p>
          <a:endParaRPr lang="en-US"/>
        </a:p>
      </dgm:t>
    </dgm:pt>
    <dgm:pt modelId="{2404E2B9-6708-492D-9A5F-D69BDF8974CE}" type="sibTrans" cxnId="{7E9226F5-7276-4BAF-B415-3A1C6A12950F}">
      <dgm:prSet/>
      <dgm:spPr/>
      <dgm:t>
        <a:bodyPr/>
        <a:lstStyle/>
        <a:p>
          <a:endParaRPr lang="en-US"/>
        </a:p>
      </dgm:t>
    </dgm:pt>
    <dgm:pt modelId="{659DF5F7-779B-4A6E-A4EF-EA397AEB9DE4}">
      <dgm:prSet custT="1"/>
      <dgm:spPr/>
      <dgm:t>
        <a:bodyPr/>
        <a:lstStyle/>
        <a:p>
          <a:pPr marL="119063" marR="0" indent="-119063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800" dirty="0">
            <a:latin typeface="Rockwell" pitchFamily="18" charset="0"/>
          </a:endParaRPr>
        </a:p>
      </dgm:t>
    </dgm:pt>
    <dgm:pt modelId="{718303FB-7D56-4DB0-AB1B-64742F6156C3}" type="parTrans" cxnId="{CCDCD27B-041E-4586-BE22-22B778B4114A}">
      <dgm:prSet/>
      <dgm:spPr/>
      <dgm:t>
        <a:bodyPr/>
        <a:lstStyle/>
        <a:p>
          <a:endParaRPr lang="en-US"/>
        </a:p>
      </dgm:t>
    </dgm:pt>
    <dgm:pt modelId="{D65B4E1F-277E-44D6-BB8E-9ECDCD0ADB76}" type="sibTrans" cxnId="{CCDCD27B-041E-4586-BE22-22B778B4114A}">
      <dgm:prSet/>
      <dgm:spPr/>
      <dgm:t>
        <a:bodyPr/>
        <a:lstStyle/>
        <a:p>
          <a:endParaRPr lang="en-US"/>
        </a:p>
      </dgm:t>
    </dgm:pt>
    <dgm:pt modelId="{E22BC3CC-E7B8-4985-8691-33A0D6639486}">
      <dgm:prSet custT="1"/>
      <dgm:spPr/>
      <dgm:t>
        <a:bodyPr/>
        <a:lstStyle/>
        <a:p>
          <a:pPr marL="119063" marR="0" indent="-119063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800" dirty="0">
            <a:latin typeface="Rockwell" pitchFamily="18" charset="0"/>
          </a:endParaRPr>
        </a:p>
      </dgm:t>
    </dgm:pt>
    <dgm:pt modelId="{3F782B6B-396C-4887-9E72-C148BA92FE1D}" type="parTrans" cxnId="{2E13FCB6-BABE-4173-8E0B-17B3F949726C}">
      <dgm:prSet/>
      <dgm:spPr/>
      <dgm:t>
        <a:bodyPr/>
        <a:lstStyle/>
        <a:p>
          <a:endParaRPr lang="en-US"/>
        </a:p>
      </dgm:t>
    </dgm:pt>
    <dgm:pt modelId="{6C3B0145-6253-42D7-8798-2E9D4E580603}" type="sibTrans" cxnId="{2E13FCB6-BABE-4173-8E0B-17B3F949726C}">
      <dgm:prSet/>
      <dgm:spPr/>
      <dgm:t>
        <a:bodyPr/>
        <a:lstStyle/>
        <a:p>
          <a:endParaRPr lang="en-US"/>
        </a:p>
      </dgm:t>
    </dgm:pt>
    <dgm:pt modelId="{E5EDF21E-B033-47A6-BBF9-76624CE3EE76}" type="pres">
      <dgm:prSet presAssocID="{BB50D616-EFCA-40EC-B356-274A114FB9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A77B5-1FD1-4509-9960-36C2937F2D80}" type="pres">
      <dgm:prSet presAssocID="{799BDE2A-8747-4693-BA82-C395D5C06F9C}" presName="composite" presStyleCnt="0"/>
      <dgm:spPr/>
    </dgm:pt>
    <dgm:pt modelId="{BA814B69-AF81-4DF6-8059-429AAAE702AC}" type="pres">
      <dgm:prSet presAssocID="{799BDE2A-8747-4693-BA82-C395D5C06F9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9C0B0-3F7D-4FF1-BBB1-022016FA9341}" type="pres">
      <dgm:prSet presAssocID="{799BDE2A-8747-4693-BA82-C395D5C06F9C}" presName="descendantText" presStyleLbl="alignAcc1" presStyleIdx="0" presStyleCnt="4" custScaleY="115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03BB2-2B6B-4D70-A787-6D4D2A02D9DD}" type="pres">
      <dgm:prSet presAssocID="{2671C555-921E-47FC-B078-5DD0F73E5E4B}" presName="sp" presStyleCnt="0"/>
      <dgm:spPr/>
    </dgm:pt>
    <dgm:pt modelId="{64DB121E-C569-4A06-B25C-8DF702BDB51A}" type="pres">
      <dgm:prSet presAssocID="{7A2409A6-0B0D-4F28-AE7F-2B90FCE6A026}" presName="composite" presStyleCnt="0"/>
      <dgm:spPr/>
    </dgm:pt>
    <dgm:pt modelId="{E987725A-FD1D-41B9-81D9-1BEFACF33FEE}" type="pres">
      <dgm:prSet presAssocID="{7A2409A6-0B0D-4F28-AE7F-2B90FCE6A02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79EA-8E1E-45C1-8147-E3AF47CA4937}" type="pres">
      <dgm:prSet presAssocID="{7A2409A6-0B0D-4F28-AE7F-2B90FCE6A026}" presName="descendantText" presStyleLbl="alignAcc1" presStyleIdx="1" presStyleCnt="4" custScaleY="93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B3896-B66D-4B5B-8FCF-5124E33ED761}" type="pres">
      <dgm:prSet presAssocID="{1DBB7393-B82E-46CD-88D8-9A7252123EB2}" presName="sp" presStyleCnt="0"/>
      <dgm:spPr/>
    </dgm:pt>
    <dgm:pt modelId="{7F552CF9-5F51-48A5-A040-07A45CE5D316}" type="pres">
      <dgm:prSet presAssocID="{BD34D06E-5933-4EFD-BC67-B80300491126}" presName="composite" presStyleCnt="0"/>
      <dgm:spPr/>
    </dgm:pt>
    <dgm:pt modelId="{FE8551D6-1D9E-4B4B-997B-5B7F5F4A664E}" type="pres">
      <dgm:prSet presAssocID="{BD34D06E-5933-4EFD-BC67-B80300491126}" presName="parentText" presStyleLbl="alignNode1" presStyleIdx="2" presStyleCnt="4" custScaleY="1280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02083-DCEE-4654-9523-72AEF7AF8CFC}" type="pres">
      <dgm:prSet presAssocID="{BD34D06E-5933-4EFD-BC67-B80300491126}" presName="descendantText" presStyleLbl="alignAcc1" presStyleIdx="2" presStyleCnt="4" custScaleY="213735" custLinFactNeighborX="704" custLinFactNeighborY="-1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165F8-322F-4FB6-825B-39AC252AF717}" type="pres">
      <dgm:prSet presAssocID="{089A2552-BE25-4162-985F-F2EB2021F4AA}" presName="sp" presStyleCnt="0"/>
      <dgm:spPr/>
    </dgm:pt>
    <dgm:pt modelId="{CB2CB5D8-EB4B-4BAB-8BBC-1565E24B23D6}" type="pres">
      <dgm:prSet presAssocID="{9E197296-34AC-4FEA-896D-095E850A8C4D}" presName="composite" presStyleCnt="0"/>
      <dgm:spPr/>
    </dgm:pt>
    <dgm:pt modelId="{17589FDC-F42C-47EB-BC8A-CD69D3763BA4}" type="pres">
      <dgm:prSet presAssocID="{9E197296-34AC-4FEA-896D-095E850A8C4D}" presName="parentText" presStyleLbl="alignNode1" presStyleIdx="3" presStyleCnt="4" custLinFactNeighborX="0" custLinFactNeighborY="86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093F4-E0DC-4684-801B-6C17163F60B3}" type="pres">
      <dgm:prSet presAssocID="{9E197296-34AC-4FEA-896D-095E850A8C4D}" presName="descendantText" presStyleLbl="alignAcc1" presStyleIdx="3" presStyleCnt="4" custScaleY="167575" custLinFactNeighborX="-135" custLinFactNeighborY="13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D29CC-899E-433C-AB28-C794F01D5B6A}" type="presOf" srcId="{8544D47C-ABCB-4793-8C02-EA121051B798}" destId="{784979EA-8E1E-45C1-8147-E3AF47CA4937}" srcOrd="0" destOrd="0" presId="urn:microsoft.com/office/officeart/2005/8/layout/chevron2"/>
    <dgm:cxn modelId="{DC766559-F770-410B-99D1-CECD31C2A8CA}" srcId="{BD34D06E-5933-4EFD-BC67-B80300491126}" destId="{1916F040-6C5F-4FA9-A459-68F36C0D031D}" srcOrd="1" destOrd="0" parTransId="{42E1F43D-763E-4DB5-9AB4-5FFC6865E113}" sibTransId="{7FF16105-5A97-4F28-B942-209D2D84DABB}"/>
    <dgm:cxn modelId="{A623C080-C1AD-48C9-82E0-349C5232547F}" srcId="{BB50D616-EFCA-40EC-B356-274A114FB9E9}" destId="{BD34D06E-5933-4EFD-BC67-B80300491126}" srcOrd="2" destOrd="0" parTransId="{7FFE7626-629C-4F25-BFE5-7F9416137E7D}" sibTransId="{089A2552-BE25-4162-985F-F2EB2021F4AA}"/>
    <dgm:cxn modelId="{EC583EDE-C478-427C-84B1-54651A896941}" srcId="{BB50D616-EFCA-40EC-B356-274A114FB9E9}" destId="{799BDE2A-8747-4693-BA82-C395D5C06F9C}" srcOrd="0" destOrd="0" parTransId="{1A6B18FC-4EF7-42C0-A69C-71343CAAF122}" sibTransId="{2671C555-921E-47FC-B078-5DD0F73E5E4B}"/>
    <dgm:cxn modelId="{FA99EE62-B9BE-4CCA-9D1C-8AE6855F2356}" srcId="{BD34D06E-5933-4EFD-BC67-B80300491126}" destId="{E8BAB71F-E3D1-4A1E-B06B-966448C7C5EF}" srcOrd="4" destOrd="0" parTransId="{238B14FB-6FC5-4D6F-AE60-02877439439F}" sibTransId="{F0AADFE1-9B17-4E12-BCE7-160702C17D59}"/>
    <dgm:cxn modelId="{C007D4C4-57DA-4EDC-A8BC-FF3CFB4FC9C5}" srcId="{9E197296-34AC-4FEA-896D-095E850A8C4D}" destId="{5FA12183-AFEF-44E0-A3F1-23D3C2BD2962}" srcOrd="2" destOrd="0" parTransId="{311C5634-8A52-40C5-B29A-CC9AB96B2EC8}" sibTransId="{0F4CC88E-F539-446E-B0BA-730770F3BD86}"/>
    <dgm:cxn modelId="{7EB84F37-02E1-4DC0-B20F-AFA8B307EFD8}" type="presOf" srcId="{799BDE2A-8747-4693-BA82-C395D5C06F9C}" destId="{BA814B69-AF81-4DF6-8059-429AAAE702AC}" srcOrd="0" destOrd="0" presId="urn:microsoft.com/office/officeart/2005/8/layout/chevron2"/>
    <dgm:cxn modelId="{938E1DBE-AB0B-4F85-B35A-FFC3F992E777}" type="presOf" srcId="{5A375468-2838-40B2-9C4C-456122CDC13A}" destId="{72A02083-DCEE-4654-9523-72AEF7AF8CFC}" srcOrd="0" destOrd="3" presId="urn:microsoft.com/office/officeart/2005/8/layout/chevron2"/>
    <dgm:cxn modelId="{815F268D-CE00-4E79-9D0F-C03882384D3F}" type="presOf" srcId="{8E3BBACF-BE0C-438D-836F-E504D9A35158}" destId="{72A02083-DCEE-4654-9523-72AEF7AF8CFC}" srcOrd="0" destOrd="2" presId="urn:microsoft.com/office/officeart/2005/8/layout/chevron2"/>
    <dgm:cxn modelId="{6C33AD58-628E-46E3-969A-90E74CF81EEA}" type="presOf" srcId="{659DF5F7-779B-4A6E-A4EF-EA397AEB9DE4}" destId="{96B093F4-E0DC-4684-801B-6C17163F60B3}" srcOrd="0" destOrd="1" presId="urn:microsoft.com/office/officeart/2005/8/layout/chevron2"/>
    <dgm:cxn modelId="{CFF52A25-2F0A-4FB2-83B3-D938296020EE}" srcId="{799BDE2A-8747-4693-BA82-C395D5C06F9C}" destId="{630F1DB7-FF0D-4D2E-8736-6CD6F004CE17}" srcOrd="0" destOrd="0" parTransId="{10928F1A-4683-4253-A1D1-6E872EAF6F22}" sibTransId="{826E913D-04C5-4490-8544-8E6B6911376A}"/>
    <dgm:cxn modelId="{2FC3727B-7DAC-48DB-8C76-1D052498B95C}" type="presOf" srcId="{630F1DB7-FF0D-4D2E-8736-6CD6F004CE17}" destId="{27A9C0B0-3F7D-4FF1-BBB1-022016FA9341}" srcOrd="0" destOrd="0" presId="urn:microsoft.com/office/officeart/2005/8/layout/chevron2"/>
    <dgm:cxn modelId="{BF9BD0CE-EF9D-4A71-B607-E1A987BFCE61}" type="presOf" srcId="{BD34D06E-5933-4EFD-BC67-B80300491126}" destId="{FE8551D6-1D9E-4B4B-997B-5B7F5F4A664E}" srcOrd="0" destOrd="0" presId="urn:microsoft.com/office/officeart/2005/8/layout/chevron2"/>
    <dgm:cxn modelId="{1C03740E-98CE-4D53-B6BC-CB6F280847ED}" type="presOf" srcId="{E8BAB71F-E3D1-4A1E-B06B-966448C7C5EF}" destId="{72A02083-DCEE-4654-9523-72AEF7AF8CFC}" srcOrd="0" destOrd="4" presId="urn:microsoft.com/office/officeart/2005/8/layout/chevron2"/>
    <dgm:cxn modelId="{5B4854E4-17FE-44E6-A222-4ED65FBA36CE}" type="presOf" srcId="{C7389E7C-B64E-4FB4-84EA-79A01FA6A6DB}" destId="{96B093F4-E0DC-4684-801B-6C17163F60B3}" srcOrd="0" destOrd="0" presId="urn:microsoft.com/office/officeart/2005/8/layout/chevron2"/>
    <dgm:cxn modelId="{FDDB2F06-0852-4274-8100-4D35D9EB0A78}" srcId="{BB50D616-EFCA-40EC-B356-274A114FB9E9}" destId="{9E197296-34AC-4FEA-896D-095E850A8C4D}" srcOrd="3" destOrd="0" parTransId="{F086007A-9FD6-4AC4-8CCC-FECD15E8B03E}" sibTransId="{D3BFB420-0671-49C5-8963-399848B36BD3}"/>
    <dgm:cxn modelId="{6A231723-C987-497A-AB0A-1665CEEEEDED}" type="presOf" srcId="{BB50D616-EFCA-40EC-B356-274A114FB9E9}" destId="{E5EDF21E-B033-47A6-BBF9-76624CE3EE76}" srcOrd="0" destOrd="0" presId="urn:microsoft.com/office/officeart/2005/8/layout/chevron2"/>
    <dgm:cxn modelId="{8D1D3C37-CAE3-4E47-ADBF-3C111943A28C}" type="presOf" srcId="{9E197296-34AC-4FEA-896D-095E850A8C4D}" destId="{17589FDC-F42C-47EB-BC8A-CD69D3763BA4}" srcOrd="0" destOrd="0" presId="urn:microsoft.com/office/officeart/2005/8/layout/chevron2"/>
    <dgm:cxn modelId="{7E9226F5-7276-4BAF-B415-3A1C6A12950F}" srcId="{BD34D06E-5933-4EFD-BC67-B80300491126}" destId="{5A375468-2838-40B2-9C4C-456122CDC13A}" srcOrd="3" destOrd="0" parTransId="{ED13928D-A0D3-44F6-8D15-2C7780A689BE}" sibTransId="{2404E2B9-6708-492D-9A5F-D69BDF8974CE}"/>
    <dgm:cxn modelId="{2E13FCB6-BABE-4173-8E0B-17B3F949726C}" srcId="{9E197296-34AC-4FEA-896D-095E850A8C4D}" destId="{E22BC3CC-E7B8-4985-8691-33A0D6639486}" srcOrd="3" destOrd="0" parTransId="{3F782B6B-396C-4887-9E72-C148BA92FE1D}" sibTransId="{6C3B0145-6253-42D7-8798-2E9D4E580603}"/>
    <dgm:cxn modelId="{74CA463E-47E6-42D4-A3AB-8F2A946A5703}" srcId="{7A2409A6-0B0D-4F28-AE7F-2B90FCE6A026}" destId="{8544D47C-ABCB-4793-8C02-EA121051B798}" srcOrd="0" destOrd="0" parTransId="{68833CF8-360C-49B4-8954-4A40DF7EE595}" sibTransId="{D98975F5-F6C8-43F1-A687-F51D3E8A28D2}"/>
    <dgm:cxn modelId="{3047E3D5-9B07-444D-BCB1-B2B51E1D1AE4}" type="presOf" srcId="{7A2409A6-0B0D-4F28-AE7F-2B90FCE6A026}" destId="{E987725A-FD1D-41B9-81D9-1BEFACF33FEE}" srcOrd="0" destOrd="0" presId="urn:microsoft.com/office/officeart/2005/8/layout/chevron2"/>
    <dgm:cxn modelId="{1E44C8E2-DFBC-459F-BF6A-FD59FD6779D6}" type="presOf" srcId="{1916F040-6C5F-4FA9-A459-68F36C0D031D}" destId="{72A02083-DCEE-4654-9523-72AEF7AF8CFC}" srcOrd="0" destOrd="1" presId="urn:microsoft.com/office/officeart/2005/8/layout/chevron2"/>
    <dgm:cxn modelId="{33C783EA-7822-490E-A49D-92ED88381B14}" type="presOf" srcId="{E22BC3CC-E7B8-4985-8691-33A0D6639486}" destId="{96B093F4-E0DC-4684-801B-6C17163F60B3}" srcOrd="0" destOrd="3" presId="urn:microsoft.com/office/officeart/2005/8/layout/chevron2"/>
    <dgm:cxn modelId="{2FC42B47-5E4A-4BF8-A934-E130D39A615B}" srcId="{BB50D616-EFCA-40EC-B356-274A114FB9E9}" destId="{7A2409A6-0B0D-4F28-AE7F-2B90FCE6A026}" srcOrd="1" destOrd="0" parTransId="{6E7285F0-F932-45D5-A17F-0EE2706A159D}" sibTransId="{1DBB7393-B82E-46CD-88D8-9A7252123EB2}"/>
    <dgm:cxn modelId="{76EC7524-E3CC-480A-B9CA-EF96F33625BD}" srcId="{9E197296-34AC-4FEA-896D-095E850A8C4D}" destId="{A3989FCF-1BDE-467E-8F14-FD6A92878F3A}" srcOrd="4" destOrd="0" parTransId="{42C1D376-7F36-4C05-B481-CF8F5649E250}" sibTransId="{64CE2F51-38C6-43F9-88EA-6CE47B08F34F}"/>
    <dgm:cxn modelId="{17CC5421-7001-481D-9024-84E876B3741B}" srcId="{BD34D06E-5933-4EFD-BC67-B80300491126}" destId="{298CADC2-6DFC-48BF-8C60-D98322E6CF61}" srcOrd="0" destOrd="0" parTransId="{F75E6B4A-635D-41C7-BDF8-541CBC3185BC}" sibTransId="{A1D6EE58-A86C-4165-9AB6-AD0D2CCA669F}"/>
    <dgm:cxn modelId="{DA94E10E-9453-49DD-8E06-6855B8EFE2F6}" type="presOf" srcId="{298CADC2-6DFC-48BF-8C60-D98322E6CF61}" destId="{72A02083-DCEE-4654-9523-72AEF7AF8CFC}" srcOrd="0" destOrd="0" presId="urn:microsoft.com/office/officeart/2005/8/layout/chevron2"/>
    <dgm:cxn modelId="{74CC8232-0C31-4B7F-B2CA-27ECE07A0FF3}" type="presOf" srcId="{A3989FCF-1BDE-467E-8F14-FD6A92878F3A}" destId="{96B093F4-E0DC-4684-801B-6C17163F60B3}" srcOrd="0" destOrd="4" presId="urn:microsoft.com/office/officeart/2005/8/layout/chevron2"/>
    <dgm:cxn modelId="{CCDCD27B-041E-4586-BE22-22B778B4114A}" srcId="{9E197296-34AC-4FEA-896D-095E850A8C4D}" destId="{659DF5F7-779B-4A6E-A4EF-EA397AEB9DE4}" srcOrd="1" destOrd="0" parTransId="{718303FB-7D56-4DB0-AB1B-64742F6156C3}" sibTransId="{D65B4E1F-277E-44D6-BB8E-9ECDCD0ADB76}"/>
    <dgm:cxn modelId="{291EC1EA-AEC4-438E-9633-0B5E414CE16F}" srcId="{BD34D06E-5933-4EFD-BC67-B80300491126}" destId="{8E3BBACF-BE0C-438D-836F-E504D9A35158}" srcOrd="2" destOrd="0" parTransId="{2EAEF0AB-BD20-41C9-A4DC-198FED3F8387}" sibTransId="{6881ED69-CFD4-41B7-BB5E-DBBB9337042D}"/>
    <dgm:cxn modelId="{BAAD1736-788F-4CC3-86A8-E3515A7500E4}" srcId="{9E197296-34AC-4FEA-896D-095E850A8C4D}" destId="{C7389E7C-B64E-4FB4-84EA-79A01FA6A6DB}" srcOrd="0" destOrd="0" parTransId="{29436F62-125A-4AAB-8867-85D5552F48F4}" sibTransId="{EB215F09-07DA-4420-9E16-48DDDFF2700D}"/>
    <dgm:cxn modelId="{72443E1F-B802-4593-AA46-B6241BE1DE43}" type="presOf" srcId="{5FA12183-AFEF-44E0-A3F1-23D3C2BD2962}" destId="{96B093F4-E0DC-4684-801B-6C17163F60B3}" srcOrd="0" destOrd="2" presId="urn:microsoft.com/office/officeart/2005/8/layout/chevron2"/>
    <dgm:cxn modelId="{BA338964-378C-4E47-8EA3-2378E440A9A0}" type="presParOf" srcId="{E5EDF21E-B033-47A6-BBF9-76624CE3EE76}" destId="{F92A77B5-1FD1-4509-9960-36C2937F2D80}" srcOrd="0" destOrd="0" presId="urn:microsoft.com/office/officeart/2005/8/layout/chevron2"/>
    <dgm:cxn modelId="{6E51005A-91C0-459E-9AA5-9DEFBB20DF5F}" type="presParOf" srcId="{F92A77B5-1FD1-4509-9960-36C2937F2D80}" destId="{BA814B69-AF81-4DF6-8059-429AAAE702AC}" srcOrd="0" destOrd="0" presId="urn:microsoft.com/office/officeart/2005/8/layout/chevron2"/>
    <dgm:cxn modelId="{B678192F-8E7E-4204-BD5E-B7DD1E703AB0}" type="presParOf" srcId="{F92A77B5-1FD1-4509-9960-36C2937F2D80}" destId="{27A9C0B0-3F7D-4FF1-BBB1-022016FA9341}" srcOrd="1" destOrd="0" presId="urn:microsoft.com/office/officeart/2005/8/layout/chevron2"/>
    <dgm:cxn modelId="{75CA4DB1-4CA8-42F1-963C-65FECD8F0711}" type="presParOf" srcId="{E5EDF21E-B033-47A6-BBF9-76624CE3EE76}" destId="{80703BB2-2B6B-4D70-A787-6D4D2A02D9DD}" srcOrd="1" destOrd="0" presId="urn:microsoft.com/office/officeart/2005/8/layout/chevron2"/>
    <dgm:cxn modelId="{4BCF68B2-C717-4DF5-8035-779DD7B19614}" type="presParOf" srcId="{E5EDF21E-B033-47A6-BBF9-76624CE3EE76}" destId="{64DB121E-C569-4A06-B25C-8DF702BDB51A}" srcOrd="2" destOrd="0" presId="urn:microsoft.com/office/officeart/2005/8/layout/chevron2"/>
    <dgm:cxn modelId="{9DDA9965-C6FB-4164-9422-E635B5079FFD}" type="presParOf" srcId="{64DB121E-C569-4A06-B25C-8DF702BDB51A}" destId="{E987725A-FD1D-41B9-81D9-1BEFACF33FEE}" srcOrd="0" destOrd="0" presId="urn:microsoft.com/office/officeart/2005/8/layout/chevron2"/>
    <dgm:cxn modelId="{CA56111E-1001-4A02-B1A9-45F8DBE3A18A}" type="presParOf" srcId="{64DB121E-C569-4A06-B25C-8DF702BDB51A}" destId="{784979EA-8E1E-45C1-8147-E3AF47CA4937}" srcOrd="1" destOrd="0" presId="urn:microsoft.com/office/officeart/2005/8/layout/chevron2"/>
    <dgm:cxn modelId="{192BA8FF-2D03-42B5-8026-E55D5FA58337}" type="presParOf" srcId="{E5EDF21E-B033-47A6-BBF9-76624CE3EE76}" destId="{B89B3896-B66D-4B5B-8FCF-5124E33ED761}" srcOrd="3" destOrd="0" presId="urn:microsoft.com/office/officeart/2005/8/layout/chevron2"/>
    <dgm:cxn modelId="{9FB93F2E-1AC5-45E6-8432-6B8B283E0C3E}" type="presParOf" srcId="{E5EDF21E-B033-47A6-BBF9-76624CE3EE76}" destId="{7F552CF9-5F51-48A5-A040-07A45CE5D316}" srcOrd="4" destOrd="0" presId="urn:microsoft.com/office/officeart/2005/8/layout/chevron2"/>
    <dgm:cxn modelId="{635BB609-A04F-45AF-B8A9-B54BD87CF2FB}" type="presParOf" srcId="{7F552CF9-5F51-48A5-A040-07A45CE5D316}" destId="{FE8551D6-1D9E-4B4B-997B-5B7F5F4A664E}" srcOrd="0" destOrd="0" presId="urn:microsoft.com/office/officeart/2005/8/layout/chevron2"/>
    <dgm:cxn modelId="{681C2ED1-78BB-4064-B13F-2D948551CC74}" type="presParOf" srcId="{7F552CF9-5F51-48A5-A040-07A45CE5D316}" destId="{72A02083-DCEE-4654-9523-72AEF7AF8CFC}" srcOrd="1" destOrd="0" presId="urn:microsoft.com/office/officeart/2005/8/layout/chevron2"/>
    <dgm:cxn modelId="{AF985A43-C4E3-4740-A09E-3670323527BD}" type="presParOf" srcId="{E5EDF21E-B033-47A6-BBF9-76624CE3EE76}" destId="{B61165F8-322F-4FB6-825B-39AC252AF717}" srcOrd="5" destOrd="0" presId="urn:microsoft.com/office/officeart/2005/8/layout/chevron2"/>
    <dgm:cxn modelId="{3C799FD7-7B23-47AA-A523-1BBAC4C5EDF9}" type="presParOf" srcId="{E5EDF21E-B033-47A6-BBF9-76624CE3EE76}" destId="{CB2CB5D8-EB4B-4BAB-8BBC-1565E24B23D6}" srcOrd="6" destOrd="0" presId="urn:microsoft.com/office/officeart/2005/8/layout/chevron2"/>
    <dgm:cxn modelId="{ED3179E6-A928-4434-BF9C-531A6AF394A6}" type="presParOf" srcId="{CB2CB5D8-EB4B-4BAB-8BBC-1565E24B23D6}" destId="{17589FDC-F42C-47EB-BC8A-CD69D3763BA4}" srcOrd="0" destOrd="0" presId="urn:microsoft.com/office/officeart/2005/8/layout/chevron2"/>
    <dgm:cxn modelId="{152BA893-7EEC-47F9-9F69-F0F7F2BE26A4}" type="presParOf" srcId="{CB2CB5D8-EB4B-4BAB-8BBC-1565E24B23D6}" destId="{96B093F4-E0DC-4684-801B-6C17163F60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68174-BBB5-4AE2-904B-7341E52847B2}" type="doc">
      <dgm:prSet loTypeId="urn:microsoft.com/office/officeart/2005/8/layout/default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F8BC1-9D64-4AF7-BF0B-DFD9947279B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Rockwell" pitchFamily="18" charset="0"/>
              <a:cs typeface="+mn-cs"/>
            </a:rPr>
            <a:t>1.</a:t>
          </a:r>
        </a:p>
        <a:p>
          <a:r>
            <a:rPr lang="en-US" sz="2400" dirty="0" smtClean="0">
              <a:solidFill>
                <a:schemeClr val="tx1"/>
              </a:solidFill>
              <a:latin typeface="Rockwell" pitchFamily="18" charset="0"/>
              <a:cs typeface="+mn-cs"/>
            </a:rPr>
            <a:t>Paid, by government, to keep prices below free market</a:t>
          </a:r>
          <a:r>
            <a:rPr lang="en-US" sz="2800" dirty="0" smtClean="0">
              <a:solidFill>
                <a:schemeClr val="tx1"/>
              </a:solidFill>
              <a:latin typeface="Rockwell" pitchFamily="18" charset="0"/>
              <a:cs typeface="+mn-cs"/>
            </a:rPr>
            <a:t>. </a:t>
          </a:r>
          <a:endParaRPr lang="en-US" sz="2800" dirty="0">
            <a:solidFill>
              <a:schemeClr val="tx1"/>
            </a:solidFill>
            <a:latin typeface="Rockwell" pitchFamily="18" charset="0"/>
          </a:endParaRPr>
        </a:p>
      </dgm:t>
    </dgm:pt>
    <dgm:pt modelId="{68FF73B1-0BE9-4BFD-880E-5B961BA87E6C}" type="parTrans" cxnId="{4EF01813-2A1A-4979-93ED-9B30E1428EF0}">
      <dgm:prSet/>
      <dgm:spPr/>
      <dgm:t>
        <a:bodyPr/>
        <a:lstStyle/>
        <a:p>
          <a:endParaRPr lang="en-US"/>
        </a:p>
      </dgm:t>
    </dgm:pt>
    <dgm:pt modelId="{8BA209BF-1D9E-4D3B-89DF-0158913B9588}" type="sibTrans" cxnId="{4EF01813-2A1A-4979-93ED-9B30E1428EF0}">
      <dgm:prSet/>
      <dgm:spPr/>
      <dgm:t>
        <a:bodyPr/>
        <a:lstStyle/>
        <a:p>
          <a:endParaRPr lang="en-US"/>
        </a:p>
      </dgm:t>
    </dgm:pt>
    <dgm:pt modelId="{BD2DA52D-0E68-4D69-A354-79A2BE77D15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Rockwell" pitchFamily="18" charset="0"/>
              <a:cs typeface="+mn-cs"/>
            </a:rPr>
            <a:t>2.</a:t>
          </a:r>
        </a:p>
        <a:p>
          <a:r>
            <a:rPr lang="en-US" sz="2000" dirty="0" smtClean="0">
              <a:solidFill>
                <a:schemeClr val="tx1"/>
              </a:solidFill>
              <a:latin typeface="Rockwell" pitchFamily="18" charset="0"/>
              <a:cs typeface="+mn-cs"/>
            </a:rPr>
            <a:t>Causes distortions that result in huge economic costs such as rent-seeking behavior and smuggling etc</a:t>
          </a:r>
          <a:endParaRPr lang="en-US" sz="2000" dirty="0">
            <a:solidFill>
              <a:schemeClr val="tx1"/>
            </a:solidFill>
            <a:latin typeface="Rockwell" pitchFamily="18" charset="0"/>
          </a:endParaRPr>
        </a:p>
      </dgm:t>
    </dgm:pt>
    <dgm:pt modelId="{7D4D7D32-8B03-485C-85B9-43F35C78B2EE}" type="parTrans" cxnId="{435A0BAF-7B52-4105-8093-7A50606DCBDB}">
      <dgm:prSet/>
      <dgm:spPr/>
      <dgm:t>
        <a:bodyPr/>
        <a:lstStyle/>
        <a:p>
          <a:endParaRPr lang="en-US"/>
        </a:p>
      </dgm:t>
    </dgm:pt>
    <dgm:pt modelId="{5AAF3AEE-01C7-4E62-929D-F5AE389CB825}" type="sibTrans" cxnId="{435A0BAF-7B52-4105-8093-7A50606DCBDB}">
      <dgm:prSet/>
      <dgm:spPr/>
      <dgm:t>
        <a:bodyPr/>
        <a:lstStyle/>
        <a:p>
          <a:endParaRPr lang="en-US"/>
        </a:p>
      </dgm:t>
    </dgm:pt>
    <dgm:pt modelId="{4FBF7266-9116-4C52-B950-1CF0EC6C6D0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Rockwell" pitchFamily="18" charset="0"/>
            </a:rPr>
            <a:t>3.</a:t>
          </a:r>
        </a:p>
        <a:p>
          <a:r>
            <a:rPr lang="en-US" sz="1800" b="1" dirty="0" smtClean="0">
              <a:solidFill>
                <a:srgbClr val="FF0000"/>
              </a:solidFill>
              <a:latin typeface="Rockwell" pitchFamily="18" charset="0"/>
            </a:rPr>
            <a:t>Amount of Subsidy </a:t>
          </a:r>
          <a:r>
            <a:rPr lang="en-US" sz="1800" b="1" dirty="0" smtClean="0">
              <a:solidFill>
                <a:schemeClr val="tx1"/>
              </a:solidFill>
              <a:latin typeface="Rockwell" pitchFamily="18" charset="0"/>
            </a:rPr>
            <a:t>= </a:t>
          </a:r>
          <a:r>
            <a:rPr lang="en-GB" sz="1800" dirty="0" smtClean="0">
              <a:solidFill>
                <a:schemeClr val="tx1"/>
              </a:solidFill>
              <a:latin typeface="Rockwell" pitchFamily="18" charset="0"/>
            </a:rPr>
            <a:t>difference between the consumer pump price of fuel </a:t>
          </a:r>
          <a:r>
            <a:rPr lang="en-GB" sz="1800" dirty="0" smtClean="0">
              <a:solidFill>
                <a:srgbClr val="FF0000"/>
              </a:solidFill>
              <a:latin typeface="Rockwell" pitchFamily="18" charset="0"/>
            </a:rPr>
            <a:t>v</a:t>
          </a:r>
          <a:r>
            <a:rPr lang="en-GB" sz="1800" b="1" dirty="0" smtClean="0">
              <a:solidFill>
                <a:srgbClr val="FF0000"/>
              </a:solidFill>
              <a:latin typeface="Rockwell" pitchFamily="18" charset="0"/>
            </a:rPr>
            <a:t>s</a:t>
          </a:r>
          <a:r>
            <a:rPr lang="en-GB" sz="1800" dirty="0" smtClean="0">
              <a:solidFill>
                <a:schemeClr val="tx1"/>
              </a:solidFill>
              <a:latin typeface="Rockwell" pitchFamily="18" charset="0"/>
            </a:rPr>
            <a:t>. the total cost of producing or</a:t>
          </a:r>
          <a:r>
            <a:rPr lang="en-GB" sz="2000" dirty="0" smtClean="0">
              <a:solidFill>
                <a:schemeClr val="tx1"/>
              </a:solidFill>
              <a:latin typeface="Rockwell" pitchFamily="18" charset="0"/>
            </a:rPr>
            <a:t> importing</a:t>
          </a:r>
          <a:endParaRPr lang="en-US" sz="2000" dirty="0">
            <a:solidFill>
              <a:schemeClr val="tx1"/>
            </a:solidFill>
            <a:latin typeface="Rockwell" pitchFamily="18" charset="0"/>
          </a:endParaRPr>
        </a:p>
      </dgm:t>
    </dgm:pt>
    <dgm:pt modelId="{9A1D3B82-8706-402D-AC74-FCAF896BC247}" type="parTrans" cxnId="{76F0C92A-9963-427E-AAD8-EBA20A8A16B3}">
      <dgm:prSet/>
      <dgm:spPr/>
      <dgm:t>
        <a:bodyPr/>
        <a:lstStyle/>
        <a:p>
          <a:endParaRPr lang="en-US"/>
        </a:p>
      </dgm:t>
    </dgm:pt>
    <dgm:pt modelId="{F6148E88-B94F-4D19-BD7B-E7B2D9404520}" type="sibTrans" cxnId="{76F0C92A-9963-427E-AAD8-EBA20A8A16B3}">
      <dgm:prSet/>
      <dgm:spPr/>
      <dgm:t>
        <a:bodyPr/>
        <a:lstStyle/>
        <a:p>
          <a:endParaRPr lang="en-US"/>
        </a:p>
      </dgm:t>
    </dgm:pt>
    <dgm:pt modelId="{7FD63580-CF3E-472B-90EF-53DCA79751C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4.</a:t>
          </a:r>
        </a:p>
        <a:p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The price of petrol = </a:t>
          </a:r>
          <a:r>
            <a:rPr lang="en-GB" b="1" dirty="0" smtClean="0">
              <a:solidFill>
                <a:schemeClr val="tx1"/>
              </a:solidFill>
              <a:latin typeface="Rockwell" pitchFamily="18" charset="0"/>
            </a:rPr>
            <a:t>N65 per litre </a:t>
          </a:r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but actual cost of supply = </a:t>
          </a:r>
          <a:r>
            <a:rPr lang="en-GB" b="1" dirty="0" smtClean="0">
              <a:solidFill>
                <a:schemeClr val="tx1"/>
              </a:solidFill>
              <a:latin typeface="Rockwell" pitchFamily="18" charset="0"/>
            </a:rPr>
            <a:t>N138.49 per litre;</a:t>
          </a:r>
        </a:p>
        <a:p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And projected at </a:t>
          </a:r>
          <a:r>
            <a:rPr lang="en-GB" b="1" dirty="0" smtClean="0">
              <a:solidFill>
                <a:schemeClr val="tx1"/>
              </a:solidFill>
              <a:latin typeface="Rockwell" pitchFamily="18" charset="0"/>
            </a:rPr>
            <a:t>N119.49/litre</a:t>
          </a:r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 in 2012. 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DA0590F6-795F-4087-A535-4AC9918B789F}" type="parTrans" cxnId="{6A8D80DF-E1F7-4FD9-B31D-5BE2510BF591}">
      <dgm:prSet/>
      <dgm:spPr/>
      <dgm:t>
        <a:bodyPr/>
        <a:lstStyle/>
        <a:p>
          <a:endParaRPr lang="en-US"/>
        </a:p>
      </dgm:t>
    </dgm:pt>
    <dgm:pt modelId="{A1A68C91-C1E0-44D5-A85E-C3AA423BD875}" type="sibTrans" cxnId="{6A8D80DF-E1F7-4FD9-B31D-5BE2510BF591}">
      <dgm:prSet/>
      <dgm:spPr/>
      <dgm:t>
        <a:bodyPr/>
        <a:lstStyle/>
        <a:p>
          <a:endParaRPr lang="en-US"/>
        </a:p>
      </dgm:t>
    </dgm:pt>
    <dgm:pt modelId="{F87C972A-8019-4931-B72A-56E508664EB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6.</a:t>
          </a:r>
        </a:p>
        <a:p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Presently, only petrol and kerosene enjoy government subsidy. Diesel has already been successfully deregulated</a:t>
          </a:r>
          <a:r>
            <a:rPr lang="en-GB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7C335DC1-63F7-4404-BFF1-258E618EA67C}" type="parTrans" cxnId="{F300792F-F8FD-4BBF-A3C7-0B0BB67DDCB1}">
      <dgm:prSet/>
      <dgm:spPr/>
      <dgm:t>
        <a:bodyPr/>
        <a:lstStyle/>
        <a:p>
          <a:endParaRPr lang="en-US"/>
        </a:p>
      </dgm:t>
    </dgm:pt>
    <dgm:pt modelId="{8BF64F33-DED5-4784-A897-2BAD62A502D6}" type="sibTrans" cxnId="{F300792F-F8FD-4BBF-A3C7-0B0BB67DDCB1}">
      <dgm:prSet/>
      <dgm:spPr/>
      <dgm:t>
        <a:bodyPr/>
        <a:lstStyle/>
        <a:p>
          <a:endParaRPr lang="en-US"/>
        </a:p>
      </dgm:t>
    </dgm:pt>
    <dgm:pt modelId="{914C8071-87E2-490A-86CB-B258293E5A3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5.</a:t>
          </a:r>
        </a:p>
        <a:p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This means that currently for every one litre of petrol purchased at the official price of N65 </a:t>
          </a:r>
          <a:r>
            <a:rPr lang="en-GB" b="1" dirty="0" smtClean="0">
              <a:solidFill>
                <a:srgbClr val="FF0000"/>
              </a:solidFill>
              <a:latin typeface="Rockwell" pitchFamily="18" charset="0"/>
            </a:rPr>
            <a:t>Government contributes N73.49</a:t>
          </a:r>
          <a:endParaRPr lang="en-US" dirty="0">
            <a:solidFill>
              <a:srgbClr val="FF0000"/>
            </a:solidFill>
            <a:latin typeface="Rockwell" pitchFamily="18" charset="0"/>
          </a:endParaRPr>
        </a:p>
      </dgm:t>
    </dgm:pt>
    <dgm:pt modelId="{8CE196EF-D61B-46D7-AE1B-46D13AF48605}" type="parTrans" cxnId="{36B2841A-009C-411B-8359-3E57B5388941}">
      <dgm:prSet/>
      <dgm:spPr/>
      <dgm:t>
        <a:bodyPr/>
        <a:lstStyle/>
        <a:p>
          <a:endParaRPr lang="en-US"/>
        </a:p>
      </dgm:t>
    </dgm:pt>
    <dgm:pt modelId="{1A56BCFC-D799-4C9C-AC8F-E7B9383E9727}" type="sibTrans" cxnId="{36B2841A-009C-411B-8359-3E57B5388941}">
      <dgm:prSet/>
      <dgm:spPr/>
      <dgm:t>
        <a:bodyPr/>
        <a:lstStyle/>
        <a:p>
          <a:endParaRPr lang="en-US"/>
        </a:p>
      </dgm:t>
    </dgm:pt>
    <dgm:pt modelId="{0E16A3C4-0DDE-40A8-B4BD-6CC728E0218E}" type="pres">
      <dgm:prSet presAssocID="{26468174-BBB5-4AE2-904B-7341E52847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0EB37-F981-4773-AA5F-E047B6495EF7}" type="pres">
      <dgm:prSet presAssocID="{2B0F8BC1-9D64-4AF7-BF0B-DFD9947279B5}" presName="node" presStyleLbl="node1" presStyleIdx="0" presStyleCnt="6" custScaleY="152751" custLinFactNeighborX="402" custLinFactNeighborY="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19DF0-B672-4A40-AEC0-59047FC838D3}" type="pres">
      <dgm:prSet presAssocID="{8BA209BF-1D9E-4D3B-89DF-0158913B9588}" presName="sibTrans" presStyleCnt="0"/>
      <dgm:spPr/>
    </dgm:pt>
    <dgm:pt modelId="{0DAD0CF8-9150-4106-BBA5-6E6A0E5D2421}" type="pres">
      <dgm:prSet presAssocID="{BD2DA52D-0E68-4D69-A354-79A2BE77D154}" presName="node" presStyleLbl="node1" presStyleIdx="1" presStyleCnt="6" custScaleY="151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E718E-628E-47BF-A53C-F30811816ED6}" type="pres">
      <dgm:prSet presAssocID="{5AAF3AEE-01C7-4E62-929D-F5AE389CB825}" presName="sibTrans" presStyleCnt="0"/>
      <dgm:spPr/>
    </dgm:pt>
    <dgm:pt modelId="{4CCBD1B3-C815-4251-AA52-96077F265B04}" type="pres">
      <dgm:prSet presAssocID="{4FBF7266-9116-4C52-B950-1CF0EC6C6D0F}" presName="node" presStyleLbl="node1" presStyleIdx="2" presStyleCnt="6" custScaleY="159245" custLinFactNeighborX="-1201" custLinFactNeighborY="-1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FDE95-D560-4CC8-AD29-39842EBD30A2}" type="pres">
      <dgm:prSet presAssocID="{F6148E88-B94F-4D19-BD7B-E7B2D9404520}" presName="sibTrans" presStyleCnt="0"/>
      <dgm:spPr/>
    </dgm:pt>
    <dgm:pt modelId="{8B00868A-C298-44A1-8299-BC5E348F3507}" type="pres">
      <dgm:prSet presAssocID="{7FD63580-CF3E-472B-90EF-53DCA79751C8}" presName="node" presStyleLbl="node1" presStyleIdx="3" presStyleCnt="6" custScaleY="143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E81AE-A8D7-408E-9DCD-E3A2CB50A859}" type="pres">
      <dgm:prSet presAssocID="{A1A68C91-C1E0-44D5-A85E-C3AA423BD875}" presName="sibTrans" presStyleCnt="0"/>
      <dgm:spPr/>
    </dgm:pt>
    <dgm:pt modelId="{CD6C45BE-D535-4D62-958B-4ABAC7916E6C}" type="pres">
      <dgm:prSet presAssocID="{F87C972A-8019-4931-B72A-56E508664EBE}" presName="node" presStyleLbl="node1" presStyleIdx="4" presStyleCnt="6" custScaleY="144145" custLinFactX="8397" custLinFactNeighborX="100000" custLinFactNeighborY="2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56DC8-8A7A-49B7-A8C4-6DE1DDD83A21}" type="pres">
      <dgm:prSet presAssocID="{8BF64F33-DED5-4784-A897-2BAD62A502D6}" presName="sibTrans" presStyleCnt="0"/>
      <dgm:spPr/>
    </dgm:pt>
    <dgm:pt modelId="{6BE5F3D7-6E6B-4903-83D1-D15B271CEFAB}" type="pres">
      <dgm:prSet presAssocID="{914C8071-87E2-490A-86CB-B258293E5A38}" presName="node" presStyleLbl="node1" presStyleIdx="5" presStyleCnt="6" custScaleY="148154" custLinFactX="-10801" custLinFactNeighborX="-100000" custLinFactNeighborY="4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0C92A-9963-427E-AAD8-EBA20A8A16B3}" srcId="{26468174-BBB5-4AE2-904B-7341E52847B2}" destId="{4FBF7266-9116-4C52-B950-1CF0EC6C6D0F}" srcOrd="2" destOrd="0" parTransId="{9A1D3B82-8706-402D-AC74-FCAF896BC247}" sibTransId="{F6148E88-B94F-4D19-BD7B-E7B2D9404520}"/>
    <dgm:cxn modelId="{B112F472-7480-4B82-BA7C-275DC328D2F9}" type="presOf" srcId="{2B0F8BC1-9D64-4AF7-BF0B-DFD9947279B5}" destId="{E2B0EB37-F981-4773-AA5F-E047B6495EF7}" srcOrd="0" destOrd="0" presId="urn:microsoft.com/office/officeart/2005/8/layout/default#10"/>
    <dgm:cxn modelId="{4EF01813-2A1A-4979-93ED-9B30E1428EF0}" srcId="{26468174-BBB5-4AE2-904B-7341E52847B2}" destId="{2B0F8BC1-9D64-4AF7-BF0B-DFD9947279B5}" srcOrd="0" destOrd="0" parTransId="{68FF73B1-0BE9-4BFD-880E-5B961BA87E6C}" sibTransId="{8BA209BF-1D9E-4D3B-89DF-0158913B9588}"/>
    <dgm:cxn modelId="{AE8A1AFE-50B9-41AF-B29A-61C0C1399C1F}" type="presOf" srcId="{7FD63580-CF3E-472B-90EF-53DCA79751C8}" destId="{8B00868A-C298-44A1-8299-BC5E348F3507}" srcOrd="0" destOrd="0" presId="urn:microsoft.com/office/officeart/2005/8/layout/default#10"/>
    <dgm:cxn modelId="{F300792F-F8FD-4BBF-A3C7-0B0BB67DDCB1}" srcId="{26468174-BBB5-4AE2-904B-7341E52847B2}" destId="{F87C972A-8019-4931-B72A-56E508664EBE}" srcOrd="4" destOrd="0" parTransId="{7C335DC1-63F7-4404-BFF1-258E618EA67C}" sibTransId="{8BF64F33-DED5-4784-A897-2BAD62A502D6}"/>
    <dgm:cxn modelId="{A775F278-CE68-4E58-9814-36BA85055FC7}" type="presOf" srcId="{4FBF7266-9116-4C52-B950-1CF0EC6C6D0F}" destId="{4CCBD1B3-C815-4251-AA52-96077F265B04}" srcOrd="0" destOrd="0" presId="urn:microsoft.com/office/officeart/2005/8/layout/default#10"/>
    <dgm:cxn modelId="{C38AAFD4-FA6C-46B7-BA2A-831C56DC3975}" type="presOf" srcId="{BD2DA52D-0E68-4D69-A354-79A2BE77D154}" destId="{0DAD0CF8-9150-4106-BBA5-6E6A0E5D2421}" srcOrd="0" destOrd="0" presId="urn:microsoft.com/office/officeart/2005/8/layout/default#10"/>
    <dgm:cxn modelId="{435A0BAF-7B52-4105-8093-7A50606DCBDB}" srcId="{26468174-BBB5-4AE2-904B-7341E52847B2}" destId="{BD2DA52D-0E68-4D69-A354-79A2BE77D154}" srcOrd="1" destOrd="0" parTransId="{7D4D7D32-8B03-485C-85B9-43F35C78B2EE}" sibTransId="{5AAF3AEE-01C7-4E62-929D-F5AE389CB825}"/>
    <dgm:cxn modelId="{6A8D80DF-E1F7-4FD9-B31D-5BE2510BF591}" srcId="{26468174-BBB5-4AE2-904B-7341E52847B2}" destId="{7FD63580-CF3E-472B-90EF-53DCA79751C8}" srcOrd="3" destOrd="0" parTransId="{DA0590F6-795F-4087-A535-4AC9918B789F}" sibTransId="{A1A68C91-C1E0-44D5-A85E-C3AA423BD875}"/>
    <dgm:cxn modelId="{E5F64117-145F-4023-8723-BA6D0799E661}" type="presOf" srcId="{914C8071-87E2-490A-86CB-B258293E5A38}" destId="{6BE5F3D7-6E6B-4903-83D1-D15B271CEFAB}" srcOrd="0" destOrd="0" presId="urn:microsoft.com/office/officeart/2005/8/layout/default#10"/>
    <dgm:cxn modelId="{87D449F2-BE72-4080-82E7-13707699F9EF}" type="presOf" srcId="{26468174-BBB5-4AE2-904B-7341E52847B2}" destId="{0E16A3C4-0DDE-40A8-B4BD-6CC728E0218E}" srcOrd="0" destOrd="0" presId="urn:microsoft.com/office/officeart/2005/8/layout/default#10"/>
    <dgm:cxn modelId="{BC5A14EC-BF86-42D2-8836-3ED4053CEB5F}" type="presOf" srcId="{F87C972A-8019-4931-B72A-56E508664EBE}" destId="{CD6C45BE-D535-4D62-958B-4ABAC7916E6C}" srcOrd="0" destOrd="0" presId="urn:microsoft.com/office/officeart/2005/8/layout/default#10"/>
    <dgm:cxn modelId="{36B2841A-009C-411B-8359-3E57B5388941}" srcId="{26468174-BBB5-4AE2-904B-7341E52847B2}" destId="{914C8071-87E2-490A-86CB-B258293E5A38}" srcOrd="5" destOrd="0" parTransId="{8CE196EF-D61B-46D7-AE1B-46D13AF48605}" sibTransId="{1A56BCFC-D799-4C9C-AC8F-E7B9383E9727}"/>
    <dgm:cxn modelId="{0C9D2ECD-FFF4-4563-8558-0BE98CE14D46}" type="presParOf" srcId="{0E16A3C4-0DDE-40A8-B4BD-6CC728E0218E}" destId="{E2B0EB37-F981-4773-AA5F-E047B6495EF7}" srcOrd="0" destOrd="0" presId="urn:microsoft.com/office/officeart/2005/8/layout/default#10"/>
    <dgm:cxn modelId="{19A93D1C-A955-49C1-869D-4E6977F91E7D}" type="presParOf" srcId="{0E16A3C4-0DDE-40A8-B4BD-6CC728E0218E}" destId="{F6D19DF0-B672-4A40-AEC0-59047FC838D3}" srcOrd="1" destOrd="0" presId="urn:microsoft.com/office/officeart/2005/8/layout/default#10"/>
    <dgm:cxn modelId="{5218EAE5-A9F5-4396-AD7E-F596E9FE162E}" type="presParOf" srcId="{0E16A3C4-0DDE-40A8-B4BD-6CC728E0218E}" destId="{0DAD0CF8-9150-4106-BBA5-6E6A0E5D2421}" srcOrd="2" destOrd="0" presId="urn:microsoft.com/office/officeart/2005/8/layout/default#10"/>
    <dgm:cxn modelId="{A8E5DF17-14A4-48EF-8F48-8A709B81281C}" type="presParOf" srcId="{0E16A3C4-0DDE-40A8-B4BD-6CC728E0218E}" destId="{F3AE718E-628E-47BF-A53C-F30811816ED6}" srcOrd="3" destOrd="0" presId="urn:microsoft.com/office/officeart/2005/8/layout/default#10"/>
    <dgm:cxn modelId="{564E41BE-9D25-4D44-87EA-CDA908B5B55B}" type="presParOf" srcId="{0E16A3C4-0DDE-40A8-B4BD-6CC728E0218E}" destId="{4CCBD1B3-C815-4251-AA52-96077F265B04}" srcOrd="4" destOrd="0" presId="urn:microsoft.com/office/officeart/2005/8/layout/default#10"/>
    <dgm:cxn modelId="{9A768934-F88E-4168-BA12-26F8A35FFD43}" type="presParOf" srcId="{0E16A3C4-0DDE-40A8-B4BD-6CC728E0218E}" destId="{0C7FDE95-D560-4CC8-AD29-39842EBD30A2}" srcOrd="5" destOrd="0" presId="urn:microsoft.com/office/officeart/2005/8/layout/default#10"/>
    <dgm:cxn modelId="{5A9D66BD-FCA2-4796-B41D-B7A0041EE0C0}" type="presParOf" srcId="{0E16A3C4-0DDE-40A8-B4BD-6CC728E0218E}" destId="{8B00868A-C298-44A1-8299-BC5E348F3507}" srcOrd="6" destOrd="0" presId="urn:microsoft.com/office/officeart/2005/8/layout/default#10"/>
    <dgm:cxn modelId="{A17CCB32-8C88-416C-A4E9-A408D22A4E1A}" type="presParOf" srcId="{0E16A3C4-0DDE-40A8-B4BD-6CC728E0218E}" destId="{EFBE81AE-A8D7-408E-9DCD-E3A2CB50A859}" srcOrd="7" destOrd="0" presId="urn:microsoft.com/office/officeart/2005/8/layout/default#10"/>
    <dgm:cxn modelId="{79CB2501-85ED-454D-9AEE-82CC5A8374D3}" type="presParOf" srcId="{0E16A3C4-0DDE-40A8-B4BD-6CC728E0218E}" destId="{CD6C45BE-D535-4D62-958B-4ABAC7916E6C}" srcOrd="8" destOrd="0" presId="urn:microsoft.com/office/officeart/2005/8/layout/default#10"/>
    <dgm:cxn modelId="{72F64C04-6876-471B-9376-58ACEDE30F44}" type="presParOf" srcId="{0E16A3C4-0DDE-40A8-B4BD-6CC728E0218E}" destId="{BA356DC8-8A7A-49B7-A8C4-6DE1DDD83A21}" srcOrd="9" destOrd="0" presId="urn:microsoft.com/office/officeart/2005/8/layout/default#10"/>
    <dgm:cxn modelId="{5A578C6E-2D07-403F-8740-E0827621F8DE}" type="presParOf" srcId="{0E16A3C4-0DDE-40A8-B4BD-6CC728E0218E}" destId="{6BE5F3D7-6E6B-4903-83D1-D15B271CEFAB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B3177-FAC9-462C-9B64-391DA7F6C87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CA16A-2AE8-45F6-93C6-E60F2946439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</a:rPr>
            <a:t>1. Implies limited intervention by government</a:t>
          </a:r>
        </a:p>
        <a:p>
          <a:pPr algn="l"/>
          <a:endParaRPr lang="en-US" sz="2400" dirty="0" smtClean="0">
            <a:solidFill>
              <a:schemeClr val="tx1"/>
            </a:solidFill>
          </a:endParaRPr>
        </a:p>
        <a:p>
          <a:pPr algn="l"/>
          <a:r>
            <a:rPr lang="en-US" sz="2400" dirty="0" smtClean="0">
              <a:solidFill>
                <a:schemeClr val="tx1"/>
              </a:solidFill>
            </a:rPr>
            <a:t>2.  Allows for better regulation &amp; transparency</a:t>
          </a:r>
          <a:endParaRPr lang="en-US" sz="2400" dirty="0">
            <a:solidFill>
              <a:schemeClr val="tx1"/>
            </a:solidFill>
          </a:endParaRPr>
        </a:p>
      </dgm:t>
    </dgm:pt>
    <dgm:pt modelId="{4DD652D8-AB52-4194-A593-D61A6C154393}" type="parTrans" cxnId="{73FF7119-E81E-491C-A7FC-422DE976B122}">
      <dgm:prSet/>
      <dgm:spPr/>
      <dgm:t>
        <a:bodyPr/>
        <a:lstStyle/>
        <a:p>
          <a:endParaRPr lang="en-US"/>
        </a:p>
      </dgm:t>
    </dgm:pt>
    <dgm:pt modelId="{AA9448C9-6B49-4596-8A91-8F41838D2608}" type="sibTrans" cxnId="{73FF7119-E81E-491C-A7FC-422DE976B122}">
      <dgm:prSet/>
      <dgm:spPr/>
      <dgm:t>
        <a:bodyPr/>
        <a:lstStyle/>
        <a:p>
          <a:endParaRPr lang="en-US"/>
        </a:p>
      </dgm:t>
    </dgm:pt>
    <dgm:pt modelId="{B81D4FA2-10D0-4E65-B552-F979076D741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</a:rPr>
            <a:t>3. Allows for free operation activities in the sector.</a:t>
          </a:r>
        </a:p>
        <a:p>
          <a:pPr algn="l"/>
          <a:endParaRPr lang="en-US" sz="2000" dirty="0" smtClean="0">
            <a:solidFill>
              <a:schemeClr val="tx1"/>
            </a:solidFill>
          </a:endParaRPr>
        </a:p>
        <a:p>
          <a:pPr algn="l"/>
          <a:r>
            <a:rPr lang="en-US" sz="2000" dirty="0" smtClean="0">
              <a:solidFill>
                <a:schemeClr val="tx1"/>
              </a:solidFill>
            </a:rPr>
            <a:t>4. Attracts new investors into the market. Increase competition and promote overall higher productivity.</a:t>
          </a:r>
          <a:endParaRPr lang="en-US" sz="2000" dirty="0">
            <a:solidFill>
              <a:schemeClr val="tx1"/>
            </a:solidFill>
          </a:endParaRPr>
        </a:p>
      </dgm:t>
    </dgm:pt>
    <dgm:pt modelId="{A15DC241-DA98-4802-87A4-77EBEC733093}" type="parTrans" cxnId="{9CC6B65F-6BE6-4CC7-87A9-1E1512AFC3F9}">
      <dgm:prSet/>
      <dgm:spPr/>
      <dgm:t>
        <a:bodyPr/>
        <a:lstStyle/>
        <a:p>
          <a:endParaRPr lang="en-US"/>
        </a:p>
      </dgm:t>
    </dgm:pt>
    <dgm:pt modelId="{ED7CF7C4-E992-4DD9-ABBF-841CF9E00D87}" type="sibTrans" cxnId="{9CC6B65F-6BE6-4CC7-87A9-1E1512AFC3F9}">
      <dgm:prSet/>
      <dgm:spPr/>
      <dgm:t>
        <a:bodyPr/>
        <a:lstStyle/>
        <a:p>
          <a:endParaRPr lang="en-US"/>
        </a:p>
      </dgm:t>
    </dgm:pt>
    <dgm:pt modelId="{6594D12C-1961-4BDB-B5BA-0926A81C178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</a:rPr>
            <a:t>5. Reduces scarcity: by ensuring adequate supply of petroleum products.</a:t>
          </a:r>
        </a:p>
        <a:p>
          <a:pPr algn="l"/>
          <a:endParaRPr lang="en-US" sz="2000" dirty="0" smtClean="0">
            <a:solidFill>
              <a:schemeClr val="tx1"/>
            </a:solidFill>
          </a:endParaRPr>
        </a:p>
        <a:p>
          <a:pPr algn="l"/>
          <a:r>
            <a:rPr lang="en-US" sz="2000" dirty="0" smtClean="0">
              <a:solidFill>
                <a:schemeClr val="tx1"/>
              </a:solidFill>
            </a:rPr>
            <a:t>6.Similar Success story to the telecommunication sector.</a:t>
          </a:r>
          <a:endParaRPr lang="en-US" sz="2000" dirty="0">
            <a:solidFill>
              <a:schemeClr val="tx1"/>
            </a:solidFill>
          </a:endParaRPr>
        </a:p>
      </dgm:t>
    </dgm:pt>
    <dgm:pt modelId="{D4F4DB42-E272-4B90-9CD6-18A4677D4C8C}" type="parTrans" cxnId="{AE6429ED-3410-4836-A1A3-9CC347780BA7}">
      <dgm:prSet/>
      <dgm:spPr/>
      <dgm:t>
        <a:bodyPr/>
        <a:lstStyle/>
        <a:p>
          <a:endParaRPr lang="en-US"/>
        </a:p>
      </dgm:t>
    </dgm:pt>
    <dgm:pt modelId="{DC59C74D-F839-44DD-88F5-B8E7C59B930B}" type="sibTrans" cxnId="{AE6429ED-3410-4836-A1A3-9CC347780BA7}">
      <dgm:prSet/>
      <dgm:spPr/>
      <dgm:t>
        <a:bodyPr/>
        <a:lstStyle/>
        <a:p>
          <a:endParaRPr lang="en-US"/>
        </a:p>
      </dgm:t>
    </dgm:pt>
    <dgm:pt modelId="{2690374E-520C-4AC9-9B72-9928F7F2A4F2}" type="pres">
      <dgm:prSet presAssocID="{36FB3177-FAC9-462C-9B64-391DA7F6C8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440A8-53BF-4726-AEC2-E805D8EA582A}" type="pres">
      <dgm:prSet presAssocID="{079CA16A-2AE8-45F6-93C6-E60F29464391}" presName="node" presStyleLbl="node1" presStyleIdx="0" presStyleCnt="3" custLinFactNeighborX="4767" custLinFactNeighborY="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DA1E8-66E9-4973-82FF-B62C30A6090A}" type="pres">
      <dgm:prSet presAssocID="{AA9448C9-6B49-4596-8A91-8F41838D2608}" presName="sibTrans" presStyleCnt="0"/>
      <dgm:spPr/>
    </dgm:pt>
    <dgm:pt modelId="{5FCDE59C-730A-449C-A5DE-0B9EE1EBD249}" type="pres">
      <dgm:prSet presAssocID="{B81D4FA2-10D0-4E65-B552-F979076D74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C0F8E-9850-467D-8FEB-D99A08312BB6}" type="pres">
      <dgm:prSet presAssocID="{ED7CF7C4-E992-4DD9-ABBF-841CF9E00D87}" presName="sibTrans" presStyleCnt="0"/>
      <dgm:spPr/>
    </dgm:pt>
    <dgm:pt modelId="{CA0D9B76-755C-4911-AE7A-D72F6448F1D8}" type="pres">
      <dgm:prSet presAssocID="{6594D12C-1961-4BDB-B5BA-0926A81C17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C6B65F-6BE6-4CC7-87A9-1E1512AFC3F9}" srcId="{36FB3177-FAC9-462C-9B64-391DA7F6C87C}" destId="{B81D4FA2-10D0-4E65-B552-F979076D7413}" srcOrd="1" destOrd="0" parTransId="{A15DC241-DA98-4802-87A4-77EBEC733093}" sibTransId="{ED7CF7C4-E992-4DD9-ABBF-841CF9E00D87}"/>
    <dgm:cxn modelId="{AE6429ED-3410-4836-A1A3-9CC347780BA7}" srcId="{36FB3177-FAC9-462C-9B64-391DA7F6C87C}" destId="{6594D12C-1961-4BDB-B5BA-0926A81C1781}" srcOrd="2" destOrd="0" parTransId="{D4F4DB42-E272-4B90-9CD6-18A4677D4C8C}" sibTransId="{DC59C74D-F839-44DD-88F5-B8E7C59B930B}"/>
    <dgm:cxn modelId="{73FF7119-E81E-491C-A7FC-422DE976B122}" srcId="{36FB3177-FAC9-462C-9B64-391DA7F6C87C}" destId="{079CA16A-2AE8-45F6-93C6-E60F29464391}" srcOrd="0" destOrd="0" parTransId="{4DD652D8-AB52-4194-A593-D61A6C154393}" sibTransId="{AA9448C9-6B49-4596-8A91-8F41838D2608}"/>
    <dgm:cxn modelId="{26E17AF9-B1E5-4209-8A5A-9CDF4D25818B}" type="presOf" srcId="{36FB3177-FAC9-462C-9B64-391DA7F6C87C}" destId="{2690374E-520C-4AC9-9B72-9928F7F2A4F2}" srcOrd="0" destOrd="0" presId="urn:microsoft.com/office/officeart/2005/8/layout/hList6"/>
    <dgm:cxn modelId="{DDF9682E-F516-4CD4-9199-620AFEA88FEF}" type="presOf" srcId="{079CA16A-2AE8-45F6-93C6-E60F29464391}" destId="{66C440A8-53BF-4726-AEC2-E805D8EA582A}" srcOrd="0" destOrd="0" presId="urn:microsoft.com/office/officeart/2005/8/layout/hList6"/>
    <dgm:cxn modelId="{D0A480EC-0AD4-4C44-8BC9-0DCE221572D1}" type="presOf" srcId="{B81D4FA2-10D0-4E65-B552-F979076D7413}" destId="{5FCDE59C-730A-449C-A5DE-0B9EE1EBD249}" srcOrd="0" destOrd="0" presId="urn:microsoft.com/office/officeart/2005/8/layout/hList6"/>
    <dgm:cxn modelId="{C324C219-636A-4812-AD83-05BBA75EC03A}" type="presOf" srcId="{6594D12C-1961-4BDB-B5BA-0926A81C1781}" destId="{CA0D9B76-755C-4911-AE7A-D72F6448F1D8}" srcOrd="0" destOrd="0" presId="urn:microsoft.com/office/officeart/2005/8/layout/hList6"/>
    <dgm:cxn modelId="{9FC75D56-C82F-4FF9-B60E-1058915115B8}" type="presParOf" srcId="{2690374E-520C-4AC9-9B72-9928F7F2A4F2}" destId="{66C440A8-53BF-4726-AEC2-E805D8EA582A}" srcOrd="0" destOrd="0" presId="urn:microsoft.com/office/officeart/2005/8/layout/hList6"/>
    <dgm:cxn modelId="{3A5628BC-8200-4C1A-8402-E13CCA3256A9}" type="presParOf" srcId="{2690374E-520C-4AC9-9B72-9928F7F2A4F2}" destId="{40CDA1E8-66E9-4973-82FF-B62C30A6090A}" srcOrd="1" destOrd="0" presId="urn:microsoft.com/office/officeart/2005/8/layout/hList6"/>
    <dgm:cxn modelId="{0846D95E-A6D8-40CF-B1E8-FAD899FFB842}" type="presParOf" srcId="{2690374E-520C-4AC9-9B72-9928F7F2A4F2}" destId="{5FCDE59C-730A-449C-A5DE-0B9EE1EBD249}" srcOrd="2" destOrd="0" presId="urn:microsoft.com/office/officeart/2005/8/layout/hList6"/>
    <dgm:cxn modelId="{E41AB76F-841F-43F9-A89B-635F5AA62876}" type="presParOf" srcId="{2690374E-520C-4AC9-9B72-9928F7F2A4F2}" destId="{DC7C0F8E-9850-467D-8FEB-D99A08312BB6}" srcOrd="3" destOrd="0" presId="urn:microsoft.com/office/officeart/2005/8/layout/hList6"/>
    <dgm:cxn modelId="{5092C47F-E88D-4B51-B5A7-604E8C8D0854}" type="presParOf" srcId="{2690374E-520C-4AC9-9B72-9928F7F2A4F2}" destId="{CA0D9B76-755C-4911-AE7A-D72F6448F1D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EDC08F-B246-4420-B2C5-950C2D3C19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FFB6B-9177-45F7-9A23-1CFDE44F361B}">
      <dgm:prSet phldrT="[Text]" custT="1"/>
      <dgm:spPr>
        <a:solidFill>
          <a:schemeClr val="accent2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b="1" dirty="0" smtClean="0">
            <a:latin typeface="Rockwell" pitchFamily="18" charset="0"/>
            <a:cs typeface="+mn-cs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b="1" dirty="0" smtClean="0">
            <a:latin typeface="Rockwell" pitchFamily="18" charset="0"/>
            <a:cs typeface="+mn-cs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b="1" dirty="0" smtClean="0">
            <a:latin typeface="Rockwell" pitchFamily="18" charset="0"/>
            <a:cs typeface="+mn-cs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dirty="0" smtClean="0">
              <a:latin typeface="Rockwell" pitchFamily="18" charset="0"/>
              <a:cs typeface="+mn-cs"/>
            </a:rPr>
            <a:t>It is a major fiscal and financial burden on the nation</a:t>
          </a:r>
          <a:r>
            <a:rPr lang="en-GB" sz="2000" b="1" dirty="0" smtClean="0">
              <a:latin typeface="Rockwell" pitchFamily="18" charset="0"/>
              <a:cs typeface="+mn-cs"/>
            </a:rPr>
            <a:t>: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>
              <a:latin typeface="Rockwell" pitchFamily="18" charset="0"/>
            </a:rPr>
            <a:t>       (</a:t>
          </a:r>
          <a:r>
            <a:rPr lang="en-GB" sz="1600" dirty="0" err="1" smtClean="0">
              <a:latin typeface="Rockwell" pitchFamily="18" charset="0"/>
            </a:rPr>
            <a:t>i</a:t>
          </a:r>
          <a:r>
            <a:rPr lang="en-GB" sz="1600" dirty="0" smtClean="0">
              <a:latin typeface="Rockwell" pitchFamily="18" charset="0"/>
            </a:rPr>
            <a:t>) From 2006 to 2011, about </a:t>
          </a:r>
          <a:r>
            <a:rPr lang="en-GB" sz="1600" b="1" dirty="0" smtClean="0">
              <a:latin typeface="Rockwell" pitchFamily="18" charset="0"/>
            </a:rPr>
            <a:t>N3.7 trillion</a:t>
          </a:r>
          <a:r>
            <a:rPr lang="en-GB" sz="1600" dirty="0" smtClean="0">
              <a:latin typeface="Rockwell" pitchFamily="18" charset="0"/>
            </a:rPr>
            <a:t> was spent on subsidy.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800" b="0" i="0" dirty="0" smtClean="0">
            <a:latin typeface="Rockwell" pitchFamily="18" charset="0"/>
            <a:cs typeface="+mn-cs"/>
          </a:endParaRPr>
        </a:p>
        <a:p>
          <a:pPr marL="569913" marR="0" indent="-225425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600" dirty="0" smtClean="0">
              <a:latin typeface="Rockwell" pitchFamily="18" charset="0"/>
            </a:rPr>
            <a:t>(ii) In 2011, N1.348tr was spent between January and October and it is expected to reach N1.436tr by the end of the year.</a:t>
          </a:r>
        </a:p>
        <a:p>
          <a:pPr marL="569913" marR="0" indent="-225425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600" dirty="0" smtClean="0">
              <a:latin typeface="Rockwell" pitchFamily="18" charset="0"/>
            </a:rPr>
            <a:t>(iii) This represents </a:t>
          </a:r>
          <a:r>
            <a:rPr lang="en-GB" sz="1600" b="1" dirty="0" smtClean="0">
              <a:latin typeface="Rockwell" pitchFamily="18" charset="0"/>
            </a:rPr>
            <a:t>30%</a:t>
          </a:r>
          <a:r>
            <a:rPr lang="en-GB" sz="1600" dirty="0" smtClean="0">
              <a:latin typeface="Rockwell" pitchFamily="18" charset="0"/>
            </a:rPr>
            <a:t> of total FGN Expenditure, </a:t>
          </a:r>
          <a:r>
            <a:rPr lang="en-GB" sz="1600" b="1" dirty="0" smtClean="0">
              <a:latin typeface="Rockwell" pitchFamily="18" charset="0"/>
            </a:rPr>
            <a:t>118% </a:t>
          </a:r>
          <a:r>
            <a:rPr lang="en-GB" sz="1600" dirty="0" smtClean="0">
              <a:latin typeface="Rockwell" pitchFamily="18" charset="0"/>
            </a:rPr>
            <a:t>of the capital budget; </a:t>
          </a:r>
          <a:r>
            <a:rPr lang="en-GB" sz="1600" b="1" dirty="0" smtClean="0">
              <a:latin typeface="Rockwell" pitchFamily="18" charset="0"/>
            </a:rPr>
            <a:t>4.18%</a:t>
          </a:r>
          <a:r>
            <a:rPr lang="en-GB" sz="1600" dirty="0" smtClean="0">
              <a:latin typeface="Rockwell" pitchFamily="18" charset="0"/>
            </a:rPr>
            <a:t> of GDP. </a:t>
          </a:r>
        </a:p>
        <a:p>
          <a:pPr marL="0" marR="0" indent="0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latin typeface="Rockwell" pitchFamily="18" charset="0"/>
            </a:rPr>
            <a:t> </a:t>
          </a:r>
        </a:p>
        <a:p>
          <a:pPr marL="0" marR="0" indent="0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GB" sz="2000" dirty="0" smtClean="0">
            <a:latin typeface="Rockwell" pitchFamily="18" charset="0"/>
          </a:endParaRPr>
        </a:p>
        <a:p>
          <a:pPr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dirty="0"/>
        </a:p>
      </dgm:t>
    </dgm:pt>
    <dgm:pt modelId="{8C5E675D-482F-48FE-A7A3-61D77955ADA3}" type="parTrans" cxnId="{CBA36B50-2600-44C1-BC4A-D27FB6637F34}">
      <dgm:prSet/>
      <dgm:spPr/>
      <dgm:t>
        <a:bodyPr/>
        <a:lstStyle/>
        <a:p>
          <a:endParaRPr lang="en-US"/>
        </a:p>
      </dgm:t>
    </dgm:pt>
    <dgm:pt modelId="{B3462427-052F-40EC-8881-C2A8D295A6F7}" type="sibTrans" cxnId="{CBA36B50-2600-44C1-BC4A-D27FB6637F34}">
      <dgm:prSet/>
      <dgm:spPr/>
      <dgm:t>
        <a:bodyPr/>
        <a:lstStyle/>
        <a:p>
          <a:endParaRPr lang="en-US"/>
        </a:p>
      </dgm:t>
    </dgm:pt>
    <dgm:pt modelId="{5A45A7D5-2D46-4A96-8A67-6F18EAB60EFE}">
      <dgm:prSet phldrT="[Text]" custT="1"/>
      <dgm:spPr>
        <a:solidFill>
          <a:schemeClr val="accent2"/>
        </a:solidFill>
      </dgm:spPr>
      <dgm:t>
        <a:bodyPr/>
        <a:lstStyle/>
        <a:p>
          <a:pPr marR="0" algn="l" eaLnBrk="1" fontAlgn="auto" latinLnBrk="0" hangingPunct="1">
            <a:lnSpc>
              <a:spcPct val="100000"/>
            </a:lnSpc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dirty="0" smtClean="0">
              <a:latin typeface="Rockwell" pitchFamily="18" charset="0"/>
              <a:cs typeface="+mn-cs"/>
            </a:rPr>
            <a:t>The large increase observed in 2011 is a result of:</a:t>
          </a:r>
        </a:p>
        <a:p>
          <a:pPr marR="0" algn="l" eaLnBrk="1" fontAlgn="auto" latinLnBrk="0" hangingPunct="1">
            <a:lnSpc>
              <a:spcPct val="100000"/>
            </a:lnSpc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dirty="0" smtClean="0">
              <a:latin typeface="Rockwell" pitchFamily="18" charset="0"/>
              <a:cs typeface="+mn-cs"/>
            </a:rPr>
            <a:t>(</a:t>
          </a:r>
          <a:r>
            <a:rPr lang="en-GB" sz="1600" b="1" dirty="0" err="1" smtClean="0">
              <a:latin typeface="Rockwell" pitchFamily="18" charset="0"/>
              <a:cs typeface="+mn-cs"/>
            </a:rPr>
            <a:t>i</a:t>
          </a:r>
          <a:r>
            <a:rPr lang="en-GB" sz="1600" b="1" dirty="0" smtClean="0">
              <a:latin typeface="Rockwell" pitchFamily="18" charset="0"/>
              <a:cs typeface="+mn-cs"/>
            </a:rPr>
            <a:t>)   Increased crude oil price from US$81.25pb to US$113.98pb</a:t>
          </a:r>
        </a:p>
        <a:p>
          <a:pPr marR="0" algn="l" eaLnBrk="1" fontAlgn="auto" latinLnBrk="0" hangingPunct="1">
            <a:lnSpc>
              <a:spcPct val="100000"/>
            </a:lnSpc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dirty="0" smtClean="0">
              <a:latin typeface="Rockwell" pitchFamily="18" charset="0"/>
              <a:cs typeface="+mn-cs"/>
            </a:rPr>
            <a:t>(ii)  Exchange rate movements</a:t>
          </a:r>
        </a:p>
        <a:p>
          <a:pPr marR="0" algn="l" eaLnBrk="1" fontAlgn="auto" latinLnBrk="0" hangingPunct="1">
            <a:lnSpc>
              <a:spcPct val="100000"/>
            </a:lnSpc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dirty="0" smtClean="0">
              <a:latin typeface="Rockwell" pitchFamily="18" charset="0"/>
              <a:cs typeface="+mn-cs"/>
            </a:rPr>
            <a:t>(iii) Larger Volume consumed (about 35 million litres per day)</a:t>
          </a:r>
        </a:p>
        <a:p>
          <a:pPr marR="0" algn="l" eaLnBrk="1" fontAlgn="auto" latinLnBrk="0" hangingPunct="1">
            <a:lnSpc>
              <a:spcPct val="100000"/>
            </a:lnSpc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dirty="0" smtClean="0">
              <a:latin typeface="Rockwell" pitchFamily="18" charset="0"/>
              <a:cs typeface="+mn-cs"/>
            </a:rPr>
            <a:t>(iv) N150bn of Kerosene carried over from 2009 and 2010</a:t>
          </a:r>
        </a:p>
      </dgm:t>
    </dgm:pt>
    <dgm:pt modelId="{26FBEC86-6E28-452C-B59D-DB24C39BB566}" type="parTrans" cxnId="{93CDAC3A-F2BF-4CD8-A7D9-5BA5EF5D0A2C}">
      <dgm:prSet/>
      <dgm:spPr/>
      <dgm:t>
        <a:bodyPr/>
        <a:lstStyle/>
        <a:p>
          <a:endParaRPr lang="en-US"/>
        </a:p>
      </dgm:t>
    </dgm:pt>
    <dgm:pt modelId="{3BD0DAD6-E37B-4425-B5C8-433FDC0907E6}" type="sibTrans" cxnId="{93CDAC3A-F2BF-4CD8-A7D9-5BA5EF5D0A2C}">
      <dgm:prSet/>
      <dgm:spPr/>
      <dgm:t>
        <a:bodyPr/>
        <a:lstStyle/>
        <a:p>
          <a:endParaRPr lang="en-US"/>
        </a:p>
      </dgm:t>
    </dgm:pt>
    <dgm:pt modelId="{D69AE115-1DD4-412A-903B-412DB3210CFE}" type="pres">
      <dgm:prSet presAssocID="{7FEDC08F-B246-4420-B2C5-950C2D3C19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94587-2791-464B-8587-4ADC30A95A73}" type="pres">
      <dgm:prSet presAssocID="{412FFB6B-9177-45F7-9A23-1CFDE44F361B}" presName="parentText" presStyleLbl="node1" presStyleIdx="0" presStyleCnt="2" custScaleY="48798" custLinFactY="-17130" custLinFactNeighborX="1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EDBAB-31D8-44FD-A98E-79BB7521FC15}" type="pres">
      <dgm:prSet presAssocID="{B3462427-052F-40EC-8881-C2A8D295A6F7}" presName="spacer" presStyleCnt="0"/>
      <dgm:spPr/>
      <dgm:t>
        <a:bodyPr/>
        <a:lstStyle/>
        <a:p>
          <a:endParaRPr lang="en-US"/>
        </a:p>
      </dgm:t>
    </dgm:pt>
    <dgm:pt modelId="{CCD6BEBF-2FBD-4ACD-82F4-EEE2B66E3FA3}" type="pres">
      <dgm:prSet presAssocID="{5A45A7D5-2D46-4A96-8A67-6F18EAB60EFE}" presName="parentText" presStyleLbl="node1" presStyleIdx="1" presStyleCnt="2" custScaleY="37726" custLinFactY="52549" custLinFactNeighborX="-7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B2368E-B041-4D2B-A269-B6ADF7E6DA40}" type="presOf" srcId="{7FEDC08F-B246-4420-B2C5-950C2D3C19B4}" destId="{D69AE115-1DD4-412A-903B-412DB3210CFE}" srcOrd="0" destOrd="0" presId="urn:microsoft.com/office/officeart/2005/8/layout/vList2"/>
    <dgm:cxn modelId="{CBA36B50-2600-44C1-BC4A-D27FB6637F34}" srcId="{7FEDC08F-B246-4420-B2C5-950C2D3C19B4}" destId="{412FFB6B-9177-45F7-9A23-1CFDE44F361B}" srcOrd="0" destOrd="0" parTransId="{8C5E675D-482F-48FE-A7A3-61D77955ADA3}" sibTransId="{B3462427-052F-40EC-8881-C2A8D295A6F7}"/>
    <dgm:cxn modelId="{93CDAC3A-F2BF-4CD8-A7D9-5BA5EF5D0A2C}" srcId="{7FEDC08F-B246-4420-B2C5-950C2D3C19B4}" destId="{5A45A7D5-2D46-4A96-8A67-6F18EAB60EFE}" srcOrd="1" destOrd="0" parTransId="{26FBEC86-6E28-452C-B59D-DB24C39BB566}" sibTransId="{3BD0DAD6-E37B-4425-B5C8-433FDC0907E6}"/>
    <dgm:cxn modelId="{89429CBF-736E-4420-BCCB-E4C7A8320C82}" type="presOf" srcId="{412FFB6B-9177-45F7-9A23-1CFDE44F361B}" destId="{D9794587-2791-464B-8587-4ADC30A95A73}" srcOrd="0" destOrd="0" presId="urn:microsoft.com/office/officeart/2005/8/layout/vList2"/>
    <dgm:cxn modelId="{1B479FE6-DA89-4A22-8A11-7FCE1BBA4D7F}" type="presOf" srcId="{5A45A7D5-2D46-4A96-8A67-6F18EAB60EFE}" destId="{CCD6BEBF-2FBD-4ACD-82F4-EEE2B66E3FA3}" srcOrd="0" destOrd="0" presId="urn:microsoft.com/office/officeart/2005/8/layout/vList2"/>
    <dgm:cxn modelId="{D03374B4-68D9-468F-8F2E-B9A1E1F36457}" type="presParOf" srcId="{D69AE115-1DD4-412A-903B-412DB3210CFE}" destId="{D9794587-2791-464B-8587-4ADC30A95A73}" srcOrd="0" destOrd="0" presId="urn:microsoft.com/office/officeart/2005/8/layout/vList2"/>
    <dgm:cxn modelId="{25234F3A-5957-4111-B20A-AE5CDD91C11D}" type="presParOf" srcId="{D69AE115-1DD4-412A-903B-412DB3210CFE}" destId="{5D1EDBAB-31D8-44FD-A98E-79BB7521FC15}" srcOrd="1" destOrd="0" presId="urn:microsoft.com/office/officeart/2005/8/layout/vList2"/>
    <dgm:cxn modelId="{53BAE551-32B3-4FA5-86C5-C275E59B7559}" type="presParOf" srcId="{D69AE115-1DD4-412A-903B-412DB3210CFE}" destId="{CCD6BEBF-2FBD-4ACD-82F4-EEE2B66E3F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1CB654-A92A-4B86-99D5-EEF8968B6006}" type="doc">
      <dgm:prSet loTypeId="urn:microsoft.com/office/officeart/2005/8/layout/vList4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E73AC-404B-4529-BD42-4DECC42F19FC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Rockwell" pitchFamily="18" charset="0"/>
            </a:rPr>
            <a:t>Decrease smuggling activities particularly to neighboring countries</a:t>
          </a:r>
        </a:p>
        <a:p>
          <a:r>
            <a:rPr lang="en-US" sz="1800" b="1" dirty="0" smtClean="0">
              <a:solidFill>
                <a:schemeClr val="tx1"/>
              </a:solidFill>
              <a:latin typeface="Rockwell" pitchFamily="18" charset="0"/>
            </a:rPr>
            <a:t>Reduce fraud and rent seeking behavior in the sector</a:t>
          </a:r>
          <a:endParaRPr lang="en-US" sz="1800" b="1" dirty="0">
            <a:solidFill>
              <a:schemeClr val="tx1"/>
            </a:solidFill>
            <a:latin typeface="Rockwell" pitchFamily="18" charset="0"/>
          </a:endParaRPr>
        </a:p>
      </dgm:t>
    </dgm:pt>
    <dgm:pt modelId="{B02E93A7-554C-487C-8C6A-3C7EB87CCB1F}" type="parTrans" cxnId="{E1485B04-C967-4839-8DAB-0B2AE596AE36}">
      <dgm:prSet/>
      <dgm:spPr/>
      <dgm:t>
        <a:bodyPr/>
        <a:lstStyle/>
        <a:p>
          <a:endParaRPr lang="en-US"/>
        </a:p>
      </dgm:t>
    </dgm:pt>
    <dgm:pt modelId="{48CAB1C2-4C11-4AFC-B494-64AA0DE322A9}" type="sibTrans" cxnId="{E1485B04-C967-4839-8DAB-0B2AE596AE36}">
      <dgm:prSet/>
      <dgm:spPr/>
      <dgm:t>
        <a:bodyPr/>
        <a:lstStyle/>
        <a:p>
          <a:endParaRPr lang="en-US"/>
        </a:p>
      </dgm:t>
    </dgm:pt>
    <dgm:pt modelId="{CA7B7D46-2648-460A-950B-7BE174C32EF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  <a:latin typeface="Rockwell" pitchFamily="18" charset="0"/>
            </a:rPr>
            <a:t>Present level of Subsidy is not sustainable!!!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 smtClean="0">
              <a:solidFill>
                <a:schemeClr val="tx1"/>
              </a:solidFill>
              <a:latin typeface="Rockwell" pitchFamily="18" charset="0"/>
            </a:rPr>
            <a:t>Does not reach intended beneficiaries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 smtClean="0">
              <a:solidFill>
                <a:schemeClr val="tx1"/>
              </a:solidFill>
              <a:latin typeface="Rockwell" pitchFamily="18" charset="0"/>
            </a:rPr>
            <a:t>Benefits mostly the rich</a:t>
          </a:r>
          <a:endParaRPr lang="en-US" sz="1800" b="1" dirty="0">
            <a:solidFill>
              <a:schemeClr val="tx1"/>
            </a:solidFill>
            <a:latin typeface="Rockwell" pitchFamily="18" charset="0"/>
          </a:endParaRPr>
        </a:p>
      </dgm:t>
    </dgm:pt>
    <dgm:pt modelId="{E7E78A00-C3F0-4197-8007-8EA08F42DB80}" type="parTrans" cxnId="{2808EDA2-0F0E-411A-943A-79E2C6E7D0AA}">
      <dgm:prSet/>
      <dgm:spPr/>
      <dgm:t>
        <a:bodyPr/>
        <a:lstStyle/>
        <a:p>
          <a:endParaRPr lang="en-US"/>
        </a:p>
      </dgm:t>
    </dgm:pt>
    <dgm:pt modelId="{A0F9888B-542D-4BBF-A9C2-969252D9F0C7}" type="sibTrans" cxnId="{2808EDA2-0F0E-411A-943A-79E2C6E7D0AA}">
      <dgm:prSet/>
      <dgm:spPr/>
      <dgm:t>
        <a:bodyPr/>
        <a:lstStyle/>
        <a:p>
          <a:endParaRPr lang="en-US"/>
        </a:p>
      </dgm:t>
    </dgm:pt>
    <dgm:pt modelId="{CA437B66-E355-475E-B63A-8CF34FDEB81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Rockwell" pitchFamily="18" charset="0"/>
            </a:rPr>
            <a:t>Lack of Investment Incentives</a:t>
          </a:r>
        </a:p>
        <a:p>
          <a:r>
            <a:rPr lang="en-US" b="1" dirty="0" smtClean="0">
              <a:solidFill>
                <a:schemeClr val="tx1"/>
              </a:solidFill>
              <a:latin typeface="Rockwell" pitchFamily="18" charset="0"/>
            </a:rPr>
            <a:t>20 refinery licenses already issued to private individuals/companies since 2000</a:t>
          </a:r>
        </a:p>
        <a:p>
          <a:r>
            <a:rPr lang="en-US" b="1" dirty="0" smtClean="0">
              <a:solidFill>
                <a:schemeClr val="tx1"/>
              </a:solidFill>
              <a:latin typeface="Rockwell" pitchFamily="18" charset="0"/>
            </a:rPr>
            <a:t>None has built a refinery yet because with the current  market structure, investors cannot even cover their costs</a:t>
          </a:r>
        </a:p>
      </dgm:t>
    </dgm:pt>
    <dgm:pt modelId="{D5AF9054-693A-4C5B-ABF6-4D33BEA68E24}" type="parTrans" cxnId="{A4E99246-5E3A-4FD7-99BA-03675DBB1870}">
      <dgm:prSet/>
      <dgm:spPr/>
      <dgm:t>
        <a:bodyPr/>
        <a:lstStyle/>
        <a:p>
          <a:endParaRPr lang="en-US"/>
        </a:p>
      </dgm:t>
    </dgm:pt>
    <dgm:pt modelId="{892C2060-BFAE-4C14-8983-3FBA73E33547}" type="sibTrans" cxnId="{A4E99246-5E3A-4FD7-99BA-03675DBB1870}">
      <dgm:prSet/>
      <dgm:spPr/>
      <dgm:t>
        <a:bodyPr/>
        <a:lstStyle/>
        <a:p>
          <a:endParaRPr lang="en-US"/>
        </a:p>
      </dgm:t>
    </dgm:pt>
    <dgm:pt modelId="{CADE864C-0A09-4637-8747-CA664E6FBA1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Rockwell" pitchFamily="18" charset="0"/>
              <a:cs typeface="+mn-cs"/>
            </a:rPr>
            <a:t>Revenue can be used for many other pressing social and infrastructural development projects in sectors like health, education, power supply and roads</a:t>
          </a:r>
          <a:r>
            <a:rPr lang="en-GB" dirty="0" smtClean="0">
              <a:solidFill>
                <a:schemeClr val="tx1"/>
              </a:solidFill>
              <a:latin typeface="Rockwell" pitchFamily="18" charset="0"/>
              <a:cs typeface="+mn-cs"/>
            </a:rPr>
            <a:t>.</a:t>
          </a:r>
        </a:p>
      </dgm:t>
    </dgm:pt>
    <dgm:pt modelId="{69C31BC1-A1C0-44DA-9992-77CE0EBD1F19}" type="parTrans" cxnId="{99CD4774-E040-419F-92AB-A3F1F827C02B}">
      <dgm:prSet/>
      <dgm:spPr/>
      <dgm:t>
        <a:bodyPr/>
        <a:lstStyle/>
        <a:p>
          <a:endParaRPr lang="en-US"/>
        </a:p>
      </dgm:t>
    </dgm:pt>
    <dgm:pt modelId="{AFFE4B72-417A-4817-B368-B2C723225185}" type="sibTrans" cxnId="{99CD4774-E040-419F-92AB-A3F1F827C02B}">
      <dgm:prSet/>
      <dgm:spPr/>
      <dgm:t>
        <a:bodyPr/>
        <a:lstStyle/>
        <a:p>
          <a:endParaRPr lang="en-US"/>
        </a:p>
      </dgm:t>
    </dgm:pt>
    <dgm:pt modelId="{B7087E9E-0000-4466-BF35-206CE026B3A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900" dirty="0">
            <a:solidFill>
              <a:schemeClr val="tx1"/>
            </a:solidFill>
          </a:endParaRPr>
        </a:p>
      </dgm:t>
    </dgm:pt>
    <dgm:pt modelId="{0C1FE4C7-A1F0-4397-A11C-D64E7441D9CE}" type="parTrans" cxnId="{C1E8E182-8888-4D2E-92C5-B8A1A307963F}">
      <dgm:prSet/>
      <dgm:spPr/>
      <dgm:t>
        <a:bodyPr/>
        <a:lstStyle/>
        <a:p>
          <a:endParaRPr lang="en-US"/>
        </a:p>
      </dgm:t>
    </dgm:pt>
    <dgm:pt modelId="{0616D4E1-1CAD-4179-A873-F11EAE10DD1F}" type="sibTrans" cxnId="{C1E8E182-8888-4D2E-92C5-B8A1A307963F}">
      <dgm:prSet/>
      <dgm:spPr/>
      <dgm:t>
        <a:bodyPr/>
        <a:lstStyle/>
        <a:p>
          <a:endParaRPr lang="en-US"/>
        </a:p>
      </dgm:t>
    </dgm:pt>
    <dgm:pt modelId="{640D2839-1535-4862-95C0-7B1433142B13}" type="pres">
      <dgm:prSet presAssocID="{0F1CB654-A92A-4B86-99D5-EEF8968B60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CA2BA-CF13-4704-A47C-D9DA6C8F9AD1}" type="pres">
      <dgm:prSet presAssocID="{CA437B66-E355-475E-B63A-8CF34FDEB818}" presName="comp" presStyleCnt="0"/>
      <dgm:spPr/>
    </dgm:pt>
    <dgm:pt modelId="{076E9400-C28B-4B30-8625-C3A1914CD9E2}" type="pres">
      <dgm:prSet presAssocID="{CA437B66-E355-475E-B63A-8CF34FDEB818}" presName="box" presStyleLbl="node1" presStyleIdx="0" presStyleCnt="4" custScaleY="154110" custLinFactY="200000" custLinFactNeighborX="1876" custLinFactNeighborY="233294"/>
      <dgm:spPr/>
      <dgm:t>
        <a:bodyPr/>
        <a:lstStyle/>
        <a:p>
          <a:endParaRPr lang="en-US"/>
        </a:p>
      </dgm:t>
    </dgm:pt>
    <dgm:pt modelId="{B06D2473-ED3E-453C-AA5A-82DB32AAF8CC}" type="pres">
      <dgm:prSet presAssocID="{CA437B66-E355-475E-B63A-8CF34FDEB818}" presName="img" presStyleLbl="fgImgPlace1" presStyleIdx="0" presStyleCnt="4" custScaleY="154897" custLinFactY="200000" custLinFactNeighborX="-798" custLinFactNeighborY="2701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0514A6-8256-40FB-8D73-C870BC15D753}" type="pres">
      <dgm:prSet presAssocID="{CA437B66-E355-475E-B63A-8CF34FDEB81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64223-C369-4A84-B70F-8FFA45094D8C}" type="pres">
      <dgm:prSet presAssocID="{892C2060-BFAE-4C14-8983-3FBA73E33547}" presName="spacer" presStyleCnt="0"/>
      <dgm:spPr/>
    </dgm:pt>
    <dgm:pt modelId="{B241CE67-31D1-4C24-A9CA-A08908A1935C}" type="pres">
      <dgm:prSet presAssocID="{517E73AC-404B-4529-BD42-4DECC42F19FC}" presName="comp" presStyleCnt="0"/>
      <dgm:spPr/>
    </dgm:pt>
    <dgm:pt modelId="{32BF9981-9444-463E-BB37-3B042BE09A9B}" type="pres">
      <dgm:prSet presAssocID="{517E73AC-404B-4529-BD42-4DECC42F19FC}" presName="box" presStyleLbl="node1" presStyleIdx="1" presStyleCnt="4" custScaleY="116192" custLinFactNeighborX="124" custLinFactNeighborY="-31500"/>
      <dgm:spPr/>
      <dgm:t>
        <a:bodyPr/>
        <a:lstStyle/>
        <a:p>
          <a:endParaRPr lang="en-US"/>
        </a:p>
      </dgm:t>
    </dgm:pt>
    <dgm:pt modelId="{72B0655B-5586-482E-81B3-356A34C6CFE2}" type="pres">
      <dgm:prSet presAssocID="{517E73AC-404B-4529-BD42-4DECC42F19FC}" presName="img" presStyleLbl="fgImgPlace1" presStyleIdx="1" presStyleCnt="4" custScaleY="115673" custLinFactNeighborX="-595" custLinFactNeighborY="-444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24D9AF-8DB8-4268-B0B0-EF31ABC0E014}" type="pres">
      <dgm:prSet presAssocID="{517E73AC-404B-4529-BD42-4DECC42F19F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152C4-3F40-4002-A524-75F7893535B8}" type="pres">
      <dgm:prSet presAssocID="{48CAB1C2-4C11-4AFC-B494-64AA0DE322A9}" presName="spacer" presStyleCnt="0"/>
      <dgm:spPr/>
    </dgm:pt>
    <dgm:pt modelId="{AF07D007-0686-4F51-B8CD-88ED05881D69}" type="pres">
      <dgm:prSet presAssocID="{CA7B7D46-2648-460A-950B-7BE174C32EF1}" presName="comp" presStyleCnt="0"/>
      <dgm:spPr/>
    </dgm:pt>
    <dgm:pt modelId="{DB5E6383-ACDA-423F-8248-AEE55B87088D}" type="pres">
      <dgm:prSet presAssocID="{CA7B7D46-2648-460A-950B-7BE174C32EF1}" presName="box" presStyleLbl="node1" presStyleIdx="2" presStyleCnt="4" custScaleY="119281" custLinFactY="-100000" custLinFactNeighborX="985" custLinFactNeighborY="-182778"/>
      <dgm:spPr/>
      <dgm:t>
        <a:bodyPr/>
        <a:lstStyle/>
        <a:p>
          <a:endParaRPr lang="en-US"/>
        </a:p>
      </dgm:t>
    </dgm:pt>
    <dgm:pt modelId="{5DA9EBF2-3FE8-480B-A430-8D13AAE66C5B}" type="pres">
      <dgm:prSet presAssocID="{CA7B7D46-2648-460A-950B-7BE174C32EF1}" presName="img" presStyleLbl="fgImgPlace1" presStyleIdx="2" presStyleCnt="4" custScaleY="122717" custLinFactY="-156568" custLinFactNeighborX="-798" custLinFactNeighborY="-2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2B6E5BC-F4C4-46A1-866A-8CDBB98919EF}" type="pres">
      <dgm:prSet presAssocID="{CA7B7D46-2648-460A-950B-7BE174C32EF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3C10F-52D5-4AFE-8739-2F89C150A03F}" type="pres">
      <dgm:prSet presAssocID="{A0F9888B-542D-4BBF-A9C2-969252D9F0C7}" presName="spacer" presStyleCnt="0"/>
      <dgm:spPr/>
    </dgm:pt>
    <dgm:pt modelId="{E201AEAA-5399-4413-AEA8-1E837BF81A67}" type="pres">
      <dgm:prSet presAssocID="{CADE864C-0A09-4637-8747-CA664E6FBA1B}" presName="comp" presStyleCnt="0"/>
      <dgm:spPr/>
    </dgm:pt>
    <dgm:pt modelId="{6E2CC8C5-ADD0-4576-8DC6-96F0C0AF4F73}" type="pres">
      <dgm:prSet presAssocID="{CADE864C-0A09-4637-8747-CA664E6FBA1B}" presName="box" presStyleLbl="node1" presStyleIdx="3" presStyleCnt="4" custScaleY="118370" custLinFactY="-65598" custLinFactNeighborX="124" custLinFactNeighborY="-100000"/>
      <dgm:spPr/>
      <dgm:t>
        <a:bodyPr/>
        <a:lstStyle/>
        <a:p>
          <a:endParaRPr lang="en-US"/>
        </a:p>
      </dgm:t>
    </dgm:pt>
    <dgm:pt modelId="{A01C5152-C809-462A-BABA-FA769BCE214C}" type="pres">
      <dgm:prSet presAssocID="{CADE864C-0A09-4637-8747-CA664E6FBA1B}" presName="img" presStyleLbl="fgImgPlace1" presStyleIdx="3" presStyleCnt="4" custScaleY="124167" custLinFactY="-100000" custLinFactNeighborX="-798" custLinFactNeighborY="-10382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67D852E-2303-43B9-B50F-EA7759311342}" type="pres">
      <dgm:prSet presAssocID="{CADE864C-0A09-4637-8747-CA664E6FBA1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169CC0-74E0-46D0-8460-CA556034ECEC}" type="presOf" srcId="{CA437B66-E355-475E-B63A-8CF34FDEB818}" destId="{076E9400-C28B-4B30-8625-C3A1914CD9E2}" srcOrd="0" destOrd="0" presId="urn:microsoft.com/office/officeart/2005/8/layout/vList4#10"/>
    <dgm:cxn modelId="{02A54C11-2E21-465D-929E-B50C29874FA8}" type="presOf" srcId="{CA437B66-E355-475E-B63A-8CF34FDEB818}" destId="{6D0514A6-8256-40FB-8D73-C870BC15D753}" srcOrd="1" destOrd="0" presId="urn:microsoft.com/office/officeart/2005/8/layout/vList4#10"/>
    <dgm:cxn modelId="{40F8D72F-88F7-42C6-87DC-A6552A3D0210}" type="presOf" srcId="{517E73AC-404B-4529-BD42-4DECC42F19FC}" destId="{32BF9981-9444-463E-BB37-3B042BE09A9B}" srcOrd="0" destOrd="0" presId="urn:microsoft.com/office/officeart/2005/8/layout/vList4#10"/>
    <dgm:cxn modelId="{C1E8E182-8888-4D2E-92C5-B8A1A307963F}" srcId="{CA7B7D46-2648-460A-950B-7BE174C32EF1}" destId="{B7087E9E-0000-4466-BF35-206CE026B3A2}" srcOrd="0" destOrd="0" parTransId="{0C1FE4C7-A1F0-4397-A11C-D64E7441D9CE}" sibTransId="{0616D4E1-1CAD-4179-A873-F11EAE10DD1F}"/>
    <dgm:cxn modelId="{28BB6315-EAE8-450F-8CFA-65DA9410A68F}" type="presOf" srcId="{CA7B7D46-2648-460A-950B-7BE174C32EF1}" destId="{82B6E5BC-F4C4-46A1-866A-8CDBB98919EF}" srcOrd="1" destOrd="0" presId="urn:microsoft.com/office/officeart/2005/8/layout/vList4#10"/>
    <dgm:cxn modelId="{C18808EC-E9BC-43DD-AF1B-6C2CA10E2D35}" type="presOf" srcId="{CADE864C-0A09-4637-8747-CA664E6FBA1B}" destId="{6E2CC8C5-ADD0-4576-8DC6-96F0C0AF4F73}" srcOrd="0" destOrd="0" presId="urn:microsoft.com/office/officeart/2005/8/layout/vList4#10"/>
    <dgm:cxn modelId="{6CC06AEA-4247-4D50-90B1-E67DB98281F2}" type="presOf" srcId="{B7087E9E-0000-4466-BF35-206CE026B3A2}" destId="{82B6E5BC-F4C4-46A1-866A-8CDBB98919EF}" srcOrd="1" destOrd="1" presId="urn:microsoft.com/office/officeart/2005/8/layout/vList4#10"/>
    <dgm:cxn modelId="{51929BFF-02AB-41A0-B1D9-D2123634A7CA}" type="presOf" srcId="{B7087E9E-0000-4466-BF35-206CE026B3A2}" destId="{DB5E6383-ACDA-423F-8248-AEE55B87088D}" srcOrd="0" destOrd="1" presId="urn:microsoft.com/office/officeart/2005/8/layout/vList4#10"/>
    <dgm:cxn modelId="{A621BBAE-A521-418B-A66D-D3813F397AA2}" type="presOf" srcId="{CADE864C-0A09-4637-8747-CA664E6FBA1B}" destId="{667D852E-2303-43B9-B50F-EA7759311342}" srcOrd="1" destOrd="0" presId="urn:microsoft.com/office/officeart/2005/8/layout/vList4#10"/>
    <dgm:cxn modelId="{E888EC39-5AF6-4A8E-81BD-E8D8B22994A8}" type="presOf" srcId="{0F1CB654-A92A-4B86-99D5-EEF8968B6006}" destId="{640D2839-1535-4862-95C0-7B1433142B13}" srcOrd="0" destOrd="0" presId="urn:microsoft.com/office/officeart/2005/8/layout/vList4#10"/>
    <dgm:cxn modelId="{49B5DBED-5359-446A-85DE-0B82A8037A45}" type="presOf" srcId="{CA7B7D46-2648-460A-950B-7BE174C32EF1}" destId="{DB5E6383-ACDA-423F-8248-AEE55B87088D}" srcOrd="0" destOrd="0" presId="urn:microsoft.com/office/officeart/2005/8/layout/vList4#10"/>
    <dgm:cxn modelId="{A4E99246-5E3A-4FD7-99BA-03675DBB1870}" srcId="{0F1CB654-A92A-4B86-99D5-EEF8968B6006}" destId="{CA437B66-E355-475E-B63A-8CF34FDEB818}" srcOrd="0" destOrd="0" parTransId="{D5AF9054-693A-4C5B-ABF6-4D33BEA68E24}" sibTransId="{892C2060-BFAE-4C14-8983-3FBA73E33547}"/>
    <dgm:cxn modelId="{E1485B04-C967-4839-8DAB-0B2AE596AE36}" srcId="{0F1CB654-A92A-4B86-99D5-EEF8968B6006}" destId="{517E73AC-404B-4529-BD42-4DECC42F19FC}" srcOrd="1" destOrd="0" parTransId="{B02E93A7-554C-487C-8C6A-3C7EB87CCB1F}" sibTransId="{48CAB1C2-4C11-4AFC-B494-64AA0DE322A9}"/>
    <dgm:cxn modelId="{2808EDA2-0F0E-411A-943A-79E2C6E7D0AA}" srcId="{0F1CB654-A92A-4B86-99D5-EEF8968B6006}" destId="{CA7B7D46-2648-460A-950B-7BE174C32EF1}" srcOrd="2" destOrd="0" parTransId="{E7E78A00-C3F0-4197-8007-8EA08F42DB80}" sibTransId="{A0F9888B-542D-4BBF-A9C2-969252D9F0C7}"/>
    <dgm:cxn modelId="{BF4E4B55-2971-4B4C-AB0D-02EB0AD72FC8}" type="presOf" srcId="{517E73AC-404B-4529-BD42-4DECC42F19FC}" destId="{1B24D9AF-8DB8-4268-B0B0-EF31ABC0E014}" srcOrd="1" destOrd="0" presId="urn:microsoft.com/office/officeart/2005/8/layout/vList4#10"/>
    <dgm:cxn modelId="{99CD4774-E040-419F-92AB-A3F1F827C02B}" srcId="{0F1CB654-A92A-4B86-99D5-EEF8968B6006}" destId="{CADE864C-0A09-4637-8747-CA664E6FBA1B}" srcOrd="3" destOrd="0" parTransId="{69C31BC1-A1C0-44DA-9992-77CE0EBD1F19}" sibTransId="{AFFE4B72-417A-4817-B368-B2C723225185}"/>
    <dgm:cxn modelId="{F04C466D-2033-47EE-B649-F7FC2AE0BECC}" type="presParOf" srcId="{640D2839-1535-4862-95C0-7B1433142B13}" destId="{A85CA2BA-CF13-4704-A47C-D9DA6C8F9AD1}" srcOrd="0" destOrd="0" presId="urn:microsoft.com/office/officeart/2005/8/layout/vList4#10"/>
    <dgm:cxn modelId="{6F91F6EA-DDF3-4344-8A86-C39CECFAFB57}" type="presParOf" srcId="{A85CA2BA-CF13-4704-A47C-D9DA6C8F9AD1}" destId="{076E9400-C28B-4B30-8625-C3A1914CD9E2}" srcOrd="0" destOrd="0" presId="urn:microsoft.com/office/officeart/2005/8/layout/vList4#10"/>
    <dgm:cxn modelId="{D950782F-7001-4597-85C4-EEAA3CB28C34}" type="presParOf" srcId="{A85CA2BA-CF13-4704-A47C-D9DA6C8F9AD1}" destId="{B06D2473-ED3E-453C-AA5A-82DB32AAF8CC}" srcOrd="1" destOrd="0" presId="urn:microsoft.com/office/officeart/2005/8/layout/vList4#10"/>
    <dgm:cxn modelId="{16CA429F-B96B-40BB-ACD5-43B7DCC1EDE8}" type="presParOf" srcId="{A85CA2BA-CF13-4704-A47C-D9DA6C8F9AD1}" destId="{6D0514A6-8256-40FB-8D73-C870BC15D753}" srcOrd="2" destOrd="0" presId="urn:microsoft.com/office/officeart/2005/8/layout/vList4#10"/>
    <dgm:cxn modelId="{30438D00-CF8B-465C-9396-DBB19034A39A}" type="presParOf" srcId="{640D2839-1535-4862-95C0-7B1433142B13}" destId="{93964223-C369-4A84-B70F-8FFA45094D8C}" srcOrd="1" destOrd="0" presId="urn:microsoft.com/office/officeart/2005/8/layout/vList4#10"/>
    <dgm:cxn modelId="{AE9D0459-E656-4CB8-969C-B798A3A1785F}" type="presParOf" srcId="{640D2839-1535-4862-95C0-7B1433142B13}" destId="{B241CE67-31D1-4C24-A9CA-A08908A1935C}" srcOrd="2" destOrd="0" presId="urn:microsoft.com/office/officeart/2005/8/layout/vList4#10"/>
    <dgm:cxn modelId="{99E2C351-A214-47A7-9E83-44C9636A8950}" type="presParOf" srcId="{B241CE67-31D1-4C24-A9CA-A08908A1935C}" destId="{32BF9981-9444-463E-BB37-3B042BE09A9B}" srcOrd="0" destOrd="0" presId="urn:microsoft.com/office/officeart/2005/8/layout/vList4#10"/>
    <dgm:cxn modelId="{9EB7ED22-2677-4ED6-82C3-B8F37C577C59}" type="presParOf" srcId="{B241CE67-31D1-4C24-A9CA-A08908A1935C}" destId="{72B0655B-5586-482E-81B3-356A34C6CFE2}" srcOrd="1" destOrd="0" presId="urn:microsoft.com/office/officeart/2005/8/layout/vList4#10"/>
    <dgm:cxn modelId="{863F6EA4-92C4-43B7-9FE1-4D08C78B1303}" type="presParOf" srcId="{B241CE67-31D1-4C24-A9CA-A08908A1935C}" destId="{1B24D9AF-8DB8-4268-B0B0-EF31ABC0E014}" srcOrd="2" destOrd="0" presId="urn:microsoft.com/office/officeart/2005/8/layout/vList4#10"/>
    <dgm:cxn modelId="{E89F4EDC-8F39-458C-AD53-000268B1148D}" type="presParOf" srcId="{640D2839-1535-4862-95C0-7B1433142B13}" destId="{A69152C4-3F40-4002-A524-75F7893535B8}" srcOrd="3" destOrd="0" presId="urn:microsoft.com/office/officeart/2005/8/layout/vList4#10"/>
    <dgm:cxn modelId="{9C751BFA-6D08-4363-9ED1-55130CA632BA}" type="presParOf" srcId="{640D2839-1535-4862-95C0-7B1433142B13}" destId="{AF07D007-0686-4F51-B8CD-88ED05881D69}" srcOrd="4" destOrd="0" presId="urn:microsoft.com/office/officeart/2005/8/layout/vList4#10"/>
    <dgm:cxn modelId="{D46EBD25-C3B3-416C-A413-FBF7662076BF}" type="presParOf" srcId="{AF07D007-0686-4F51-B8CD-88ED05881D69}" destId="{DB5E6383-ACDA-423F-8248-AEE55B87088D}" srcOrd="0" destOrd="0" presId="urn:microsoft.com/office/officeart/2005/8/layout/vList4#10"/>
    <dgm:cxn modelId="{3A4A877F-C62C-4FE5-A1D8-9D45997E592E}" type="presParOf" srcId="{AF07D007-0686-4F51-B8CD-88ED05881D69}" destId="{5DA9EBF2-3FE8-480B-A430-8D13AAE66C5B}" srcOrd="1" destOrd="0" presId="urn:microsoft.com/office/officeart/2005/8/layout/vList4#10"/>
    <dgm:cxn modelId="{83D53745-BE04-4C09-A97A-E16D5F3019E3}" type="presParOf" srcId="{AF07D007-0686-4F51-B8CD-88ED05881D69}" destId="{82B6E5BC-F4C4-46A1-866A-8CDBB98919EF}" srcOrd="2" destOrd="0" presId="urn:microsoft.com/office/officeart/2005/8/layout/vList4#10"/>
    <dgm:cxn modelId="{54B346D7-994B-4ECF-AA7B-D5EEB6B5243B}" type="presParOf" srcId="{640D2839-1535-4862-95C0-7B1433142B13}" destId="{6233C10F-52D5-4AFE-8739-2F89C150A03F}" srcOrd="5" destOrd="0" presId="urn:microsoft.com/office/officeart/2005/8/layout/vList4#10"/>
    <dgm:cxn modelId="{45F20920-C121-4EF1-85E0-5936A2BCB981}" type="presParOf" srcId="{640D2839-1535-4862-95C0-7B1433142B13}" destId="{E201AEAA-5399-4413-AEA8-1E837BF81A67}" srcOrd="6" destOrd="0" presId="urn:microsoft.com/office/officeart/2005/8/layout/vList4#10"/>
    <dgm:cxn modelId="{6AE68E6B-06F1-4740-9879-49E791D02ADC}" type="presParOf" srcId="{E201AEAA-5399-4413-AEA8-1E837BF81A67}" destId="{6E2CC8C5-ADD0-4576-8DC6-96F0C0AF4F73}" srcOrd="0" destOrd="0" presId="urn:microsoft.com/office/officeart/2005/8/layout/vList4#10"/>
    <dgm:cxn modelId="{76A1BB83-3A8E-4B7D-B3CC-156953C5C962}" type="presParOf" srcId="{E201AEAA-5399-4413-AEA8-1E837BF81A67}" destId="{A01C5152-C809-462A-BABA-FA769BCE214C}" srcOrd="1" destOrd="0" presId="urn:microsoft.com/office/officeart/2005/8/layout/vList4#10"/>
    <dgm:cxn modelId="{3303CDF2-9E03-4110-A910-4244F8445D12}" type="presParOf" srcId="{E201AEAA-5399-4413-AEA8-1E837BF81A67}" destId="{667D852E-2303-43B9-B50F-EA7759311342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44D861-F140-4D20-8993-EE11F37BBF2A}" type="doc">
      <dgm:prSet loTypeId="urn:microsoft.com/office/officeart/2005/8/layout/hList7#19" loCatId="list" qsTypeId="urn:microsoft.com/office/officeart/2005/8/quickstyle/simple1" qsCatId="simple" csTypeId="urn:microsoft.com/office/officeart/2005/8/colors/accent1_2" csCatId="accent1" phldr="1"/>
      <dgm:spPr/>
    </dgm:pt>
    <dgm:pt modelId="{769B6FF7-BD23-42AC-B35A-B2534D24AFF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2000" dirty="0" smtClean="0">
            <a:solidFill>
              <a:schemeClr val="tx1"/>
            </a:solidFill>
            <a:latin typeface="Rockwell" pitchFamily="18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The Rich &amp; Middle Class</a:t>
          </a:r>
        </a:p>
        <a:p>
          <a:r>
            <a:rPr lang="en-US" sz="1600" dirty="0" smtClean="0">
              <a:solidFill>
                <a:schemeClr val="tx1"/>
              </a:solidFill>
              <a:latin typeface="Rockwell" pitchFamily="18" charset="0"/>
            </a:rPr>
            <a:t>- A motorcycle owner uses about 20 </a:t>
          </a:r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litres</a:t>
          </a:r>
          <a:r>
            <a:rPr lang="en-US" sz="1600" dirty="0" smtClean="0">
              <a:solidFill>
                <a:schemeClr val="tx1"/>
              </a:solidFill>
              <a:latin typeface="Rockwell" pitchFamily="18" charset="0"/>
            </a:rPr>
            <a:t>/week compared to 60 l for a small car owner</a:t>
          </a:r>
        </a:p>
        <a:p>
          <a:r>
            <a:rPr lang="en-US" sz="1600" dirty="0" smtClean="0">
              <a:solidFill>
                <a:schemeClr val="tx1"/>
              </a:solidFill>
              <a:latin typeface="Rockwell" pitchFamily="18" charset="0"/>
            </a:rPr>
            <a:t>- Others take buses, taxis &amp; </a:t>
          </a:r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okodas</a:t>
          </a:r>
          <a:r>
            <a:rPr lang="en-US" sz="1600" dirty="0" smtClean="0">
              <a:solidFill>
                <a:schemeClr val="tx1"/>
              </a:solidFill>
              <a:latin typeface="Rockwell" pitchFamily="18" charset="0"/>
            </a:rPr>
            <a:t> and their subsidy level is low</a:t>
          </a:r>
          <a:endParaRPr lang="en-US" sz="1400" dirty="0" smtClean="0">
            <a:solidFill>
              <a:schemeClr val="tx1"/>
            </a:solidFill>
            <a:latin typeface="Rockwell" pitchFamily="18" charset="0"/>
          </a:endParaRPr>
        </a:p>
      </dgm:t>
    </dgm:pt>
    <dgm:pt modelId="{9E31E793-4705-4249-8E82-F0B485187484}" type="parTrans" cxnId="{D9FFD571-D0F4-47C6-96CB-ABC063C28C28}">
      <dgm:prSet/>
      <dgm:spPr/>
      <dgm:t>
        <a:bodyPr/>
        <a:lstStyle/>
        <a:p>
          <a:endParaRPr lang="en-US"/>
        </a:p>
      </dgm:t>
    </dgm:pt>
    <dgm:pt modelId="{CB18BAD3-6371-43A9-AE79-ABB971545D48}" type="sibTrans" cxnId="{D9FFD571-D0F4-47C6-96CB-ABC063C28C28}">
      <dgm:prSet/>
      <dgm:spPr/>
      <dgm:t>
        <a:bodyPr/>
        <a:lstStyle/>
        <a:p>
          <a:endParaRPr lang="en-US"/>
        </a:p>
      </dgm:t>
    </dgm:pt>
    <dgm:pt modelId="{715B5AE7-048C-4DFA-95B2-3DB1DBF3864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Neighboring Countries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20491F1A-3EE5-49EF-8C43-4E6D0E6896CB}" type="parTrans" cxnId="{B093C88D-7CEA-450B-8096-5B634BC16DF7}">
      <dgm:prSet/>
      <dgm:spPr/>
      <dgm:t>
        <a:bodyPr/>
        <a:lstStyle/>
        <a:p>
          <a:endParaRPr lang="en-US"/>
        </a:p>
      </dgm:t>
    </dgm:pt>
    <dgm:pt modelId="{4CBDAD3C-44C7-4CA5-97DD-465973D69420}" type="sibTrans" cxnId="{B093C88D-7CEA-450B-8096-5B634BC16DF7}">
      <dgm:prSet/>
      <dgm:spPr/>
      <dgm:t>
        <a:bodyPr/>
        <a:lstStyle/>
        <a:p>
          <a:endParaRPr lang="en-US"/>
        </a:p>
      </dgm:t>
    </dgm:pt>
    <dgm:pt modelId="{089AFFE0-937F-411D-AEAE-65230D8B466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Smugglers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F213FEA9-063B-4CDF-8144-FE96D9183A10}" type="parTrans" cxnId="{A6F155D2-3A8C-4457-82C2-85819B933A91}">
      <dgm:prSet/>
      <dgm:spPr/>
      <dgm:t>
        <a:bodyPr/>
        <a:lstStyle/>
        <a:p>
          <a:endParaRPr lang="en-US"/>
        </a:p>
      </dgm:t>
    </dgm:pt>
    <dgm:pt modelId="{51D745CE-3E21-49F4-AB0A-FE5107CBF012}" type="sibTrans" cxnId="{A6F155D2-3A8C-4457-82C2-85819B933A91}">
      <dgm:prSet/>
      <dgm:spPr/>
      <dgm:t>
        <a:bodyPr/>
        <a:lstStyle/>
        <a:p>
          <a:endParaRPr lang="en-US"/>
        </a:p>
      </dgm:t>
    </dgm:pt>
    <dgm:pt modelId="{240FEB7A-157D-4EDF-94D8-5BC1C9F890B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Normal profit accruing to Independent Marketers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3186244D-D3A6-4187-8107-9C52CB1C3954}" type="parTrans" cxnId="{B17AD9FF-CD15-4B84-8BE7-88F64163DBF2}">
      <dgm:prSet/>
      <dgm:spPr/>
      <dgm:t>
        <a:bodyPr/>
        <a:lstStyle/>
        <a:p>
          <a:endParaRPr lang="en-US"/>
        </a:p>
      </dgm:t>
    </dgm:pt>
    <dgm:pt modelId="{B0AF23FE-FCBB-4660-9BE5-95A5FB268955}" type="sibTrans" cxnId="{B17AD9FF-CD15-4B84-8BE7-88F64163DBF2}">
      <dgm:prSet/>
      <dgm:spPr/>
      <dgm:t>
        <a:bodyPr/>
        <a:lstStyle/>
        <a:p>
          <a:endParaRPr lang="en-US"/>
        </a:p>
      </dgm:t>
    </dgm:pt>
    <dgm:pt modelId="{2072FE0C-38ED-4E7D-9538-64391340D8B6}" type="pres">
      <dgm:prSet presAssocID="{D444D861-F140-4D20-8993-EE11F37BBF2A}" presName="Name0" presStyleCnt="0">
        <dgm:presLayoutVars>
          <dgm:dir/>
          <dgm:resizeHandles val="exact"/>
        </dgm:presLayoutVars>
      </dgm:prSet>
      <dgm:spPr/>
    </dgm:pt>
    <dgm:pt modelId="{42470806-545F-485F-998F-DB98B0680F40}" type="pres">
      <dgm:prSet presAssocID="{D444D861-F140-4D20-8993-EE11F37BBF2A}" presName="fgShape" presStyleLbl="fgShp" presStyleIdx="0" presStyleCnt="1" custLinFactNeighborX="544" custLinFactNeighborY="33861"/>
      <dgm:spPr>
        <a:solidFill>
          <a:schemeClr val="accent2">
            <a:lumMod val="40000"/>
            <a:lumOff val="60000"/>
          </a:schemeClr>
        </a:solidFill>
      </dgm:spPr>
    </dgm:pt>
    <dgm:pt modelId="{5A24423D-5290-4394-9397-78601E00B4B2}" type="pres">
      <dgm:prSet presAssocID="{D444D861-F140-4D20-8993-EE11F37BBF2A}" presName="linComp" presStyleCnt="0"/>
      <dgm:spPr/>
    </dgm:pt>
    <dgm:pt modelId="{3D4A119E-9D4F-4AAB-A973-15F6BFC25AC4}" type="pres">
      <dgm:prSet presAssocID="{769B6FF7-BD23-42AC-B35A-B2534D24AFF2}" presName="compNode" presStyleCnt="0"/>
      <dgm:spPr/>
    </dgm:pt>
    <dgm:pt modelId="{CD514F36-04FC-4CF8-A0AF-8888F4CA56F0}" type="pres">
      <dgm:prSet presAssocID="{769B6FF7-BD23-42AC-B35A-B2534D24AFF2}" presName="bkgdShape" presStyleLbl="node1" presStyleIdx="0" presStyleCnt="4"/>
      <dgm:spPr/>
      <dgm:t>
        <a:bodyPr/>
        <a:lstStyle/>
        <a:p>
          <a:endParaRPr lang="en-US"/>
        </a:p>
      </dgm:t>
    </dgm:pt>
    <dgm:pt modelId="{53680289-09A3-400B-8FE5-5390CA25C7BC}" type="pres">
      <dgm:prSet presAssocID="{769B6FF7-BD23-42AC-B35A-B2534D24AFF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D409D-C4D8-4994-9C9D-ACDB4845560A}" type="pres">
      <dgm:prSet presAssocID="{769B6FF7-BD23-42AC-B35A-B2534D24AFF2}" presName="invisiNode" presStyleLbl="node1" presStyleIdx="0" presStyleCnt="4"/>
      <dgm:spPr/>
    </dgm:pt>
    <dgm:pt modelId="{83ECBD71-5175-403D-837E-5548257B7C58}" type="pres">
      <dgm:prSet presAssocID="{769B6FF7-BD23-42AC-B35A-B2534D24AFF2}" presName="imagNode" presStyleLbl="fgImgPlace1" presStyleIdx="0" presStyleCnt="4" custLinFactNeighborX="1158" custLinFactNeighborY="-98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7BAD1B-52B8-4EDD-A796-B6444F88F3E6}" type="pres">
      <dgm:prSet presAssocID="{CB18BAD3-6371-43A9-AE79-ABB971545D4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578A13-26D8-444B-9FC7-4F4D16D1E85B}" type="pres">
      <dgm:prSet presAssocID="{715B5AE7-048C-4DFA-95B2-3DB1DBF3864D}" presName="compNode" presStyleCnt="0"/>
      <dgm:spPr/>
    </dgm:pt>
    <dgm:pt modelId="{29C4E0F2-4905-4E9C-BCD7-28B3A181FFAB}" type="pres">
      <dgm:prSet presAssocID="{715B5AE7-048C-4DFA-95B2-3DB1DBF3864D}" presName="bkgdShape" presStyleLbl="node1" presStyleIdx="1" presStyleCnt="4" custScaleX="90878"/>
      <dgm:spPr/>
      <dgm:t>
        <a:bodyPr/>
        <a:lstStyle/>
        <a:p>
          <a:endParaRPr lang="en-US"/>
        </a:p>
      </dgm:t>
    </dgm:pt>
    <dgm:pt modelId="{13E0E165-BD2B-49AF-9A6B-3A1A299D671E}" type="pres">
      <dgm:prSet presAssocID="{715B5AE7-048C-4DFA-95B2-3DB1DBF3864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BB8B-AE0C-4A0F-AA3B-E441B482600B}" type="pres">
      <dgm:prSet presAssocID="{715B5AE7-048C-4DFA-95B2-3DB1DBF3864D}" presName="invisiNode" presStyleLbl="node1" presStyleIdx="1" presStyleCnt="4"/>
      <dgm:spPr/>
    </dgm:pt>
    <dgm:pt modelId="{3458031D-0BA7-4336-A7A4-0F6B2922231A}" type="pres">
      <dgm:prSet presAssocID="{715B5AE7-048C-4DFA-95B2-3DB1DBF3864D}" presName="imagNode" presStyleLbl="fgImgPlace1" presStyleIdx="1" presStyleCnt="4" custLinFactNeighborX="-1444" custLinFactNeighborY="-98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1598E6-9A71-41ED-90CC-4A60A0364E8F}" type="pres">
      <dgm:prSet presAssocID="{4CBDAD3C-44C7-4CA5-97DD-465973D6942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FD886A-A19F-4ECD-8785-378537DB829A}" type="pres">
      <dgm:prSet presAssocID="{240FEB7A-157D-4EDF-94D8-5BC1C9F890B5}" presName="compNode" presStyleCnt="0"/>
      <dgm:spPr/>
    </dgm:pt>
    <dgm:pt modelId="{B23C8A8D-6441-4706-8C8E-E05BEE9F5B30}" type="pres">
      <dgm:prSet presAssocID="{240FEB7A-157D-4EDF-94D8-5BC1C9F890B5}" presName="bkgdShape" presStyleLbl="node1" presStyleIdx="2" presStyleCnt="4" custScaleX="88316"/>
      <dgm:spPr/>
      <dgm:t>
        <a:bodyPr/>
        <a:lstStyle/>
        <a:p>
          <a:endParaRPr lang="en-US"/>
        </a:p>
      </dgm:t>
    </dgm:pt>
    <dgm:pt modelId="{05171B0F-9941-4A2E-924E-6EC2F5120BAB}" type="pres">
      <dgm:prSet presAssocID="{240FEB7A-157D-4EDF-94D8-5BC1C9F890B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9CE45-6842-4A59-A1F0-BC3FC24F4F2D}" type="pres">
      <dgm:prSet presAssocID="{240FEB7A-157D-4EDF-94D8-5BC1C9F890B5}" presName="invisiNode" presStyleLbl="node1" presStyleIdx="2" presStyleCnt="4"/>
      <dgm:spPr/>
    </dgm:pt>
    <dgm:pt modelId="{418A80BD-1068-45AA-860A-07DC416E7D80}" type="pres">
      <dgm:prSet presAssocID="{240FEB7A-157D-4EDF-94D8-5BC1C9F890B5}" presName="imagNode" presStyleLbl="fgImgPlace1" presStyleIdx="2" presStyleCnt="4" custLinFactNeighborX="-947" custLinFactNeighborY="-984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C70AD5-B53F-4746-BC50-D8198529BF68}" type="pres">
      <dgm:prSet presAssocID="{B0AF23FE-FCBB-4660-9BE5-95A5FB2689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6BAC7A-5F7F-4E68-B18E-3D139AB041D8}" type="pres">
      <dgm:prSet presAssocID="{089AFFE0-937F-411D-AEAE-65230D8B466E}" presName="compNode" presStyleCnt="0"/>
      <dgm:spPr/>
    </dgm:pt>
    <dgm:pt modelId="{6DD3BEFE-AC1B-4C32-BA31-7DF21E6BC876}" type="pres">
      <dgm:prSet presAssocID="{089AFFE0-937F-411D-AEAE-65230D8B466E}" presName="bkgdShape" presStyleLbl="node1" presStyleIdx="3" presStyleCnt="4" custScaleX="88245"/>
      <dgm:spPr/>
      <dgm:t>
        <a:bodyPr/>
        <a:lstStyle/>
        <a:p>
          <a:endParaRPr lang="en-US"/>
        </a:p>
      </dgm:t>
    </dgm:pt>
    <dgm:pt modelId="{CB0BE904-6F2E-43EF-BD78-F05EE2DF6335}" type="pres">
      <dgm:prSet presAssocID="{089AFFE0-937F-411D-AEAE-65230D8B466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E8D15-5DDA-4E09-8242-D4C85290899F}" type="pres">
      <dgm:prSet presAssocID="{089AFFE0-937F-411D-AEAE-65230D8B466E}" presName="invisiNode" presStyleLbl="node1" presStyleIdx="3" presStyleCnt="4"/>
      <dgm:spPr/>
    </dgm:pt>
    <dgm:pt modelId="{AD045C3D-3ED6-4028-8E70-9BD6CFECFEDD}" type="pres">
      <dgm:prSet presAssocID="{089AFFE0-937F-411D-AEAE-65230D8B466E}" presName="imagNode" presStyleLbl="fgImgPlace1" presStyleIdx="3" presStyleCnt="4" custLinFactNeighborX="1169" custLinFactNeighborY="-57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44FC522-9474-4AA6-AFFA-775BFCC3046B}" type="presOf" srcId="{769B6FF7-BD23-42AC-B35A-B2534D24AFF2}" destId="{53680289-09A3-400B-8FE5-5390CA25C7BC}" srcOrd="1" destOrd="0" presId="urn:microsoft.com/office/officeart/2005/8/layout/hList7#19"/>
    <dgm:cxn modelId="{14ADEB8F-3CE1-49AB-8558-B98C482EB532}" type="presOf" srcId="{D444D861-F140-4D20-8993-EE11F37BBF2A}" destId="{2072FE0C-38ED-4E7D-9538-64391340D8B6}" srcOrd="0" destOrd="0" presId="urn:microsoft.com/office/officeart/2005/8/layout/hList7#19"/>
    <dgm:cxn modelId="{B093C88D-7CEA-450B-8096-5B634BC16DF7}" srcId="{D444D861-F140-4D20-8993-EE11F37BBF2A}" destId="{715B5AE7-048C-4DFA-95B2-3DB1DBF3864D}" srcOrd="1" destOrd="0" parTransId="{20491F1A-3EE5-49EF-8C43-4E6D0E6896CB}" sibTransId="{4CBDAD3C-44C7-4CA5-97DD-465973D69420}"/>
    <dgm:cxn modelId="{5FD96FEC-17FE-49CD-8753-7DF4078BCB97}" type="presOf" srcId="{715B5AE7-048C-4DFA-95B2-3DB1DBF3864D}" destId="{13E0E165-BD2B-49AF-9A6B-3A1A299D671E}" srcOrd="1" destOrd="0" presId="urn:microsoft.com/office/officeart/2005/8/layout/hList7#19"/>
    <dgm:cxn modelId="{A6F155D2-3A8C-4457-82C2-85819B933A91}" srcId="{D444D861-F140-4D20-8993-EE11F37BBF2A}" destId="{089AFFE0-937F-411D-AEAE-65230D8B466E}" srcOrd="3" destOrd="0" parTransId="{F213FEA9-063B-4CDF-8144-FE96D9183A10}" sibTransId="{51D745CE-3E21-49F4-AB0A-FE5107CBF012}"/>
    <dgm:cxn modelId="{72462004-546D-4FE2-9B58-AF547C089084}" type="presOf" srcId="{769B6FF7-BD23-42AC-B35A-B2534D24AFF2}" destId="{CD514F36-04FC-4CF8-A0AF-8888F4CA56F0}" srcOrd="0" destOrd="0" presId="urn:microsoft.com/office/officeart/2005/8/layout/hList7#19"/>
    <dgm:cxn modelId="{E44463F3-6E16-46EF-ADED-35FD29E79509}" type="presOf" srcId="{B0AF23FE-FCBB-4660-9BE5-95A5FB268955}" destId="{1CC70AD5-B53F-4746-BC50-D8198529BF68}" srcOrd="0" destOrd="0" presId="urn:microsoft.com/office/officeart/2005/8/layout/hList7#19"/>
    <dgm:cxn modelId="{E264FC73-72B5-43DD-8FDF-7004DBADEA6F}" type="presOf" srcId="{CB18BAD3-6371-43A9-AE79-ABB971545D48}" destId="{C07BAD1B-52B8-4EDD-A796-B6444F88F3E6}" srcOrd="0" destOrd="0" presId="urn:microsoft.com/office/officeart/2005/8/layout/hList7#19"/>
    <dgm:cxn modelId="{B4BB468B-C523-49DA-9E08-6D9BD8C07A4B}" type="presOf" srcId="{089AFFE0-937F-411D-AEAE-65230D8B466E}" destId="{CB0BE904-6F2E-43EF-BD78-F05EE2DF6335}" srcOrd="1" destOrd="0" presId="urn:microsoft.com/office/officeart/2005/8/layout/hList7#19"/>
    <dgm:cxn modelId="{A073CD52-B708-4069-952A-E7515387A4ED}" type="presOf" srcId="{715B5AE7-048C-4DFA-95B2-3DB1DBF3864D}" destId="{29C4E0F2-4905-4E9C-BCD7-28B3A181FFAB}" srcOrd="0" destOrd="0" presId="urn:microsoft.com/office/officeart/2005/8/layout/hList7#19"/>
    <dgm:cxn modelId="{C0950351-66A5-4171-9A25-DEC9AAD17613}" type="presOf" srcId="{089AFFE0-937F-411D-AEAE-65230D8B466E}" destId="{6DD3BEFE-AC1B-4C32-BA31-7DF21E6BC876}" srcOrd="0" destOrd="0" presId="urn:microsoft.com/office/officeart/2005/8/layout/hList7#19"/>
    <dgm:cxn modelId="{E98E83CF-80D2-4565-98C6-FEEDA018452D}" type="presOf" srcId="{240FEB7A-157D-4EDF-94D8-5BC1C9F890B5}" destId="{B23C8A8D-6441-4706-8C8E-E05BEE9F5B30}" srcOrd="0" destOrd="0" presId="urn:microsoft.com/office/officeart/2005/8/layout/hList7#19"/>
    <dgm:cxn modelId="{B17AD9FF-CD15-4B84-8BE7-88F64163DBF2}" srcId="{D444D861-F140-4D20-8993-EE11F37BBF2A}" destId="{240FEB7A-157D-4EDF-94D8-5BC1C9F890B5}" srcOrd="2" destOrd="0" parTransId="{3186244D-D3A6-4187-8107-9C52CB1C3954}" sibTransId="{B0AF23FE-FCBB-4660-9BE5-95A5FB268955}"/>
    <dgm:cxn modelId="{D9FFD571-D0F4-47C6-96CB-ABC063C28C28}" srcId="{D444D861-F140-4D20-8993-EE11F37BBF2A}" destId="{769B6FF7-BD23-42AC-B35A-B2534D24AFF2}" srcOrd="0" destOrd="0" parTransId="{9E31E793-4705-4249-8E82-F0B485187484}" sibTransId="{CB18BAD3-6371-43A9-AE79-ABB971545D48}"/>
    <dgm:cxn modelId="{A3852CA8-9EC3-4374-8EDD-AD042931A9C3}" type="presOf" srcId="{240FEB7A-157D-4EDF-94D8-5BC1C9F890B5}" destId="{05171B0F-9941-4A2E-924E-6EC2F5120BAB}" srcOrd="1" destOrd="0" presId="urn:microsoft.com/office/officeart/2005/8/layout/hList7#19"/>
    <dgm:cxn modelId="{A349F60A-ADAB-4FF0-A808-56F8A3ECC1DC}" type="presOf" srcId="{4CBDAD3C-44C7-4CA5-97DD-465973D69420}" destId="{A51598E6-9A71-41ED-90CC-4A60A0364E8F}" srcOrd="0" destOrd="0" presId="urn:microsoft.com/office/officeart/2005/8/layout/hList7#19"/>
    <dgm:cxn modelId="{E7F3EF31-CEE2-402B-96BC-7CEBF88C3C17}" type="presParOf" srcId="{2072FE0C-38ED-4E7D-9538-64391340D8B6}" destId="{42470806-545F-485F-998F-DB98B0680F40}" srcOrd="0" destOrd="0" presId="urn:microsoft.com/office/officeart/2005/8/layout/hList7#19"/>
    <dgm:cxn modelId="{44A79A0F-5693-4F0B-913F-21341E65135B}" type="presParOf" srcId="{2072FE0C-38ED-4E7D-9538-64391340D8B6}" destId="{5A24423D-5290-4394-9397-78601E00B4B2}" srcOrd="1" destOrd="0" presId="urn:microsoft.com/office/officeart/2005/8/layout/hList7#19"/>
    <dgm:cxn modelId="{97BD064D-39CD-4B1E-9FB7-04C307ED3645}" type="presParOf" srcId="{5A24423D-5290-4394-9397-78601E00B4B2}" destId="{3D4A119E-9D4F-4AAB-A973-15F6BFC25AC4}" srcOrd="0" destOrd="0" presId="urn:microsoft.com/office/officeart/2005/8/layout/hList7#19"/>
    <dgm:cxn modelId="{E91E4404-5A0D-4531-A514-B268736A6C7D}" type="presParOf" srcId="{3D4A119E-9D4F-4AAB-A973-15F6BFC25AC4}" destId="{CD514F36-04FC-4CF8-A0AF-8888F4CA56F0}" srcOrd="0" destOrd="0" presId="urn:microsoft.com/office/officeart/2005/8/layout/hList7#19"/>
    <dgm:cxn modelId="{5B77AB2F-1B9E-4EE6-9E81-5363133C4006}" type="presParOf" srcId="{3D4A119E-9D4F-4AAB-A973-15F6BFC25AC4}" destId="{53680289-09A3-400B-8FE5-5390CA25C7BC}" srcOrd="1" destOrd="0" presId="urn:microsoft.com/office/officeart/2005/8/layout/hList7#19"/>
    <dgm:cxn modelId="{B2EC30B1-7C00-4F19-A498-2346354C8A30}" type="presParOf" srcId="{3D4A119E-9D4F-4AAB-A973-15F6BFC25AC4}" destId="{F99D409D-C4D8-4994-9C9D-ACDB4845560A}" srcOrd="2" destOrd="0" presId="urn:microsoft.com/office/officeart/2005/8/layout/hList7#19"/>
    <dgm:cxn modelId="{4E2D4172-6886-469A-BB96-CE1D06BEA780}" type="presParOf" srcId="{3D4A119E-9D4F-4AAB-A973-15F6BFC25AC4}" destId="{83ECBD71-5175-403D-837E-5548257B7C58}" srcOrd="3" destOrd="0" presId="urn:microsoft.com/office/officeart/2005/8/layout/hList7#19"/>
    <dgm:cxn modelId="{CF1BCBE6-2825-4F2C-84E6-6E5DEEC138D0}" type="presParOf" srcId="{5A24423D-5290-4394-9397-78601E00B4B2}" destId="{C07BAD1B-52B8-4EDD-A796-B6444F88F3E6}" srcOrd="1" destOrd="0" presId="urn:microsoft.com/office/officeart/2005/8/layout/hList7#19"/>
    <dgm:cxn modelId="{91E98BA6-939D-41EF-9E14-155041F283AA}" type="presParOf" srcId="{5A24423D-5290-4394-9397-78601E00B4B2}" destId="{6A578A13-26D8-444B-9FC7-4F4D16D1E85B}" srcOrd="2" destOrd="0" presId="urn:microsoft.com/office/officeart/2005/8/layout/hList7#19"/>
    <dgm:cxn modelId="{3467C303-7A45-48F4-8B92-2076BB3332CF}" type="presParOf" srcId="{6A578A13-26D8-444B-9FC7-4F4D16D1E85B}" destId="{29C4E0F2-4905-4E9C-BCD7-28B3A181FFAB}" srcOrd="0" destOrd="0" presId="urn:microsoft.com/office/officeart/2005/8/layout/hList7#19"/>
    <dgm:cxn modelId="{7D7C08F7-0EE2-4E79-BF08-3660F09B0ABE}" type="presParOf" srcId="{6A578A13-26D8-444B-9FC7-4F4D16D1E85B}" destId="{13E0E165-BD2B-49AF-9A6B-3A1A299D671E}" srcOrd="1" destOrd="0" presId="urn:microsoft.com/office/officeart/2005/8/layout/hList7#19"/>
    <dgm:cxn modelId="{92073C05-B502-45B9-A5E6-94335AF80B0F}" type="presParOf" srcId="{6A578A13-26D8-444B-9FC7-4F4D16D1E85B}" destId="{E494BB8B-AE0C-4A0F-AA3B-E441B482600B}" srcOrd="2" destOrd="0" presId="urn:microsoft.com/office/officeart/2005/8/layout/hList7#19"/>
    <dgm:cxn modelId="{0642BB52-CFAA-4188-85FA-DB76F4123A4E}" type="presParOf" srcId="{6A578A13-26D8-444B-9FC7-4F4D16D1E85B}" destId="{3458031D-0BA7-4336-A7A4-0F6B2922231A}" srcOrd="3" destOrd="0" presId="urn:microsoft.com/office/officeart/2005/8/layout/hList7#19"/>
    <dgm:cxn modelId="{465F2965-53E3-46C6-8D6E-82AA461465F4}" type="presParOf" srcId="{5A24423D-5290-4394-9397-78601E00B4B2}" destId="{A51598E6-9A71-41ED-90CC-4A60A0364E8F}" srcOrd="3" destOrd="0" presId="urn:microsoft.com/office/officeart/2005/8/layout/hList7#19"/>
    <dgm:cxn modelId="{D3CF6D91-ABE8-4321-B0DA-A393B5EDB7B4}" type="presParOf" srcId="{5A24423D-5290-4394-9397-78601E00B4B2}" destId="{68FD886A-A19F-4ECD-8785-378537DB829A}" srcOrd="4" destOrd="0" presId="urn:microsoft.com/office/officeart/2005/8/layout/hList7#19"/>
    <dgm:cxn modelId="{A8714189-421F-4254-836A-120F344CF191}" type="presParOf" srcId="{68FD886A-A19F-4ECD-8785-378537DB829A}" destId="{B23C8A8D-6441-4706-8C8E-E05BEE9F5B30}" srcOrd="0" destOrd="0" presId="urn:microsoft.com/office/officeart/2005/8/layout/hList7#19"/>
    <dgm:cxn modelId="{A4520482-7B7C-4863-94BF-C83AF925BC84}" type="presParOf" srcId="{68FD886A-A19F-4ECD-8785-378537DB829A}" destId="{05171B0F-9941-4A2E-924E-6EC2F5120BAB}" srcOrd="1" destOrd="0" presId="urn:microsoft.com/office/officeart/2005/8/layout/hList7#19"/>
    <dgm:cxn modelId="{CC599CF5-7DF2-464A-BED0-1BB1116B4ADE}" type="presParOf" srcId="{68FD886A-A19F-4ECD-8785-378537DB829A}" destId="{7D89CE45-6842-4A59-A1F0-BC3FC24F4F2D}" srcOrd="2" destOrd="0" presId="urn:microsoft.com/office/officeart/2005/8/layout/hList7#19"/>
    <dgm:cxn modelId="{880B4476-477B-4C9E-A132-9B93964A3849}" type="presParOf" srcId="{68FD886A-A19F-4ECD-8785-378537DB829A}" destId="{418A80BD-1068-45AA-860A-07DC416E7D80}" srcOrd="3" destOrd="0" presId="urn:microsoft.com/office/officeart/2005/8/layout/hList7#19"/>
    <dgm:cxn modelId="{1116E3E5-C109-477E-AEB5-38FC2658A114}" type="presParOf" srcId="{5A24423D-5290-4394-9397-78601E00B4B2}" destId="{1CC70AD5-B53F-4746-BC50-D8198529BF68}" srcOrd="5" destOrd="0" presId="urn:microsoft.com/office/officeart/2005/8/layout/hList7#19"/>
    <dgm:cxn modelId="{C89AA378-89AF-4D6A-8517-88E4D7694F11}" type="presParOf" srcId="{5A24423D-5290-4394-9397-78601E00B4B2}" destId="{DC6BAC7A-5F7F-4E68-B18E-3D139AB041D8}" srcOrd="6" destOrd="0" presId="urn:microsoft.com/office/officeart/2005/8/layout/hList7#19"/>
    <dgm:cxn modelId="{11544F52-A889-4F66-9BFA-6F96F6501D10}" type="presParOf" srcId="{DC6BAC7A-5F7F-4E68-B18E-3D139AB041D8}" destId="{6DD3BEFE-AC1B-4C32-BA31-7DF21E6BC876}" srcOrd="0" destOrd="0" presId="urn:microsoft.com/office/officeart/2005/8/layout/hList7#19"/>
    <dgm:cxn modelId="{DE4B75D8-3163-4306-B93F-D0A78BC35DBA}" type="presParOf" srcId="{DC6BAC7A-5F7F-4E68-B18E-3D139AB041D8}" destId="{CB0BE904-6F2E-43EF-BD78-F05EE2DF6335}" srcOrd="1" destOrd="0" presId="urn:microsoft.com/office/officeart/2005/8/layout/hList7#19"/>
    <dgm:cxn modelId="{D22A3B49-7E5B-4008-9B02-AC6889F0B766}" type="presParOf" srcId="{DC6BAC7A-5F7F-4E68-B18E-3D139AB041D8}" destId="{C97E8D15-5DDA-4E09-8242-D4C85290899F}" srcOrd="2" destOrd="0" presId="urn:microsoft.com/office/officeart/2005/8/layout/hList7#19"/>
    <dgm:cxn modelId="{B5A2423E-070B-421A-88F4-39AE5B762F0B}" type="presParOf" srcId="{DC6BAC7A-5F7F-4E68-B18E-3D139AB041D8}" destId="{AD045C3D-3ED6-4028-8E70-9BD6CFECFEDD}" srcOrd="3" destOrd="0" presId="urn:microsoft.com/office/officeart/2005/8/layout/hList7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6F92A5-0FF0-4D67-86CF-ED2E5F95B9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A2D4A2-AEAD-43BE-B19D-E9427893B70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1" u="sng" dirty="0" err="1" smtClean="0">
              <a:solidFill>
                <a:srgbClr val="FF0000"/>
              </a:solidFill>
              <a:latin typeface="Rockwell" pitchFamily="18" charset="0"/>
            </a:rPr>
            <a:t>SU</a:t>
          </a:r>
          <a:r>
            <a:rPr lang="en-GB" dirty="0" err="1" smtClean="0">
              <a:solidFill>
                <a:schemeClr val="tx1"/>
              </a:solidFill>
              <a:latin typeface="Rockwell" pitchFamily="18" charset="0"/>
            </a:rPr>
            <a:t>bsidy</a:t>
          </a:r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GB" b="1" u="sng" dirty="0" smtClean="0">
              <a:solidFill>
                <a:srgbClr val="FF0000"/>
              </a:solidFill>
              <a:latin typeface="Rockwell" pitchFamily="18" charset="0"/>
            </a:rPr>
            <a:t>R</a:t>
          </a:r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einvestment and </a:t>
          </a:r>
          <a:r>
            <a:rPr lang="en-GB" b="1" u="sng" dirty="0" smtClean="0">
              <a:solidFill>
                <a:srgbClr val="FF0000"/>
              </a:solidFill>
              <a:latin typeface="Rockwell" pitchFamily="18" charset="0"/>
            </a:rPr>
            <a:t>E</a:t>
          </a:r>
          <a:r>
            <a:rPr lang="en-GB" dirty="0" smtClean="0">
              <a:solidFill>
                <a:schemeClr val="tx1"/>
              </a:solidFill>
              <a:latin typeface="Rockwell" pitchFamily="18" charset="0"/>
            </a:rPr>
            <a:t>mpowerment </a:t>
          </a:r>
          <a:r>
            <a:rPr lang="en-GB" b="1" u="sng" dirty="0" smtClean="0">
              <a:solidFill>
                <a:srgbClr val="FF0000"/>
              </a:solidFill>
              <a:latin typeface="Rockwell" pitchFamily="18" charset="0"/>
            </a:rPr>
            <a:t>Programme</a:t>
          </a:r>
          <a:r>
            <a:rPr lang="en-GB" dirty="0" smtClean="0">
              <a:solidFill>
                <a:srgbClr val="FF0000"/>
              </a:solidFill>
              <a:latin typeface="Rockwell" pitchFamily="18" charset="0"/>
            </a:rPr>
            <a:t> (</a:t>
          </a:r>
          <a:r>
            <a:rPr lang="en-GB" b="1" dirty="0" smtClean="0">
              <a:solidFill>
                <a:srgbClr val="FF0000"/>
              </a:solidFill>
              <a:latin typeface="Rockwell" pitchFamily="18" charset="0"/>
            </a:rPr>
            <a:t>SURE</a:t>
          </a:r>
          <a:r>
            <a:rPr lang="en-GB" dirty="0" smtClean="0">
              <a:solidFill>
                <a:srgbClr val="FF0000"/>
              </a:solidFill>
              <a:latin typeface="Rockwell" pitchFamily="18" charset="0"/>
            </a:rPr>
            <a:t> </a:t>
          </a:r>
          <a:r>
            <a:rPr lang="en-GB" b="1" dirty="0" smtClean="0">
              <a:solidFill>
                <a:srgbClr val="FF0000"/>
              </a:solidFill>
              <a:latin typeface="Rockwell" pitchFamily="18" charset="0"/>
            </a:rPr>
            <a:t>Programme</a:t>
          </a:r>
          <a:r>
            <a:rPr lang="en-GB" dirty="0" smtClean="0">
              <a:solidFill>
                <a:srgbClr val="FF0000"/>
              </a:solidFill>
              <a:latin typeface="Rockwell" pitchFamily="18" charset="0"/>
            </a:rPr>
            <a:t>) </a:t>
          </a:r>
          <a:endParaRPr lang="en-US" dirty="0" smtClean="0">
            <a:solidFill>
              <a:srgbClr val="FF0000"/>
            </a:solidFill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gm:t>
    </dgm:pt>
    <dgm:pt modelId="{E5BE7BEA-C9AD-4FE4-B93F-EA32DCBF7103}" type="parTrans" cxnId="{18233ACE-49AA-4CAE-A282-A02A171E6E55}">
      <dgm:prSet/>
      <dgm:spPr/>
      <dgm:t>
        <a:bodyPr/>
        <a:lstStyle/>
        <a:p>
          <a:endParaRPr lang="en-US"/>
        </a:p>
      </dgm:t>
    </dgm:pt>
    <dgm:pt modelId="{DF60627F-1910-4EA6-B20F-F4FA0AAA6F63}" type="sibTrans" cxnId="{18233ACE-49AA-4CAE-A282-A02A171E6E55}">
      <dgm:prSet/>
      <dgm:spPr/>
      <dgm:t>
        <a:bodyPr/>
        <a:lstStyle/>
        <a:p>
          <a:endParaRPr lang="en-US"/>
        </a:p>
      </dgm:t>
    </dgm:pt>
    <dgm:pt modelId="{2C505CB9-0AB5-4B6B-8811-3A5474948B3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/>
              </a:solidFill>
              <a:latin typeface="Rockwell" pitchFamily="18" charset="0"/>
              <a:cs typeface="+mn-cs"/>
            </a:rPr>
            <a:t>FGN developed this program</a:t>
          </a:r>
          <a:endParaRPr lang="en-US" sz="1800" dirty="0">
            <a:solidFill>
              <a:schemeClr val="tx1"/>
            </a:solidFill>
          </a:endParaRPr>
        </a:p>
      </dgm:t>
    </dgm:pt>
    <dgm:pt modelId="{8D1C1019-7D74-42F3-AC19-1F1E9CB53306}" type="parTrans" cxnId="{E416EF97-7462-4E39-BA3E-A9D8CDC7FEB8}">
      <dgm:prSet/>
      <dgm:spPr/>
      <dgm:t>
        <a:bodyPr/>
        <a:lstStyle/>
        <a:p>
          <a:endParaRPr lang="en-US"/>
        </a:p>
      </dgm:t>
    </dgm:pt>
    <dgm:pt modelId="{8C33144D-545F-4752-8685-5C3A326A049C}" type="sibTrans" cxnId="{E416EF97-7462-4E39-BA3E-A9D8CDC7FEB8}">
      <dgm:prSet/>
      <dgm:spPr/>
      <dgm:t>
        <a:bodyPr/>
        <a:lstStyle/>
        <a:p>
          <a:endParaRPr lang="en-US"/>
        </a:p>
      </dgm:t>
    </dgm:pt>
    <dgm:pt modelId="{F443FEC6-A702-46AC-9F34-1CE3D620CAB9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800" dirty="0">
            <a:solidFill>
              <a:schemeClr val="tx1"/>
            </a:solidFill>
          </a:endParaRPr>
        </a:p>
      </dgm:t>
    </dgm:pt>
    <dgm:pt modelId="{8CCB7ABB-54D1-474B-94D8-0ACEA8F765AA}" type="parTrans" cxnId="{80CE7E19-BD1B-46E5-B4A4-00071E07041A}">
      <dgm:prSet/>
      <dgm:spPr/>
      <dgm:t>
        <a:bodyPr/>
        <a:lstStyle/>
        <a:p>
          <a:endParaRPr lang="en-US"/>
        </a:p>
      </dgm:t>
    </dgm:pt>
    <dgm:pt modelId="{54BBB933-547B-4F5E-8671-3CD4A14EC6ED}" type="sibTrans" cxnId="{80CE7E19-BD1B-46E5-B4A4-00071E07041A}">
      <dgm:prSet/>
      <dgm:spPr/>
      <dgm:t>
        <a:bodyPr/>
        <a:lstStyle/>
        <a:p>
          <a:endParaRPr lang="en-US"/>
        </a:p>
      </dgm:t>
    </dgm:pt>
    <dgm:pt modelId="{C9B19B96-13F5-46F7-B24D-360E244CF3E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Social Safety Net Programs to help poorest households to cope with  impact of price increase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5F17C435-B51C-40BD-8459-E947F24894EC}" type="parTrans" cxnId="{2D5CAAC0-376F-4976-9207-A3FE5B15D087}">
      <dgm:prSet/>
      <dgm:spPr/>
      <dgm:t>
        <a:bodyPr/>
        <a:lstStyle/>
        <a:p>
          <a:endParaRPr lang="en-US"/>
        </a:p>
      </dgm:t>
    </dgm:pt>
    <dgm:pt modelId="{B100961F-92CF-4B11-937D-97C795DB698A}" type="sibTrans" cxnId="{2D5CAAC0-376F-4976-9207-A3FE5B15D087}">
      <dgm:prSet/>
      <dgm:spPr/>
      <dgm:t>
        <a:bodyPr/>
        <a:lstStyle/>
        <a:p>
          <a:endParaRPr lang="en-US"/>
        </a:p>
      </dgm:t>
    </dgm:pt>
    <dgm:pt modelId="{9AE6A051-F00E-43CC-8605-DD7DC8F530A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Rockwell" pitchFamily="18" charset="0"/>
            </a:rPr>
            <a:t>Maternal and child health services, </a:t>
          </a:r>
          <a:endParaRPr lang="en-US" sz="1800" dirty="0"/>
        </a:p>
      </dgm:t>
    </dgm:pt>
    <dgm:pt modelId="{C9C64FB0-3946-4F77-BAE5-A9B087FEA4AC}" type="parTrans" cxnId="{32EDAD05-9C35-4EEA-8507-8D1A114B446F}">
      <dgm:prSet/>
      <dgm:spPr/>
      <dgm:t>
        <a:bodyPr/>
        <a:lstStyle/>
        <a:p>
          <a:endParaRPr lang="en-US"/>
        </a:p>
      </dgm:t>
    </dgm:pt>
    <dgm:pt modelId="{ADD8F09C-8A8A-46BB-9234-8C2BCDC08784}" type="sibTrans" cxnId="{32EDAD05-9C35-4EEA-8507-8D1A114B446F}">
      <dgm:prSet/>
      <dgm:spPr/>
      <dgm:t>
        <a:bodyPr/>
        <a:lstStyle/>
        <a:p>
          <a:endParaRPr lang="en-US"/>
        </a:p>
      </dgm:t>
    </dgm:pt>
    <dgm:pt modelId="{0CAD0F5F-24DE-456D-A8B2-B22F3E28ED6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/>
              </a:solidFill>
              <a:latin typeface="Rockwell" pitchFamily="18" charset="0"/>
              <a:cs typeface="+mn-cs"/>
            </a:rPr>
            <a:t>Designed to invest the freed resources in </a:t>
          </a:r>
          <a:r>
            <a:rPr lang="en-US" sz="1800" b="1" dirty="0" smtClean="0">
              <a:solidFill>
                <a:schemeClr val="tx1"/>
              </a:solidFill>
              <a:latin typeface="Rockwell" pitchFamily="18" charset="0"/>
              <a:cs typeface="+mn-cs"/>
            </a:rPr>
            <a:t>social safety nets</a:t>
          </a:r>
          <a:r>
            <a:rPr lang="en-US" sz="1800" dirty="0" smtClean="0">
              <a:solidFill>
                <a:schemeClr val="tx1"/>
              </a:solidFill>
              <a:latin typeface="Rockwell" pitchFamily="18" charset="0"/>
              <a:cs typeface="+mn-cs"/>
            </a:rPr>
            <a:t> and </a:t>
          </a:r>
          <a:r>
            <a:rPr lang="en-US" sz="1800" b="1" dirty="0" smtClean="0">
              <a:solidFill>
                <a:schemeClr val="tx1"/>
              </a:solidFill>
              <a:latin typeface="Rockwell" pitchFamily="18" charset="0"/>
              <a:cs typeface="+mn-cs"/>
            </a:rPr>
            <a:t>infrastructure</a:t>
          </a:r>
          <a:endParaRPr lang="en-US" sz="1800" dirty="0">
            <a:solidFill>
              <a:schemeClr val="tx1"/>
            </a:solidFill>
          </a:endParaRPr>
        </a:p>
      </dgm:t>
    </dgm:pt>
    <dgm:pt modelId="{E80B00A0-4E39-4DC6-9357-BCB783675254}" type="parTrans" cxnId="{16461210-E178-434A-B683-B246261F885B}">
      <dgm:prSet/>
      <dgm:spPr/>
      <dgm:t>
        <a:bodyPr/>
        <a:lstStyle/>
        <a:p>
          <a:endParaRPr lang="en-US"/>
        </a:p>
      </dgm:t>
    </dgm:pt>
    <dgm:pt modelId="{B5D3B7FD-4FDC-48AD-905D-9F06F508973A}" type="sibTrans" cxnId="{16461210-E178-434A-B683-B246261F885B}">
      <dgm:prSet/>
      <dgm:spPr/>
      <dgm:t>
        <a:bodyPr/>
        <a:lstStyle/>
        <a:p>
          <a:endParaRPr lang="en-US"/>
        </a:p>
      </dgm:t>
    </dgm:pt>
    <dgm:pt modelId="{397C6FBE-03EC-4922-9B37-67403FE29AC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tx1"/>
              </a:solidFill>
              <a:latin typeface="Rockwell" pitchFamily="18" charset="0"/>
            </a:rPr>
            <a:t>Encapsulates all the proposed palliative programmes</a:t>
          </a:r>
          <a:endParaRPr lang="en-US" sz="1800" dirty="0">
            <a:solidFill>
              <a:schemeClr val="tx1"/>
            </a:solidFill>
          </a:endParaRPr>
        </a:p>
      </dgm:t>
    </dgm:pt>
    <dgm:pt modelId="{48E8537F-BBD1-418E-A048-16135819D662}" type="parTrans" cxnId="{7380914E-DB85-4E1B-B2C9-7E2540BCC8BD}">
      <dgm:prSet/>
      <dgm:spPr/>
      <dgm:t>
        <a:bodyPr/>
        <a:lstStyle/>
        <a:p>
          <a:endParaRPr lang="en-US"/>
        </a:p>
      </dgm:t>
    </dgm:pt>
    <dgm:pt modelId="{9746E162-2B19-4EF6-B122-179B2692214B}" type="sibTrans" cxnId="{7380914E-DB85-4E1B-B2C9-7E2540BCC8BD}">
      <dgm:prSet/>
      <dgm:spPr/>
      <dgm:t>
        <a:bodyPr/>
        <a:lstStyle/>
        <a:p>
          <a:endParaRPr lang="en-US"/>
        </a:p>
      </dgm:t>
    </dgm:pt>
    <dgm:pt modelId="{8CFC5B98-7B21-4202-911C-D1C5D3E45F99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dirty="0">
            <a:solidFill>
              <a:schemeClr val="tx1"/>
            </a:solidFill>
          </a:endParaRPr>
        </a:p>
      </dgm:t>
    </dgm:pt>
    <dgm:pt modelId="{CA601492-1D42-4075-BCBC-5930A5DB57EE}" type="parTrans" cxnId="{5EB4C10E-0A74-4DFB-AF12-E9CFFA077765}">
      <dgm:prSet/>
      <dgm:spPr/>
      <dgm:t>
        <a:bodyPr/>
        <a:lstStyle/>
        <a:p>
          <a:endParaRPr lang="en-US"/>
        </a:p>
      </dgm:t>
    </dgm:pt>
    <dgm:pt modelId="{3D37517D-F998-4D93-9D83-AE7D96D493EA}" type="sibTrans" cxnId="{5EB4C10E-0A74-4DFB-AF12-E9CFFA077765}">
      <dgm:prSet/>
      <dgm:spPr/>
      <dgm:t>
        <a:bodyPr/>
        <a:lstStyle/>
        <a:p>
          <a:endParaRPr lang="en-US"/>
        </a:p>
      </dgm:t>
    </dgm:pt>
    <dgm:pt modelId="{D273B9BC-1190-473C-BFB1-1E0D4165A8C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dirty="0">
            <a:solidFill>
              <a:schemeClr val="tx1"/>
            </a:solidFill>
          </a:endParaRPr>
        </a:p>
      </dgm:t>
    </dgm:pt>
    <dgm:pt modelId="{EED4BC92-A320-42B4-8C51-3A1A09DD2D36}" type="parTrans" cxnId="{59259B3B-44D8-460B-ACDE-17F1B9461DAD}">
      <dgm:prSet/>
      <dgm:spPr/>
      <dgm:t>
        <a:bodyPr/>
        <a:lstStyle/>
        <a:p>
          <a:endParaRPr lang="en-US"/>
        </a:p>
      </dgm:t>
    </dgm:pt>
    <dgm:pt modelId="{04E65BD4-B98D-4F98-A97A-FC4BB872AADE}" type="sibTrans" cxnId="{59259B3B-44D8-460B-ACDE-17F1B9461DAD}">
      <dgm:prSet/>
      <dgm:spPr/>
      <dgm:t>
        <a:bodyPr/>
        <a:lstStyle/>
        <a:p>
          <a:endParaRPr lang="en-US"/>
        </a:p>
      </dgm:t>
    </dgm:pt>
    <dgm:pt modelId="{2A3302D5-981B-4C3C-BA2A-06664383712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Rockwell" pitchFamily="18" charset="0"/>
            </a:rPr>
            <a:t>Public works/youth employment </a:t>
          </a:r>
          <a:r>
            <a:rPr lang="en-US" sz="1800" dirty="0" err="1" smtClean="0">
              <a:solidFill>
                <a:srgbClr val="FF0000"/>
              </a:solidFill>
              <a:latin typeface="Rockwell" pitchFamily="18" charset="0"/>
            </a:rPr>
            <a:t>programme</a:t>
          </a:r>
          <a:endParaRPr lang="en-US" sz="1800" dirty="0" smtClean="0">
            <a:solidFill>
              <a:srgbClr val="FF0000"/>
            </a:solidFill>
            <a:latin typeface="Rockwell" pitchFamily="18" charset="0"/>
          </a:endParaRPr>
        </a:p>
      </dgm:t>
    </dgm:pt>
    <dgm:pt modelId="{228E6386-4EC9-43FE-A075-51D31B3CB237}" type="parTrans" cxnId="{3349FA67-2E3B-4A67-8E38-EB1A5BD3B3D2}">
      <dgm:prSet/>
      <dgm:spPr/>
      <dgm:t>
        <a:bodyPr/>
        <a:lstStyle/>
        <a:p>
          <a:endParaRPr lang="en-US"/>
        </a:p>
      </dgm:t>
    </dgm:pt>
    <dgm:pt modelId="{B2950EFE-4079-4DDE-AD15-21E00B78E406}" type="sibTrans" cxnId="{3349FA67-2E3B-4A67-8E38-EB1A5BD3B3D2}">
      <dgm:prSet/>
      <dgm:spPr/>
      <dgm:t>
        <a:bodyPr/>
        <a:lstStyle/>
        <a:p>
          <a:endParaRPr lang="en-US"/>
        </a:p>
      </dgm:t>
    </dgm:pt>
    <dgm:pt modelId="{1AFE25C8-3D77-4B73-B82E-D75B94D297C8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Rockwell" pitchFamily="18" charset="0"/>
            </a:rPr>
            <a:t>Urban mass transit scheme, and </a:t>
          </a:r>
        </a:p>
      </dgm:t>
    </dgm:pt>
    <dgm:pt modelId="{5A25F3FA-3022-43C1-89B3-08E23198E6DF}" type="parTrans" cxnId="{4C273D0C-E715-4E0C-AF1D-B31CF4F3E42C}">
      <dgm:prSet/>
      <dgm:spPr/>
      <dgm:t>
        <a:bodyPr/>
        <a:lstStyle/>
        <a:p>
          <a:endParaRPr lang="en-US"/>
        </a:p>
      </dgm:t>
    </dgm:pt>
    <dgm:pt modelId="{6C6E0541-4728-45FE-876A-BA115C71753A}" type="sibTrans" cxnId="{4C273D0C-E715-4E0C-AF1D-B31CF4F3E42C}">
      <dgm:prSet/>
      <dgm:spPr/>
      <dgm:t>
        <a:bodyPr/>
        <a:lstStyle/>
        <a:p>
          <a:endParaRPr lang="en-US"/>
        </a:p>
      </dgm:t>
    </dgm:pt>
    <dgm:pt modelId="{96625800-98ED-4F37-9991-18033FC95351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Rockwell" pitchFamily="18" charset="0"/>
            </a:rPr>
            <a:t>Vocational training schemes</a:t>
          </a:r>
          <a:endParaRPr lang="en-US" sz="1800" dirty="0"/>
        </a:p>
      </dgm:t>
    </dgm:pt>
    <dgm:pt modelId="{E311D236-7B5D-4631-B1EB-516E0C314EF3}" type="parTrans" cxnId="{CBA95324-BDD0-4598-A378-FC50F1D1D09E}">
      <dgm:prSet/>
      <dgm:spPr/>
      <dgm:t>
        <a:bodyPr/>
        <a:lstStyle/>
        <a:p>
          <a:endParaRPr lang="en-US"/>
        </a:p>
      </dgm:t>
    </dgm:pt>
    <dgm:pt modelId="{8CE714FB-6FDC-4B5D-99D2-13102D978738}" type="sibTrans" cxnId="{CBA95324-BDD0-4598-A378-FC50F1D1D09E}">
      <dgm:prSet/>
      <dgm:spPr/>
      <dgm:t>
        <a:bodyPr/>
        <a:lstStyle/>
        <a:p>
          <a:endParaRPr lang="en-US"/>
        </a:p>
      </dgm:t>
    </dgm:pt>
    <dgm:pt modelId="{424D1227-1364-49F3-BDD6-BBC089C6EEE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en-US" sz="1200" dirty="0"/>
        </a:p>
      </dgm:t>
    </dgm:pt>
    <dgm:pt modelId="{97C7C2B7-5688-4789-A279-18661C91B95B}" type="parTrans" cxnId="{3B32919C-B04F-4A35-9B6F-8EA66CE4F784}">
      <dgm:prSet/>
      <dgm:spPr/>
      <dgm:t>
        <a:bodyPr/>
        <a:lstStyle/>
        <a:p>
          <a:endParaRPr lang="en-US"/>
        </a:p>
      </dgm:t>
    </dgm:pt>
    <dgm:pt modelId="{82660E6C-3514-4349-8F7B-C15312484498}" type="sibTrans" cxnId="{3B32919C-B04F-4A35-9B6F-8EA66CE4F784}">
      <dgm:prSet/>
      <dgm:spPr/>
      <dgm:t>
        <a:bodyPr/>
        <a:lstStyle/>
        <a:p>
          <a:endParaRPr lang="en-US"/>
        </a:p>
      </dgm:t>
    </dgm:pt>
    <dgm:pt modelId="{E1A6865D-97C6-4668-8538-4AF9680AFA18}" type="pres">
      <dgm:prSet presAssocID="{A26F92A5-0FF0-4D67-86CF-ED2E5F95B9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1339D1-5966-4A0D-B350-965943E2E44F}" type="pres">
      <dgm:prSet presAssocID="{11A2D4A2-AEAD-43BE-B19D-E9427893B70A}" presName="linNode" presStyleCnt="0"/>
      <dgm:spPr/>
    </dgm:pt>
    <dgm:pt modelId="{1E8EB595-30B4-48EB-B443-EF2C6F0387C5}" type="pres">
      <dgm:prSet presAssocID="{11A2D4A2-AEAD-43BE-B19D-E9427893B70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66ABA-9E9E-411A-AB8D-470A803F3B14}" type="pres">
      <dgm:prSet presAssocID="{11A2D4A2-AEAD-43BE-B19D-E9427893B70A}" presName="childShp" presStyleLbl="bgAccFollowNode1" presStyleIdx="0" presStyleCnt="2" custScaleY="105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D1EB8-12E3-4B0A-B5CE-435AE9BAB118}" type="pres">
      <dgm:prSet presAssocID="{DF60627F-1910-4EA6-B20F-F4FA0AAA6F63}" presName="spacing" presStyleCnt="0"/>
      <dgm:spPr/>
    </dgm:pt>
    <dgm:pt modelId="{CF046A4A-3199-4D12-84F8-73081D8F2E34}" type="pres">
      <dgm:prSet presAssocID="{C9B19B96-13F5-46F7-B24D-360E244CF3E6}" presName="linNode" presStyleCnt="0"/>
      <dgm:spPr/>
    </dgm:pt>
    <dgm:pt modelId="{0D69A046-A58F-43A2-8F04-A2CEBF8C3358}" type="pres">
      <dgm:prSet presAssocID="{C9B19B96-13F5-46F7-B24D-360E244CF3E6}" presName="parentShp" presStyleLbl="node1" presStyleIdx="1" presStyleCnt="2" custLinFactNeighborX="-1249" custLinFactNeighborY="-1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0B887-2A6C-41F7-BA5F-87B32A403747}" type="pres">
      <dgm:prSet presAssocID="{C9B19B96-13F5-46F7-B24D-360E244CF3E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16EF97-7462-4E39-BA3E-A9D8CDC7FEB8}" srcId="{11A2D4A2-AEAD-43BE-B19D-E9427893B70A}" destId="{2C505CB9-0AB5-4B6B-8811-3A5474948B3F}" srcOrd="0" destOrd="0" parTransId="{8D1C1019-7D74-42F3-AC19-1F1E9CB53306}" sibTransId="{8C33144D-545F-4752-8685-5C3A326A049C}"/>
    <dgm:cxn modelId="{59259B3B-44D8-460B-ACDE-17F1B9461DAD}" srcId="{11A2D4A2-AEAD-43BE-B19D-E9427893B70A}" destId="{D273B9BC-1190-473C-BFB1-1E0D4165A8CD}" srcOrd="3" destOrd="0" parTransId="{EED4BC92-A320-42B4-8C51-3A1A09DD2D36}" sibTransId="{04E65BD4-B98D-4F98-A97A-FC4BB872AADE}"/>
    <dgm:cxn modelId="{3349FA67-2E3B-4A67-8E38-EB1A5BD3B3D2}" srcId="{C9B19B96-13F5-46F7-B24D-360E244CF3E6}" destId="{2A3302D5-981B-4C3C-BA2A-06664383712B}" srcOrd="2" destOrd="0" parTransId="{228E6386-4EC9-43FE-A075-51D31B3CB237}" sibTransId="{B2950EFE-4079-4DDE-AD15-21E00B78E406}"/>
    <dgm:cxn modelId="{80CE7E19-BD1B-46E5-B4A4-00071E07041A}" srcId="{11A2D4A2-AEAD-43BE-B19D-E9427893B70A}" destId="{F443FEC6-A702-46AC-9F34-1CE3D620CAB9}" srcOrd="5" destOrd="0" parTransId="{8CCB7ABB-54D1-474B-94D8-0ACEA8F765AA}" sibTransId="{54BBB933-547B-4F5E-8671-3CD4A14EC6ED}"/>
    <dgm:cxn modelId="{23FAF654-E4BD-4FD3-A025-CFD07C33BF08}" type="presOf" srcId="{A26F92A5-0FF0-4D67-86CF-ED2E5F95B93E}" destId="{E1A6865D-97C6-4668-8538-4AF9680AFA18}" srcOrd="0" destOrd="0" presId="urn:microsoft.com/office/officeart/2005/8/layout/vList6"/>
    <dgm:cxn modelId="{9FDBEBBF-69A3-420D-9874-86DC9FB54203}" type="presOf" srcId="{9AE6A051-F00E-43CC-8605-DD7DC8F530AA}" destId="{1B30B887-2A6C-41F7-BA5F-87B32A403747}" srcOrd="0" destOrd="1" presId="urn:microsoft.com/office/officeart/2005/8/layout/vList6"/>
    <dgm:cxn modelId="{37B8AEED-469E-4950-A2C8-49541AA83C8D}" type="presOf" srcId="{2C505CB9-0AB5-4B6B-8811-3A5474948B3F}" destId="{2D866ABA-9E9E-411A-AB8D-470A803F3B14}" srcOrd="0" destOrd="0" presId="urn:microsoft.com/office/officeart/2005/8/layout/vList6"/>
    <dgm:cxn modelId="{214B905F-A7B2-47EC-8516-78FA90C6A072}" type="presOf" srcId="{8CFC5B98-7B21-4202-911C-D1C5D3E45F99}" destId="{2D866ABA-9E9E-411A-AB8D-470A803F3B14}" srcOrd="0" destOrd="1" presId="urn:microsoft.com/office/officeart/2005/8/layout/vList6"/>
    <dgm:cxn modelId="{0819798E-C6B5-4FA0-A164-BBB057C48C94}" type="presOf" srcId="{C9B19B96-13F5-46F7-B24D-360E244CF3E6}" destId="{0D69A046-A58F-43A2-8F04-A2CEBF8C3358}" srcOrd="0" destOrd="0" presId="urn:microsoft.com/office/officeart/2005/8/layout/vList6"/>
    <dgm:cxn modelId="{E86BA338-5B47-47F9-9205-878B9D974E10}" type="presOf" srcId="{424D1227-1364-49F3-BDD6-BBC089C6EEE2}" destId="{1B30B887-2A6C-41F7-BA5F-87B32A403747}" srcOrd="0" destOrd="0" presId="urn:microsoft.com/office/officeart/2005/8/layout/vList6"/>
    <dgm:cxn modelId="{AE03933E-6C35-4FA7-A1CA-0D582FB7D135}" type="presOf" srcId="{2A3302D5-981B-4C3C-BA2A-06664383712B}" destId="{1B30B887-2A6C-41F7-BA5F-87B32A403747}" srcOrd="0" destOrd="2" presId="urn:microsoft.com/office/officeart/2005/8/layout/vList6"/>
    <dgm:cxn modelId="{3B32919C-B04F-4A35-9B6F-8EA66CE4F784}" srcId="{C9B19B96-13F5-46F7-B24D-360E244CF3E6}" destId="{424D1227-1364-49F3-BDD6-BBC089C6EEE2}" srcOrd="0" destOrd="0" parTransId="{97C7C2B7-5688-4789-A279-18661C91B95B}" sibTransId="{82660E6C-3514-4349-8F7B-C15312484498}"/>
    <dgm:cxn modelId="{7380914E-DB85-4E1B-B2C9-7E2540BCC8BD}" srcId="{11A2D4A2-AEAD-43BE-B19D-E9427893B70A}" destId="{397C6FBE-03EC-4922-9B37-67403FE29ACB}" srcOrd="4" destOrd="0" parTransId="{48E8537F-BBD1-418E-A048-16135819D662}" sibTransId="{9746E162-2B19-4EF6-B122-179B2692214B}"/>
    <dgm:cxn modelId="{5EB4C10E-0A74-4DFB-AF12-E9CFFA077765}" srcId="{11A2D4A2-AEAD-43BE-B19D-E9427893B70A}" destId="{8CFC5B98-7B21-4202-911C-D1C5D3E45F99}" srcOrd="1" destOrd="0" parTransId="{CA601492-1D42-4075-BCBC-5930A5DB57EE}" sibTransId="{3D37517D-F998-4D93-9D83-AE7D96D493EA}"/>
    <dgm:cxn modelId="{25395633-58BD-473D-979B-EABBBA2D12DC}" type="presOf" srcId="{96625800-98ED-4F37-9991-18033FC95351}" destId="{1B30B887-2A6C-41F7-BA5F-87B32A403747}" srcOrd="0" destOrd="4" presId="urn:microsoft.com/office/officeart/2005/8/layout/vList6"/>
    <dgm:cxn modelId="{FD47C285-075A-473A-AECB-D3EED24E74E3}" type="presOf" srcId="{D273B9BC-1190-473C-BFB1-1E0D4165A8CD}" destId="{2D866ABA-9E9E-411A-AB8D-470A803F3B14}" srcOrd="0" destOrd="3" presId="urn:microsoft.com/office/officeart/2005/8/layout/vList6"/>
    <dgm:cxn modelId="{0002A835-408B-4CDA-AA28-2600E641DA21}" type="presOf" srcId="{0CAD0F5F-24DE-456D-A8B2-B22F3E28ED64}" destId="{2D866ABA-9E9E-411A-AB8D-470A803F3B14}" srcOrd="0" destOrd="2" presId="urn:microsoft.com/office/officeart/2005/8/layout/vList6"/>
    <dgm:cxn modelId="{947CAECB-886D-40D2-9CE2-1A7D7ED3955F}" type="presOf" srcId="{11A2D4A2-AEAD-43BE-B19D-E9427893B70A}" destId="{1E8EB595-30B4-48EB-B443-EF2C6F0387C5}" srcOrd="0" destOrd="0" presId="urn:microsoft.com/office/officeart/2005/8/layout/vList6"/>
    <dgm:cxn modelId="{2D5CAAC0-376F-4976-9207-A3FE5B15D087}" srcId="{A26F92A5-0FF0-4D67-86CF-ED2E5F95B93E}" destId="{C9B19B96-13F5-46F7-B24D-360E244CF3E6}" srcOrd="1" destOrd="0" parTransId="{5F17C435-B51C-40BD-8459-E947F24894EC}" sibTransId="{B100961F-92CF-4B11-937D-97C795DB698A}"/>
    <dgm:cxn modelId="{B62E2C93-30E0-4180-A47B-1153D9827BD5}" type="presOf" srcId="{1AFE25C8-3D77-4B73-B82E-D75B94D297C8}" destId="{1B30B887-2A6C-41F7-BA5F-87B32A403747}" srcOrd="0" destOrd="3" presId="urn:microsoft.com/office/officeart/2005/8/layout/vList6"/>
    <dgm:cxn modelId="{6BD14BCD-A544-48B8-BFCA-9F02FB6DDD6E}" type="presOf" srcId="{F443FEC6-A702-46AC-9F34-1CE3D620CAB9}" destId="{2D866ABA-9E9E-411A-AB8D-470A803F3B14}" srcOrd="0" destOrd="5" presId="urn:microsoft.com/office/officeart/2005/8/layout/vList6"/>
    <dgm:cxn modelId="{32EDAD05-9C35-4EEA-8507-8D1A114B446F}" srcId="{C9B19B96-13F5-46F7-B24D-360E244CF3E6}" destId="{9AE6A051-F00E-43CC-8605-DD7DC8F530AA}" srcOrd="1" destOrd="0" parTransId="{C9C64FB0-3946-4F77-BAE5-A9B087FEA4AC}" sibTransId="{ADD8F09C-8A8A-46BB-9234-8C2BCDC08784}"/>
    <dgm:cxn modelId="{58098EAC-E2EA-4221-8E35-2A347DF54DC8}" type="presOf" srcId="{397C6FBE-03EC-4922-9B37-67403FE29ACB}" destId="{2D866ABA-9E9E-411A-AB8D-470A803F3B14}" srcOrd="0" destOrd="4" presId="urn:microsoft.com/office/officeart/2005/8/layout/vList6"/>
    <dgm:cxn modelId="{18233ACE-49AA-4CAE-A282-A02A171E6E55}" srcId="{A26F92A5-0FF0-4D67-86CF-ED2E5F95B93E}" destId="{11A2D4A2-AEAD-43BE-B19D-E9427893B70A}" srcOrd="0" destOrd="0" parTransId="{E5BE7BEA-C9AD-4FE4-B93F-EA32DCBF7103}" sibTransId="{DF60627F-1910-4EA6-B20F-F4FA0AAA6F63}"/>
    <dgm:cxn modelId="{CBA95324-BDD0-4598-A378-FC50F1D1D09E}" srcId="{C9B19B96-13F5-46F7-B24D-360E244CF3E6}" destId="{96625800-98ED-4F37-9991-18033FC95351}" srcOrd="4" destOrd="0" parTransId="{E311D236-7B5D-4631-B1EB-516E0C314EF3}" sibTransId="{8CE714FB-6FDC-4B5D-99D2-13102D978738}"/>
    <dgm:cxn modelId="{4C273D0C-E715-4E0C-AF1D-B31CF4F3E42C}" srcId="{C9B19B96-13F5-46F7-B24D-360E244CF3E6}" destId="{1AFE25C8-3D77-4B73-B82E-D75B94D297C8}" srcOrd="3" destOrd="0" parTransId="{5A25F3FA-3022-43C1-89B3-08E23198E6DF}" sibTransId="{6C6E0541-4728-45FE-876A-BA115C71753A}"/>
    <dgm:cxn modelId="{16461210-E178-434A-B683-B246261F885B}" srcId="{11A2D4A2-AEAD-43BE-B19D-E9427893B70A}" destId="{0CAD0F5F-24DE-456D-A8B2-B22F3E28ED64}" srcOrd="2" destOrd="0" parTransId="{E80B00A0-4E39-4DC6-9357-BCB783675254}" sibTransId="{B5D3B7FD-4FDC-48AD-905D-9F06F508973A}"/>
    <dgm:cxn modelId="{D5796ABA-EB6D-47D4-AF47-EED2E7E36982}" type="presParOf" srcId="{E1A6865D-97C6-4668-8538-4AF9680AFA18}" destId="{CB1339D1-5966-4A0D-B350-965943E2E44F}" srcOrd="0" destOrd="0" presId="urn:microsoft.com/office/officeart/2005/8/layout/vList6"/>
    <dgm:cxn modelId="{29E78F92-B28F-4A95-BDFE-E6FB5DC34740}" type="presParOf" srcId="{CB1339D1-5966-4A0D-B350-965943E2E44F}" destId="{1E8EB595-30B4-48EB-B443-EF2C6F0387C5}" srcOrd="0" destOrd="0" presId="urn:microsoft.com/office/officeart/2005/8/layout/vList6"/>
    <dgm:cxn modelId="{D71FF5C5-C782-4D36-A363-3A75D6F7C6E4}" type="presParOf" srcId="{CB1339D1-5966-4A0D-B350-965943E2E44F}" destId="{2D866ABA-9E9E-411A-AB8D-470A803F3B14}" srcOrd="1" destOrd="0" presId="urn:microsoft.com/office/officeart/2005/8/layout/vList6"/>
    <dgm:cxn modelId="{86CA9718-AA75-4D2D-9E40-FA5714D7EB7E}" type="presParOf" srcId="{E1A6865D-97C6-4668-8538-4AF9680AFA18}" destId="{BC1D1EB8-12E3-4B0A-B5CE-435AE9BAB118}" srcOrd="1" destOrd="0" presId="urn:microsoft.com/office/officeart/2005/8/layout/vList6"/>
    <dgm:cxn modelId="{65897FD7-461B-431F-AEE5-79537FD19384}" type="presParOf" srcId="{E1A6865D-97C6-4668-8538-4AF9680AFA18}" destId="{CF046A4A-3199-4D12-84F8-73081D8F2E34}" srcOrd="2" destOrd="0" presId="urn:microsoft.com/office/officeart/2005/8/layout/vList6"/>
    <dgm:cxn modelId="{6D4D7B41-830F-4D68-A474-63127E5B8DB0}" type="presParOf" srcId="{CF046A4A-3199-4D12-84F8-73081D8F2E34}" destId="{0D69A046-A58F-43A2-8F04-A2CEBF8C3358}" srcOrd="0" destOrd="0" presId="urn:microsoft.com/office/officeart/2005/8/layout/vList6"/>
    <dgm:cxn modelId="{7A8562B3-32AE-437A-AB27-2FA634F834E8}" type="presParOf" srcId="{CF046A4A-3199-4D12-84F8-73081D8F2E34}" destId="{1B30B887-2A6C-41F7-BA5F-87B32A4037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052D34-124A-403A-9E4D-17E56AAD160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B6841-5C88-4E0F-9E56-0883B14A89F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smtClean="0"/>
            <a:t>Infrastructure</a:t>
          </a:r>
          <a:endParaRPr lang="en-US" sz="1400" dirty="0"/>
        </a:p>
      </dgm:t>
    </dgm:pt>
    <dgm:pt modelId="{99F479E3-6EC2-45A5-8544-EF9689FE52D1}" type="parTrans" cxnId="{3CCD0EF4-35F7-465D-977A-04B3E71AA4C4}">
      <dgm:prSet/>
      <dgm:spPr/>
      <dgm:t>
        <a:bodyPr/>
        <a:lstStyle/>
        <a:p>
          <a:endParaRPr lang="en-US"/>
        </a:p>
      </dgm:t>
    </dgm:pt>
    <dgm:pt modelId="{7666F448-06F7-4E0E-A1AB-01DBB568BDB9}" type="sibTrans" cxnId="{3CCD0EF4-35F7-465D-977A-04B3E71AA4C4}">
      <dgm:prSet/>
      <dgm:spPr/>
      <dgm:t>
        <a:bodyPr/>
        <a:lstStyle/>
        <a:p>
          <a:endParaRPr lang="en-US"/>
        </a:p>
      </dgm:t>
    </dgm:pt>
    <dgm:pt modelId="{07919877-6192-444B-A90A-B48289D80020}">
      <dgm:prSet phldrT="[Text]"/>
      <dgm:spPr/>
      <dgm:t>
        <a:bodyPr/>
        <a:lstStyle/>
        <a:p>
          <a:r>
            <a:rPr lang="en-US" dirty="0" smtClean="0"/>
            <a:t>Roads and Rails</a:t>
          </a:r>
          <a:endParaRPr lang="en-US" dirty="0"/>
        </a:p>
      </dgm:t>
    </dgm:pt>
    <dgm:pt modelId="{DF693ED2-8500-479B-9658-FB515AD88C75}" type="parTrans" cxnId="{E0D7D06B-83E3-41EF-AE4D-618AD6050393}">
      <dgm:prSet/>
      <dgm:spPr/>
      <dgm:t>
        <a:bodyPr/>
        <a:lstStyle/>
        <a:p>
          <a:endParaRPr lang="en-US"/>
        </a:p>
      </dgm:t>
    </dgm:pt>
    <dgm:pt modelId="{36F1AFA9-83F0-4F06-A3B2-AA7F8A0BD0C0}" type="sibTrans" cxnId="{E0D7D06B-83E3-41EF-AE4D-618AD6050393}">
      <dgm:prSet/>
      <dgm:spPr/>
      <dgm:t>
        <a:bodyPr/>
        <a:lstStyle/>
        <a:p>
          <a:endParaRPr lang="en-US"/>
        </a:p>
      </dgm:t>
    </dgm:pt>
    <dgm:pt modelId="{65726DA4-DDE6-40B6-92D5-C8B03462A57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4242BE37-C419-4260-9A3D-738CEA0C4367}" type="parTrans" cxnId="{A1AC51C8-792B-495A-BBFD-7FE032202A8F}">
      <dgm:prSet/>
      <dgm:spPr/>
      <dgm:t>
        <a:bodyPr/>
        <a:lstStyle/>
        <a:p>
          <a:endParaRPr lang="en-US"/>
        </a:p>
      </dgm:t>
    </dgm:pt>
    <dgm:pt modelId="{2BF3A77A-2B05-4CCC-A8AD-56C7B6166309}" type="sibTrans" cxnId="{A1AC51C8-792B-495A-BBFD-7FE032202A8F}">
      <dgm:prSet/>
      <dgm:spPr/>
      <dgm:t>
        <a:bodyPr/>
        <a:lstStyle/>
        <a:p>
          <a:endParaRPr lang="en-US"/>
        </a:p>
      </dgm:t>
    </dgm:pt>
    <dgm:pt modelId="{7B8632E2-A464-4EA2-AAB8-E4301C23BF76}">
      <dgm:prSet phldrT="[Text]"/>
      <dgm:spPr/>
      <dgm:t>
        <a:bodyPr/>
        <a:lstStyle/>
        <a:p>
          <a:r>
            <a:rPr lang="en-US" dirty="0" smtClean="0"/>
            <a:t>Water Resources</a:t>
          </a:r>
          <a:endParaRPr lang="en-US" dirty="0"/>
        </a:p>
      </dgm:t>
    </dgm:pt>
    <dgm:pt modelId="{EB8A445E-507A-4432-8A45-72322439C250}" type="parTrans" cxnId="{662E5DC4-67B5-4170-A945-A2CC9477FF44}">
      <dgm:prSet/>
      <dgm:spPr/>
      <dgm:t>
        <a:bodyPr/>
        <a:lstStyle/>
        <a:p>
          <a:endParaRPr lang="en-US"/>
        </a:p>
      </dgm:t>
    </dgm:pt>
    <dgm:pt modelId="{AB437292-BC6E-4D2B-9542-29F89A428C11}" type="sibTrans" cxnId="{662E5DC4-67B5-4170-A945-A2CC9477FF44}">
      <dgm:prSet/>
      <dgm:spPr/>
      <dgm:t>
        <a:bodyPr/>
        <a:lstStyle/>
        <a:p>
          <a:endParaRPr lang="en-US"/>
        </a:p>
      </dgm:t>
    </dgm:pt>
    <dgm:pt modelId="{726D5DBF-8F51-463D-8D2C-E21F14E322B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31CE1164-E82A-408C-B69B-1B3EEFB278FB}" type="parTrans" cxnId="{AF9E128E-A1CF-46DF-BE62-19C502B57303}">
      <dgm:prSet/>
      <dgm:spPr/>
      <dgm:t>
        <a:bodyPr/>
        <a:lstStyle/>
        <a:p>
          <a:endParaRPr lang="en-US"/>
        </a:p>
      </dgm:t>
    </dgm:pt>
    <dgm:pt modelId="{89C0BEF7-4348-47F2-8130-86D0AB8497C0}" type="sibTrans" cxnId="{AF9E128E-A1CF-46DF-BE62-19C502B57303}">
      <dgm:prSet/>
      <dgm:spPr/>
      <dgm:t>
        <a:bodyPr/>
        <a:lstStyle/>
        <a:p>
          <a:endParaRPr lang="en-US"/>
        </a:p>
      </dgm:t>
    </dgm:pt>
    <dgm:pt modelId="{7817F054-D574-430D-8648-3D022C5BC064}">
      <dgm:prSet phldrT="[Text]"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558E06F6-3FA3-4A58-889C-27012BFBD51D}" type="parTrans" cxnId="{1FF41AB7-46CB-4504-80F5-F05B3D7AF446}">
      <dgm:prSet/>
      <dgm:spPr/>
      <dgm:t>
        <a:bodyPr/>
        <a:lstStyle/>
        <a:p>
          <a:endParaRPr lang="en-US"/>
        </a:p>
      </dgm:t>
    </dgm:pt>
    <dgm:pt modelId="{BA9B9746-905F-46C2-9D94-801811EAC5FB}" type="sibTrans" cxnId="{1FF41AB7-46CB-4504-80F5-F05B3D7AF446}">
      <dgm:prSet/>
      <dgm:spPr/>
      <dgm:t>
        <a:bodyPr/>
        <a:lstStyle/>
        <a:p>
          <a:endParaRPr lang="en-US"/>
        </a:p>
      </dgm:t>
    </dgm:pt>
    <dgm:pt modelId="{C8F5823E-9033-4EAB-8F68-127F7BED6376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0183C09A-9200-459A-A2F4-754BCF2B37F0}" type="parTrans" cxnId="{A3795B48-D444-49F3-853D-2ECB1DA2D1FF}">
      <dgm:prSet/>
      <dgm:spPr/>
      <dgm:t>
        <a:bodyPr/>
        <a:lstStyle/>
        <a:p>
          <a:endParaRPr lang="en-US"/>
        </a:p>
      </dgm:t>
    </dgm:pt>
    <dgm:pt modelId="{10F317FE-F5EC-46C3-9192-2ADC84E0B7C2}" type="sibTrans" cxnId="{A3795B48-D444-49F3-853D-2ECB1DA2D1FF}">
      <dgm:prSet/>
      <dgm:spPr/>
      <dgm:t>
        <a:bodyPr/>
        <a:lstStyle/>
        <a:p>
          <a:endParaRPr lang="en-US"/>
        </a:p>
      </dgm:t>
    </dgm:pt>
    <dgm:pt modelId="{7988D00D-E1AC-4C25-8F25-4469E9D76FE4}">
      <dgm:prSet/>
      <dgm:spPr/>
      <dgm:t>
        <a:bodyPr/>
        <a:lstStyle/>
        <a:p>
          <a:r>
            <a:rPr lang="en-US" dirty="0" smtClean="0"/>
            <a:t>Refineries</a:t>
          </a:r>
          <a:endParaRPr lang="en-US" dirty="0"/>
        </a:p>
      </dgm:t>
    </dgm:pt>
    <dgm:pt modelId="{27BCDBFB-A00D-4736-8D8C-7352C613297E}" type="parTrans" cxnId="{35418683-C962-423C-8B72-E6090F658FAD}">
      <dgm:prSet/>
      <dgm:spPr/>
      <dgm:t>
        <a:bodyPr/>
        <a:lstStyle/>
        <a:p>
          <a:endParaRPr lang="en-US"/>
        </a:p>
      </dgm:t>
    </dgm:pt>
    <dgm:pt modelId="{3AF013CF-852E-4AC0-B8DA-54358B972152}" type="sibTrans" cxnId="{35418683-C962-423C-8B72-E6090F658FAD}">
      <dgm:prSet/>
      <dgm:spPr/>
      <dgm:t>
        <a:bodyPr/>
        <a:lstStyle/>
        <a:p>
          <a:endParaRPr lang="en-US"/>
        </a:p>
      </dgm:t>
    </dgm:pt>
    <dgm:pt modelId="{FB6DBA2D-A05A-4E4D-93C2-1E9DF061C278}">
      <dgm:prSet/>
      <dgm:spPr/>
      <dgm:t>
        <a:bodyPr/>
        <a:lstStyle/>
        <a:p>
          <a:r>
            <a:rPr lang="en-US" dirty="0" smtClean="0"/>
            <a:t>(With Private Sector)</a:t>
          </a:r>
          <a:endParaRPr lang="en-US" dirty="0"/>
        </a:p>
      </dgm:t>
    </dgm:pt>
    <dgm:pt modelId="{66A638D3-C345-469B-B51E-011E2F181F27}" type="parTrans" cxnId="{C664506F-1789-4D70-867F-4C527CCEB1F0}">
      <dgm:prSet/>
      <dgm:spPr/>
      <dgm:t>
        <a:bodyPr/>
        <a:lstStyle/>
        <a:p>
          <a:endParaRPr lang="en-US"/>
        </a:p>
      </dgm:t>
    </dgm:pt>
    <dgm:pt modelId="{013D3A48-016C-4765-A810-7751B9D07FF2}" type="sibTrans" cxnId="{C664506F-1789-4D70-867F-4C527CCEB1F0}">
      <dgm:prSet/>
      <dgm:spPr/>
      <dgm:t>
        <a:bodyPr/>
        <a:lstStyle/>
        <a:p>
          <a:endParaRPr lang="en-US"/>
        </a:p>
      </dgm:t>
    </dgm:pt>
    <dgm:pt modelId="{007F1CE3-A7AD-4875-B385-84CA8F60AD52}" type="pres">
      <dgm:prSet presAssocID="{C4052D34-124A-403A-9E4D-17E56AAD16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606365-0171-4CB5-A6CE-68C42D3981F2}" type="pres">
      <dgm:prSet presAssocID="{013B6841-5C88-4E0F-9E56-0883B14A89FA}" presName="composite" presStyleCnt="0"/>
      <dgm:spPr/>
    </dgm:pt>
    <dgm:pt modelId="{E91C07A0-9204-482C-9F3C-FD1F9D91F933}" type="pres">
      <dgm:prSet presAssocID="{013B6841-5C88-4E0F-9E56-0883B14A89F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878C9-276A-4086-A9F3-A7C44A9B44D9}" type="pres">
      <dgm:prSet presAssocID="{013B6841-5C88-4E0F-9E56-0883B14A89FA}" presName="parSh" presStyleLbl="node1" presStyleIdx="0" presStyleCnt="4"/>
      <dgm:spPr/>
      <dgm:t>
        <a:bodyPr/>
        <a:lstStyle/>
        <a:p>
          <a:endParaRPr lang="en-US"/>
        </a:p>
      </dgm:t>
    </dgm:pt>
    <dgm:pt modelId="{2EEC21C4-79F7-4EC2-AD44-18F122D763D8}" type="pres">
      <dgm:prSet presAssocID="{013B6841-5C88-4E0F-9E56-0883B14A89FA}" presName="desTx" presStyleLbl="fgAcc1" presStyleIdx="0" presStyleCnt="4" custScaleY="83565" custLinFactNeighborX="-4745" custLinFactNeighborY="-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D2528-F144-414E-AC00-24A943D9FBC1}" type="pres">
      <dgm:prSet presAssocID="{7666F448-06F7-4E0E-A1AB-01DBB568BDB9}" presName="sibTrans" presStyleLbl="sibTrans2D1" presStyleIdx="0" presStyleCnt="3" custLinFactNeighborX="-29884" custLinFactNeighborY="5904"/>
      <dgm:spPr/>
      <dgm:t>
        <a:bodyPr/>
        <a:lstStyle/>
        <a:p>
          <a:endParaRPr lang="en-US"/>
        </a:p>
      </dgm:t>
    </dgm:pt>
    <dgm:pt modelId="{D1DE56C7-31F1-406E-979E-2D33164040EB}" type="pres">
      <dgm:prSet presAssocID="{7666F448-06F7-4E0E-A1AB-01DBB568BDB9}" presName="connTx" presStyleLbl="sibTrans2D1" presStyleIdx="0" presStyleCnt="3"/>
      <dgm:spPr/>
      <dgm:t>
        <a:bodyPr/>
        <a:lstStyle/>
        <a:p>
          <a:endParaRPr lang="en-US"/>
        </a:p>
      </dgm:t>
    </dgm:pt>
    <dgm:pt modelId="{3A7EA546-E492-471F-8BC5-C34057CC98DE}" type="pres">
      <dgm:prSet presAssocID="{65726DA4-DDE6-40B6-92D5-C8B03462A57E}" presName="composite" presStyleCnt="0"/>
      <dgm:spPr/>
    </dgm:pt>
    <dgm:pt modelId="{13233958-B728-4DF6-9F00-454231FB993F}" type="pres">
      <dgm:prSet presAssocID="{65726DA4-DDE6-40B6-92D5-C8B03462A57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AF241-7570-42C7-904A-EE4AD0EE3070}" type="pres">
      <dgm:prSet presAssocID="{65726DA4-DDE6-40B6-92D5-C8B03462A57E}" presName="parSh" presStyleLbl="node1" presStyleIdx="1" presStyleCnt="4" custLinFactNeighborX="-13094" custLinFactNeighborY="-1202"/>
      <dgm:spPr/>
      <dgm:t>
        <a:bodyPr/>
        <a:lstStyle/>
        <a:p>
          <a:endParaRPr lang="en-US"/>
        </a:p>
      </dgm:t>
    </dgm:pt>
    <dgm:pt modelId="{C8FDEF3F-F796-4CBE-A7B9-DBEB0B65EF8C}" type="pres">
      <dgm:prSet presAssocID="{65726DA4-DDE6-40B6-92D5-C8B03462A57E}" presName="desTx" presStyleLbl="fgAcc1" presStyleIdx="1" presStyleCnt="4" custScaleY="96450" custLinFactNeighborX="-12486" custLinFactNeighborY="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DD2A6-FBD4-4C6F-966E-E7DBA880DBB3}" type="pres">
      <dgm:prSet presAssocID="{2BF3A77A-2B05-4CCC-A8AD-56C7B616630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1578B7-62FC-4A68-BD90-0DB80164F5C2}" type="pres">
      <dgm:prSet presAssocID="{2BF3A77A-2B05-4CCC-A8AD-56C7B6166309}" presName="connTx" presStyleLbl="sibTrans2D1" presStyleIdx="1" presStyleCnt="3"/>
      <dgm:spPr/>
      <dgm:t>
        <a:bodyPr/>
        <a:lstStyle/>
        <a:p>
          <a:endParaRPr lang="en-US"/>
        </a:p>
      </dgm:t>
    </dgm:pt>
    <dgm:pt modelId="{BF02BF88-3FC5-4ECC-86DE-6272CE13D139}" type="pres">
      <dgm:prSet presAssocID="{726D5DBF-8F51-463D-8D2C-E21F14E322B3}" presName="composite" presStyleCnt="0"/>
      <dgm:spPr/>
    </dgm:pt>
    <dgm:pt modelId="{D3A9FEC0-F91E-447F-B8CB-C687A0FE28DA}" type="pres">
      <dgm:prSet presAssocID="{726D5DBF-8F51-463D-8D2C-E21F14E322B3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5291B-D78A-4422-99B1-ED6A7660E10F}" type="pres">
      <dgm:prSet presAssocID="{726D5DBF-8F51-463D-8D2C-E21F14E322B3}" presName="parSh" presStyleLbl="node1" presStyleIdx="2" presStyleCnt="4" custLinFactNeighborX="-15563" custLinFactNeighborY="5919"/>
      <dgm:spPr/>
      <dgm:t>
        <a:bodyPr/>
        <a:lstStyle/>
        <a:p>
          <a:endParaRPr lang="en-US"/>
        </a:p>
      </dgm:t>
    </dgm:pt>
    <dgm:pt modelId="{DB3D634A-B26D-472E-90E7-9040A49B6272}" type="pres">
      <dgm:prSet presAssocID="{726D5DBF-8F51-463D-8D2C-E21F14E322B3}" presName="desTx" presStyleLbl="fgAcc1" presStyleIdx="2" presStyleCnt="4" custLinFactNeighborX="-25501" custLinFactNeighborY="2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B14D6-4B87-4FC6-B673-7A84B11D3F7D}" type="pres">
      <dgm:prSet presAssocID="{89C0BEF7-4348-47F2-8130-86D0AB8497C0}" presName="sibTrans" presStyleLbl="sibTrans2D1" presStyleIdx="2" presStyleCnt="3" custScaleX="129668"/>
      <dgm:spPr/>
      <dgm:t>
        <a:bodyPr/>
        <a:lstStyle/>
        <a:p>
          <a:endParaRPr lang="en-US"/>
        </a:p>
      </dgm:t>
    </dgm:pt>
    <dgm:pt modelId="{3BB1A46C-063F-4D5B-A604-8C0940C5B6FE}" type="pres">
      <dgm:prSet presAssocID="{89C0BEF7-4348-47F2-8130-86D0AB8497C0}" presName="connTx" presStyleLbl="sibTrans2D1" presStyleIdx="2" presStyleCnt="3"/>
      <dgm:spPr/>
      <dgm:t>
        <a:bodyPr/>
        <a:lstStyle/>
        <a:p>
          <a:endParaRPr lang="en-US"/>
        </a:p>
      </dgm:t>
    </dgm:pt>
    <dgm:pt modelId="{A767E474-E3D7-4A5F-B5EB-C9B7815C0B91}" type="pres">
      <dgm:prSet presAssocID="{C8F5823E-9033-4EAB-8F68-127F7BED6376}" presName="composite" presStyleCnt="0"/>
      <dgm:spPr/>
    </dgm:pt>
    <dgm:pt modelId="{9F959CFF-C6B0-4C48-8E28-87DB0A03AA86}" type="pres">
      <dgm:prSet presAssocID="{C8F5823E-9033-4EAB-8F68-127F7BED637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E20B-B1E7-4705-97A9-5360C2E40FB9}" type="pres">
      <dgm:prSet presAssocID="{C8F5823E-9033-4EAB-8F68-127F7BED6376}" presName="parSh" presStyleLbl="node1" presStyleIdx="3" presStyleCnt="4" custLinFactNeighborX="-39122" custLinFactNeighborY="-1202"/>
      <dgm:spPr/>
      <dgm:t>
        <a:bodyPr/>
        <a:lstStyle/>
        <a:p>
          <a:endParaRPr lang="en-US"/>
        </a:p>
      </dgm:t>
    </dgm:pt>
    <dgm:pt modelId="{F269102F-0C40-45CB-B937-377D79534A2B}" type="pres">
      <dgm:prSet presAssocID="{C8F5823E-9033-4EAB-8F68-127F7BED6376}" presName="desTx" presStyleLbl="fgAcc1" presStyleIdx="3" presStyleCnt="4" custLinFactNeighborX="-33243" custLinFactNeighborY="1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418683-C962-423C-8B72-E6090F658FAD}" srcId="{C8F5823E-9033-4EAB-8F68-127F7BED6376}" destId="{7988D00D-E1AC-4C25-8F25-4469E9D76FE4}" srcOrd="0" destOrd="0" parTransId="{27BCDBFB-A00D-4736-8D8C-7352C613297E}" sibTransId="{3AF013CF-852E-4AC0-B8DA-54358B972152}"/>
    <dgm:cxn modelId="{12385A24-9A62-442D-9132-A96206E81361}" type="presOf" srcId="{C8F5823E-9033-4EAB-8F68-127F7BED6376}" destId="{2EF4E20B-B1E7-4705-97A9-5360C2E40FB9}" srcOrd="1" destOrd="0" presId="urn:microsoft.com/office/officeart/2005/8/layout/process3"/>
    <dgm:cxn modelId="{499848F4-1DEE-44B5-8B07-258C55E82D1D}" type="presOf" srcId="{89C0BEF7-4348-47F2-8130-86D0AB8497C0}" destId="{3BB1A46C-063F-4D5B-A604-8C0940C5B6FE}" srcOrd="1" destOrd="0" presId="urn:microsoft.com/office/officeart/2005/8/layout/process3"/>
    <dgm:cxn modelId="{D5AB43A6-CE9C-4C45-AA03-91BC7F20FFB5}" type="presOf" srcId="{2BF3A77A-2B05-4CCC-A8AD-56C7B6166309}" destId="{C31578B7-62FC-4A68-BD90-0DB80164F5C2}" srcOrd="1" destOrd="0" presId="urn:microsoft.com/office/officeart/2005/8/layout/process3"/>
    <dgm:cxn modelId="{56255468-6B17-4B36-AA45-AF2C1BD3D663}" type="presOf" srcId="{013B6841-5C88-4E0F-9E56-0883B14A89FA}" destId="{E91C07A0-9204-482C-9F3C-FD1F9D91F933}" srcOrd="0" destOrd="0" presId="urn:microsoft.com/office/officeart/2005/8/layout/process3"/>
    <dgm:cxn modelId="{02790567-045B-4216-AA01-5E6CF21D527E}" type="presOf" srcId="{726D5DBF-8F51-463D-8D2C-E21F14E322B3}" destId="{D3A9FEC0-F91E-447F-B8CB-C687A0FE28DA}" srcOrd="0" destOrd="0" presId="urn:microsoft.com/office/officeart/2005/8/layout/process3"/>
    <dgm:cxn modelId="{71C615CA-93B3-4BE7-AD95-13F7FB878A53}" type="presOf" srcId="{7988D00D-E1AC-4C25-8F25-4469E9D76FE4}" destId="{F269102F-0C40-45CB-B937-377D79534A2B}" srcOrd="0" destOrd="0" presId="urn:microsoft.com/office/officeart/2005/8/layout/process3"/>
    <dgm:cxn modelId="{5006A534-53F6-449B-A0FC-4227C5C057D3}" type="presOf" srcId="{89C0BEF7-4348-47F2-8130-86D0AB8497C0}" destId="{5FAB14D6-4B87-4FC6-B673-7A84B11D3F7D}" srcOrd="0" destOrd="0" presId="urn:microsoft.com/office/officeart/2005/8/layout/process3"/>
    <dgm:cxn modelId="{4C5423AE-0241-40BB-AA17-6DB46EE1DCAA}" type="presOf" srcId="{7B8632E2-A464-4EA2-AAB8-E4301C23BF76}" destId="{C8FDEF3F-F796-4CBE-A7B9-DBEB0B65EF8C}" srcOrd="0" destOrd="0" presId="urn:microsoft.com/office/officeart/2005/8/layout/process3"/>
    <dgm:cxn modelId="{BA2580E7-2289-40AE-BBE3-3BD9701304E6}" type="presOf" srcId="{07919877-6192-444B-A90A-B48289D80020}" destId="{2EEC21C4-79F7-4EC2-AD44-18F122D763D8}" srcOrd="0" destOrd="0" presId="urn:microsoft.com/office/officeart/2005/8/layout/process3"/>
    <dgm:cxn modelId="{A3D082BA-9FE0-45B8-BA84-D30B28266DA5}" type="presOf" srcId="{C4052D34-124A-403A-9E4D-17E56AAD1606}" destId="{007F1CE3-A7AD-4875-B385-84CA8F60AD52}" srcOrd="0" destOrd="0" presId="urn:microsoft.com/office/officeart/2005/8/layout/process3"/>
    <dgm:cxn modelId="{662E5DC4-67B5-4170-A945-A2CC9477FF44}" srcId="{65726DA4-DDE6-40B6-92D5-C8B03462A57E}" destId="{7B8632E2-A464-4EA2-AAB8-E4301C23BF76}" srcOrd="0" destOrd="0" parTransId="{EB8A445E-507A-4432-8A45-72322439C250}" sibTransId="{AB437292-BC6E-4D2B-9542-29F89A428C11}"/>
    <dgm:cxn modelId="{E0F82AAF-CF66-4294-9F5B-7435B6CB7EDD}" type="presOf" srcId="{726D5DBF-8F51-463D-8D2C-E21F14E322B3}" destId="{BD85291B-D78A-4422-99B1-ED6A7660E10F}" srcOrd="1" destOrd="0" presId="urn:microsoft.com/office/officeart/2005/8/layout/process3"/>
    <dgm:cxn modelId="{A3795B48-D444-49F3-853D-2ECB1DA2D1FF}" srcId="{C4052D34-124A-403A-9E4D-17E56AAD1606}" destId="{C8F5823E-9033-4EAB-8F68-127F7BED6376}" srcOrd="3" destOrd="0" parTransId="{0183C09A-9200-459A-A2F4-754BCF2B37F0}" sibTransId="{10F317FE-F5EC-46C3-9192-2ADC84E0B7C2}"/>
    <dgm:cxn modelId="{1628D843-02C2-47FF-8FE6-58405CBC7262}" type="presOf" srcId="{013B6841-5C88-4E0F-9E56-0883B14A89FA}" destId="{165878C9-276A-4086-A9F3-A7C44A9B44D9}" srcOrd="1" destOrd="0" presId="urn:microsoft.com/office/officeart/2005/8/layout/process3"/>
    <dgm:cxn modelId="{7494D51F-7BBE-47B2-9D5B-329606B8497F}" type="presOf" srcId="{65726DA4-DDE6-40B6-92D5-C8B03462A57E}" destId="{13233958-B728-4DF6-9F00-454231FB993F}" srcOrd="0" destOrd="0" presId="urn:microsoft.com/office/officeart/2005/8/layout/process3"/>
    <dgm:cxn modelId="{AF9E128E-A1CF-46DF-BE62-19C502B57303}" srcId="{C4052D34-124A-403A-9E4D-17E56AAD1606}" destId="{726D5DBF-8F51-463D-8D2C-E21F14E322B3}" srcOrd="2" destOrd="0" parTransId="{31CE1164-E82A-408C-B69B-1B3EEFB278FB}" sibTransId="{89C0BEF7-4348-47F2-8130-86D0AB8497C0}"/>
    <dgm:cxn modelId="{E0D7D06B-83E3-41EF-AE4D-618AD6050393}" srcId="{013B6841-5C88-4E0F-9E56-0883B14A89FA}" destId="{07919877-6192-444B-A90A-B48289D80020}" srcOrd="0" destOrd="0" parTransId="{DF693ED2-8500-479B-9658-FB515AD88C75}" sibTransId="{36F1AFA9-83F0-4F06-A3B2-AA7F8A0BD0C0}"/>
    <dgm:cxn modelId="{E113F073-44F1-418B-B71C-BE46311FF12E}" type="presOf" srcId="{7666F448-06F7-4E0E-A1AB-01DBB568BDB9}" destId="{DDBD2528-F144-414E-AC00-24A943D9FBC1}" srcOrd="0" destOrd="0" presId="urn:microsoft.com/office/officeart/2005/8/layout/process3"/>
    <dgm:cxn modelId="{3CCD0EF4-35F7-465D-977A-04B3E71AA4C4}" srcId="{C4052D34-124A-403A-9E4D-17E56AAD1606}" destId="{013B6841-5C88-4E0F-9E56-0883B14A89FA}" srcOrd="0" destOrd="0" parTransId="{99F479E3-6EC2-45A5-8544-EF9689FE52D1}" sibTransId="{7666F448-06F7-4E0E-A1AB-01DBB568BDB9}"/>
    <dgm:cxn modelId="{B116ECE2-A98A-4175-BBEF-94EF314A6B4C}" type="presOf" srcId="{65726DA4-DDE6-40B6-92D5-C8B03462A57E}" destId="{F87AF241-7570-42C7-904A-EE4AD0EE3070}" srcOrd="1" destOrd="0" presId="urn:microsoft.com/office/officeart/2005/8/layout/process3"/>
    <dgm:cxn modelId="{A1AC51C8-792B-495A-BBFD-7FE032202A8F}" srcId="{C4052D34-124A-403A-9E4D-17E56AAD1606}" destId="{65726DA4-DDE6-40B6-92D5-C8B03462A57E}" srcOrd="1" destOrd="0" parTransId="{4242BE37-C419-4260-9A3D-738CEA0C4367}" sibTransId="{2BF3A77A-2B05-4CCC-A8AD-56C7B6166309}"/>
    <dgm:cxn modelId="{C109F823-EFDF-4F66-9D4F-609ED911473F}" type="presOf" srcId="{C8F5823E-9033-4EAB-8F68-127F7BED6376}" destId="{9F959CFF-C6B0-4C48-8E28-87DB0A03AA86}" srcOrd="0" destOrd="0" presId="urn:microsoft.com/office/officeart/2005/8/layout/process3"/>
    <dgm:cxn modelId="{37D0F90F-4147-412B-B6D8-2A466FD91215}" type="presOf" srcId="{FB6DBA2D-A05A-4E4D-93C2-1E9DF061C278}" destId="{F269102F-0C40-45CB-B937-377D79534A2B}" srcOrd="0" destOrd="1" presId="urn:microsoft.com/office/officeart/2005/8/layout/process3"/>
    <dgm:cxn modelId="{17E5BFBD-32DF-4287-90F4-F8FCDDBA3E87}" type="presOf" srcId="{7666F448-06F7-4E0E-A1AB-01DBB568BDB9}" destId="{D1DE56C7-31F1-406E-979E-2D33164040EB}" srcOrd="1" destOrd="0" presId="urn:microsoft.com/office/officeart/2005/8/layout/process3"/>
    <dgm:cxn modelId="{FBDD0F22-5B55-4826-8BF4-DD0B03D9653D}" type="presOf" srcId="{7817F054-D574-430D-8648-3D022C5BC064}" destId="{DB3D634A-B26D-472E-90E7-9040A49B6272}" srcOrd="0" destOrd="0" presId="urn:microsoft.com/office/officeart/2005/8/layout/process3"/>
    <dgm:cxn modelId="{5A63D321-C3A3-4582-B909-36638D059A14}" type="presOf" srcId="{2BF3A77A-2B05-4CCC-A8AD-56C7B6166309}" destId="{8ACDD2A6-FBD4-4C6F-966E-E7DBA880DBB3}" srcOrd="0" destOrd="0" presId="urn:microsoft.com/office/officeart/2005/8/layout/process3"/>
    <dgm:cxn modelId="{1FF41AB7-46CB-4504-80F5-F05B3D7AF446}" srcId="{726D5DBF-8F51-463D-8D2C-E21F14E322B3}" destId="{7817F054-D574-430D-8648-3D022C5BC064}" srcOrd="0" destOrd="0" parTransId="{558E06F6-3FA3-4A58-889C-27012BFBD51D}" sibTransId="{BA9B9746-905F-46C2-9D94-801811EAC5FB}"/>
    <dgm:cxn modelId="{C664506F-1789-4D70-867F-4C527CCEB1F0}" srcId="{C8F5823E-9033-4EAB-8F68-127F7BED6376}" destId="{FB6DBA2D-A05A-4E4D-93C2-1E9DF061C278}" srcOrd="1" destOrd="0" parTransId="{66A638D3-C345-469B-B51E-011E2F181F27}" sibTransId="{013D3A48-016C-4765-A810-7751B9D07FF2}"/>
    <dgm:cxn modelId="{08E69F38-BEC3-4585-9C5C-A2C9F79C2605}" type="presParOf" srcId="{007F1CE3-A7AD-4875-B385-84CA8F60AD52}" destId="{DC606365-0171-4CB5-A6CE-68C42D3981F2}" srcOrd="0" destOrd="0" presId="urn:microsoft.com/office/officeart/2005/8/layout/process3"/>
    <dgm:cxn modelId="{5BDE0B91-6DD5-422C-B20D-7EA242207687}" type="presParOf" srcId="{DC606365-0171-4CB5-A6CE-68C42D3981F2}" destId="{E91C07A0-9204-482C-9F3C-FD1F9D91F933}" srcOrd="0" destOrd="0" presId="urn:microsoft.com/office/officeart/2005/8/layout/process3"/>
    <dgm:cxn modelId="{658ED15E-66A1-4A93-9070-C102E84E8D78}" type="presParOf" srcId="{DC606365-0171-4CB5-A6CE-68C42D3981F2}" destId="{165878C9-276A-4086-A9F3-A7C44A9B44D9}" srcOrd="1" destOrd="0" presId="urn:microsoft.com/office/officeart/2005/8/layout/process3"/>
    <dgm:cxn modelId="{FAC8DF96-39DE-4D62-B322-F89519287781}" type="presParOf" srcId="{DC606365-0171-4CB5-A6CE-68C42D3981F2}" destId="{2EEC21C4-79F7-4EC2-AD44-18F122D763D8}" srcOrd="2" destOrd="0" presId="urn:microsoft.com/office/officeart/2005/8/layout/process3"/>
    <dgm:cxn modelId="{B220F240-4498-4D67-8FEE-6AC67D51B726}" type="presParOf" srcId="{007F1CE3-A7AD-4875-B385-84CA8F60AD52}" destId="{DDBD2528-F144-414E-AC00-24A943D9FBC1}" srcOrd="1" destOrd="0" presId="urn:microsoft.com/office/officeart/2005/8/layout/process3"/>
    <dgm:cxn modelId="{9EF97ED9-7006-4D38-BD35-9FAA11B34122}" type="presParOf" srcId="{DDBD2528-F144-414E-AC00-24A943D9FBC1}" destId="{D1DE56C7-31F1-406E-979E-2D33164040EB}" srcOrd="0" destOrd="0" presId="urn:microsoft.com/office/officeart/2005/8/layout/process3"/>
    <dgm:cxn modelId="{E88184BD-F381-42E2-8C3D-3D63ADE312AC}" type="presParOf" srcId="{007F1CE3-A7AD-4875-B385-84CA8F60AD52}" destId="{3A7EA546-E492-471F-8BC5-C34057CC98DE}" srcOrd="2" destOrd="0" presId="urn:microsoft.com/office/officeart/2005/8/layout/process3"/>
    <dgm:cxn modelId="{F140636C-3897-4FEB-BB84-E1F471991F25}" type="presParOf" srcId="{3A7EA546-E492-471F-8BC5-C34057CC98DE}" destId="{13233958-B728-4DF6-9F00-454231FB993F}" srcOrd="0" destOrd="0" presId="urn:microsoft.com/office/officeart/2005/8/layout/process3"/>
    <dgm:cxn modelId="{4A33ADE9-1DDD-4715-A5C6-8947108AA7EA}" type="presParOf" srcId="{3A7EA546-E492-471F-8BC5-C34057CC98DE}" destId="{F87AF241-7570-42C7-904A-EE4AD0EE3070}" srcOrd="1" destOrd="0" presId="urn:microsoft.com/office/officeart/2005/8/layout/process3"/>
    <dgm:cxn modelId="{CDC2BE64-73B7-4193-BE87-BC96EDEC073C}" type="presParOf" srcId="{3A7EA546-E492-471F-8BC5-C34057CC98DE}" destId="{C8FDEF3F-F796-4CBE-A7B9-DBEB0B65EF8C}" srcOrd="2" destOrd="0" presId="urn:microsoft.com/office/officeart/2005/8/layout/process3"/>
    <dgm:cxn modelId="{BE84DB68-1F11-4D56-84C8-519351119EE2}" type="presParOf" srcId="{007F1CE3-A7AD-4875-B385-84CA8F60AD52}" destId="{8ACDD2A6-FBD4-4C6F-966E-E7DBA880DBB3}" srcOrd="3" destOrd="0" presId="urn:microsoft.com/office/officeart/2005/8/layout/process3"/>
    <dgm:cxn modelId="{ED1A9107-EC70-477A-B7C3-99DED5B124B0}" type="presParOf" srcId="{8ACDD2A6-FBD4-4C6F-966E-E7DBA880DBB3}" destId="{C31578B7-62FC-4A68-BD90-0DB80164F5C2}" srcOrd="0" destOrd="0" presId="urn:microsoft.com/office/officeart/2005/8/layout/process3"/>
    <dgm:cxn modelId="{A9A0AA56-1F3B-481F-884B-15D149CE193C}" type="presParOf" srcId="{007F1CE3-A7AD-4875-B385-84CA8F60AD52}" destId="{BF02BF88-3FC5-4ECC-86DE-6272CE13D139}" srcOrd="4" destOrd="0" presId="urn:microsoft.com/office/officeart/2005/8/layout/process3"/>
    <dgm:cxn modelId="{7ED16A02-F62D-48E4-82D1-C0F112DC2C17}" type="presParOf" srcId="{BF02BF88-3FC5-4ECC-86DE-6272CE13D139}" destId="{D3A9FEC0-F91E-447F-B8CB-C687A0FE28DA}" srcOrd="0" destOrd="0" presId="urn:microsoft.com/office/officeart/2005/8/layout/process3"/>
    <dgm:cxn modelId="{006F7DCF-1D39-4B7D-9893-9E86ECD8CB89}" type="presParOf" srcId="{BF02BF88-3FC5-4ECC-86DE-6272CE13D139}" destId="{BD85291B-D78A-4422-99B1-ED6A7660E10F}" srcOrd="1" destOrd="0" presId="urn:microsoft.com/office/officeart/2005/8/layout/process3"/>
    <dgm:cxn modelId="{212E8D3D-F76B-4B82-871D-0C99E43ADC2E}" type="presParOf" srcId="{BF02BF88-3FC5-4ECC-86DE-6272CE13D139}" destId="{DB3D634A-B26D-472E-90E7-9040A49B6272}" srcOrd="2" destOrd="0" presId="urn:microsoft.com/office/officeart/2005/8/layout/process3"/>
    <dgm:cxn modelId="{6CA8669C-77E7-4B1A-9166-DF153D204207}" type="presParOf" srcId="{007F1CE3-A7AD-4875-B385-84CA8F60AD52}" destId="{5FAB14D6-4B87-4FC6-B673-7A84B11D3F7D}" srcOrd="5" destOrd="0" presId="urn:microsoft.com/office/officeart/2005/8/layout/process3"/>
    <dgm:cxn modelId="{9173B3C7-B3D8-46FA-98B1-F6C9C9469623}" type="presParOf" srcId="{5FAB14D6-4B87-4FC6-B673-7A84B11D3F7D}" destId="{3BB1A46C-063F-4D5B-A604-8C0940C5B6FE}" srcOrd="0" destOrd="0" presId="urn:microsoft.com/office/officeart/2005/8/layout/process3"/>
    <dgm:cxn modelId="{AB20941B-DA18-4922-9DFA-AC68AC513EA8}" type="presParOf" srcId="{007F1CE3-A7AD-4875-B385-84CA8F60AD52}" destId="{A767E474-E3D7-4A5F-B5EB-C9B7815C0B91}" srcOrd="6" destOrd="0" presId="urn:microsoft.com/office/officeart/2005/8/layout/process3"/>
    <dgm:cxn modelId="{C65A92A5-3CE4-41E4-AB0C-BE43437537F0}" type="presParOf" srcId="{A767E474-E3D7-4A5F-B5EB-C9B7815C0B91}" destId="{9F959CFF-C6B0-4C48-8E28-87DB0A03AA86}" srcOrd="0" destOrd="0" presId="urn:microsoft.com/office/officeart/2005/8/layout/process3"/>
    <dgm:cxn modelId="{3C097F17-C3DB-4B2F-8ACC-CCC4CF25EBB5}" type="presParOf" srcId="{A767E474-E3D7-4A5F-B5EB-C9B7815C0B91}" destId="{2EF4E20B-B1E7-4705-97A9-5360C2E40FB9}" srcOrd="1" destOrd="0" presId="urn:microsoft.com/office/officeart/2005/8/layout/process3"/>
    <dgm:cxn modelId="{64457B2E-8918-4A25-BE76-399A00BDFF17}" type="presParOf" srcId="{A767E474-E3D7-4A5F-B5EB-C9B7815C0B91}" destId="{F269102F-0C40-45CB-B937-377D79534A2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44D861-F140-4D20-8993-EE11F37BBF2A}" type="doc">
      <dgm:prSet loTypeId="urn:microsoft.com/office/officeart/2005/8/layout/hList7#20" loCatId="list" qsTypeId="urn:microsoft.com/office/officeart/2005/8/quickstyle/simple1" qsCatId="simple" csTypeId="urn:microsoft.com/office/officeart/2005/8/colors/accent1_2" csCatId="accent1" phldr="1"/>
      <dgm:spPr/>
    </dgm:pt>
    <dgm:pt modelId="{769B6FF7-BD23-42AC-B35A-B2534D24AFF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Rockwell" pitchFamily="18" charset="0"/>
            </a:rPr>
            <a:t>The Nigerian Public at large </a:t>
          </a:r>
        </a:p>
      </dgm:t>
    </dgm:pt>
    <dgm:pt modelId="{9E31E793-4705-4249-8E82-F0B485187484}" type="parTrans" cxnId="{D9FFD571-D0F4-47C6-96CB-ABC063C28C28}">
      <dgm:prSet/>
      <dgm:spPr/>
      <dgm:t>
        <a:bodyPr/>
        <a:lstStyle/>
        <a:p>
          <a:endParaRPr lang="en-US"/>
        </a:p>
      </dgm:t>
    </dgm:pt>
    <dgm:pt modelId="{CB18BAD3-6371-43A9-AE79-ABB971545D48}" type="sibTrans" cxnId="{D9FFD571-D0F4-47C6-96CB-ABC063C28C28}">
      <dgm:prSet/>
      <dgm:spPr/>
      <dgm:t>
        <a:bodyPr/>
        <a:lstStyle/>
        <a:p>
          <a:endParaRPr lang="en-US"/>
        </a:p>
      </dgm:t>
    </dgm:pt>
    <dgm:pt modelId="{715B5AE7-048C-4DFA-95B2-3DB1DBF3864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500" b="1" dirty="0" smtClean="0">
              <a:solidFill>
                <a:schemeClr val="tx1"/>
              </a:solidFill>
              <a:latin typeface="Rockwell" pitchFamily="18" charset="0"/>
            </a:rPr>
            <a:t>Youth </a:t>
          </a:r>
          <a:r>
            <a:rPr lang="en-US" sz="1400" dirty="0" smtClean="0">
              <a:solidFill>
                <a:schemeClr val="tx1"/>
              </a:solidFill>
              <a:latin typeface="Rockwell" pitchFamily="18" charset="0"/>
            </a:rPr>
            <a:t>through:</a:t>
          </a:r>
        </a:p>
        <a:p>
          <a:r>
            <a:rPr lang="en-US" sz="1400" dirty="0" smtClean="0">
              <a:solidFill>
                <a:schemeClr val="tx1"/>
              </a:solidFill>
              <a:latin typeface="Rockwell" pitchFamily="18" charset="0"/>
            </a:rPr>
            <a:t>- Public works </a:t>
          </a:r>
          <a:r>
            <a:rPr lang="en-US" sz="1400" dirty="0" err="1" smtClean="0">
              <a:solidFill>
                <a:schemeClr val="tx1"/>
              </a:solidFill>
              <a:latin typeface="Rockwell" pitchFamily="18" charset="0"/>
            </a:rPr>
            <a:t>programme</a:t>
          </a:r>
          <a:endParaRPr lang="en-US" sz="1400" dirty="0" smtClean="0">
            <a:solidFill>
              <a:schemeClr val="tx1"/>
            </a:solidFill>
            <a:latin typeface="Rockwell" pitchFamily="18" charset="0"/>
          </a:endParaRPr>
        </a:p>
        <a:p>
          <a:r>
            <a:rPr lang="en-US" sz="1400" dirty="0" smtClean="0">
              <a:solidFill>
                <a:schemeClr val="tx1"/>
              </a:solidFill>
              <a:latin typeface="Rockwell" pitchFamily="18" charset="0"/>
            </a:rPr>
            <a:t>- Training schemes</a:t>
          </a:r>
        </a:p>
        <a:p>
          <a:r>
            <a:rPr lang="en-US" sz="1400" dirty="0" smtClean="0">
              <a:solidFill>
                <a:schemeClr val="tx1"/>
              </a:solidFill>
              <a:latin typeface="Rockwell" pitchFamily="18" charset="0"/>
            </a:rPr>
            <a:t>- Refineries creating jobs</a:t>
          </a:r>
        </a:p>
        <a:p>
          <a:r>
            <a:rPr lang="en-US" sz="1400" dirty="0" smtClean="0">
              <a:solidFill>
                <a:schemeClr val="tx1"/>
              </a:solidFill>
              <a:latin typeface="Rockwell" pitchFamily="18" charset="0"/>
            </a:rPr>
            <a:t>- ICT projects</a:t>
          </a:r>
          <a:endParaRPr lang="en-US" sz="1400" dirty="0">
            <a:solidFill>
              <a:schemeClr val="tx1"/>
            </a:solidFill>
            <a:latin typeface="Rockwell" pitchFamily="18" charset="0"/>
          </a:endParaRPr>
        </a:p>
      </dgm:t>
    </dgm:pt>
    <dgm:pt modelId="{20491F1A-3EE5-49EF-8C43-4E6D0E6896CB}" type="parTrans" cxnId="{B093C88D-7CEA-450B-8096-5B634BC16DF7}">
      <dgm:prSet/>
      <dgm:spPr/>
      <dgm:t>
        <a:bodyPr/>
        <a:lstStyle/>
        <a:p>
          <a:endParaRPr lang="en-US"/>
        </a:p>
      </dgm:t>
    </dgm:pt>
    <dgm:pt modelId="{4CBDAD3C-44C7-4CA5-97DD-465973D69420}" type="sibTrans" cxnId="{B093C88D-7CEA-450B-8096-5B634BC16DF7}">
      <dgm:prSet/>
      <dgm:spPr/>
      <dgm:t>
        <a:bodyPr/>
        <a:lstStyle/>
        <a:p>
          <a:endParaRPr lang="en-US"/>
        </a:p>
      </dgm:t>
    </dgm:pt>
    <dgm:pt modelId="{089AFFE0-937F-411D-AEAE-65230D8B466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Rockwell" pitchFamily="18" charset="0"/>
            </a:rPr>
            <a:t>Urban</a:t>
          </a:r>
          <a:r>
            <a:rPr lang="en-US" b="1" baseline="0" dirty="0" smtClean="0">
              <a:solidFill>
                <a:schemeClr val="tx1"/>
              </a:solidFill>
              <a:latin typeface="Rockwell" pitchFamily="18" charset="0"/>
            </a:rPr>
            <a:t> Mass Transit Users</a:t>
          </a:r>
          <a:endParaRPr lang="en-US" b="1" dirty="0">
            <a:solidFill>
              <a:schemeClr val="tx1"/>
            </a:solidFill>
            <a:latin typeface="Rockwell" pitchFamily="18" charset="0"/>
          </a:endParaRPr>
        </a:p>
      </dgm:t>
    </dgm:pt>
    <dgm:pt modelId="{F213FEA9-063B-4CDF-8144-FE96D9183A10}" type="parTrans" cxnId="{A6F155D2-3A8C-4457-82C2-85819B933A91}">
      <dgm:prSet/>
      <dgm:spPr/>
      <dgm:t>
        <a:bodyPr/>
        <a:lstStyle/>
        <a:p>
          <a:endParaRPr lang="en-US"/>
        </a:p>
      </dgm:t>
    </dgm:pt>
    <dgm:pt modelId="{51D745CE-3E21-49F4-AB0A-FE5107CBF012}" type="sibTrans" cxnId="{A6F155D2-3A8C-4457-82C2-85819B933A91}">
      <dgm:prSet/>
      <dgm:spPr/>
      <dgm:t>
        <a:bodyPr/>
        <a:lstStyle/>
        <a:p>
          <a:endParaRPr lang="en-US"/>
        </a:p>
      </dgm:t>
    </dgm:pt>
    <dgm:pt modelId="{240FEB7A-157D-4EDF-94D8-5BC1C9F890B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Rockwell" pitchFamily="18" charset="0"/>
            </a:rPr>
            <a:t>Women and their Children 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through:</a:t>
          </a:r>
        </a:p>
        <a:p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- Maternal and Child health services</a:t>
          </a:r>
        </a:p>
      </dgm:t>
    </dgm:pt>
    <dgm:pt modelId="{3186244D-D3A6-4187-8107-9C52CB1C3954}" type="parTrans" cxnId="{B17AD9FF-CD15-4B84-8BE7-88F64163DBF2}">
      <dgm:prSet/>
      <dgm:spPr/>
      <dgm:t>
        <a:bodyPr/>
        <a:lstStyle/>
        <a:p>
          <a:endParaRPr lang="en-US"/>
        </a:p>
      </dgm:t>
    </dgm:pt>
    <dgm:pt modelId="{B0AF23FE-FCBB-4660-9BE5-95A5FB268955}" type="sibTrans" cxnId="{B17AD9FF-CD15-4B84-8BE7-88F64163DBF2}">
      <dgm:prSet/>
      <dgm:spPr/>
      <dgm:t>
        <a:bodyPr/>
        <a:lstStyle/>
        <a:p>
          <a:endParaRPr lang="en-US"/>
        </a:p>
      </dgm:t>
    </dgm:pt>
    <dgm:pt modelId="{9748568A-2D1C-40DD-9F20-1F37E99B0E8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Rockwell" pitchFamily="18" charset="0"/>
            </a:rPr>
            <a:t>Traders and Inter-city Commuters 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through improved roads and railways system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BD3CE0B6-B34C-4B80-9FBE-C05D07B4FCDF}" type="parTrans" cxnId="{EF52BCF9-32D4-4737-A750-8D9802D9FC9C}">
      <dgm:prSet/>
      <dgm:spPr/>
      <dgm:t>
        <a:bodyPr/>
        <a:lstStyle/>
        <a:p>
          <a:endParaRPr lang="en-US"/>
        </a:p>
      </dgm:t>
    </dgm:pt>
    <dgm:pt modelId="{14F2603C-623D-4821-B6EA-FB0FFC589870}" type="sibTrans" cxnId="{EF52BCF9-32D4-4737-A750-8D9802D9FC9C}">
      <dgm:prSet/>
      <dgm:spPr/>
      <dgm:t>
        <a:bodyPr/>
        <a:lstStyle/>
        <a:p>
          <a:endParaRPr lang="en-US"/>
        </a:p>
      </dgm:t>
    </dgm:pt>
    <dgm:pt modelId="{FDBBBC9C-B05B-4452-B0D7-78F912C0E31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Rockwell" pitchFamily="18" charset="0"/>
            </a:rPr>
            <a:t>Farmers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through improved irrigation and water conservation systems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64E91A08-C59F-4400-AADB-EB924B52139E}" type="parTrans" cxnId="{E91F2C5C-E7E3-443E-88B2-1B9AF038CA5A}">
      <dgm:prSet/>
      <dgm:spPr/>
      <dgm:t>
        <a:bodyPr/>
        <a:lstStyle/>
        <a:p>
          <a:endParaRPr lang="en-US"/>
        </a:p>
      </dgm:t>
    </dgm:pt>
    <dgm:pt modelId="{BBC3B915-9915-4118-9657-AC526A2CE4CC}" type="sibTrans" cxnId="{E91F2C5C-E7E3-443E-88B2-1B9AF038CA5A}">
      <dgm:prSet/>
      <dgm:spPr/>
      <dgm:t>
        <a:bodyPr/>
        <a:lstStyle/>
        <a:p>
          <a:endParaRPr lang="en-US"/>
        </a:p>
      </dgm:t>
    </dgm:pt>
    <dgm:pt modelId="{2072FE0C-38ED-4E7D-9538-64391340D8B6}" type="pres">
      <dgm:prSet presAssocID="{D444D861-F140-4D20-8993-EE11F37BBF2A}" presName="Name0" presStyleCnt="0">
        <dgm:presLayoutVars>
          <dgm:dir/>
          <dgm:resizeHandles val="exact"/>
        </dgm:presLayoutVars>
      </dgm:prSet>
      <dgm:spPr/>
    </dgm:pt>
    <dgm:pt modelId="{42470806-545F-485F-998F-DB98B0680F40}" type="pres">
      <dgm:prSet presAssocID="{D444D861-F140-4D20-8993-EE11F37BBF2A}" presName="fgShape" presStyleLbl="fgShp" presStyleIdx="0" presStyleCnt="1" custLinFactNeighborX="544" custLinFactNeighborY="33861"/>
      <dgm:spPr>
        <a:solidFill>
          <a:schemeClr val="accent2">
            <a:lumMod val="40000"/>
            <a:lumOff val="60000"/>
          </a:schemeClr>
        </a:solidFill>
      </dgm:spPr>
    </dgm:pt>
    <dgm:pt modelId="{5A24423D-5290-4394-9397-78601E00B4B2}" type="pres">
      <dgm:prSet presAssocID="{D444D861-F140-4D20-8993-EE11F37BBF2A}" presName="linComp" presStyleCnt="0"/>
      <dgm:spPr/>
    </dgm:pt>
    <dgm:pt modelId="{3D4A119E-9D4F-4AAB-A973-15F6BFC25AC4}" type="pres">
      <dgm:prSet presAssocID="{769B6FF7-BD23-42AC-B35A-B2534D24AFF2}" presName="compNode" presStyleCnt="0"/>
      <dgm:spPr/>
    </dgm:pt>
    <dgm:pt modelId="{CD514F36-04FC-4CF8-A0AF-8888F4CA56F0}" type="pres">
      <dgm:prSet presAssocID="{769B6FF7-BD23-42AC-B35A-B2534D24AFF2}" presName="bkgdShape" presStyleLbl="node1" presStyleIdx="0" presStyleCnt="6" custScaleX="92499" custLinFactNeighborX="-350"/>
      <dgm:spPr/>
      <dgm:t>
        <a:bodyPr/>
        <a:lstStyle/>
        <a:p>
          <a:endParaRPr lang="en-US"/>
        </a:p>
      </dgm:t>
    </dgm:pt>
    <dgm:pt modelId="{53680289-09A3-400B-8FE5-5390CA25C7BC}" type="pres">
      <dgm:prSet presAssocID="{769B6FF7-BD23-42AC-B35A-B2534D24AFF2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D409D-C4D8-4994-9C9D-ACDB4845560A}" type="pres">
      <dgm:prSet presAssocID="{769B6FF7-BD23-42AC-B35A-B2534D24AFF2}" presName="invisiNode" presStyleLbl="node1" presStyleIdx="0" presStyleCnt="6"/>
      <dgm:spPr/>
    </dgm:pt>
    <dgm:pt modelId="{83ECBD71-5175-403D-837E-5548257B7C58}" type="pres">
      <dgm:prSet presAssocID="{769B6FF7-BD23-42AC-B35A-B2534D24AFF2}" presName="imagNode" presStyleLbl="fgImgPlace1" presStyleIdx="0" presStyleCnt="6" custScaleX="97998" custScaleY="71547" custLinFactNeighborX="-575" custLinFactNeighborY="-36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7BAD1B-52B8-4EDD-A796-B6444F88F3E6}" type="pres">
      <dgm:prSet presAssocID="{CB18BAD3-6371-43A9-AE79-ABB971545D4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578A13-26D8-444B-9FC7-4F4D16D1E85B}" type="pres">
      <dgm:prSet presAssocID="{715B5AE7-048C-4DFA-95B2-3DB1DBF3864D}" presName="compNode" presStyleCnt="0"/>
      <dgm:spPr/>
    </dgm:pt>
    <dgm:pt modelId="{29C4E0F2-4905-4E9C-BCD7-28B3A181FFAB}" type="pres">
      <dgm:prSet presAssocID="{715B5AE7-048C-4DFA-95B2-3DB1DBF3864D}" presName="bkgdShape" presStyleLbl="node1" presStyleIdx="1" presStyleCnt="6" custScaleX="90878" custLinFactNeighborX="40"/>
      <dgm:spPr/>
      <dgm:t>
        <a:bodyPr/>
        <a:lstStyle/>
        <a:p>
          <a:endParaRPr lang="en-US"/>
        </a:p>
      </dgm:t>
    </dgm:pt>
    <dgm:pt modelId="{13E0E165-BD2B-49AF-9A6B-3A1A299D671E}" type="pres">
      <dgm:prSet presAssocID="{715B5AE7-048C-4DFA-95B2-3DB1DBF3864D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BB8B-AE0C-4A0F-AA3B-E441B482600B}" type="pres">
      <dgm:prSet presAssocID="{715B5AE7-048C-4DFA-95B2-3DB1DBF3864D}" presName="invisiNode" presStyleLbl="node1" presStyleIdx="1" presStyleCnt="6"/>
      <dgm:spPr/>
    </dgm:pt>
    <dgm:pt modelId="{3458031D-0BA7-4336-A7A4-0F6B2922231A}" type="pres">
      <dgm:prSet presAssocID="{715B5AE7-048C-4DFA-95B2-3DB1DBF3864D}" presName="imagNode" presStyleLbl="fgImgPlace1" presStyleIdx="1" presStyleCnt="6" custScaleX="97081" custScaleY="71547" custLinFactNeighborX="244" custLinFactNeighborY="-36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1598E6-9A71-41ED-90CC-4A60A0364E8F}" type="pres">
      <dgm:prSet presAssocID="{4CBDAD3C-44C7-4CA5-97DD-465973D6942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FD886A-A19F-4ECD-8785-378537DB829A}" type="pres">
      <dgm:prSet presAssocID="{240FEB7A-157D-4EDF-94D8-5BC1C9F890B5}" presName="compNode" presStyleCnt="0"/>
      <dgm:spPr/>
    </dgm:pt>
    <dgm:pt modelId="{B23C8A8D-6441-4706-8C8E-E05BEE9F5B30}" type="pres">
      <dgm:prSet presAssocID="{240FEB7A-157D-4EDF-94D8-5BC1C9F890B5}" presName="bkgdShape" presStyleLbl="node1" presStyleIdx="2" presStyleCnt="6" custScaleX="88316" custLinFactNeighborX="2052"/>
      <dgm:spPr/>
      <dgm:t>
        <a:bodyPr/>
        <a:lstStyle/>
        <a:p>
          <a:endParaRPr lang="en-US"/>
        </a:p>
      </dgm:t>
    </dgm:pt>
    <dgm:pt modelId="{05171B0F-9941-4A2E-924E-6EC2F5120BAB}" type="pres">
      <dgm:prSet presAssocID="{240FEB7A-157D-4EDF-94D8-5BC1C9F890B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9CE45-6842-4A59-A1F0-BC3FC24F4F2D}" type="pres">
      <dgm:prSet presAssocID="{240FEB7A-157D-4EDF-94D8-5BC1C9F890B5}" presName="invisiNode" presStyleLbl="node1" presStyleIdx="2" presStyleCnt="6"/>
      <dgm:spPr/>
    </dgm:pt>
    <dgm:pt modelId="{418A80BD-1068-45AA-860A-07DC416E7D80}" type="pres">
      <dgm:prSet presAssocID="{240FEB7A-157D-4EDF-94D8-5BC1C9F890B5}" presName="imagNode" presStyleLbl="fgImgPlace1" presStyleIdx="2" presStyleCnt="6" custScaleX="92418" custScaleY="75494" custLinFactNeighborX="1415" custLinFactNeighborY="-576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C70AD5-B53F-4746-BC50-D8198529BF68}" type="pres">
      <dgm:prSet presAssocID="{B0AF23FE-FCBB-4660-9BE5-95A5FB2689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6BAC7A-5F7F-4E68-B18E-3D139AB041D8}" type="pres">
      <dgm:prSet presAssocID="{089AFFE0-937F-411D-AEAE-65230D8B466E}" presName="compNode" presStyleCnt="0"/>
      <dgm:spPr/>
    </dgm:pt>
    <dgm:pt modelId="{6DD3BEFE-AC1B-4C32-BA31-7DF21E6BC876}" type="pres">
      <dgm:prSet presAssocID="{089AFFE0-937F-411D-AEAE-65230D8B466E}" presName="bkgdShape" presStyleLbl="node1" presStyleIdx="3" presStyleCnt="6" custScaleX="88245" custLinFactNeighborX="5223"/>
      <dgm:spPr/>
      <dgm:t>
        <a:bodyPr/>
        <a:lstStyle/>
        <a:p>
          <a:endParaRPr lang="en-US"/>
        </a:p>
      </dgm:t>
    </dgm:pt>
    <dgm:pt modelId="{CB0BE904-6F2E-43EF-BD78-F05EE2DF6335}" type="pres">
      <dgm:prSet presAssocID="{089AFFE0-937F-411D-AEAE-65230D8B466E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E8D15-5DDA-4E09-8242-D4C85290899F}" type="pres">
      <dgm:prSet presAssocID="{089AFFE0-937F-411D-AEAE-65230D8B466E}" presName="invisiNode" presStyleLbl="node1" presStyleIdx="3" presStyleCnt="6"/>
      <dgm:spPr/>
    </dgm:pt>
    <dgm:pt modelId="{AD045C3D-3ED6-4028-8E70-9BD6CFECFEDD}" type="pres">
      <dgm:prSet presAssocID="{089AFFE0-937F-411D-AEAE-65230D8B466E}" presName="imagNode" presStyleLbl="fgImgPlace1" presStyleIdx="3" presStyleCnt="6" custScaleX="93827" custScaleY="71547" custLinFactNeighborX="5531" custLinFactNeighborY="-773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7577624-2D1C-4766-867E-4140581F1DFF}" type="pres">
      <dgm:prSet presAssocID="{51D745CE-3E21-49F4-AB0A-FE5107CBF0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97E5DD-E369-4A55-8145-7B721780E60B}" type="pres">
      <dgm:prSet presAssocID="{9748568A-2D1C-40DD-9F20-1F37E99B0E82}" presName="compNode" presStyleCnt="0"/>
      <dgm:spPr/>
    </dgm:pt>
    <dgm:pt modelId="{4204E0CD-2EBE-48DE-970B-063ECACA06E0}" type="pres">
      <dgm:prSet presAssocID="{9748568A-2D1C-40DD-9F20-1F37E99B0E82}" presName="bkgdShape" presStyleLbl="node1" presStyleIdx="4" presStyleCnt="6" custScaleX="84732" custLinFactNeighborX="5938"/>
      <dgm:spPr/>
      <dgm:t>
        <a:bodyPr/>
        <a:lstStyle/>
        <a:p>
          <a:endParaRPr lang="en-US"/>
        </a:p>
      </dgm:t>
    </dgm:pt>
    <dgm:pt modelId="{C97EAE27-77BA-4A11-A08B-49A08E0E733A}" type="pres">
      <dgm:prSet presAssocID="{9748568A-2D1C-40DD-9F20-1F37E99B0E82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A2C38-A216-4F37-8E0F-1332BCDA39BF}" type="pres">
      <dgm:prSet presAssocID="{9748568A-2D1C-40DD-9F20-1F37E99B0E82}" presName="invisiNode" presStyleLbl="node1" presStyleIdx="4" presStyleCnt="6"/>
      <dgm:spPr/>
    </dgm:pt>
    <dgm:pt modelId="{8ADE007B-7658-4005-9FC7-325948B79466}" type="pres">
      <dgm:prSet presAssocID="{9748568A-2D1C-40DD-9F20-1F37E99B0E82}" presName="imagNode" presStyleLbl="fgImgPlace1" presStyleIdx="4" presStyleCnt="6" custScaleX="90236" custScaleY="68187" custLinFactNeighborX="4760" custLinFactNeighborY="-941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0D2A2A9-B1A8-4401-A3D4-0F5598AC5F97}" type="pres">
      <dgm:prSet presAssocID="{14F2603C-623D-4821-B6EA-FB0FFC5898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034B3-501C-4AE7-839E-EA813FC1B7B4}" type="pres">
      <dgm:prSet presAssocID="{FDBBBC9C-B05B-4452-B0D7-78F912C0E317}" presName="compNode" presStyleCnt="0"/>
      <dgm:spPr/>
    </dgm:pt>
    <dgm:pt modelId="{C3B6E9F7-EFF9-4687-8B27-B9BABB4E5619}" type="pres">
      <dgm:prSet presAssocID="{FDBBBC9C-B05B-4452-B0D7-78F912C0E317}" presName="bkgdShape" presStyleLbl="node1" presStyleIdx="5" presStyleCnt="6" custScaleX="87500" custLinFactNeighborX="10628"/>
      <dgm:spPr/>
      <dgm:t>
        <a:bodyPr/>
        <a:lstStyle/>
        <a:p>
          <a:endParaRPr lang="en-US"/>
        </a:p>
      </dgm:t>
    </dgm:pt>
    <dgm:pt modelId="{439F319A-6551-49A5-959A-632C27FA168A}" type="pres">
      <dgm:prSet presAssocID="{FDBBBC9C-B05B-4452-B0D7-78F912C0E317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56F96-1132-4040-9127-955C3668CD4C}" type="pres">
      <dgm:prSet presAssocID="{FDBBBC9C-B05B-4452-B0D7-78F912C0E317}" presName="invisiNode" presStyleLbl="node1" presStyleIdx="5" presStyleCnt="6"/>
      <dgm:spPr/>
    </dgm:pt>
    <dgm:pt modelId="{442BC0EB-C6C4-4811-BD1A-C830D6C9F66D}" type="pres">
      <dgm:prSet presAssocID="{FDBBBC9C-B05B-4452-B0D7-78F912C0E317}" presName="imagNode" presStyleLbl="fgImgPlace1" presStyleIdx="5" presStyleCnt="6" custScaleX="88650" custScaleY="68187" custLinFactNeighborX="4418" custLinFactNeighborY="-1350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91F2C5C-E7E3-443E-88B2-1B9AF038CA5A}" srcId="{D444D861-F140-4D20-8993-EE11F37BBF2A}" destId="{FDBBBC9C-B05B-4452-B0D7-78F912C0E317}" srcOrd="5" destOrd="0" parTransId="{64E91A08-C59F-4400-AADB-EB924B52139E}" sibTransId="{BBC3B915-9915-4118-9657-AC526A2CE4CC}"/>
    <dgm:cxn modelId="{4711D211-851C-41AC-9AB0-CDAE240E06ED}" type="presOf" srcId="{4CBDAD3C-44C7-4CA5-97DD-465973D69420}" destId="{A51598E6-9A71-41ED-90CC-4A60A0364E8F}" srcOrd="0" destOrd="0" presId="urn:microsoft.com/office/officeart/2005/8/layout/hList7#20"/>
    <dgm:cxn modelId="{1D09084F-254F-48E1-8309-128C3141F619}" type="presOf" srcId="{715B5AE7-048C-4DFA-95B2-3DB1DBF3864D}" destId="{29C4E0F2-4905-4E9C-BCD7-28B3A181FFAB}" srcOrd="0" destOrd="0" presId="urn:microsoft.com/office/officeart/2005/8/layout/hList7#20"/>
    <dgm:cxn modelId="{E377F056-0FF8-42D3-8988-54DE60097711}" type="presOf" srcId="{9748568A-2D1C-40DD-9F20-1F37E99B0E82}" destId="{C97EAE27-77BA-4A11-A08B-49A08E0E733A}" srcOrd="1" destOrd="0" presId="urn:microsoft.com/office/officeart/2005/8/layout/hList7#20"/>
    <dgm:cxn modelId="{EF52BCF9-32D4-4737-A750-8D9802D9FC9C}" srcId="{D444D861-F140-4D20-8993-EE11F37BBF2A}" destId="{9748568A-2D1C-40DD-9F20-1F37E99B0E82}" srcOrd="4" destOrd="0" parTransId="{BD3CE0B6-B34C-4B80-9FBE-C05D07B4FCDF}" sibTransId="{14F2603C-623D-4821-B6EA-FB0FFC589870}"/>
    <dgm:cxn modelId="{A3AA95E3-CB5F-4B82-B610-53DE03DBC816}" type="presOf" srcId="{B0AF23FE-FCBB-4660-9BE5-95A5FB268955}" destId="{1CC70AD5-B53F-4746-BC50-D8198529BF68}" srcOrd="0" destOrd="0" presId="urn:microsoft.com/office/officeart/2005/8/layout/hList7#20"/>
    <dgm:cxn modelId="{99CBB6F3-57FA-4F3F-8096-D99275AD4876}" type="presOf" srcId="{14F2603C-623D-4821-B6EA-FB0FFC589870}" destId="{F0D2A2A9-B1A8-4401-A3D4-0F5598AC5F97}" srcOrd="0" destOrd="0" presId="urn:microsoft.com/office/officeart/2005/8/layout/hList7#20"/>
    <dgm:cxn modelId="{AA3EEB72-AD63-4DBF-8A56-540DECA01E26}" type="presOf" srcId="{715B5AE7-048C-4DFA-95B2-3DB1DBF3864D}" destId="{13E0E165-BD2B-49AF-9A6B-3A1A299D671E}" srcOrd="1" destOrd="0" presId="urn:microsoft.com/office/officeart/2005/8/layout/hList7#20"/>
    <dgm:cxn modelId="{59E38444-B179-4A43-A7A8-C0E273D13E38}" type="presOf" srcId="{769B6FF7-BD23-42AC-B35A-B2534D24AFF2}" destId="{53680289-09A3-400B-8FE5-5390CA25C7BC}" srcOrd="1" destOrd="0" presId="urn:microsoft.com/office/officeart/2005/8/layout/hList7#20"/>
    <dgm:cxn modelId="{140DC24F-4CD8-430C-8E0D-5C504D0FF719}" type="presOf" srcId="{089AFFE0-937F-411D-AEAE-65230D8B466E}" destId="{6DD3BEFE-AC1B-4C32-BA31-7DF21E6BC876}" srcOrd="0" destOrd="0" presId="urn:microsoft.com/office/officeart/2005/8/layout/hList7#20"/>
    <dgm:cxn modelId="{76ED9587-FEC9-4C78-8E56-93303F047027}" type="presOf" srcId="{240FEB7A-157D-4EDF-94D8-5BC1C9F890B5}" destId="{05171B0F-9941-4A2E-924E-6EC2F5120BAB}" srcOrd="1" destOrd="0" presId="urn:microsoft.com/office/officeart/2005/8/layout/hList7#20"/>
    <dgm:cxn modelId="{7147DC7C-24F5-4BDB-AA24-2923DD71AC0E}" type="presOf" srcId="{769B6FF7-BD23-42AC-B35A-B2534D24AFF2}" destId="{CD514F36-04FC-4CF8-A0AF-8888F4CA56F0}" srcOrd="0" destOrd="0" presId="urn:microsoft.com/office/officeart/2005/8/layout/hList7#20"/>
    <dgm:cxn modelId="{40F05D05-4BC1-4A70-B1D1-F81F2F81A9E2}" type="presOf" srcId="{089AFFE0-937F-411D-AEAE-65230D8B466E}" destId="{CB0BE904-6F2E-43EF-BD78-F05EE2DF6335}" srcOrd="1" destOrd="0" presId="urn:microsoft.com/office/officeart/2005/8/layout/hList7#20"/>
    <dgm:cxn modelId="{D56CB8F1-5D62-44C0-B758-248BB31EB916}" type="presOf" srcId="{D444D861-F140-4D20-8993-EE11F37BBF2A}" destId="{2072FE0C-38ED-4E7D-9538-64391340D8B6}" srcOrd="0" destOrd="0" presId="urn:microsoft.com/office/officeart/2005/8/layout/hList7#20"/>
    <dgm:cxn modelId="{5E332CCC-4488-4BE6-A363-CA1F01B19774}" type="presOf" srcId="{CB18BAD3-6371-43A9-AE79-ABB971545D48}" destId="{C07BAD1B-52B8-4EDD-A796-B6444F88F3E6}" srcOrd="0" destOrd="0" presId="urn:microsoft.com/office/officeart/2005/8/layout/hList7#20"/>
    <dgm:cxn modelId="{B093C88D-7CEA-450B-8096-5B634BC16DF7}" srcId="{D444D861-F140-4D20-8993-EE11F37BBF2A}" destId="{715B5AE7-048C-4DFA-95B2-3DB1DBF3864D}" srcOrd="1" destOrd="0" parTransId="{20491F1A-3EE5-49EF-8C43-4E6D0E6896CB}" sibTransId="{4CBDAD3C-44C7-4CA5-97DD-465973D69420}"/>
    <dgm:cxn modelId="{B17AD9FF-CD15-4B84-8BE7-88F64163DBF2}" srcId="{D444D861-F140-4D20-8993-EE11F37BBF2A}" destId="{240FEB7A-157D-4EDF-94D8-5BC1C9F890B5}" srcOrd="2" destOrd="0" parTransId="{3186244D-D3A6-4187-8107-9C52CB1C3954}" sibTransId="{B0AF23FE-FCBB-4660-9BE5-95A5FB268955}"/>
    <dgm:cxn modelId="{C23B1213-DEBA-4EEE-A51E-6A0F967E6A25}" type="presOf" srcId="{FDBBBC9C-B05B-4452-B0D7-78F912C0E317}" destId="{439F319A-6551-49A5-959A-632C27FA168A}" srcOrd="1" destOrd="0" presId="urn:microsoft.com/office/officeart/2005/8/layout/hList7#20"/>
    <dgm:cxn modelId="{66F30E12-3086-4DFD-AC6A-5FAAFA2F2415}" type="presOf" srcId="{240FEB7A-157D-4EDF-94D8-5BC1C9F890B5}" destId="{B23C8A8D-6441-4706-8C8E-E05BEE9F5B30}" srcOrd="0" destOrd="0" presId="urn:microsoft.com/office/officeart/2005/8/layout/hList7#20"/>
    <dgm:cxn modelId="{18F63533-A6D4-40DC-B3FD-36349B67E8B8}" type="presOf" srcId="{51D745CE-3E21-49F4-AB0A-FE5107CBF012}" destId="{D7577624-2D1C-4766-867E-4140581F1DFF}" srcOrd="0" destOrd="0" presId="urn:microsoft.com/office/officeart/2005/8/layout/hList7#20"/>
    <dgm:cxn modelId="{A6F155D2-3A8C-4457-82C2-85819B933A91}" srcId="{D444D861-F140-4D20-8993-EE11F37BBF2A}" destId="{089AFFE0-937F-411D-AEAE-65230D8B466E}" srcOrd="3" destOrd="0" parTransId="{F213FEA9-063B-4CDF-8144-FE96D9183A10}" sibTransId="{51D745CE-3E21-49F4-AB0A-FE5107CBF012}"/>
    <dgm:cxn modelId="{516DA11F-AF08-4BA7-9A87-6F932DF89FB4}" type="presOf" srcId="{FDBBBC9C-B05B-4452-B0D7-78F912C0E317}" destId="{C3B6E9F7-EFF9-4687-8B27-B9BABB4E5619}" srcOrd="0" destOrd="0" presId="urn:microsoft.com/office/officeart/2005/8/layout/hList7#20"/>
    <dgm:cxn modelId="{D9FFD571-D0F4-47C6-96CB-ABC063C28C28}" srcId="{D444D861-F140-4D20-8993-EE11F37BBF2A}" destId="{769B6FF7-BD23-42AC-B35A-B2534D24AFF2}" srcOrd="0" destOrd="0" parTransId="{9E31E793-4705-4249-8E82-F0B485187484}" sibTransId="{CB18BAD3-6371-43A9-AE79-ABB971545D48}"/>
    <dgm:cxn modelId="{74C1ADA4-3364-4B99-B7EC-CECD0FBFBDF1}" type="presOf" srcId="{9748568A-2D1C-40DD-9F20-1F37E99B0E82}" destId="{4204E0CD-2EBE-48DE-970B-063ECACA06E0}" srcOrd="0" destOrd="0" presId="urn:microsoft.com/office/officeart/2005/8/layout/hList7#20"/>
    <dgm:cxn modelId="{E220C782-18CA-4C3D-9D68-561F8B8E3D20}" type="presParOf" srcId="{2072FE0C-38ED-4E7D-9538-64391340D8B6}" destId="{42470806-545F-485F-998F-DB98B0680F40}" srcOrd="0" destOrd="0" presId="urn:microsoft.com/office/officeart/2005/8/layout/hList7#20"/>
    <dgm:cxn modelId="{4625E330-8F7D-4094-8B41-E4C00AA044CA}" type="presParOf" srcId="{2072FE0C-38ED-4E7D-9538-64391340D8B6}" destId="{5A24423D-5290-4394-9397-78601E00B4B2}" srcOrd="1" destOrd="0" presId="urn:microsoft.com/office/officeart/2005/8/layout/hList7#20"/>
    <dgm:cxn modelId="{C64F2AB4-5BE0-49CC-A3F5-15421A1EFD6B}" type="presParOf" srcId="{5A24423D-5290-4394-9397-78601E00B4B2}" destId="{3D4A119E-9D4F-4AAB-A973-15F6BFC25AC4}" srcOrd="0" destOrd="0" presId="urn:microsoft.com/office/officeart/2005/8/layout/hList7#20"/>
    <dgm:cxn modelId="{60EEAB4B-EB4F-4845-ACEB-EF43A8F08958}" type="presParOf" srcId="{3D4A119E-9D4F-4AAB-A973-15F6BFC25AC4}" destId="{CD514F36-04FC-4CF8-A0AF-8888F4CA56F0}" srcOrd="0" destOrd="0" presId="urn:microsoft.com/office/officeart/2005/8/layout/hList7#20"/>
    <dgm:cxn modelId="{BEDA7B0F-012B-45DB-91D1-9DD56D4B042D}" type="presParOf" srcId="{3D4A119E-9D4F-4AAB-A973-15F6BFC25AC4}" destId="{53680289-09A3-400B-8FE5-5390CA25C7BC}" srcOrd="1" destOrd="0" presId="urn:microsoft.com/office/officeart/2005/8/layout/hList7#20"/>
    <dgm:cxn modelId="{D2BEA5EA-F733-4419-872D-B462EDD37B75}" type="presParOf" srcId="{3D4A119E-9D4F-4AAB-A973-15F6BFC25AC4}" destId="{F99D409D-C4D8-4994-9C9D-ACDB4845560A}" srcOrd="2" destOrd="0" presId="urn:microsoft.com/office/officeart/2005/8/layout/hList7#20"/>
    <dgm:cxn modelId="{F5417F71-337A-4233-9389-8514BA409570}" type="presParOf" srcId="{3D4A119E-9D4F-4AAB-A973-15F6BFC25AC4}" destId="{83ECBD71-5175-403D-837E-5548257B7C58}" srcOrd="3" destOrd="0" presId="urn:microsoft.com/office/officeart/2005/8/layout/hList7#20"/>
    <dgm:cxn modelId="{171364D1-3C14-43BF-BC06-8BE5BEE21E61}" type="presParOf" srcId="{5A24423D-5290-4394-9397-78601E00B4B2}" destId="{C07BAD1B-52B8-4EDD-A796-B6444F88F3E6}" srcOrd="1" destOrd="0" presId="urn:microsoft.com/office/officeart/2005/8/layout/hList7#20"/>
    <dgm:cxn modelId="{0AD94C2C-09A9-45B8-AB73-369D9BE5EB67}" type="presParOf" srcId="{5A24423D-5290-4394-9397-78601E00B4B2}" destId="{6A578A13-26D8-444B-9FC7-4F4D16D1E85B}" srcOrd="2" destOrd="0" presId="urn:microsoft.com/office/officeart/2005/8/layout/hList7#20"/>
    <dgm:cxn modelId="{7EA73428-6765-488F-A24D-29F2D541AA6D}" type="presParOf" srcId="{6A578A13-26D8-444B-9FC7-4F4D16D1E85B}" destId="{29C4E0F2-4905-4E9C-BCD7-28B3A181FFAB}" srcOrd="0" destOrd="0" presId="urn:microsoft.com/office/officeart/2005/8/layout/hList7#20"/>
    <dgm:cxn modelId="{410114E7-73F3-46AC-B288-7DE47434C91F}" type="presParOf" srcId="{6A578A13-26D8-444B-9FC7-4F4D16D1E85B}" destId="{13E0E165-BD2B-49AF-9A6B-3A1A299D671E}" srcOrd="1" destOrd="0" presId="urn:microsoft.com/office/officeart/2005/8/layout/hList7#20"/>
    <dgm:cxn modelId="{928C29C0-C3D2-464C-8EF7-0F8927495B26}" type="presParOf" srcId="{6A578A13-26D8-444B-9FC7-4F4D16D1E85B}" destId="{E494BB8B-AE0C-4A0F-AA3B-E441B482600B}" srcOrd="2" destOrd="0" presId="urn:microsoft.com/office/officeart/2005/8/layout/hList7#20"/>
    <dgm:cxn modelId="{E95FC4FF-371F-48B6-9AD5-CF3B736FD676}" type="presParOf" srcId="{6A578A13-26D8-444B-9FC7-4F4D16D1E85B}" destId="{3458031D-0BA7-4336-A7A4-0F6B2922231A}" srcOrd="3" destOrd="0" presId="urn:microsoft.com/office/officeart/2005/8/layout/hList7#20"/>
    <dgm:cxn modelId="{C5742C9F-1C05-448D-A45E-234532673A8C}" type="presParOf" srcId="{5A24423D-5290-4394-9397-78601E00B4B2}" destId="{A51598E6-9A71-41ED-90CC-4A60A0364E8F}" srcOrd="3" destOrd="0" presId="urn:microsoft.com/office/officeart/2005/8/layout/hList7#20"/>
    <dgm:cxn modelId="{E5A9A225-6070-47CD-8AFB-65DFFC4179C6}" type="presParOf" srcId="{5A24423D-5290-4394-9397-78601E00B4B2}" destId="{68FD886A-A19F-4ECD-8785-378537DB829A}" srcOrd="4" destOrd="0" presId="urn:microsoft.com/office/officeart/2005/8/layout/hList7#20"/>
    <dgm:cxn modelId="{1250F0A6-B816-48F8-8911-001B3060FD23}" type="presParOf" srcId="{68FD886A-A19F-4ECD-8785-378537DB829A}" destId="{B23C8A8D-6441-4706-8C8E-E05BEE9F5B30}" srcOrd="0" destOrd="0" presId="urn:microsoft.com/office/officeart/2005/8/layout/hList7#20"/>
    <dgm:cxn modelId="{F58DCF94-FA3F-41EB-B7E4-70CF4839D85F}" type="presParOf" srcId="{68FD886A-A19F-4ECD-8785-378537DB829A}" destId="{05171B0F-9941-4A2E-924E-6EC2F5120BAB}" srcOrd="1" destOrd="0" presId="urn:microsoft.com/office/officeart/2005/8/layout/hList7#20"/>
    <dgm:cxn modelId="{6E56E71B-3AE6-415C-A56C-2D88A508F77F}" type="presParOf" srcId="{68FD886A-A19F-4ECD-8785-378537DB829A}" destId="{7D89CE45-6842-4A59-A1F0-BC3FC24F4F2D}" srcOrd="2" destOrd="0" presId="urn:microsoft.com/office/officeart/2005/8/layout/hList7#20"/>
    <dgm:cxn modelId="{E4D6E8DD-0BAA-4A2C-A914-269A964F26A3}" type="presParOf" srcId="{68FD886A-A19F-4ECD-8785-378537DB829A}" destId="{418A80BD-1068-45AA-860A-07DC416E7D80}" srcOrd="3" destOrd="0" presId="urn:microsoft.com/office/officeart/2005/8/layout/hList7#20"/>
    <dgm:cxn modelId="{2BCD71E3-8303-4EC6-BC00-0C6FE75836C2}" type="presParOf" srcId="{5A24423D-5290-4394-9397-78601E00B4B2}" destId="{1CC70AD5-B53F-4746-BC50-D8198529BF68}" srcOrd="5" destOrd="0" presId="urn:microsoft.com/office/officeart/2005/8/layout/hList7#20"/>
    <dgm:cxn modelId="{30D8A7DB-C478-478C-9CE9-BD7E3F361A23}" type="presParOf" srcId="{5A24423D-5290-4394-9397-78601E00B4B2}" destId="{DC6BAC7A-5F7F-4E68-B18E-3D139AB041D8}" srcOrd="6" destOrd="0" presId="urn:microsoft.com/office/officeart/2005/8/layout/hList7#20"/>
    <dgm:cxn modelId="{CC16C9AB-B889-4FA1-9018-A41C90B7940A}" type="presParOf" srcId="{DC6BAC7A-5F7F-4E68-B18E-3D139AB041D8}" destId="{6DD3BEFE-AC1B-4C32-BA31-7DF21E6BC876}" srcOrd="0" destOrd="0" presId="urn:microsoft.com/office/officeart/2005/8/layout/hList7#20"/>
    <dgm:cxn modelId="{76E6BCA2-B2ED-4744-9011-69F3D2245F11}" type="presParOf" srcId="{DC6BAC7A-5F7F-4E68-B18E-3D139AB041D8}" destId="{CB0BE904-6F2E-43EF-BD78-F05EE2DF6335}" srcOrd="1" destOrd="0" presId="urn:microsoft.com/office/officeart/2005/8/layout/hList7#20"/>
    <dgm:cxn modelId="{F6A79B41-5782-46D4-8421-C8D0ADE1BD1C}" type="presParOf" srcId="{DC6BAC7A-5F7F-4E68-B18E-3D139AB041D8}" destId="{C97E8D15-5DDA-4E09-8242-D4C85290899F}" srcOrd="2" destOrd="0" presId="urn:microsoft.com/office/officeart/2005/8/layout/hList7#20"/>
    <dgm:cxn modelId="{DD27C471-4B1C-419E-8473-F163E1571979}" type="presParOf" srcId="{DC6BAC7A-5F7F-4E68-B18E-3D139AB041D8}" destId="{AD045C3D-3ED6-4028-8E70-9BD6CFECFEDD}" srcOrd="3" destOrd="0" presId="urn:microsoft.com/office/officeart/2005/8/layout/hList7#20"/>
    <dgm:cxn modelId="{D73E7658-19A3-4F91-A4B5-5BA7D1E7BA9E}" type="presParOf" srcId="{5A24423D-5290-4394-9397-78601E00B4B2}" destId="{D7577624-2D1C-4766-867E-4140581F1DFF}" srcOrd="7" destOrd="0" presId="urn:microsoft.com/office/officeart/2005/8/layout/hList7#20"/>
    <dgm:cxn modelId="{0EA4FBE4-AE76-4199-9906-CBEF92F68D2A}" type="presParOf" srcId="{5A24423D-5290-4394-9397-78601E00B4B2}" destId="{6897E5DD-E369-4A55-8145-7B721780E60B}" srcOrd="8" destOrd="0" presId="urn:microsoft.com/office/officeart/2005/8/layout/hList7#20"/>
    <dgm:cxn modelId="{AA5BD339-736A-42D9-9A99-67F7EE500847}" type="presParOf" srcId="{6897E5DD-E369-4A55-8145-7B721780E60B}" destId="{4204E0CD-2EBE-48DE-970B-063ECACA06E0}" srcOrd="0" destOrd="0" presId="urn:microsoft.com/office/officeart/2005/8/layout/hList7#20"/>
    <dgm:cxn modelId="{00E4A396-AB2A-49A6-81B0-355A74ADE92C}" type="presParOf" srcId="{6897E5DD-E369-4A55-8145-7B721780E60B}" destId="{C97EAE27-77BA-4A11-A08B-49A08E0E733A}" srcOrd="1" destOrd="0" presId="urn:microsoft.com/office/officeart/2005/8/layout/hList7#20"/>
    <dgm:cxn modelId="{2B66F2B5-EFC9-49A0-A47D-DDB03893AC9F}" type="presParOf" srcId="{6897E5DD-E369-4A55-8145-7B721780E60B}" destId="{985A2C38-A216-4F37-8E0F-1332BCDA39BF}" srcOrd="2" destOrd="0" presId="urn:microsoft.com/office/officeart/2005/8/layout/hList7#20"/>
    <dgm:cxn modelId="{078A365C-C047-4ACB-815F-266C7F3B2270}" type="presParOf" srcId="{6897E5DD-E369-4A55-8145-7B721780E60B}" destId="{8ADE007B-7658-4005-9FC7-325948B79466}" srcOrd="3" destOrd="0" presId="urn:microsoft.com/office/officeart/2005/8/layout/hList7#20"/>
    <dgm:cxn modelId="{DBFBA950-CE2F-4D81-BA97-304F257A1394}" type="presParOf" srcId="{5A24423D-5290-4394-9397-78601E00B4B2}" destId="{F0D2A2A9-B1A8-4401-A3D4-0F5598AC5F97}" srcOrd="9" destOrd="0" presId="urn:microsoft.com/office/officeart/2005/8/layout/hList7#20"/>
    <dgm:cxn modelId="{34EC53EF-851D-4ACA-BFAC-9E4BB0B9CA17}" type="presParOf" srcId="{5A24423D-5290-4394-9397-78601E00B4B2}" destId="{30E034B3-501C-4AE7-839E-EA813FC1B7B4}" srcOrd="10" destOrd="0" presId="urn:microsoft.com/office/officeart/2005/8/layout/hList7#20"/>
    <dgm:cxn modelId="{6E55D24D-1E19-4331-A4CC-13A93AB9B3F7}" type="presParOf" srcId="{30E034B3-501C-4AE7-839E-EA813FC1B7B4}" destId="{C3B6E9F7-EFF9-4687-8B27-B9BABB4E5619}" srcOrd="0" destOrd="0" presId="urn:microsoft.com/office/officeart/2005/8/layout/hList7#20"/>
    <dgm:cxn modelId="{8984C754-D607-4A0D-BBF8-DA8848768843}" type="presParOf" srcId="{30E034B3-501C-4AE7-839E-EA813FC1B7B4}" destId="{439F319A-6551-49A5-959A-632C27FA168A}" srcOrd="1" destOrd="0" presId="urn:microsoft.com/office/officeart/2005/8/layout/hList7#20"/>
    <dgm:cxn modelId="{779271F1-BD09-4F28-AE68-DCFBBB373AF4}" type="presParOf" srcId="{30E034B3-501C-4AE7-839E-EA813FC1B7B4}" destId="{50C56F96-1132-4040-9127-955C3668CD4C}" srcOrd="2" destOrd="0" presId="urn:microsoft.com/office/officeart/2005/8/layout/hList7#20"/>
    <dgm:cxn modelId="{A1E0AA36-1730-443A-9581-5DB8681B9807}" type="presParOf" srcId="{30E034B3-501C-4AE7-839E-EA813FC1B7B4}" destId="{442BC0EB-C6C4-4811-BD1A-C830D6C9F66D}" srcOrd="3" destOrd="0" presId="urn:microsoft.com/office/officeart/2005/8/layout/hList7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14B69-AF81-4DF6-8059-429AAAE702AC}">
      <dsp:nvSpPr>
        <dsp:cNvPr id="0" name=""/>
        <dsp:cNvSpPr/>
      </dsp:nvSpPr>
      <dsp:spPr>
        <a:xfrm rot="5400000">
          <a:off x="-179207" y="262125"/>
          <a:ext cx="1194716" cy="836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ockwell" pitchFamily="18" charset="0"/>
            </a:rPr>
            <a:t>1.</a:t>
          </a:r>
          <a:endParaRPr lang="en-US" sz="1100" b="1" kern="1200" dirty="0">
            <a:latin typeface="Rockwell" pitchFamily="18" charset="0"/>
          </a:endParaRPr>
        </a:p>
      </dsp:txBody>
      <dsp:txXfrm rot="-5400000">
        <a:off x="1" y="501069"/>
        <a:ext cx="836301" cy="358415"/>
      </dsp:txXfrm>
    </dsp:sp>
    <dsp:sp modelId="{27A9C0B0-3F7D-4FF1-BBB1-022016FA9341}">
      <dsp:nvSpPr>
        <dsp:cNvPr id="0" name=""/>
        <dsp:cNvSpPr/>
      </dsp:nvSpPr>
      <dsp:spPr>
        <a:xfrm rot="5400000">
          <a:off x="4290280" y="-3431127"/>
          <a:ext cx="896700" cy="7804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kern="1200" dirty="0" smtClean="0">
              <a:latin typeface="Rockwell" pitchFamily="18" charset="0"/>
            </a:rPr>
            <a:t>Under the current downstream sector structure, prices are not determined by demand and supply.</a:t>
          </a:r>
          <a:endParaRPr lang="en-US" sz="1800" kern="1200" dirty="0" smtClean="0">
            <a:latin typeface="Rockwell" pitchFamily="18" charset="0"/>
          </a:endParaRPr>
        </a:p>
      </dsp:txBody>
      <dsp:txXfrm rot="-5400000">
        <a:off x="836302" y="66624"/>
        <a:ext cx="7760885" cy="809154"/>
      </dsp:txXfrm>
    </dsp:sp>
    <dsp:sp modelId="{E987725A-FD1D-41B9-81D9-1BEFACF33FEE}">
      <dsp:nvSpPr>
        <dsp:cNvPr id="0" name=""/>
        <dsp:cNvSpPr/>
      </dsp:nvSpPr>
      <dsp:spPr>
        <a:xfrm rot="5400000">
          <a:off x="-179207" y="1338339"/>
          <a:ext cx="1194716" cy="836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ockwell" pitchFamily="18" charset="0"/>
            </a:rPr>
            <a:t>2</a:t>
          </a:r>
          <a:r>
            <a:rPr lang="en-US" sz="1400" b="1" kern="1200" dirty="0" smtClean="0">
              <a:latin typeface="Rockwell" pitchFamily="18" charset="0"/>
            </a:rPr>
            <a:t>.</a:t>
          </a:r>
          <a:endParaRPr lang="en-US" sz="1400" b="1" kern="1200" dirty="0">
            <a:latin typeface="Rockwell" pitchFamily="18" charset="0"/>
          </a:endParaRPr>
        </a:p>
      </dsp:txBody>
      <dsp:txXfrm rot="-5400000">
        <a:off x="1" y="1577283"/>
        <a:ext cx="836301" cy="358415"/>
      </dsp:txXfrm>
    </dsp:sp>
    <dsp:sp modelId="{784979EA-8E1E-45C1-8147-E3AF47CA4937}">
      <dsp:nvSpPr>
        <dsp:cNvPr id="0" name=""/>
        <dsp:cNvSpPr/>
      </dsp:nvSpPr>
      <dsp:spPr>
        <a:xfrm rot="5400000">
          <a:off x="4373881" y="-2354913"/>
          <a:ext cx="729498" cy="7804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kern="1200" dirty="0" smtClean="0">
              <a:latin typeface="Rockwell" pitchFamily="18" charset="0"/>
            </a:rPr>
            <a:t>Pump price of PMS is fixed at </a:t>
          </a:r>
          <a:r>
            <a:rPr lang="en-GB" sz="1800" b="1" kern="1200" dirty="0" smtClean="0">
              <a:latin typeface="Rockwell" pitchFamily="18" charset="0"/>
            </a:rPr>
            <a:t>N65 per litre </a:t>
          </a:r>
          <a:r>
            <a:rPr lang="en-GB" sz="1800" kern="1200" dirty="0" smtClean="0">
              <a:latin typeface="Rockwell" pitchFamily="18" charset="0"/>
            </a:rPr>
            <a:t>by Government</a:t>
          </a:r>
          <a:r>
            <a:rPr lang="en-GB" sz="1800" kern="1200" dirty="0" smtClean="0"/>
            <a:t>.</a:t>
          </a:r>
          <a:endParaRPr lang="en-US" sz="1800" kern="1200" dirty="0" smtClean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400" kern="1200" dirty="0"/>
        </a:p>
      </dsp:txBody>
      <dsp:txXfrm rot="-5400000">
        <a:off x="836302" y="1218277"/>
        <a:ext cx="7769047" cy="658276"/>
      </dsp:txXfrm>
    </dsp:sp>
    <dsp:sp modelId="{FE8551D6-1D9E-4B4B-997B-5B7F5F4A664E}">
      <dsp:nvSpPr>
        <dsp:cNvPr id="0" name=""/>
        <dsp:cNvSpPr/>
      </dsp:nvSpPr>
      <dsp:spPr>
        <a:xfrm rot="5400000">
          <a:off x="-346682" y="2856167"/>
          <a:ext cx="1529667" cy="836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latin typeface="Rockwell" pitchFamily="18" charset="0"/>
            </a:rPr>
            <a:t>3.</a:t>
          </a:r>
          <a:r>
            <a:rPr lang="en-GB" sz="2100" b="1" kern="1200" dirty="0" smtClean="0"/>
            <a:t> </a:t>
          </a:r>
          <a:endParaRPr lang="en-US" sz="2100" kern="1200" dirty="0"/>
        </a:p>
      </dsp:txBody>
      <dsp:txXfrm rot="-5400000">
        <a:off x="2" y="2927635"/>
        <a:ext cx="836301" cy="693366"/>
      </dsp:txXfrm>
    </dsp:sp>
    <dsp:sp modelId="{72A02083-DCEE-4654-9523-72AEF7AF8CFC}">
      <dsp:nvSpPr>
        <dsp:cNvPr id="0" name=""/>
        <dsp:cNvSpPr/>
      </dsp:nvSpPr>
      <dsp:spPr>
        <a:xfrm rot="5400000">
          <a:off x="3908734" y="-926095"/>
          <a:ext cx="1659793" cy="7804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Rockwell" pitchFamily="18" charset="0"/>
            </a:rPr>
            <a:t>The landing cost of a litre of PMS is about </a:t>
          </a:r>
          <a:r>
            <a:rPr lang="en-GB" sz="1600" b="1" kern="1200" dirty="0" smtClean="0">
              <a:latin typeface="Rockwell" pitchFamily="18" charset="0"/>
            </a:rPr>
            <a:t>N123/litre </a:t>
          </a:r>
          <a:r>
            <a:rPr lang="en-GB" sz="1600" b="0" kern="1200" dirty="0" smtClean="0">
              <a:latin typeface="Rockwell" pitchFamily="18" charset="0"/>
            </a:rPr>
            <a:t>based on an average crude oil price of US$113.98pb</a:t>
          </a:r>
          <a:endParaRPr lang="en-US" sz="1600" b="0" kern="1200" dirty="0">
            <a:latin typeface="Rockwell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b="0" kern="1200" dirty="0">
            <a:latin typeface="Rockwell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Rockwell" pitchFamily="18" charset="0"/>
            </a:rPr>
            <a:t>To this, add</a:t>
          </a:r>
          <a:r>
            <a:rPr lang="en-GB" sz="1600" b="1" kern="1200" dirty="0" smtClean="0">
              <a:latin typeface="Rockwell" pitchFamily="18" charset="0"/>
            </a:rPr>
            <a:t> </a:t>
          </a:r>
          <a:r>
            <a:rPr lang="en-GB" sz="1600" kern="1200" dirty="0" smtClean="0">
              <a:latin typeface="Rockwell" pitchFamily="18" charset="0"/>
            </a:rPr>
            <a:t>the cost of distribution, bridging  and Profit margins of </a:t>
          </a:r>
          <a:r>
            <a:rPr lang="en-GB" sz="1600" b="1" kern="1200" dirty="0" smtClean="0">
              <a:latin typeface="Rockwell" pitchFamily="18" charset="0"/>
            </a:rPr>
            <a:t>N15.49/litre.</a:t>
          </a:r>
          <a:endParaRPr lang="en-US" sz="1600" kern="1200" dirty="0">
            <a:latin typeface="Rockwell" pitchFamily="18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>
            <a:latin typeface="Rockwell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Rockwell" pitchFamily="18" charset="0"/>
            </a:rPr>
            <a:t>This results in effective cost of </a:t>
          </a:r>
          <a:r>
            <a:rPr lang="en-GB" sz="1600" b="1" kern="1200" dirty="0" smtClean="0">
              <a:latin typeface="Rockwell" pitchFamily="18" charset="0"/>
            </a:rPr>
            <a:t>N138.49/litre</a:t>
          </a:r>
          <a:r>
            <a:rPr lang="en-GB" sz="1600" kern="1200" dirty="0" smtClean="0">
              <a:latin typeface="Rockwell" pitchFamily="18" charset="0"/>
            </a:rPr>
            <a:t>.</a:t>
          </a:r>
          <a:endParaRPr lang="en-US" sz="1600" kern="1200" dirty="0">
            <a:latin typeface="Rockwell" pitchFamily="18" charset="0"/>
          </a:endParaRPr>
        </a:p>
      </dsp:txBody>
      <dsp:txXfrm rot="-5400000">
        <a:off x="836302" y="2227361"/>
        <a:ext cx="7723634" cy="1497745"/>
      </dsp:txXfrm>
    </dsp:sp>
    <dsp:sp modelId="{17589FDC-F42C-47EB-BC8A-CD69D3763BA4}">
      <dsp:nvSpPr>
        <dsp:cNvPr id="0" name=""/>
        <dsp:cNvSpPr/>
      </dsp:nvSpPr>
      <dsp:spPr>
        <a:xfrm rot="5400000">
          <a:off x="-179207" y="4385090"/>
          <a:ext cx="1194716" cy="836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ockwell" pitchFamily="18" charset="0"/>
            </a:rPr>
            <a:t>4.</a:t>
          </a:r>
          <a:endParaRPr lang="en-US" sz="1200" b="1" kern="1200" dirty="0">
            <a:latin typeface="Rockwell" pitchFamily="18" charset="0"/>
          </a:endParaRPr>
        </a:p>
      </dsp:txBody>
      <dsp:txXfrm rot="-5400000">
        <a:off x="1" y="4624034"/>
        <a:ext cx="836301" cy="358415"/>
      </dsp:txXfrm>
    </dsp:sp>
    <dsp:sp modelId="{96B093F4-E0DC-4684-801B-6C17163F60B3}">
      <dsp:nvSpPr>
        <dsp:cNvPr id="0" name=""/>
        <dsp:cNvSpPr/>
      </dsp:nvSpPr>
      <dsp:spPr>
        <a:xfrm rot="5400000">
          <a:off x="4077429" y="772789"/>
          <a:ext cx="1301330" cy="7804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9063" marR="0" lvl="1" indent="-119063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>
              <a:latin typeface="Rockwell" pitchFamily="18" charset="0"/>
            </a:rPr>
            <a:t>In 2012, The landing cost of a litre of PMS is estimated at </a:t>
          </a:r>
          <a:r>
            <a:rPr lang="en-GB" sz="1600" b="1" kern="1200" dirty="0" smtClean="0">
              <a:latin typeface="Rockwell" pitchFamily="18" charset="0"/>
            </a:rPr>
            <a:t>N104/litre</a:t>
          </a:r>
          <a:r>
            <a:rPr lang="en-GB" sz="1600" kern="1200" dirty="0" smtClean="0">
              <a:latin typeface="Rockwell" pitchFamily="18" charset="0"/>
            </a:rPr>
            <a:t> based on a crude oil price of US$90pb</a:t>
          </a:r>
          <a:endParaRPr lang="en-GB" sz="1600" kern="1200" dirty="0">
            <a:latin typeface="Rockwell" pitchFamily="18" charset="0"/>
          </a:endParaRPr>
        </a:p>
        <a:p>
          <a:pPr marL="119063" marR="0" lvl="1" indent="-119063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800" kern="1200" dirty="0">
            <a:latin typeface="Rockwell" pitchFamily="18" charset="0"/>
          </a:endParaRPr>
        </a:p>
        <a:p>
          <a:pPr marL="119063" marR="0" lvl="1" indent="-119063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>
              <a:latin typeface="Rockwell" pitchFamily="18" charset="0"/>
            </a:rPr>
            <a:t>To this, add the cost of distribution, bridging  and Profit margins of </a:t>
          </a:r>
          <a:r>
            <a:rPr lang="en-GB" sz="1600" b="1" kern="1200" dirty="0" smtClean="0">
              <a:latin typeface="Rockwell" pitchFamily="18" charset="0"/>
            </a:rPr>
            <a:t>N15.49/litre. </a:t>
          </a:r>
          <a:endParaRPr lang="en-GB" sz="1600" kern="1200" dirty="0">
            <a:latin typeface="Rockwell" pitchFamily="18" charset="0"/>
          </a:endParaRPr>
        </a:p>
        <a:p>
          <a:pPr marL="119063" marR="0" lvl="1" indent="-119063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800" kern="1200" dirty="0">
            <a:latin typeface="Rockwell" pitchFamily="18" charset="0"/>
          </a:endParaRPr>
        </a:p>
        <a:p>
          <a:pPr marL="119063" marR="0" lvl="1" indent="-119063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>
              <a:latin typeface="Rockwell" pitchFamily="18" charset="0"/>
            </a:rPr>
            <a:t>This results in effective cost of </a:t>
          </a:r>
          <a:r>
            <a:rPr lang="en-GB" sz="1600" b="1" kern="1200" dirty="0" smtClean="0">
              <a:latin typeface="Rockwell" pitchFamily="18" charset="0"/>
            </a:rPr>
            <a:t>N119.49/litre</a:t>
          </a:r>
          <a:r>
            <a:rPr lang="en-GB" sz="1600" kern="1200" dirty="0" smtClean="0">
              <a:latin typeface="Rockwell" pitchFamily="18" charset="0"/>
            </a:rPr>
            <a:t>.</a:t>
          </a:r>
          <a:endParaRPr lang="en-GB" sz="1600" kern="1200" dirty="0">
            <a:latin typeface="Rockwell" pitchFamily="18" charset="0"/>
          </a:endParaRPr>
        </a:p>
      </dsp:txBody>
      <dsp:txXfrm rot="-5400000">
        <a:off x="825765" y="4087979"/>
        <a:ext cx="7741132" cy="1174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EB37-F981-4773-AA5F-E047B6495EF7}">
      <dsp:nvSpPr>
        <dsp:cNvPr id="0" name=""/>
        <dsp:cNvSpPr/>
      </dsp:nvSpPr>
      <dsp:spPr>
        <a:xfrm>
          <a:off x="348373" y="58508"/>
          <a:ext cx="2443701" cy="223966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1.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Paid, by government, to keep prices below free market</a:t>
          </a:r>
          <a:r>
            <a:rPr lang="en-US" sz="2800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. </a:t>
          </a:r>
          <a:endParaRPr lang="en-US" sz="28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348373" y="58508"/>
        <a:ext cx="2443701" cy="2239666"/>
      </dsp:txXfrm>
    </dsp:sp>
    <dsp:sp modelId="{0DAD0CF8-9150-4106-BBA5-6E6A0E5D2421}">
      <dsp:nvSpPr>
        <dsp:cNvPr id="0" name=""/>
        <dsp:cNvSpPr/>
      </dsp:nvSpPr>
      <dsp:spPr>
        <a:xfrm>
          <a:off x="3026621" y="58508"/>
          <a:ext cx="2443701" cy="221887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2.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Causes distortions that result in huge economic costs such as rent-seeking behavior and smuggling etc</a:t>
          </a:r>
          <a:endParaRPr lang="en-US" sz="20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3026621" y="58508"/>
        <a:ext cx="2443701" cy="2218875"/>
      </dsp:txXfrm>
    </dsp:sp>
    <dsp:sp modelId="{4CCBD1B3-C815-4251-AA52-96077F265B04}">
      <dsp:nvSpPr>
        <dsp:cNvPr id="0" name=""/>
        <dsp:cNvSpPr/>
      </dsp:nvSpPr>
      <dsp:spPr>
        <a:xfrm>
          <a:off x="5685343" y="0"/>
          <a:ext cx="2443701" cy="23348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Rockwell" pitchFamily="18" charset="0"/>
            </a:rPr>
            <a:t>3.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Rockwell" pitchFamily="18" charset="0"/>
            </a:rPr>
            <a:t>Amount of Subsidy </a:t>
          </a:r>
          <a:r>
            <a:rPr lang="en-US" sz="1800" b="1" kern="1200" dirty="0" smtClean="0">
              <a:solidFill>
                <a:schemeClr val="tx1"/>
              </a:solidFill>
              <a:latin typeface="Rockwell" pitchFamily="18" charset="0"/>
            </a:rPr>
            <a:t>= </a:t>
          </a:r>
          <a:r>
            <a:rPr lang="en-GB" sz="1800" kern="1200" dirty="0" smtClean="0">
              <a:solidFill>
                <a:schemeClr val="tx1"/>
              </a:solidFill>
              <a:latin typeface="Rockwell" pitchFamily="18" charset="0"/>
            </a:rPr>
            <a:t>difference between the consumer pump price of fuel </a:t>
          </a:r>
          <a:r>
            <a:rPr lang="en-GB" sz="1800" kern="1200" dirty="0" smtClean="0">
              <a:solidFill>
                <a:srgbClr val="FF0000"/>
              </a:solidFill>
              <a:latin typeface="Rockwell" pitchFamily="18" charset="0"/>
            </a:rPr>
            <a:t>v</a:t>
          </a:r>
          <a:r>
            <a:rPr lang="en-GB" sz="1800" b="1" kern="1200" dirty="0" smtClean="0">
              <a:solidFill>
                <a:srgbClr val="FF0000"/>
              </a:solidFill>
              <a:latin typeface="Rockwell" pitchFamily="18" charset="0"/>
            </a:rPr>
            <a:t>s</a:t>
          </a:r>
          <a:r>
            <a:rPr lang="en-GB" sz="1800" kern="1200" dirty="0" smtClean="0">
              <a:solidFill>
                <a:schemeClr val="tx1"/>
              </a:solidFill>
              <a:latin typeface="Rockwell" pitchFamily="18" charset="0"/>
            </a:rPr>
            <a:t>. the total cost of producing or</a:t>
          </a:r>
          <a:r>
            <a:rPr lang="en-GB" sz="2000" kern="1200" dirty="0" smtClean="0">
              <a:solidFill>
                <a:schemeClr val="tx1"/>
              </a:solidFill>
              <a:latin typeface="Rockwell" pitchFamily="18" charset="0"/>
            </a:rPr>
            <a:t> importing</a:t>
          </a:r>
          <a:endParaRPr lang="en-US" sz="20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5685343" y="0"/>
        <a:ext cx="2443701" cy="2334883"/>
      </dsp:txXfrm>
    </dsp:sp>
    <dsp:sp modelId="{8B00868A-C298-44A1-8299-BC5E348F3507}">
      <dsp:nvSpPr>
        <dsp:cNvPr id="0" name=""/>
        <dsp:cNvSpPr/>
      </dsp:nvSpPr>
      <dsp:spPr>
        <a:xfrm>
          <a:off x="338550" y="2610373"/>
          <a:ext cx="2443701" cy="21110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  <a:latin typeface="Rockwell" pitchFamily="18" charset="0"/>
            </a:rPr>
            <a:t>4.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  <a:latin typeface="Rockwell" pitchFamily="18" charset="0"/>
            </a:rPr>
            <a:t>The price of petrol = </a:t>
          </a:r>
          <a:r>
            <a:rPr lang="en-GB" sz="1700" b="1" kern="1200" dirty="0" smtClean="0">
              <a:solidFill>
                <a:schemeClr val="tx1"/>
              </a:solidFill>
              <a:latin typeface="Rockwell" pitchFamily="18" charset="0"/>
            </a:rPr>
            <a:t>N65 per litre </a:t>
          </a:r>
          <a:r>
            <a:rPr lang="en-GB" sz="1700" kern="1200" dirty="0" smtClean="0">
              <a:solidFill>
                <a:schemeClr val="tx1"/>
              </a:solidFill>
              <a:latin typeface="Rockwell" pitchFamily="18" charset="0"/>
            </a:rPr>
            <a:t>but actual cost of supply = </a:t>
          </a:r>
          <a:r>
            <a:rPr lang="en-GB" sz="1700" b="1" kern="1200" dirty="0" smtClean="0">
              <a:solidFill>
                <a:schemeClr val="tx1"/>
              </a:solidFill>
              <a:latin typeface="Rockwell" pitchFamily="18" charset="0"/>
            </a:rPr>
            <a:t>N138.49 per litre;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  <a:latin typeface="Rockwell" pitchFamily="18" charset="0"/>
            </a:rPr>
            <a:t>And projected at </a:t>
          </a:r>
          <a:r>
            <a:rPr lang="en-GB" sz="1700" b="1" kern="1200" dirty="0" smtClean="0">
              <a:solidFill>
                <a:schemeClr val="tx1"/>
              </a:solidFill>
              <a:latin typeface="Rockwell" pitchFamily="18" charset="0"/>
            </a:rPr>
            <a:t>N119.49/litre</a:t>
          </a:r>
          <a:r>
            <a:rPr lang="en-GB" sz="1700" kern="1200" dirty="0" smtClean="0">
              <a:solidFill>
                <a:schemeClr val="tx1"/>
              </a:solidFill>
              <a:latin typeface="Rockwell" pitchFamily="18" charset="0"/>
            </a:rPr>
            <a:t> in 2012. </a:t>
          </a:r>
          <a:endParaRPr lang="en-US" sz="17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338550" y="2610373"/>
        <a:ext cx="2443701" cy="2111035"/>
      </dsp:txXfrm>
    </dsp:sp>
    <dsp:sp modelId="{CD6C45BE-D535-4D62-958B-4ABAC7916E6C}">
      <dsp:nvSpPr>
        <dsp:cNvPr id="0" name=""/>
        <dsp:cNvSpPr/>
      </dsp:nvSpPr>
      <dsp:spPr>
        <a:xfrm>
          <a:off x="5675520" y="2639044"/>
          <a:ext cx="2443701" cy="21134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  <a:latin typeface="Rockwell" pitchFamily="18" charset="0"/>
            </a:rPr>
            <a:t>6.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  <a:latin typeface="Rockwell" pitchFamily="18" charset="0"/>
            </a:rPr>
            <a:t>Presently, only petrol and kerosene enjoy government subsidy. Diesel has already been successfully deregulated</a:t>
          </a:r>
          <a:r>
            <a:rPr lang="en-GB" sz="1700" kern="1200" dirty="0" smtClean="0">
              <a:solidFill>
                <a:schemeClr val="tx1"/>
              </a:solidFill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675520" y="2639044"/>
        <a:ext cx="2443701" cy="2113483"/>
      </dsp:txXfrm>
    </dsp:sp>
    <dsp:sp modelId="{6BE5F3D7-6E6B-4903-83D1-D15B271CEFAB}">
      <dsp:nvSpPr>
        <dsp:cNvPr id="0" name=""/>
        <dsp:cNvSpPr/>
      </dsp:nvSpPr>
      <dsp:spPr>
        <a:xfrm>
          <a:off x="3007047" y="2580263"/>
          <a:ext cx="2443701" cy="217226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  <a:latin typeface="Rockwell" pitchFamily="18" charset="0"/>
            </a:rPr>
            <a:t>5.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  <a:latin typeface="Rockwell" pitchFamily="18" charset="0"/>
            </a:rPr>
            <a:t>This means that currently for every one litre of petrol purchased at the official price of N65 </a:t>
          </a:r>
          <a:r>
            <a:rPr lang="en-GB" sz="1700" b="1" kern="1200" dirty="0" smtClean="0">
              <a:solidFill>
                <a:srgbClr val="FF0000"/>
              </a:solidFill>
              <a:latin typeface="Rockwell" pitchFamily="18" charset="0"/>
            </a:rPr>
            <a:t>Government contributes N73.49</a:t>
          </a:r>
          <a:endParaRPr lang="en-US" sz="1700" kern="1200" dirty="0">
            <a:solidFill>
              <a:srgbClr val="FF0000"/>
            </a:solidFill>
            <a:latin typeface="Rockwell" pitchFamily="18" charset="0"/>
          </a:endParaRPr>
        </a:p>
      </dsp:txBody>
      <dsp:txXfrm>
        <a:off x="3007047" y="2580263"/>
        <a:ext cx="2443701" cy="2172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440A8-53BF-4726-AEC2-E805D8EA582A}">
      <dsp:nvSpPr>
        <dsp:cNvPr id="0" name=""/>
        <dsp:cNvSpPr/>
      </dsp:nvSpPr>
      <dsp:spPr>
        <a:xfrm rot="16200000">
          <a:off x="-1057064" y="1067407"/>
          <a:ext cx="4746749" cy="2611933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1. Implies limited intervention by government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2.  Allows for better regulation &amp; transparency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10344" y="949349"/>
        <a:ext cx="2611933" cy="2848049"/>
      </dsp:txXfrm>
    </dsp:sp>
    <dsp:sp modelId="{5FCDE59C-730A-449C-A5DE-0B9EE1EBD249}">
      <dsp:nvSpPr>
        <dsp:cNvPr id="0" name=""/>
        <dsp:cNvSpPr/>
      </dsp:nvSpPr>
      <dsp:spPr>
        <a:xfrm rot="16200000">
          <a:off x="1741425" y="1067407"/>
          <a:ext cx="4746749" cy="2611933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3. Allows for free operation activities in the sector.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4. Attracts new investors into the market. Increase competition and promote overall higher productivity.</a:t>
          </a:r>
          <a:endParaRPr lang="en-US" sz="2000" kern="1200" dirty="0">
            <a:solidFill>
              <a:schemeClr val="tx1"/>
            </a:solidFill>
          </a:endParaRPr>
        </a:p>
      </dsp:txBody>
      <dsp:txXfrm rot="5400000">
        <a:off x="2808833" y="949349"/>
        <a:ext cx="2611933" cy="2848049"/>
      </dsp:txXfrm>
    </dsp:sp>
    <dsp:sp modelId="{CA0D9B76-755C-4911-AE7A-D72F6448F1D8}">
      <dsp:nvSpPr>
        <dsp:cNvPr id="0" name=""/>
        <dsp:cNvSpPr/>
      </dsp:nvSpPr>
      <dsp:spPr>
        <a:xfrm rot="16200000">
          <a:off x="4549254" y="1067407"/>
          <a:ext cx="4746749" cy="2611933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5. Reduces scarcity: by ensuring adequate supply of petroleum products.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6.Similar Success story to the telecommunication sector.</a:t>
          </a:r>
          <a:endParaRPr lang="en-US" sz="2000" kern="1200" dirty="0">
            <a:solidFill>
              <a:schemeClr val="tx1"/>
            </a:solidFill>
          </a:endParaRPr>
        </a:p>
      </dsp:txBody>
      <dsp:txXfrm rot="5400000">
        <a:off x="5616662" y="949349"/>
        <a:ext cx="2611933" cy="2848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94587-2791-464B-8587-4ADC30A95A73}">
      <dsp:nvSpPr>
        <dsp:cNvPr id="0" name=""/>
        <dsp:cNvSpPr/>
      </dsp:nvSpPr>
      <dsp:spPr>
        <a:xfrm>
          <a:off x="0" y="0"/>
          <a:ext cx="8507288" cy="215585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b="1" kern="1200" dirty="0" smtClean="0">
            <a:latin typeface="Rockwell" pitchFamily="18" charset="0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b="1" kern="1200" dirty="0" smtClean="0">
            <a:latin typeface="Rockwell" pitchFamily="18" charset="0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b="1" kern="1200" dirty="0" smtClean="0">
            <a:latin typeface="Rockwell" pitchFamily="18" charset="0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kern="1200" dirty="0" smtClean="0">
              <a:latin typeface="Rockwell" pitchFamily="18" charset="0"/>
              <a:cs typeface="+mn-cs"/>
            </a:rPr>
            <a:t>It is a major fiscal and financial burden on the nation</a:t>
          </a:r>
          <a:r>
            <a:rPr lang="en-GB" sz="2000" b="1" kern="1200" dirty="0" smtClean="0">
              <a:latin typeface="Rockwell" pitchFamily="18" charset="0"/>
              <a:cs typeface="+mn-cs"/>
            </a:rPr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>
              <a:latin typeface="Rockwell" pitchFamily="18" charset="0"/>
            </a:rPr>
            <a:t>       (</a:t>
          </a:r>
          <a:r>
            <a:rPr lang="en-GB" sz="1600" kern="1200" dirty="0" err="1" smtClean="0">
              <a:latin typeface="Rockwell" pitchFamily="18" charset="0"/>
            </a:rPr>
            <a:t>i</a:t>
          </a:r>
          <a:r>
            <a:rPr lang="en-GB" sz="1600" kern="1200" dirty="0" smtClean="0">
              <a:latin typeface="Rockwell" pitchFamily="18" charset="0"/>
            </a:rPr>
            <a:t>) From 2006 to 2011, about </a:t>
          </a:r>
          <a:r>
            <a:rPr lang="en-GB" sz="1600" b="1" kern="1200" dirty="0" smtClean="0">
              <a:latin typeface="Rockwell" pitchFamily="18" charset="0"/>
            </a:rPr>
            <a:t>N3.7 trillion</a:t>
          </a:r>
          <a:r>
            <a:rPr lang="en-GB" sz="1600" kern="1200" dirty="0" smtClean="0">
              <a:latin typeface="Rockwell" pitchFamily="18" charset="0"/>
            </a:rPr>
            <a:t> was spent on subsidy.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800" b="0" i="0" kern="1200" dirty="0" smtClean="0">
            <a:latin typeface="Rockwell" pitchFamily="18" charset="0"/>
            <a:cs typeface="+mn-cs"/>
          </a:endParaRPr>
        </a:p>
        <a:p>
          <a:pPr marL="569913" marR="0" lvl="0" indent="-225425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>
              <a:latin typeface="Rockwell" pitchFamily="18" charset="0"/>
            </a:rPr>
            <a:t>(ii) In 2011, N1.348tr was spent between January and October and it is expected to reach N1.436tr by the end of the year.</a:t>
          </a:r>
        </a:p>
        <a:p>
          <a:pPr marL="569913" marR="0" lvl="0" indent="-225425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>
              <a:latin typeface="Rockwell" pitchFamily="18" charset="0"/>
            </a:rPr>
            <a:t>(iii) This represents </a:t>
          </a:r>
          <a:r>
            <a:rPr lang="en-GB" sz="1600" b="1" kern="1200" dirty="0" smtClean="0">
              <a:latin typeface="Rockwell" pitchFamily="18" charset="0"/>
            </a:rPr>
            <a:t>30%</a:t>
          </a:r>
          <a:r>
            <a:rPr lang="en-GB" sz="1600" kern="1200" dirty="0" smtClean="0">
              <a:latin typeface="Rockwell" pitchFamily="18" charset="0"/>
            </a:rPr>
            <a:t> of total FGN Expenditure, </a:t>
          </a:r>
          <a:r>
            <a:rPr lang="en-GB" sz="1600" b="1" kern="1200" dirty="0" smtClean="0">
              <a:latin typeface="Rockwell" pitchFamily="18" charset="0"/>
            </a:rPr>
            <a:t>118% </a:t>
          </a:r>
          <a:r>
            <a:rPr lang="en-GB" sz="1600" kern="1200" dirty="0" smtClean="0">
              <a:latin typeface="Rockwell" pitchFamily="18" charset="0"/>
            </a:rPr>
            <a:t>of the capital budget; </a:t>
          </a:r>
          <a:r>
            <a:rPr lang="en-GB" sz="1600" b="1" kern="1200" dirty="0" smtClean="0">
              <a:latin typeface="Rockwell" pitchFamily="18" charset="0"/>
            </a:rPr>
            <a:t>4.18%</a:t>
          </a:r>
          <a:r>
            <a:rPr lang="en-GB" sz="1600" kern="1200" dirty="0" smtClean="0">
              <a:latin typeface="Rockwell" pitchFamily="18" charset="0"/>
            </a:rPr>
            <a:t> of GDP. </a:t>
          </a:r>
        </a:p>
        <a:p>
          <a:pPr marL="0" marR="0" lvl="0" indent="0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>
              <a:latin typeface="Rockwell" pitchFamily="18" charset="0"/>
            </a:rPr>
            <a:t> </a:t>
          </a:r>
        </a:p>
        <a:p>
          <a:pPr marL="0" marR="0" lvl="0" indent="0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GB" sz="2000" kern="1200" dirty="0" smtClean="0">
            <a:latin typeface="Rockwell" pitchFamily="18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105240" y="105240"/>
        <a:ext cx="8296808" cy="1945376"/>
      </dsp:txXfrm>
    </dsp:sp>
    <dsp:sp modelId="{CCD6BEBF-2FBD-4ACD-82F4-EEE2B66E3FA3}">
      <dsp:nvSpPr>
        <dsp:cNvPr id="0" name=""/>
        <dsp:cNvSpPr/>
      </dsp:nvSpPr>
      <dsp:spPr>
        <a:xfrm>
          <a:off x="0" y="4021927"/>
          <a:ext cx="8507288" cy="166670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kern="1200" dirty="0" smtClean="0">
              <a:latin typeface="Rockwell" pitchFamily="18" charset="0"/>
              <a:cs typeface="+mn-cs"/>
            </a:rPr>
            <a:t>The large increase observed in 2011 is a result of:</a:t>
          </a:r>
        </a:p>
        <a:p>
          <a:pPr marR="0" lvl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kern="1200" dirty="0" smtClean="0">
              <a:latin typeface="Rockwell" pitchFamily="18" charset="0"/>
              <a:cs typeface="+mn-cs"/>
            </a:rPr>
            <a:t>(</a:t>
          </a:r>
          <a:r>
            <a:rPr lang="en-GB" sz="1600" b="1" kern="1200" dirty="0" err="1" smtClean="0">
              <a:latin typeface="Rockwell" pitchFamily="18" charset="0"/>
              <a:cs typeface="+mn-cs"/>
            </a:rPr>
            <a:t>i</a:t>
          </a:r>
          <a:r>
            <a:rPr lang="en-GB" sz="1600" b="1" kern="1200" dirty="0" smtClean="0">
              <a:latin typeface="Rockwell" pitchFamily="18" charset="0"/>
              <a:cs typeface="+mn-cs"/>
            </a:rPr>
            <a:t>)   Increased crude oil price from US$81.25pb to US$113.98pb</a:t>
          </a:r>
        </a:p>
        <a:p>
          <a:pPr marR="0" lvl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kern="1200" dirty="0" smtClean="0">
              <a:latin typeface="Rockwell" pitchFamily="18" charset="0"/>
              <a:cs typeface="+mn-cs"/>
            </a:rPr>
            <a:t>(ii)  Exchange rate movements</a:t>
          </a:r>
        </a:p>
        <a:p>
          <a:pPr marR="0" lvl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kern="1200" dirty="0" smtClean="0">
              <a:latin typeface="Rockwell" pitchFamily="18" charset="0"/>
              <a:cs typeface="+mn-cs"/>
            </a:rPr>
            <a:t>(iii) Larger Volume consumed (about 35 million litres per day)</a:t>
          </a:r>
        </a:p>
        <a:p>
          <a:pPr marR="0" lvl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56"/>
            </a:spcAft>
            <a:buClrTx/>
            <a:buSzTx/>
            <a:buFontTx/>
            <a:tabLst/>
            <a:defRPr/>
          </a:pPr>
          <a:r>
            <a:rPr lang="en-GB" sz="1600" b="1" kern="1200" dirty="0" smtClean="0">
              <a:latin typeface="Rockwell" pitchFamily="18" charset="0"/>
              <a:cs typeface="+mn-cs"/>
            </a:rPr>
            <a:t>(iv) N150bn of Kerosene carried over from 2009 and 2010</a:t>
          </a:r>
        </a:p>
      </dsp:txBody>
      <dsp:txXfrm>
        <a:off x="81362" y="4103289"/>
        <a:ext cx="8344564" cy="1503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E9400-C28B-4B30-8625-C3A1914CD9E2}">
      <dsp:nvSpPr>
        <dsp:cNvPr id="0" name=""/>
        <dsp:cNvSpPr/>
      </dsp:nvSpPr>
      <dsp:spPr>
        <a:xfrm>
          <a:off x="0" y="3545943"/>
          <a:ext cx="8363272" cy="142260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Rockwell" pitchFamily="18" charset="0"/>
            </a:rPr>
            <a:t>Lack of Investment Incentives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Rockwell" pitchFamily="18" charset="0"/>
            </a:rPr>
            <a:t>20 refinery licenses already issued to private individuals/companies since 2000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Rockwell" pitchFamily="18" charset="0"/>
            </a:rPr>
            <a:t>None has built a refinery yet because with the current  market structure, investors cannot even cover their costs</a:t>
          </a:r>
        </a:p>
      </dsp:txBody>
      <dsp:txXfrm>
        <a:off x="1764965" y="3545943"/>
        <a:ext cx="6598306" cy="1422608"/>
      </dsp:txXfrm>
    </dsp:sp>
    <dsp:sp modelId="{B06D2473-ED3E-453C-AA5A-82DB32AAF8CC}">
      <dsp:nvSpPr>
        <dsp:cNvPr id="0" name=""/>
        <dsp:cNvSpPr/>
      </dsp:nvSpPr>
      <dsp:spPr>
        <a:xfrm>
          <a:off x="78963" y="3611534"/>
          <a:ext cx="1672654" cy="11438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F9981-9444-463E-BB37-3B042BE09A9B}">
      <dsp:nvSpPr>
        <dsp:cNvPr id="0" name=""/>
        <dsp:cNvSpPr/>
      </dsp:nvSpPr>
      <dsp:spPr>
        <a:xfrm>
          <a:off x="0" y="1224139"/>
          <a:ext cx="8363272" cy="10725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Rockwell" pitchFamily="18" charset="0"/>
            </a:rPr>
            <a:t>Decrease smuggling activities particularly to neighboring countries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Rockwell" pitchFamily="18" charset="0"/>
            </a:rPr>
            <a:t>Reduce fraud and rent seeking behavior in the sector</a:t>
          </a:r>
          <a:endParaRPr lang="en-US" sz="1800" b="1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1764965" y="1224139"/>
        <a:ext cx="6598306" cy="1072582"/>
      </dsp:txXfrm>
    </dsp:sp>
    <dsp:sp modelId="{72B0655B-5586-482E-81B3-356A34C6CFE2}">
      <dsp:nvSpPr>
        <dsp:cNvPr id="0" name=""/>
        <dsp:cNvSpPr/>
      </dsp:nvSpPr>
      <dsp:spPr>
        <a:xfrm>
          <a:off x="82358" y="1296145"/>
          <a:ext cx="1672654" cy="8542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E6383-ACDA-423F-8248-AEE55B87088D}">
      <dsp:nvSpPr>
        <dsp:cNvPr id="0" name=""/>
        <dsp:cNvSpPr/>
      </dsp:nvSpPr>
      <dsp:spPr>
        <a:xfrm>
          <a:off x="0" y="69454"/>
          <a:ext cx="8363272" cy="11010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  <a:latin typeface="Rockwell" pitchFamily="18" charset="0"/>
            </a:rPr>
            <a:t>Present level of Subsidy is not sustainable!!!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Rockwell" pitchFamily="18" charset="0"/>
            </a:rPr>
            <a:t>Does not reach intended beneficiaries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Rockwell" pitchFamily="18" charset="0"/>
            </a:rPr>
            <a:t>Benefits mostly the rich</a:t>
          </a:r>
          <a:endParaRPr lang="en-US" sz="1800" b="1" kern="1200" dirty="0">
            <a:solidFill>
              <a:schemeClr val="tx1"/>
            </a:solidFill>
            <a:latin typeface="Rockwell" pitchFamily="18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>
            <a:solidFill>
              <a:schemeClr val="tx1"/>
            </a:solidFill>
          </a:endParaRPr>
        </a:p>
      </dsp:txBody>
      <dsp:txXfrm>
        <a:off x="1764965" y="69454"/>
        <a:ext cx="6598306" cy="1101097"/>
      </dsp:txXfrm>
    </dsp:sp>
    <dsp:sp modelId="{5DA9EBF2-3FE8-480B-A430-8D13AAE66C5B}">
      <dsp:nvSpPr>
        <dsp:cNvPr id="0" name=""/>
        <dsp:cNvSpPr/>
      </dsp:nvSpPr>
      <dsp:spPr>
        <a:xfrm>
          <a:off x="78963" y="144017"/>
          <a:ext cx="1672654" cy="9062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CC8C5-ADD0-4576-8DC6-96F0C0AF4F73}">
      <dsp:nvSpPr>
        <dsp:cNvPr id="0" name=""/>
        <dsp:cNvSpPr/>
      </dsp:nvSpPr>
      <dsp:spPr>
        <a:xfrm>
          <a:off x="0" y="2344566"/>
          <a:ext cx="8363272" cy="10926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Revenue can be used for many other pressing social and infrastructural development projects in sectors like health, education, power supply and roads</a:t>
          </a:r>
          <a:r>
            <a:rPr lang="en-GB" sz="1600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.</a:t>
          </a:r>
        </a:p>
      </dsp:txBody>
      <dsp:txXfrm>
        <a:off x="1764965" y="2344566"/>
        <a:ext cx="6598306" cy="1092688"/>
      </dsp:txXfrm>
    </dsp:sp>
    <dsp:sp modelId="{A01C5152-C809-462A-BABA-FA769BCE214C}">
      <dsp:nvSpPr>
        <dsp:cNvPr id="0" name=""/>
        <dsp:cNvSpPr/>
      </dsp:nvSpPr>
      <dsp:spPr>
        <a:xfrm>
          <a:off x="78963" y="2455844"/>
          <a:ext cx="1672654" cy="916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4F36-04FC-4CF8-A0AF-8888F4CA56F0}">
      <dsp:nvSpPr>
        <dsp:cNvPr id="0" name=""/>
        <dsp:cNvSpPr/>
      </dsp:nvSpPr>
      <dsp:spPr>
        <a:xfrm>
          <a:off x="65117" y="0"/>
          <a:ext cx="2167955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  <a:latin typeface="Rockwell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Rockwell" pitchFamily="18" charset="0"/>
            </a:rPr>
            <a:t>The Rich &amp; Middle Class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Rockwell" pitchFamily="18" charset="0"/>
            </a:rPr>
            <a:t>- A motorcycle owner uses about 20 </a:t>
          </a:r>
          <a:r>
            <a:rPr lang="en-US" sz="1600" kern="1200" dirty="0" err="1" smtClean="0">
              <a:solidFill>
                <a:schemeClr val="tx1"/>
              </a:solidFill>
              <a:latin typeface="Rockwell" pitchFamily="18" charset="0"/>
            </a:rPr>
            <a:t>litres</a:t>
          </a:r>
          <a:r>
            <a:rPr lang="en-US" sz="1600" kern="1200" dirty="0" smtClean="0">
              <a:solidFill>
                <a:schemeClr val="tx1"/>
              </a:solidFill>
              <a:latin typeface="Rockwell" pitchFamily="18" charset="0"/>
            </a:rPr>
            <a:t>/week compared to 60 l for a small car owner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Rockwell" pitchFamily="18" charset="0"/>
            </a:rPr>
            <a:t>- Others take buses, taxis &amp; </a:t>
          </a:r>
          <a:r>
            <a:rPr lang="en-US" sz="1600" kern="1200" dirty="0" err="1" smtClean="0">
              <a:solidFill>
                <a:schemeClr val="tx1"/>
              </a:solidFill>
              <a:latin typeface="Rockwell" pitchFamily="18" charset="0"/>
            </a:rPr>
            <a:t>okodas</a:t>
          </a:r>
          <a:r>
            <a:rPr lang="en-US" sz="1600" kern="1200" dirty="0" smtClean="0">
              <a:solidFill>
                <a:schemeClr val="tx1"/>
              </a:solidFill>
              <a:latin typeface="Rockwell" pitchFamily="18" charset="0"/>
            </a:rPr>
            <a:t> and their subsidy level is low</a:t>
          </a:r>
          <a:endParaRPr lang="en-US" sz="1400" kern="1200" dirty="0" smtClean="0">
            <a:solidFill>
              <a:schemeClr val="tx1"/>
            </a:solidFill>
            <a:latin typeface="Rockwell" pitchFamily="18" charset="0"/>
          </a:endParaRPr>
        </a:p>
      </dsp:txBody>
      <dsp:txXfrm>
        <a:off x="65117" y="2117685"/>
        <a:ext cx="2167955" cy="2117685"/>
      </dsp:txXfrm>
    </dsp:sp>
    <dsp:sp modelId="{83ECBD71-5175-403D-837E-5548257B7C58}">
      <dsp:nvSpPr>
        <dsp:cNvPr id="0" name=""/>
        <dsp:cNvSpPr/>
      </dsp:nvSpPr>
      <dsp:spPr>
        <a:xfrm>
          <a:off x="288024" y="144017"/>
          <a:ext cx="1762972" cy="17629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4E0F2-4905-4E9C-BCD7-28B3A181FFAB}">
      <dsp:nvSpPr>
        <dsp:cNvPr id="0" name=""/>
        <dsp:cNvSpPr/>
      </dsp:nvSpPr>
      <dsp:spPr>
        <a:xfrm>
          <a:off x="2298111" y="0"/>
          <a:ext cx="1970194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Rockwell" pitchFamily="18" charset="0"/>
            </a:rPr>
            <a:t>Neighboring Countries</a:t>
          </a:r>
          <a:endParaRPr lang="en-US" sz="21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2298111" y="2117685"/>
        <a:ext cx="1970194" cy="2117685"/>
      </dsp:txXfrm>
    </dsp:sp>
    <dsp:sp modelId="{3458031D-0BA7-4336-A7A4-0F6B2922231A}">
      <dsp:nvSpPr>
        <dsp:cNvPr id="0" name=""/>
        <dsp:cNvSpPr/>
      </dsp:nvSpPr>
      <dsp:spPr>
        <a:xfrm>
          <a:off x="2376264" y="144017"/>
          <a:ext cx="1762972" cy="17629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C8A8D-6441-4706-8C8E-E05BEE9F5B30}">
      <dsp:nvSpPr>
        <dsp:cNvPr id="0" name=""/>
        <dsp:cNvSpPr/>
      </dsp:nvSpPr>
      <dsp:spPr>
        <a:xfrm>
          <a:off x="4333344" y="0"/>
          <a:ext cx="1914651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Rockwell" pitchFamily="18" charset="0"/>
            </a:rPr>
            <a:t>Normal profit accruing to Independent Marketers</a:t>
          </a:r>
          <a:endParaRPr lang="en-US" sz="21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4333344" y="2117685"/>
        <a:ext cx="1914651" cy="2117685"/>
      </dsp:txXfrm>
    </dsp:sp>
    <dsp:sp modelId="{418A80BD-1068-45AA-860A-07DC416E7D80}">
      <dsp:nvSpPr>
        <dsp:cNvPr id="0" name=""/>
        <dsp:cNvSpPr/>
      </dsp:nvSpPr>
      <dsp:spPr>
        <a:xfrm>
          <a:off x="4392488" y="144017"/>
          <a:ext cx="1762972" cy="17629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3BEFE-AC1B-4C32-BA31-7DF21E6BC876}">
      <dsp:nvSpPr>
        <dsp:cNvPr id="0" name=""/>
        <dsp:cNvSpPr/>
      </dsp:nvSpPr>
      <dsp:spPr>
        <a:xfrm>
          <a:off x="6313034" y="0"/>
          <a:ext cx="1913111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Rockwell" pitchFamily="18" charset="0"/>
            </a:rPr>
            <a:t>Smugglers</a:t>
          </a:r>
          <a:endParaRPr lang="en-US" sz="21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6313034" y="2117685"/>
        <a:ext cx="1913111" cy="2117685"/>
      </dsp:txXfrm>
    </dsp:sp>
    <dsp:sp modelId="{AD045C3D-3ED6-4028-8E70-9BD6CFECFEDD}">
      <dsp:nvSpPr>
        <dsp:cNvPr id="0" name=""/>
        <dsp:cNvSpPr/>
      </dsp:nvSpPr>
      <dsp:spPr>
        <a:xfrm>
          <a:off x="6408712" y="216017"/>
          <a:ext cx="1762972" cy="17629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70806-545F-485F-998F-DB98B0680F40}">
      <dsp:nvSpPr>
        <dsp:cNvPr id="0" name=""/>
        <dsp:cNvSpPr/>
      </dsp:nvSpPr>
      <dsp:spPr>
        <a:xfrm>
          <a:off x="430830" y="4500081"/>
          <a:ext cx="7511325" cy="794131"/>
        </a:xfrm>
        <a:prstGeom prst="leftRightArrow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66ABA-9E9E-411A-AB8D-470A803F3B14}">
      <dsp:nvSpPr>
        <dsp:cNvPr id="0" name=""/>
        <dsp:cNvSpPr/>
      </dsp:nvSpPr>
      <dsp:spPr>
        <a:xfrm>
          <a:off x="3486038" y="915"/>
          <a:ext cx="5222675" cy="2374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FGN developed this program</a:t>
          </a:r>
          <a:endParaRPr lang="en-US" sz="180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80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Designed to invest the freed resources in </a:t>
          </a:r>
          <a:r>
            <a:rPr lang="en-US" sz="1800" b="1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social safety nets</a:t>
          </a:r>
          <a:r>
            <a:rPr lang="en-US" sz="1800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 and </a:t>
          </a:r>
          <a:r>
            <a:rPr lang="en-US" sz="1800" b="1" kern="1200" dirty="0" smtClean="0">
              <a:solidFill>
                <a:schemeClr val="tx1"/>
              </a:solidFill>
              <a:latin typeface="Rockwell" pitchFamily="18" charset="0"/>
              <a:cs typeface="+mn-cs"/>
            </a:rPr>
            <a:t>infrastructure</a:t>
          </a:r>
          <a:endParaRPr lang="en-US" sz="180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80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kern="1200" dirty="0" smtClean="0">
              <a:solidFill>
                <a:schemeClr val="tx1"/>
              </a:solidFill>
              <a:latin typeface="Rockwell" pitchFamily="18" charset="0"/>
            </a:rPr>
            <a:t>Encapsulates all the proposed palliative programmes</a:t>
          </a:r>
          <a:endParaRPr lang="en-US" sz="1800" kern="1200" dirty="0">
            <a:solidFill>
              <a:schemeClr val="tx1"/>
            </a:solidFill>
          </a:endParaRP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tx1"/>
            </a:solidFill>
          </a:endParaRPr>
        </a:p>
      </dsp:txBody>
      <dsp:txXfrm>
        <a:off x="3486038" y="297686"/>
        <a:ext cx="4332361" cy="1780629"/>
      </dsp:txXfrm>
    </dsp:sp>
    <dsp:sp modelId="{1E8EB595-30B4-48EB-B443-EF2C6F0387C5}">
      <dsp:nvSpPr>
        <dsp:cNvPr id="0" name=""/>
        <dsp:cNvSpPr/>
      </dsp:nvSpPr>
      <dsp:spPr>
        <a:xfrm>
          <a:off x="4254" y="57928"/>
          <a:ext cx="3481783" cy="226014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300" b="1" u="sng" kern="1200" dirty="0" err="1" smtClean="0">
              <a:solidFill>
                <a:srgbClr val="FF0000"/>
              </a:solidFill>
              <a:latin typeface="Rockwell" pitchFamily="18" charset="0"/>
            </a:rPr>
            <a:t>SU</a:t>
          </a:r>
          <a:r>
            <a:rPr lang="en-GB" sz="2300" kern="1200" dirty="0" err="1" smtClean="0">
              <a:solidFill>
                <a:schemeClr val="tx1"/>
              </a:solidFill>
              <a:latin typeface="Rockwell" pitchFamily="18" charset="0"/>
            </a:rPr>
            <a:t>bsidy</a:t>
          </a:r>
          <a:r>
            <a:rPr lang="en-GB" sz="2300" kern="12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GB" sz="2300" b="1" u="sng" kern="1200" dirty="0" smtClean="0">
              <a:solidFill>
                <a:srgbClr val="FF0000"/>
              </a:solidFill>
              <a:latin typeface="Rockwell" pitchFamily="18" charset="0"/>
            </a:rPr>
            <a:t>R</a:t>
          </a:r>
          <a:r>
            <a:rPr lang="en-GB" sz="2300" kern="1200" dirty="0" smtClean="0">
              <a:solidFill>
                <a:schemeClr val="tx1"/>
              </a:solidFill>
              <a:latin typeface="Rockwell" pitchFamily="18" charset="0"/>
            </a:rPr>
            <a:t>einvestment and </a:t>
          </a:r>
          <a:r>
            <a:rPr lang="en-GB" sz="2300" b="1" u="sng" kern="1200" dirty="0" smtClean="0">
              <a:solidFill>
                <a:srgbClr val="FF0000"/>
              </a:solidFill>
              <a:latin typeface="Rockwell" pitchFamily="18" charset="0"/>
            </a:rPr>
            <a:t>E</a:t>
          </a:r>
          <a:r>
            <a:rPr lang="en-GB" sz="2300" kern="1200" dirty="0" smtClean="0">
              <a:solidFill>
                <a:schemeClr val="tx1"/>
              </a:solidFill>
              <a:latin typeface="Rockwell" pitchFamily="18" charset="0"/>
            </a:rPr>
            <a:t>mpowerment </a:t>
          </a:r>
          <a:r>
            <a:rPr lang="en-GB" sz="2300" b="1" u="sng" kern="1200" dirty="0" smtClean="0">
              <a:solidFill>
                <a:srgbClr val="FF0000"/>
              </a:solidFill>
              <a:latin typeface="Rockwell" pitchFamily="18" charset="0"/>
            </a:rPr>
            <a:t>Programme</a:t>
          </a:r>
          <a:r>
            <a:rPr lang="en-GB" sz="2300" kern="1200" dirty="0" smtClean="0">
              <a:solidFill>
                <a:srgbClr val="FF0000"/>
              </a:solidFill>
              <a:latin typeface="Rockwell" pitchFamily="18" charset="0"/>
            </a:rPr>
            <a:t> (</a:t>
          </a:r>
          <a:r>
            <a:rPr lang="en-GB" sz="2300" b="1" kern="1200" dirty="0" smtClean="0">
              <a:solidFill>
                <a:srgbClr val="FF0000"/>
              </a:solidFill>
              <a:latin typeface="Rockwell" pitchFamily="18" charset="0"/>
            </a:rPr>
            <a:t>SURE</a:t>
          </a:r>
          <a:r>
            <a:rPr lang="en-GB" sz="2300" kern="1200" dirty="0" smtClean="0">
              <a:solidFill>
                <a:srgbClr val="FF0000"/>
              </a:solidFill>
              <a:latin typeface="Rockwell" pitchFamily="18" charset="0"/>
            </a:rPr>
            <a:t> </a:t>
          </a:r>
          <a:r>
            <a:rPr lang="en-GB" sz="2300" b="1" kern="1200" dirty="0" smtClean="0">
              <a:solidFill>
                <a:srgbClr val="FF0000"/>
              </a:solidFill>
              <a:latin typeface="Rockwell" pitchFamily="18" charset="0"/>
            </a:rPr>
            <a:t>Programme</a:t>
          </a:r>
          <a:r>
            <a:rPr lang="en-GB" sz="2300" kern="1200" dirty="0" smtClean="0">
              <a:solidFill>
                <a:srgbClr val="FF0000"/>
              </a:solidFill>
              <a:latin typeface="Rockwell" pitchFamily="18" charset="0"/>
            </a:rPr>
            <a:t>) </a:t>
          </a:r>
          <a:endParaRPr lang="en-US" sz="2300" kern="1200" dirty="0" smtClean="0">
            <a:solidFill>
              <a:srgbClr val="FF000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chemeClr val="tx1"/>
            </a:solidFill>
          </a:endParaRPr>
        </a:p>
      </dsp:txBody>
      <dsp:txXfrm>
        <a:off x="114585" y="168259"/>
        <a:ext cx="3261121" cy="2039485"/>
      </dsp:txXfrm>
    </dsp:sp>
    <dsp:sp modelId="{1B30B887-2A6C-41F7-BA5F-87B32A403747}">
      <dsp:nvSpPr>
        <dsp:cNvPr id="0" name=""/>
        <dsp:cNvSpPr/>
      </dsp:nvSpPr>
      <dsp:spPr>
        <a:xfrm>
          <a:off x="3485187" y="2601102"/>
          <a:ext cx="5227780" cy="2260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  <a:latin typeface="Rockwell" pitchFamily="18" charset="0"/>
            </a:rPr>
            <a:t>Maternal and child health services,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  <a:latin typeface="Rockwell" pitchFamily="18" charset="0"/>
            </a:rPr>
            <a:t>Public works/youth employment </a:t>
          </a:r>
          <a:r>
            <a:rPr lang="en-US" sz="1800" kern="1200" dirty="0" err="1" smtClean="0">
              <a:solidFill>
                <a:srgbClr val="FF0000"/>
              </a:solidFill>
              <a:latin typeface="Rockwell" pitchFamily="18" charset="0"/>
            </a:rPr>
            <a:t>programme</a:t>
          </a:r>
          <a:endParaRPr lang="en-US" sz="1800" kern="1200" dirty="0" smtClean="0">
            <a:solidFill>
              <a:srgbClr val="FF0000"/>
            </a:solidFill>
            <a:latin typeface="Rockwell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  <a:latin typeface="Rockwell" pitchFamily="18" charset="0"/>
            </a:rPr>
            <a:t>Urban mass transit scheme, and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  <a:latin typeface="Rockwell" pitchFamily="18" charset="0"/>
            </a:rPr>
            <a:t>Vocational training schemes</a:t>
          </a:r>
          <a:endParaRPr lang="en-US" sz="1800" kern="1200" dirty="0"/>
        </a:p>
      </dsp:txBody>
      <dsp:txXfrm>
        <a:off x="3485187" y="2883620"/>
        <a:ext cx="4380225" cy="1695111"/>
      </dsp:txXfrm>
    </dsp:sp>
    <dsp:sp modelId="{0D69A046-A58F-43A2-8F04-A2CEBF8C3358}">
      <dsp:nvSpPr>
        <dsp:cNvPr id="0" name=""/>
        <dsp:cNvSpPr/>
      </dsp:nvSpPr>
      <dsp:spPr>
        <a:xfrm>
          <a:off x="0" y="2558814"/>
          <a:ext cx="3485187" cy="226014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Rockwell" pitchFamily="18" charset="0"/>
            </a:rPr>
            <a:t>Social Safety Net Programs to help poorest households to cope with  impact of price increase</a:t>
          </a:r>
          <a:endParaRPr lang="en-US" sz="23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110331" y="2669145"/>
        <a:ext cx="3264525" cy="2039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878C9-276A-4086-A9F3-A7C44A9B44D9}">
      <dsp:nvSpPr>
        <dsp:cNvPr id="0" name=""/>
        <dsp:cNvSpPr/>
      </dsp:nvSpPr>
      <dsp:spPr>
        <a:xfrm>
          <a:off x="1141" y="100844"/>
          <a:ext cx="1434049" cy="6048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Infrastructure</a:t>
          </a:r>
          <a:endParaRPr lang="en-US" sz="1400" kern="1200" dirty="0"/>
        </a:p>
      </dsp:txBody>
      <dsp:txXfrm>
        <a:off x="1141" y="100844"/>
        <a:ext cx="1434049" cy="403200"/>
      </dsp:txXfrm>
    </dsp:sp>
    <dsp:sp modelId="{2EEC21C4-79F7-4EC2-AD44-18F122D763D8}">
      <dsp:nvSpPr>
        <dsp:cNvPr id="0" name=""/>
        <dsp:cNvSpPr/>
      </dsp:nvSpPr>
      <dsp:spPr>
        <a:xfrm>
          <a:off x="226816" y="567757"/>
          <a:ext cx="1434049" cy="694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Roads and Rails</a:t>
          </a:r>
          <a:endParaRPr lang="en-US" sz="1400" kern="1200" dirty="0"/>
        </a:p>
      </dsp:txBody>
      <dsp:txXfrm>
        <a:off x="247170" y="588111"/>
        <a:ext cx="1393341" cy="654218"/>
      </dsp:txXfrm>
    </dsp:sp>
    <dsp:sp modelId="{DDBD2528-F144-414E-AC00-24A943D9FBC1}">
      <dsp:nvSpPr>
        <dsp:cNvPr id="0" name=""/>
        <dsp:cNvSpPr/>
      </dsp:nvSpPr>
      <dsp:spPr>
        <a:xfrm rot="21544670">
          <a:off x="1497617" y="127812"/>
          <a:ext cx="361407" cy="357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497624" y="200081"/>
        <a:ext cx="254296" cy="214222"/>
      </dsp:txXfrm>
    </dsp:sp>
    <dsp:sp modelId="{F87AF241-7570-42C7-904A-EE4AD0EE3070}">
      <dsp:nvSpPr>
        <dsp:cNvPr id="0" name=""/>
        <dsp:cNvSpPr/>
      </dsp:nvSpPr>
      <dsp:spPr>
        <a:xfrm>
          <a:off x="2117002" y="66786"/>
          <a:ext cx="1434049" cy="6048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Infrastructure</a:t>
          </a:r>
          <a:endParaRPr lang="en-US" sz="1400" kern="1200" dirty="0"/>
        </a:p>
      </dsp:txBody>
      <dsp:txXfrm>
        <a:off x="2117002" y="66786"/>
        <a:ext cx="1434049" cy="403200"/>
      </dsp:txXfrm>
    </dsp:sp>
    <dsp:sp modelId="{C8FDEF3F-F796-4CBE-A7B9-DBEB0B65EF8C}">
      <dsp:nvSpPr>
        <dsp:cNvPr id="0" name=""/>
        <dsp:cNvSpPr/>
      </dsp:nvSpPr>
      <dsp:spPr>
        <a:xfrm>
          <a:off x="2419442" y="514270"/>
          <a:ext cx="1434049" cy="802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Water Resources</a:t>
          </a:r>
          <a:endParaRPr lang="en-US" sz="1400" kern="1200" dirty="0"/>
        </a:p>
      </dsp:txBody>
      <dsp:txXfrm>
        <a:off x="2442934" y="537762"/>
        <a:ext cx="1387065" cy="755094"/>
      </dsp:txXfrm>
    </dsp:sp>
    <dsp:sp modelId="{8ACDD2A6-FBD4-4C6F-966E-E7DBA880DBB3}">
      <dsp:nvSpPr>
        <dsp:cNvPr id="0" name=""/>
        <dsp:cNvSpPr/>
      </dsp:nvSpPr>
      <dsp:spPr>
        <a:xfrm rot="54084">
          <a:off x="3759569" y="107908"/>
          <a:ext cx="442170" cy="357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759576" y="178472"/>
        <a:ext cx="335059" cy="214222"/>
      </dsp:txXfrm>
    </dsp:sp>
    <dsp:sp modelId="{BD85291B-D78A-4422-99B1-ED6A7660E10F}">
      <dsp:nvSpPr>
        <dsp:cNvPr id="0" name=""/>
        <dsp:cNvSpPr/>
      </dsp:nvSpPr>
      <dsp:spPr>
        <a:xfrm>
          <a:off x="4385231" y="102474"/>
          <a:ext cx="1434049" cy="6048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Infrastructure</a:t>
          </a:r>
          <a:endParaRPr lang="en-US" sz="1400" kern="1200" dirty="0"/>
        </a:p>
      </dsp:txBody>
      <dsp:txXfrm>
        <a:off x="4385231" y="102474"/>
        <a:ext cx="1434049" cy="403200"/>
      </dsp:txXfrm>
    </dsp:sp>
    <dsp:sp modelId="{DB3D634A-B26D-472E-90E7-9040A49B6272}">
      <dsp:nvSpPr>
        <dsp:cNvPr id="0" name=""/>
        <dsp:cNvSpPr/>
      </dsp:nvSpPr>
      <dsp:spPr>
        <a:xfrm>
          <a:off x="4536436" y="490208"/>
          <a:ext cx="1434049" cy="83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Power</a:t>
          </a:r>
          <a:endParaRPr lang="en-US" sz="1400" kern="1200" dirty="0"/>
        </a:p>
      </dsp:txBody>
      <dsp:txXfrm>
        <a:off x="4560793" y="514565"/>
        <a:ext cx="1385335" cy="782886"/>
      </dsp:txXfrm>
    </dsp:sp>
    <dsp:sp modelId="{5FAB14D6-4B87-4FC6-B673-7A84B11D3F7D}">
      <dsp:nvSpPr>
        <dsp:cNvPr id="0" name=""/>
        <dsp:cNvSpPr/>
      </dsp:nvSpPr>
      <dsp:spPr>
        <a:xfrm rot="21524696">
          <a:off x="5910366" y="103847"/>
          <a:ext cx="365520" cy="357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910379" y="176427"/>
        <a:ext cx="258409" cy="214222"/>
      </dsp:txXfrm>
    </dsp:sp>
    <dsp:sp modelId="{2EF4E20B-B1E7-4705-97A9-5360C2E40FB9}">
      <dsp:nvSpPr>
        <dsp:cNvPr id="0" name=""/>
        <dsp:cNvSpPr/>
      </dsp:nvSpPr>
      <dsp:spPr>
        <a:xfrm>
          <a:off x="6351020" y="59406"/>
          <a:ext cx="1434049" cy="6048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Infrastructure</a:t>
          </a:r>
          <a:endParaRPr lang="en-US" sz="1400" kern="1200" dirty="0"/>
        </a:p>
      </dsp:txBody>
      <dsp:txXfrm>
        <a:off x="6351020" y="59406"/>
        <a:ext cx="1434049" cy="403200"/>
      </dsp:txXfrm>
    </dsp:sp>
    <dsp:sp modelId="{F269102F-0C40-45CB-B937-377D79534A2B}">
      <dsp:nvSpPr>
        <dsp:cNvPr id="0" name=""/>
        <dsp:cNvSpPr/>
      </dsp:nvSpPr>
      <dsp:spPr>
        <a:xfrm>
          <a:off x="6729048" y="536552"/>
          <a:ext cx="1434049" cy="83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Refineries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(With Private Sector)</a:t>
          </a:r>
          <a:endParaRPr lang="en-US" sz="1400" kern="1200" dirty="0"/>
        </a:p>
      </dsp:txBody>
      <dsp:txXfrm>
        <a:off x="6753405" y="560909"/>
        <a:ext cx="1385335" cy="782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4F36-04FC-4CF8-A0AF-8888F4CA56F0}">
      <dsp:nvSpPr>
        <dsp:cNvPr id="0" name=""/>
        <dsp:cNvSpPr/>
      </dsp:nvSpPr>
      <dsp:spPr>
        <a:xfrm>
          <a:off x="72009" y="0"/>
          <a:ext cx="1386503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Rockwell" pitchFamily="18" charset="0"/>
            </a:rPr>
            <a:t>The Nigerian Public at large </a:t>
          </a:r>
        </a:p>
      </dsp:txBody>
      <dsp:txXfrm>
        <a:off x="72009" y="2117685"/>
        <a:ext cx="1386503" cy="2117685"/>
      </dsp:txXfrm>
    </dsp:sp>
    <dsp:sp modelId="{83ECBD71-5175-403D-837E-5548257B7C58}">
      <dsp:nvSpPr>
        <dsp:cNvPr id="0" name=""/>
        <dsp:cNvSpPr/>
      </dsp:nvSpPr>
      <dsp:spPr>
        <a:xfrm>
          <a:off x="72009" y="504060"/>
          <a:ext cx="1380794" cy="12613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4E0F2-4905-4E9C-BCD7-28B3A181FFAB}">
      <dsp:nvSpPr>
        <dsp:cNvPr id="0" name=""/>
        <dsp:cNvSpPr/>
      </dsp:nvSpPr>
      <dsp:spPr>
        <a:xfrm>
          <a:off x="1512161" y="0"/>
          <a:ext cx="1362205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Rockwell" pitchFamily="18" charset="0"/>
            </a:rPr>
            <a:t>Youth </a:t>
          </a:r>
          <a:r>
            <a:rPr lang="en-US" sz="1400" kern="1200" dirty="0" smtClean="0">
              <a:solidFill>
                <a:schemeClr val="tx1"/>
              </a:solidFill>
              <a:latin typeface="Rockwell" pitchFamily="18" charset="0"/>
            </a:rPr>
            <a:t>through: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Rockwell" pitchFamily="18" charset="0"/>
            </a:rPr>
            <a:t>- Public works </a:t>
          </a:r>
          <a:r>
            <a:rPr lang="en-US" sz="1400" kern="1200" dirty="0" err="1" smtClean="0">
              <a:solidFill>
                <a:schemeClr val="tx1"/>
              </a:solidFill>
              <a:latin typeface="Rockwell" pitchFamily="18" charset="0"/>
            </a:rPr>
            <a:t>programme</a:t>
          </a:r>
          <a:endParaRPr lang="en-US" sz="1400" kern="1200" dirty="0" smtClean="0">
            <a:solidFill>
              <a:schemeClr val="tx1"/>
            </a:solidFill>
            <a:latin typeface="Rockwell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Rockwell" pitchFamily="18" charset="0"/>
            </a:rPr>
            <a:t>- Training schemes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Rockwell" pitchFamily="18" charset="0"/>
            </a:rPr>
            <a:t>- Refineries creating jobs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Rockwell" pitchFamily="18" charset="0"/>
            </a:rPr>
            <a:t>- ICT projects</a:t>
          </a:r>
          <a:endParaRPr lang="en-US" sz="14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1512161" y="2117685"/>
        <a:ext cx="1362205" cy="2117685"/>
      </dsp:txXfrm>
    </dsp:sp>
    <dsp:sp modelId="{3458031D-0BA7-4336-A7A4-0F6B2922231A}">
      <dsp:nvSpPr>
        <dsp:cNvPr id="0" name=""/>
        <dsp:cNvSpPr/>
      </dsp:nvSpPr>
      <dsp:spPr>
        <a:xfrm>
          <a:off x="1512165" y="504060"/>
          <a:ext cx="1367873" cy="12613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C8A8D-6441-4706-8C8E-E05BEE9F5B30}">
      <dsp:nvSpPr>
        <dsp:cNvPr id="0" name=""/>
        <dsp:cNvSpPr/>
      </dsp:nvSpPr>
      <dsp:spPr>
        <a:xfrm>
          <a:off x="2952328" y="0"/>
          <a:ext cx="1323803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Rockwell" pitchFamily="18" charset="0"/>
            </a:rPr>
            <a:t>Women and their Children </a:t>
          </a:r>
          <a:r>
            <a:rPr lang="en-US" sz="1400" kern="1200" dirty="0" smtClean="0">
              <a:solidFill>
                <a:schemeClr val="tx1"/>
              </a:solidFill>
              <a:latin typeface="Rockwell" pitchFamily="18" charset="0"/>
            </a:rPr>
            <a:t>through: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Rockwell" pitchFamily="18" charset="0"/>
            </a:rPr>
            <a:t>- Maternal and Child health services</a:t>
          </a:r>
        </a:p>
      </dsp:txBody>
      <dsp:txXfrm>
        <a:off x="2952328" y="2117685"/>
        <a:ext cx="1323803" cy="2117685"/>
      </dsp:txXfrm>
    </dsp:sp>
    <dsp:sp modelId="{418A80BD-1068-45AA-860A-07DC416E7D80}">
      <dsp:nvSpPr>
        <dsp:cNvPr id="0" name=""/>
        <dsp:cNvSpPr/>
      </dsp:nvSpPr>
      <dsp:spPr>
        <a:xfrm>
          <a:off x="2952322" y="432052"/>
          <a:ext cx="1302172" cy="13309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3BEFE-AC1B-4C32-BA31-7DF21E6BC876}">
      <dsp:nvSpPr>
        <dsp:cNvPr id="0" name=""/>
        <dsp:cNvSpPr/>
      </dsp:nvSpPr>
      <dsp:spPr>
        <a:xfrm>
          <a:off x="4368630" y="0"/>
          <a:ext cx="1322738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Rockwell" pitchFamily="18" charset="0"/>
            </a:rPr>
            <a:t>Urban</a:t>
          </a:r>
          <a:r>
            <a:rPr lang="en-US" sz="1400" b="1" kern="1200" baseline="0" dirty="0" smtClean="0">
              <a:solidFill>
                <a:schemeClr val="tx1"/>
              </a:solidFill>
              <a:latin typeface="Rockwell" pitchFamily="18" charset="0"/>
            </a:rPr>
            <a:t> Mass Transit Users</a:t>
          </a:r>
          <a:endParaRPr lang="en-US" sz="1400" b="1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4368630" y="2117685"/>
        <a:ext cx="1322738" cy="2117685"/>
      </dsp:txXfrm>
    </dsp:sp>
    <dsp:sp modelId="{AD045C3D-3ED6-4028-8E70-9BD6CFECFEDD}">
      <dsp:nvSpPr>
        <dsp:cNvPr id="0" name=""/>
        <dsp:cNvSpPr/>
      </dsp:nvSpPr>
      <dsp:spPr>
        <a:xfrm>
          <a:off x="4368630" y="432043"/>
          <a:ext cx="1322024" cy="12613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4E0CD-2EBE-48DE-970B-063ECACA06E0}">
      <dsp:nvSpPr>
        <dsp:cNvPr id="0" name=""/>
        <dsp:cNvSpPr/>
      </dsp:nvSpPr>
      <dsp:spPr>
        <a:xfrm>
          <a:off x="5747728" y="0"/>
          <a:ext cx="1270081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Rockwell" pitchFamily="18" charset="0"/>
            </a:rPr>
            <a:t>Traders and Inter-city Commuters </a:t>
          </a:r>
          <a:r>
            <a:rPr lang="en-US" sz="1400" kern="1200" dirty="0" smtClean="0">
              <a:solidFill>
                <a:schemeClr val="tx1"/>
              </a:solidFill>
              <a:latin typeface="Rockwell" pitchFamily="18" charset="0"/>
            </a:rPr>
            <a:t>through improved roads and railways system</a:t>
          </a:r>
          <a:endParaRPr lang="en-US" sz="14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5747728" y="2117685"/>
        <a:ext cx="1270081" cy="2117685"/>
      </dsp:txXfrm>
    </dsp:sp>
    <dsp:sp modelId="{8ADE007B-7658-4005-9FC7-325948B79466}">
      <dsp:nvSpPr>
        <dsp:cNvPr id="0" name=""/>
        <dsp:cNvSpPr/>
      </dsp:nvSpPr>
      <dsp:spPr>
        <a:xfrm>
          <a:off x="5725116" y="432043"/>
          <a:ext cx="1271427" cy="12021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6E9F7-EFF9-4687-8B27-B9BABB4E5619}">
      <dsp:nvSpPr>
        <dsp:cNvPr id="0" name=""/>
        <dsp:cNvSpPr/>
      </dsp:nvSpPr>
      <dsp:spPr>
        <a:xfrm>
          <a:off x="7051700" y="0"/>
          <a:ext cx="1311571" cy="5294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Rockwell" pitchFamily="18" charset="0"/>
            </a:rPr>
            <a:t>Farmers</a:t>
          </a:r>
          <a:r>
            <a:rPr lang="en-US" sz="1400" kern="1200" dirty="0" smtClean="0">
              <a:solidFill>
                <a:schemeClr val="tx1"/>
              </a:solidFill>
              <a:latin typeface="Rockwell" pitchFamily="18" charset="0"/>
            </a:rPr>
            <a:t> through improved irrigation and water conservation systems</a:t>
          </a:r>
          <a:endParaRPr lang="en-US" sz="1400" kern="1200" dirty="0">
            <a:solidFill>
              <a:schemeClr val="tx1"/>
            </a:solidFill>
            <a:latin typeface="Rockwell" pitchFamily="18" charset="0"/>
          </a:endParaRPr>
        </a:p>
      </dsp:txBody>
      <dsp:txXfrm>
        <a:off x="7051700" y="2117685"/>
        <a:ext cx="1311571" cy="2117685"/>
      </dsp:txXfrm>
    </dsp:sp>
    <dsp:sp modelId="{442BC0EB-C6C4-4811-BD1A-C830D6C9F66D}">
      <dsp:nvSpPr>
        <dsp:cNvPr id="0" name=""/>
        <dsp:cNvSpPr/>
      </dsp:nvSpPr>
      <dsp:spPr>
        <a:xfrm>
          <a:off x="7067939" y="360043"/>
          <a:ext cx="1249080" cy="12021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70806-545F-485F-998F-DB98B0680F40}">
      <dsp:nvSpPr>
        <dsp:cNvPr id="0" name=""/>
        <dsp:cNvSpPr/>
      </dsp:nvSpPr>
      <dsp:spPr>
        <a:xfrm>
          <a:off x="444932" y="4500081"/>
          <a:ext cx="7555612" cy="794131"/>
        </a:xfrm>
        <a:prstGeom prst="leftRightArrow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9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20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1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864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1" y="9440864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4E99BB9-C897-4A9D-BF0A-C22E9C12B2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482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3" tIns="43352" rIns="86703" bIns="43352" numCol="1" anchor="t" anchorCtr="0" compatLnSpc="1">
            <a:prstTxWarp prst="textNoShape">
              <a:avLst/>
            </a:prstTxWarp>
          </a:bodyPr>
          <a:lstStyle>
            <a:lvl1pPr defTabSz="866775" eaLnBrk="0" hangingPunct="0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1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3" tIns="43352" rIns="86703" bIns="43352" numCol="1" anchor="t" anchorCtr="0" compatLnSpc="1">
            <a:prstTxWarp prst="textNoShape">
              <a:avLst/>
            </a:prstTxWarp>
          </a:bodyPr>
          <a:lstStyle>
            <a:lvl1pPr algn="r" defTabSz="866775" eaLnBrk="0" hangingPunct="0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1" y="4721226"/>
            <a:ext cx="49895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3" tIns="43352" rIns="86703" bIns="43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3" tIns="43352" rIns="86703" bIns="43352" numCol="1" anchor="b" anchorCtr="0" compatLnSpc="1">
            <a:prstTxWarp prst="textNoShape">
              <a:avLst/>
            </a:prstTxWarp>
          </a:bodyPr>
          <a:lstStyle>
            <a:lvl1pPr defTabSz="866775" eaLnBrk="0" hangingPunct="0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3" tIns="43352" rIns="86703" bIns="43352" numCol="1" anchor="b" anchorCtr="0" compatLnSpc="1">
            <a:prstTxWarp prst="textNoShape">
              <a:avLst/>
            </a:prstTxWarp>
          </a:bodyPr>
          <a:lstStyle>
            <a:lvl1pPr algn="r" defTabSz="866775" eaLnBrk="0" hangingPunct="0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106FB8C-7946-4C1A-8C19-6F8557CBE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265EA-3659-479E-9F47-10A28C4089E6}" type="slidenum">
              <a:rPr lang="en-US" smtClean="0">
                <a:ea typeface="ＭＳ Ｐゴシック" charset="-128"/>
              </a:rPr>
              <a:pPr>
                <a:defRPr/>
              </a:pPr>
              <a:t>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D8F1D2-4C59-47AC-9266-B407AC5ABFB5}" type="slidenum">
              <a:rPr lang="en-US" smtClean="0">
                <a:ea typeface="ＭＳ Ｐゴシック" charset="-128"/>
              </a:rPr>
              <a:pPr>
                <a:defRPr/>
              </a:pPr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7F73FF-4A9F-477F-AC54-AB199D461F83}" type="slidenum">
              <a:rPr lang="en-US" smtClean="0">
                <a:ea typeface="ＭＳ Ｐゴシック" charset="-128"/>
              </a:rPr>
              <a:pPr>
                <a:defRPr/>
              </a:pPr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4E15C-4234-496E-A307-9CA1311799BD}" type="slidenum">
              <a:rPr lang="en-US" smtClean="0">
                <a:ea typeface="ＭＳ Ｐゴシック" charset="-128"/>
              </a:rPr>
              <a:pPr>
                <a:defRPr/>
              </a:pPr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FE797-E5B9-4669-9857-F4BA17CA26E7}" type="slidenum">
              <a:rPr lang="en-US" smtClean="0">
                <a:ea typeface="ＭＳ Ｐゴシック" charset="-128"/>
              </a:rPr>
              <a:pPr>
                <a:defRPr/>
              </a:pPr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87ECC-6747-4C1A-BC37-A26C99B400FE}" type="slidenum">
              <a:rPr lang="en-US" smtClean="0">
                <a:ea typeface="ＭＳ Ｐゴシック" charset="-128"/>
              </a:rPr>
              <a:pPr>
                <a:defRPr/>
              </a:pPr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5412D-6EBD-44C8-A8BE-F2E0381551AE}" type="slidenum">
              <a:rPr lang="en-US" smtClean="0">
                <a:ea typeface="ＭＳ Ｐゴシック" charset="-128"/>
              </a:rPr>
              <a:pPr>
                <a:defRPr/>
              </a:pPr>
              <a:t>15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6AB72-9655-409C-B82D-582D7848E4F1}" type="slidenum">
              <a:rPr lang="en-US" smtClean="0">
                <a:ea typeface="ＭＳ Ｐゴシック" charset="-128"/>
              </a:rPr>
              <a:pPr>
                <a:defRPr/>
              </a:pPr>
              <a:t>16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900355-CFB9-4272-9672-73F63110AB6D}" type="slidenum">
              <a:rPr lang="en-US" smtClean="0">
                <a:ea typeface="ＭＳ Ｐゴシック" charset="-128"/>
              </a:rPr>
              <a:pPr>
                <a:defRPr/>
              </a:pPr>
              <a:t>17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A9913-9B44-4B34-BA98-36ADBF5D1761}" type="slidenum">
              <a:rPr lang="en-US" smtClean="0">
                <a:ea typeface="ＭＳ Ｐゴシック" charset="-128"/>
              </a:rPr>
              <a:pPr>
                <a:defRPr/>
              </a:pPr>
              <a:t>18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F056E-2191-4FE7-9314-738EB979BD70}" type="slidenum">
              <a:rPr lang="en-US" smtClean="0">
                <a:ea typeface="ＭＳ Ｐゴシック" charset="-128"/>
              </a:rPr>
              <a:pPr>
                <a:defRPr/>
              </a:pPr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F4FA9C-84FC-4266-9FC3-01008C55BEC5}" type="slidenum">
              <a:rPr lang="en-US" smtClean="0">
                <a:ea typeface="ＭＳ Ｐゴシック" charset="-128"/>
              </a:rPr>
              <a:pPr>
                <a:defRPr/>
              </a:pPr>
              <a:t>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07BBF-F47D-4697-8AAD-B3E9D4CA5C27}" type="slidenum">
              <a:rPr lang="en-US" smtClean="0">
                <a:ea typeface="ＭＳ Ｐゴシック" charset="-128"/>
              </a:rPr>
              <a:pPr>
                <a:defRPr/>
              </a:pPr>
              <a:t>3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17C6B2-AC28-4ECE-9FCF-2C320A1DA7AD}" type="slidenum">
              <a:rPr lang="en-US" smtClean="0">
                <a:ea typeface="ＭＳ Ｐゴシック" charset="-128"/>
              </a:rPr>
              <a:pPr>
                <a:defRPr/>
              </a:pPr>
              <a:t>4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891DE5-2717-4EBF-92B2-21DF0F205D5C}" type="slidenum">
              <a:rPr lang="en-US" smtClean="0">
                <a:ea typeface="ＭＳ Ｐゴシック" charset="-128"/>
              </a:rPr>
              <a:pPr>
                <a:defRPr/>
              </a:pPr>
              <a:t>5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51D902-5A57-4299-9046-002C0D076687}" type="slidenum">
              <a:rPr lang="en-US" smtClean="0">
                <a:ea typeface="ＭＳ Ｐゴシック" charset="-128"/>
              </a:rPr>
              <a:pPr>
                <a:defRPr/>
              </a:pPr>
              <a:t>6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900355-CFB9-4272-9672-73F63110AB6D}" type="slidenum">
              <a:rPr lang="en-US" smtClean="0">
                <a:ea typeface="ＭＳ Ｐゴシック" charset="-128"/>
              </a:rPr>
              <a:pPr>
                <a:defRPr/>
              </a:pPr>
              <a:t>7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7B1DFE-A90C-4B91-AD63-7DE93F04DF0F}" type="slidenum">
              <a:rPr lang="en-US" smtClean="0">
                <a:ea typeface="ＭＳ Ｐゴシック" charset="-128"/>
              </a:rPr>
              <a:pPr>
                <a:defRPr/>
              </a:pPr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FAD15-BAA5-44EC-B143-5F88AD823473}" type="slidenum">
              <a:rPr lang="en-US" smtClean="0">
                <a:ea typeface="ＭＳ Ｐゴシック" charset="-128"/>
              </a:rPr>
              <a:pPr>
                <a:defRPr/>
              </a:pPr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40D7-0C60-4145-8061-67A16AC82A67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ECE3-F6A2-49D4-A64A-3D916FDD1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D3D3-C2E0-40CE-821A-9FAED533BB9E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6720-2BBC-4572-8A9F-E7B6FEE14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E5DD-633D-4883-B868-4044F27CD29F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3819-6C65-44D4-9297-81810142E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261E-C661-42F6-B26B-E96F8CB84F92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F1AC-660D-46C6-BAC7-DCF8DE8F4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7114-CC35-4C71-AFD7-5E0304B21368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976D-53CC-462A-838E-52D0ABD9D1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779F-0E3C-4A1C-92D3-43A33B502C38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52A5-E73E-45F9-919B-BC580C4E0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9A0C7-BDF9-4CFE-884D-1A793E876F3C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307E-C564-4167-AAB3-31DB8FA34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60C5-CECD-436B-8304-F89815B37992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80E6-ADCF-4B84-A3E2-B4F96F456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88DB-AD8C-4B8C-B1F5-0103C9F1E592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3C69C-0FA7-4DF9-8231-B5EDDD9B3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51A0-F11B-4DBB-AC8F-F4B77F16D1D1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AF01-A68C-44A9-BF29-ACC050822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A583B-672F-4E7A-90B2-503A6D3D0EA1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BA01-722A-4184-BA91-8C3BE7698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73923-D281-4B82-A302-8C3FFE3F24BC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FACC-1A30-4CBF-A66E-F6DE0D4D7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9508A0A-A1A0-453F-914B-B4ADABC7C7D9}" type="datetime1">
              <a:rPr lang="en-US"/>
              <a:pPr>
                <a:defRPr/>
              </a:pPr>
              <a:t>12/23/2011</a:t>
            </a:fld>
            <a:endParaRPr lang="en-GB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BOF © 2011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135986-C72E-4022-8145-8AC95575F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00188"/>
            <a:ext cx="7623175" cy="2286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BRIEF ON FUEL SUBSIDY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14800"/>
            <a:ext cx="3810000" cy="2122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24863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How Nigeria Compares with Other Oil Producing Countries (3)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63CE7-1BE2-4289-8346-622EC4FC91E9}" type="slidenum">
              <a:rPr lang="en-US">
                <a:latin typeface="+mn-lt"/>
              </a:rPr>
              <a:pPr>
                <a:defRPr/>
              </a:pPr>
              <a:t>10</a:t>
            </a:fld>
            <a:endParaRPr lang="en-US" dirty="0">
              <a:latin typeface="+mn-lt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79388" y="981075"/>
            <a:ext cx="896461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100" b="1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37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8313" y="1125538"/>
            <a:ext cx="79914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r>
              <a:rPr lang="en-GB" b="1">
                <a:solidFill>
                  <a:srgbClr val="FF0000"/>
                </a:solidFill>
                <a:latin typeface="Rockwell" pitchFamily="18" charset="0"/>
              </a:rPr>
              <a:t>PMS price is below international average</a:t>
            </a: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GB" sz="2000" b="1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buClr>
                <a:schemeClr val="accent1"/>
              </a:buClr>
              <a:buSzPct val="75000"/>
            </a:pPr>
            <a:endParaRPr lang="en-GB" sz="1200" b="1">
              <a:solidFill>
                <a:srgbClr val="FF0000"/>
              </a:solidFill>
            </a:endParaRPr>
          </a:p>
          <a:p>
            <a:pPr marL="284163" lvl="2" indent="-284163">
              <a:buClr>
                <a:schemeClr val="accent1"/>
              </a:buClr>
              <a:buSzPct val="75000"/>
            </a:pPr>
            <a:r>
              <a:rPr lang="en-GB" sz="1200" b="1">
                <a:solidFill>
                  <a:srgbClr val="FF0000"/>
                </a:solidFill>
              </a:rPr>
              <a:t>Unsubsidised Estimate based on crude oil price of US$113.98pb</a:t>
            </a:r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82248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53585-21A7-49A5-A69F-0FE0C2A468A7}" type="slidenum">
              <a:rPr lang="en-US">
                <a:latin typeface="+mn-lt"/>
              </a:rPr>
              <a:pPr>
                <a:defRPr/>
              </a:pPr>
              <a:t>11</a:t>
            </a:fld>
            <a:endParaRPr lang="en-US" dirty="0"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424862" cy="1139825"/>
          </a:xfrm>
        </p:spPr>
        <p:txBody>
          <a:bodyPr/>
          <a:lstStyle/>
          <a:p>
            <a:pPr algn="ctr" eaLnBrk="1" hangingPunct="1"/>
            <a:r>
              <a:rPr lang="en-GB" sz="2000" b="1" dirty="0" smtClean="0">
                <a:latin typeface="Rockwell" pitchFamily="18" charset="0"/>
              </a:rPr>
              <a:t>How Nigeria Compares with Other Oil Producing Countries (1)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3568" y="974427"/>
            <a:ext cx="828092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FF0000"/>
                </a:solidFill>
                <a:latin typeface="Rockwell" pitchFamily="18" charset="0"/>
              </a:rPr>
              <a:t>Nigeria is poor compared to other oil producing countri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45089"/>
              </p:ext>
            </p:extLst>
          </p:nvPr>
        </p:nvGraphicFramePr>
        <p:xfrm>
          <a:off x="408871" y="1460346"/>
          <a:ext cx="8195576" cy="4643830"/>
        </p:xfrm>
        <a:graphic>
          <a:graphicData uri="http://schemas.openxmlformats.org/drawingml/2006/table">
            <a:tbl>
              <a:tblPr firstRow="1" firstCol="1" bandRow="1"/>
              <a:tblGrid>
                <a:gridCol w="389635"/>
                <a:gridCol w="981261"/>
                <a:gridCol w="735670"/>
                <a:gridCol w="1226301"/>
                <a:gridCol w="1029828"/>
                <a:gridCol w="1586686"/>
                <a:gridCol w="1385798"/>
                <a:gridCol w="860397"/>
              </a:tblGrid>
              <a:tr h="407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N/S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Country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Population (millions)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Crude Oil Reserves (barrels per person)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Oil Revenue      (US$ per person)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Average GDP per person (2006-2010 in USD)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Human Development  Index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Price Per Litre (in US Dollars)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44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Kuwait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2.82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35,993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29,239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35,516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0.25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Qatar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1.71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15,150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30,161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68,080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0.82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Saudi Arabia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27.14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9,746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12,116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15,839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Venezuela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29.46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7,168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2,756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9,544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Iraq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32.11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3,581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2,517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2,197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Iran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75.88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1,806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1,840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4,559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0.10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Norway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4.97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1,340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14,145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81,616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2.25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Angola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3,101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3,817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Congo Rep.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4.14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2,317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2,721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Algeria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36.2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1,638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4,125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0.70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0.32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Nigeria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167.05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472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1,203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0.45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8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Sudan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30.89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Yemen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23.83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1,079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USA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312.69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789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46,071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UK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40,304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2.23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237.64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2,228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0.61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Cameroon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19.4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0.48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1.27</a:t>
                      </a:r>
                    </a:p>
                  </a:txBody>
                  <a:tcPr marL="57588" marR="57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How Nigeria Compares with Other Oil Producing Countries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6F623-3270-4C91-B6C6-89C08AF88C48}" type="slidenum">
              <a:rPr lang="en-US">
                <a:latin typeface="+mn-lt"/>
              </a:rPr>
              <a:pPr>
                <a:defRPr/>
              </a:pPr>
              <a:t>12</a:t>
            </a:fld>
            <a:endParaRPr lang="en-US" dirty="0">
              <a:latin typeface="+mn-lt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79388" y="981075"/>
            <a:ext cx="896461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100" b="1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37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250825" y="1268413"/>
            <a:ext cx="8713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lvl="2" indent="-284163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latin typeface="Rockwell" pitchFamily="18" charset="0"/>
                <a:cs typeface="Arial" charset="0"/>
              </a:rPr>
              <a:t>Compared to other oil producing countries, Nigeria has a significantly lower GDP per capita; substantially less oil revenue per capita and greater </a:t>
            </a:r>
            <a:r>
              <a:rPr lang="en-GB" sz="2000" dirty="0" smtClean="0">
                <a:latin typeface="Rockwell" pitchFamily="18" charset="0"/>
                <a:cs typeface="Arial" charset="0"/>
              </a:rPr>
              <a:t>social challenges:</a:t>
            </a:r>
            <a:endParaRPr lang="en-GB" sz="2000" dirty="0">
              <a:latin typeface="Rockwell" pitchFamily="18" charset="0"/>
              <a:cs typeface="Arial" charset="0"/>
            </a:endParaRPr>
          </a:p>
          <a:p>
            <a:pPr marL="741363" lvl="3" indent="-284163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dirty="0">
                <a:latin typeface="Rockwell" pitchFamily="18" charset="0"/>
                <a:cs typeface="Arial" charset="0"/>
              </a:rPr>
              <a:t>Total crude production of approximately 2.5 million barrels per day. </a:t>
            </a:r>
            <a:r>
              <a:rPr lang="en-GB" sz="2000" dirty="0">
                <a:solidFill>
                  <a:srgbClr val="FF0000"/>
                </a:solidFill>
                <a:latin typeface="Rockwell" pitchFamily="18" charset="0"/>
                <a:cs typeface="Arial" charset="0"/>
              </a:rPr>
              <a:t>Therefore Nigeria has a significantly lower GDP per capita</a:t>
            </a:r>
          </a:p>
          <a:p>
            <a:pPr marL="741363" lvl="3" indent="-284163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dirty="0">
                <a:latin typeface="Rockwell" pitchFamily="18" charset="0"/>
                <a:cs typeface="Arial" charset="0"/>
              </a:rPr>
              <a:t>Nigeria's GDP per capita is around </a:t>
            </a:r>
            <a:r>
              <a:rPr lang="en-GB" sz="2000">
                <a:latin typeface="Rockwell" pitchFamily="18" charset="0"/>
                <a:cs typeface="Arial" charset="0"/>
              </a:rPr>
              <a:t>$</a:t>
            </a:r>
            <a:r>
              <a:rPr lang="en-GB" sz="2000" smtClean="0">
                <a:latin typeface="Rockwell" pitchFamily="18" charset="0"/>
                <a:cs typeface="Arial" charset="0"/>
              </a:rPr>
              <a:t>1,200 </a:t>
            </a:r>
            <a:r>
              <a:rPr lang="en-GB" sz="2000" dirty="0">
                <a:latin typeface="Rockwell" pitchFamily="18" charset="0"/>
                <a:cs typeface="Arial" charset="0"/>
              </a:rPr>
              <a:t>per year with over 167 million in population</a:t>
            </a:r>
          </a:p>
          <a:p>
            <a:pPr marL="284163" lvl="2" indent="-284163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latin typeface="Rockwell" pitchFamily="18" charset="0"/>
                <a:cs typeface="Arial" charset="0"/>
              </a:rPr>
              <a:t>Low level of human development indicates :</a:t>
            </a:r>
          </a:p>
          <a:p>
            <a:pPr marL="741363" lvl="3" indent="-284163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latin typeface="Rockwell" pitchFamily="18" charset="0"/>
                <a:cs typeface="Arial" charset="0"/>
              </a:rPr>
              <a:t>That our spending priorities </a:t>
            </a:r>
            <a:r>
              <a:rPr lang="en-GB" sz="2000" dirty="0">
                <a:solidFill>
                  <a:srgbClr val="FF0000"/>
                </a:solidFill>
                <a:latin typeface="Rockwell" pitchFamily="18" charset="0"/>
                <a:cs typeface="Arial" charset="0"/>
              </a:rPr>
              <a:t>MUST </a:t>
            </a:r>
            <a:r>
              <a:rPr lang="en-GB" sz="2000" dirty="0">
                <a:latin typeface="Rockwell" pitchFamily="18" charset="0"/>
                <a:cs typeface="Arial" charset="0"/>
              </a:rPr>
              <a:t>differ from those of more developed oil producers </a:t>
            </a:r>
          </a:p>
          <a:p>
            <a:pPr marL="741363" lvl="3" indent="-284163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latin typeface="Rockwell" pitchFamily="18" charset="0"/>
                <a:cs typeface="Arial" charset="0"/>
              </a:rPr>
              <a:t>And address a large number of </a:t>
            </a:r>
            <a:r>
              <a:rPr lang="en-GB" sz="2000" b="1" dirty="0">
                <a:solidFill>
                  <a:srgbClr val="FF0000"/>
                </a:solidFill>
                <a:latin typeface="Rockwell" pitchFamily="18" charset="0"/>
                <a:cs typeface="Arial" charset="0"/>
              </a:rPr>
              <a:t>unmet needs </a:t>
            </a:r>
            <a:r>
              <a:rPr lang="en-GB" sz="2000" dirty="0">
                <a:latin typeface="Rockwell" pitchFamily="18" charset="0"/>
                <a:cs typeface="Arial" charset="0"/>
              </a:rPr>
              <a:t>through </a:t>
            </a:r>
            <a:r>
              <a:rPr lang="en-GB" sz="2000" b="1" dirty="0">
                <a:solidFill>
                  <a:srgbClr val="FF0000"/>
                </a:solidFill>
                <a:latin typeface="Rockwell" pitchFamily="18" charset="0"/>
                <a:cs typeface="Arial" charset="0"/>
              </a:rPr>
              <a:t>judicious use</a:t>
            </a:r>
            <a:r>
              <a:rPr lang="en-GB" sz="2000" dirty="0">
                <a:latin typeface="Rockwell" pitchFamily="18" charset="0"/>
                <a:cs typeface="Arial" charset="0"/>
              </a:rPr>
              <a:t> of resources flowing from deregulation.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Where will Nigeria stand after Subsidy Removal?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6C1EA-910E-4526-B327-E6937045C8D6}" type="slidenum">
              <a:rPr lang="en-US">
                <a:latin typeface="+mn-lt"/>
              </a:rPr>
              <a:pPr>
                <a:defRPr/>
              </a:pPr>
              <a:t>13</a:t>
            </a:fld>
            <a:endParaRPr lang="en-US" dirty="0">
              <a:latin typeface="+mn-lt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79388" y="981075"/>
            <a:ext cx="896461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100" b="1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37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468313" y="1052513"/>
            <a:ext cx="79914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FF0000"/>
                </a:solidFill>
                <a:latin typeface="Rockwell" pitchFamily="18" charset="0"/>
              </a:rPr>
              <a:t>Within Africa...</a:t>
            </a: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ts val="0"/>
              </a:spcBef>
              <a:buClr>
                <a:schemeClr val="accent1"/>
              </a:buClr>
              <a:buSzPct val="75000"/>
              <a:defRPr/>
            </a:pPr>
            <a:endParaRPr lang="en-GB" sz="12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ts val="0"/>
              </a:spcBef>
              <a:buClr>
                <a:schemeClr val="accent1"/>
              </a:buClr>
              <a:buSzPct val="75000"/>
              <a:defRPr/>
            </a:pPr>
            <a:r>
              <a:rPr lang="en-GB" sz="1200" b="1" dirty="0">
                <a:solidFill>
                  <a:srgbClr val="FF0000"/>
                </a:solidFill>
                <a:latin typeface="+mn-lt"/>
              </a:rPr>
              <a:t>Unsubsidised Estimate based on crude oil price of US$90pb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82248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Where will Nigeria stand after Subsidy Removal?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86AEB-F4E6-40B2-A66C-982ECB74375A}" type="slidenum">
              <a:rPr lang="en-US">
                <a:latin typeface="+mn-lt"/>
              </a:rPr>
              <a:pPr>
                <a:defRPr/>
              </a:pPr>
              <a:t>14</a:t>
            </a:fld>
            <a:endParaRPr lang="en-US" dirty="0">
              <a:latin typeface="+mn-lt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79388" y="981075"/>
            <a:ext cx="896461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100" b="1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37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468313" y="908050"/>
            <a:ext cx="7991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FF0000"/>
                </a:solidFill>
                <a:latin typeface="Rockwell" pitchFamily="18" charset="0"/>
              </a:rPr>
              <a:t>Internationally...</a:t>
            </a: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marL="284163" lvl="2" indent="-284163">
              <a:spcBef>
                <a:spcPts val="0"/>
              </a:spcBef>
              <a:buClr>
                <a:schemeClr val="accent1"/>
              </a:buClr>
              <a:buSzPct val="75000"/>
              <a:defRPr/>
            </a:pPr>
            <a:r>
              <a:rPr lang="en-GB" sz="1200" b="1" dirty="0">
                <a:solidFill>
                  <a:srgbClr val="FF0000"/>
                </a:solidFill>
                <a:latin typeface="Rockwell" pitchFamily="18" charset="0"/>
              </a:rPr>
              <a:t>Unsubsidised Estimate based on crude oil price of US$90pb</a:t>
            </a:r>
            <a:endParaRPr lang="en-GB" sz="2000" b="1" dirty="0">
              <a:latin typeface="+mn-lt"/>
            </a:endParaRPr>
          </a:p>
        </p:txBody>
      </p:sp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41438"/>
            <a:ext cx="81359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will FGN use the freed resources from subsidy removal? (1)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766108"/>
              </p:ext>
            </p:extLst>
          </p:nvPr>
        </p:nvGraphicFramePr>
        <p:xfrm>
          <a:off x="251520" y="1268760"/>
          <a:ext cx="8712968" cy="48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030AA-2049-4043-9C57-2AEF420B3A9B}" type="slidenum">
              <a:rPr lang="en-US" smtClean="0">
                <a:latin typeface="+mn-lt"/>
              </a:rPr>
              <a:pPr>
                <a:defRPr/>
              </a:pPr>
              <a:t>15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How will FGN use the freed resources from subsidy removal? (2)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3528" y="2204864"/>
          <a:ext cx="86409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9E32B-CA14-4BA8-BCCC-653297C15916}" type="slidenum">
              <a:rPr lang="en-US" smtClean="0">
                <a:latin typeface="+mn-lt"/>
              </a:rPr>
              <a:pPr>
                <a:defRPr/>
              </a:pPr>
              <a:t>16</a:t>
            </a:fld>
            <a:endParaRPr lang="en-US" dirty="0">
              <a:latin typeface="+mn-lt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11188" y="1341438"/>
            <a:ext cx="7632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lvl="2" indent="-284163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</a:pPr>
            <a:r>
              <a:rPr lang="en-US" sz="2000" dirty="0">
                <a:latin typeface="Rockwell" pitchFamily="18" charset="0"/>
              </a:rPr>
              <a:t>High profile </a:t>
            </a:r>
            <a:r>
              <a:rPr lang="en-US" sz="2000" b="1" u="sng" dirty="0">
                <a:latin typeface="Rockwell" pitchFamily="18" charset="0"/>
              </a:rPr>
              <a:t>infrastructure projects</a:t>
            </a:r>
            <a:r>
              <a:rPr lang="en-US" sz="2000" dirty="0">
                <a:latin typeface="Rockwell" pitchFamily="18" charset="0"/>
              </a:rPr>
              <a:t> across the country in sectors such as</a:t>
            </a:r>
            <a:r>
              <a:rPr lang="en-US" sz="2000" dirty="0">
                <a:solidFill>
                  <a:schemeClr val="tx2"/>
                </a:solidFill>
                <a:latin typeface="Rockwell" pitchFamily="18" charset="0"/>
              </a:rPr>
              <a:t>: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23850" y="3716338"/>
            <a:ext cx="84248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lvl="2" indent="-284163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</a:pPr>
            <a:r>
              <a:rPr lang="en-GB" sz="2400" dirty="0">
                <a:latin typeface="Rockwell" pitchFamily="18" charset="0"/>
              </a:rPr>
              <a:t>To ensure </a:t>
            </a:r>
            <a:r>
              <a:rPr lang="en-GB" sz="2400" b="1" dirty="0">
                <a:latin typeface="Rockwell" pitchFamily="18" charset="0"/>
              </a:rPr>
              <a:t>sustainability</a:t>
            </a:r>
            <a:r>
              <a:rPr lang="en-GB" sz="2400" dirty="0">
                <a:latin typeface="Rockwell" pitchFamily="18" charset="0"/>
              </a:rPr>
              <a:t> and </a:t>
            </a:r>
            <a:r>
              <a:rPr lang="en-GB" sz="2400" b="1" dirty="0">
                <a:latin typeface="Rockwell" pitchFamily="18" charset="0"/>
              </a:rPr>
              <a:t>delivery</a:t>
            </a:r>
            <a:r>
              <a:rPr lang="en-GB" sz="2400" dirty="0">
                <a:latin typeface="Rockwell" pitchFamily="18" charset="0"/>
              </a:rPr>
              <a:t> of these projects:</a:t>
            </a:r>
          </a:p>
          <a:p>
            <a:pPr marL="741363" lvl="3" indent="-284163">
              <a:lnSpc>
                <a:spcPct val="110000"/>
              </a:lnSpc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Rockwell" pitchFamily="18" charset="0"/>
              </a:rPr>
              <a:t>Structures have been developed to guarantee adequate oversight, accountability, and implementation of the various projects. </a:t>
            </a:r>
          </a:p>
          <a:p>
            <a:pPr marL="741363" lvl="3" indent="-284163">
              <a:lnSpc>
                <a:spcPct val="110000"/>
              </a:lnSpc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Rockwell" pitchFamily="18" charset="0"/>
              </a:rPr>
              <a:t>High powered committee of eminent Nigerians to monitor revenue proceeds and proper implementation:</a:t>
            </a:r>
          </a:p>
          <a:p>
            <a:pPr marL="741363" lvl="3" indent="-284163">
              <a:lnSpc>
                <a:spcPct val="110000"/>
              </a:lnSpc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Rockwell" pitchFamily="18" charset="0"/>
              </a:rPr>
              <a:t>Members with proven integrity from Nigerian Youth, Women groups and Civil Society Organisations.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>
              <a:defRPr/>
            </a:pP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Who</a:t>
            </a:r>
            <a:r>
              <a:rPr lang="en-US" sz="2900" dirty="0" smtClean="0">
                <a:latin typeface="Rockwell" pitchFamily="18" charset="0"/>
              </a:rPr>
              <a:t>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will benefit from the subsidy removal?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094185"/>
              </p:ext>
            </p:extLst>
          </p:nvPr>
        </p:nvGraphicFramePr>
        <p:xfrm>
          <a:off x="323528" y="836712"/>
          <a:ext cx="8363272" cy="529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D78EE-7460-4300-A519-2C1AAD1F47BF}" type="slidenum">
              <a:rPr lang="en-US" smtClean="0">
                <a:latin typeface="+mn-lt"/>
              </a:rPr>
              <a:pPr>
                <a:defRPr/>
              </a:pPr>
              <a:t>17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936DC-B73A-4F52-8123-E94A3398458C}" type="slidenum">
              <a:rPr lang="en-US">
                <a:latin typeface="+mn-lt"/>
              </a:rPr>
              <a:pPr>
                <a:defRPr/>
              </a:pPr>
              <a:t>18</a:t>
            </a:fld>
            <a:endParaRPr lang="en-US" dirty="0">
              <a:latin typeface="+mn-lt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8913"/>
            <a:ext cx="8858250" cy="7191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End Notes: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0713"/>
            <a:ext cx="8640763" cy="5545137"/>
          </a:xfrm>
        </p:spPr>
        <p:txBody>
          <a:bodyPr/>
          <a:lstStyle/>
          <a:p>
            <a:r>
              <a:rPr lang="en-GB" sz="2000" dirty="0" smtClean="0">
                <a:latin typeface="Rockwell" pitchFamily="18" charset="0"/>
              </a:rPr>
              <a:t>The current subsidy on petroleum products is the difference between landing cost and pump price fixed by government</a:t>
            </a:r>
          </a:p>
          <a:p>
            <a:r>
              <a:rPr lang="en-GB" sz="2000" dirty="0" smtClean="0">
                <a:latin typeface="Rockwell" pitchFamily="18" charset="0"/>
              </a:rPr>
              <a:t>Subsidy does not get to the poor. The middle and upper classes are the real beneficiaries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Rockwell" pitchFamily="18" charset="0"/>
              </a:rPr>
              <a:t>It is clearly unsustainable! </a:t>
            </a:r>
            <a:r>
              <a:rPr lang="en-GB" sz="2000" dirty="0" smtClean="0">
                <a:latin typeface="Rockwell" pitchFamily="18" charset="0"/>
              </a:rPr>
              <a:t>Subsidy in 2011 alone so far is over N1.3tr; which is higher than our capital budget.</a:t>
            </a:r>
            <a:endParaRPr lang="en-GB" sz="2000" b="1" dirty="0" smtClean="0">
              <a:latin typeface="Rockwell" pitchFamily="18" charset="0"/>
            </a:endParaRPr>
          </a:p>
          <a:p>
            <a:r>
              <a:rPr lang="en-GB" sz="2000" dirty="0" smtClean="0">
                <a:latin typeface="Rockwell" pitchFamily="18" charset="0"/>
              </a:rPr>
              <a:t>Evidence shows that the price of fuel in Nigeria is below both the African and International average!</a:t>
            </a:r>
          </a:p>
          <a:p>
            <a:r>
              <a:rPr lang="en-GB" sz="2000" dirty="0" smtClean="0">
                <a:latin typeface="Rockwell" pitchFamily="18" charset="0"/>
              </a:rPr>
              <a:t>Nigeria with its large population and small oil base is comparatively </a:t>
            </a:r>
            <a:r>
              <a:rPr lang="en-GB" sz="2000" b="1" u="sng" dirty="0" smtClean="0">
                <a:solidFill>
                  <a:srgbClr val="FF0000"/>
                </a:solidFill>
                <a:latin typeface="Rockwell" pitchFamily="18" charset="0"/>
              </a:rPr>
              <a:t>poor</a:t>
            </a:r>
            <a:r>
              <a:rPr lang="en-GB" sz="2000" b="1" dirty="0" smtClean="0">
                <a:latin typeface="Rockwell" pitchFamily="18" charset="0"/>
              </a:rPr>
              <a:t> </a:t>
            </a:r>
            <a:r>
              <a:rPr lang="en-GB" sz="2000" dirty="0" smtClean="0">
                <a:latin typeface="Rockwell" pitchFamily="18" charset="0"/>
              </a:rPr>
              <a:t>compared to other oil producers</a:t>
            </a:r>
          </a:p>
          <a:p>
            <a:r>
              <a:rPr lang="en-GB" sz="2000" dirty="0" smtClean="0">
                <a:latin typeface="Rockwell" pitchFamily="18" charset="0"/>
              </a:rPr>
              <a:t>Therefore:</a:t>
            </a:r>
          </a:p>
          <a:p>
            <a:pPr lvl="1"/>
            <a:r>
              <a:rPr lang="en-GB" sz="1800" dirty="0" smtClean="0">
                <a:latin typeface="Rockwell" pitchFamily="18" charset="0"/>
              </a:rPr>
              <a:t>We must rethink our approach to managing our scarce resources to provide services to Nigerians. </a:t>
            </a:r>
          </a:p>
          <a:p>
            <a:pPr lvl="1"/>
            <a:r>
              <a:rPr lang="en-GB" sz="1800" dirty="0" smtClean="0">
                <a:latin typeface="Rockwell" pitchFamily="18" charset="0"/>
              </a:rPr>
              <a:t>We will be better off using the amount spent on subsidy to target poorer groups and big infrastructure projects</a:t>
            </a:r>
          </a:p>
          <a:p>
            <a:r>
              <a:rPr lang="en-GB" sz="2000" dirty="0" smtClean="0">
                <a:latin typeface="Rockwell" pitchFamily="18" charset="0"/>
              </a:rPr>
              <a:t>To ensure effectiveness, efficiency and delivery a high profile committee will monitor implementation and use of the amount saved</a:t>
            </a:r>
            <a:endParaRPr lang="en-GB" sz="1900" dirty="0" smtClean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7C0B1-70F1-482B-922B-0B80BC487D51}" type="slidenum">
              <a:rPr lang="en-US">
                <a:latin typeface="+mn-lt"/>
              </a:rPr>
              <a:pPr>
                <a:defRPr/>
              </a:pPr>
              <a:t>19</a:t>
            </a:fld>
            <a:endParaRPr lang="en-US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73" y="1295400"/>
            <a:ext cx="7010400" cy="3906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Key facts about subsidy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6216-3E42-48AF-BFF4-55F8EB9A61FC}" type="slidenum">
              <a:rPr lang="en-US">
                <a:latin typeface="+mn-lt"/>
              </a:rPr>
              <a:pPr>
                <a:defRPr/>
              </a:pPr>
              <a:t>2</a:t>
            </a:fld>
            <a:endParaRPr lang="en-US" dirty="0">
              <a:latin typeface="+mn-lt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79388" y="981075"/>
            <a:ext cx="8785225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100" b="1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37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251520" y="908720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What is fuel subsidy?</a:t>
            </a:r>
            <a:endParaRPr lang="en-US" dirty="0">
              <a:latin typeface="Rockwell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434686"/>
              </p:ext>
            </p:extLst>
          </p:nvPr>
        </p:nvGraphicFramePr>
        <p:xfrm>
          <a:off x="323528" y="1340768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E7EFA-E09A-4199-BE2B-40B13AA92C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333375"/>
            <a:ext cx="14398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39825"/>
          </a:xfrm>
        </p:spPr>
        <p:txBody>
          <a:bodyPr/>
          <a:lstStyle/>
          <a:p>
            <a:pPr lvl="2" algn="ctr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Deregulation of the downstream sector</a:t>
            </a:r>
            <a:b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(</a:t>
            </a:r>
            <a:r>
              <a:rPr lang="en-GB" sz="2800" b="1" dirty="0" smtClean="0">
                <a:latin typeface="Rockwell" pitchFamily="18" charset="0"/>
              </a:rPr>
              <a:t>Benefits of deregulation)</a:t>
            </a:r>
            <a:br>
              <a:rPr lang="en-GB" sz="2800" b="1" dirty="0" smtClean="0">
                <a:latin typeface="Rockwell" pitchFamily="18" charset="0"/>
              </a:rPr>
            </a:br>
            <a:endParaRPr lang="en-US" sz="2800" dirty="0">
              <a:latin typeface="Rockwell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14614"/>
              </p:ext>
            </p:extLst>
          </p:nvPr>
        </p:nvGraphicFramePr>
        <p:xfrm>
          <a:off x="467544" y="1412776"/>
          <a:ext cx="8229600" cy="474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0CA0-B6D7-48CD-96A3-CA44F3F41D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58800"/>
          </a:xfrm>
        </p:spPr>
        <p:txBody>
          <a:bodyPr/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Why remove Subsidy? (1)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5072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E57EC-48E7-44CD-A8F3-8621B4CD62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2988" y="3068638"/>
          <a:ext cx="727280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350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Year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Average Crude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Oil  Price (US$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pb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TOTAL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Subsidy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Year on year Growth Rate</a:t>
                      </a:r>
                    </a:p>
                  </a:txBody>
                  <a:tcPr marL="0" marR="0" marT="0" marB="0" anchor="ctr"/>
                </a:tc>
              </a:tr>
              <a:tr h="175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67.03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         261.11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                -   </a:t>
                      </a:r>
                    </a:p>
                  </a:txBody>
                  <a:tcPr marL="0" marR="0" marT="0" marB="0" anchor="b"/>
                </a:tc>
              </a:tr>
              <a:tr h="18232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74.68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         278.86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7%</a:t>
                      </a:r>
                    </a:p>
                  </a:txBody>
                  <a:tcPr marL="0" marR="0" marT="0" marB="0" anchor="b"/>
                </a:tc>
              </a:tr>
              <a:tr h="175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101.78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         630.57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126%</a:t>
                      </a:r>
                    </a:p>
                  </a:txBody>
                  <a:tcPr marL="0" marR="0" marT="0" marB="0" anchor="b"/>
                </a:tc>
              </a:tr>
              <a:tr h="175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63.02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         463.59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-26%</a:t>
                      </a:r>
                    </a:p>
                  </a:txBody>
                  <a:tcPr marL="0" marR="0" marT="0" marB="0" anchor="b"/>
                </a:tc>
              </a:tr>
              <a:tr h="175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2010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81.25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         672.84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45%</a:t>
                      </a:r>
                    </a:p>
                  </a:txBody>
                  <a:tcPr marL="0" marR="0" marT="0" marB="0" anchor="b"/>
                </a:tc>
              </a:tr>
              <a:tr h="175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2011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(Jan - Oct)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113.98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      1,348.20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</a:tr>
              <a:tr h="175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      3,655.17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Rockwell" pitchFamily="18" charset="0"/>
                        </a:rPr>
                        <a:t>                 -   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Why remove Subsidy? (2)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212321"/>
              </p:ext>
            </p:extLst>
          </p:nvPr>
        </p:nvGraphicFramePr>
        <p:xfrm>
          <a:off x="457200" y="1268760"/>
          <a:ext cx="83632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2649-5295-49B3-9AFC-03740B9A64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Who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Benefits from Subsidy?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62382"/>
              </p:ext>
            </p:extLst>
          </p:nvPr>
        </p:nvGraphicFramePr>
        <p:xfrm>
          <a:off x="395536" y="836712"/>
          <a:ext cx="8291264" cy="529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D78EE-7460-4300-A519-2C1AAD1F47B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Subsidy and FGN Budget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32927-9EAF-4CDF-B9FB-C5D93978FBBA}" type="slidenum">
              <a:rPr lang="en-US">
                <a:latin typeface="+mn-lt"/>
              </a:rPr>
              <a:pPr>
                <a:defRPr/>
              </a:pPr>
              <a:t>8</a:t>
            </a:fld>
            <a:endParaRPr lang="en-US" dirty="0">
              <a:latin typeface="+mn-lt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79388" y="981075"/>
            <a:ext cx="896461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100" b="1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37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323850" y="692150"/>
            <a:ext cx="83518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rgbClr val="FF0000"/>
                </a:solidFill>
                <a:latin typeface="Rockwell" pitchFamily="18" charset="0"/>
              </a:rPr>
              <a:t>A substantial amount of money is </a:t>
            </a:r>
            <a:r>
              <a:rPr lang="en-GB" sz="1600" b="1" u="sng" dirty="0">
                <a:solidFill>
                  <a:srgbClr val="FF0000"/>
                </a:solidFill>
                <a:latin typeface="Rockwell" pitchFamily="18" charset="0"/>
              </a:rPr>
              <a:t>expended</a:t>
            </a:r>
            <a:r>
              <a:rPr lang="en-GB" sz="1600" dirty="0">
                <a:solidFill>
                  <a:srgbClr val="FF0000"/>
                </a:solidFill>
                <a:latin typeface="Rockwell" pitchFamily="18" charset="0"/>
              </a:rPr>
              <a:t> on subsidy</a:t>
            </a: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rgbClr val="FF0000"/>
                </a:solidFill>
                <a:latin typeface="Rockwell" pitchFamily="18" charset="0"/>
              </a:rPr>
              <a:t>This could be invested in capital projects and used to reduce deficit and domestic borrowing which adds to our debt.</a:t>
            </a: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rgbClr val="FF0000"/>
                </a:solidFill>
                <a:latin typeface="Rockwell" pitchFamily="18" charset="0"/>
              </a:rPr>
              <a:t>In 2011 FGN borrowed N852bn to finance its deficit. </a:t>
            </a: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lang="en-GB" sz="1000" dirty="0">
              <a:latin typeface="+mn-lt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endParaRPr lang="en-GB" sz="2000" b="1" dirty="0">
              <a:latin typeface="+mn-lt"/>
            </a:endParaRPr>
          </a:p>
        </p:txBody>
      </p:sp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40338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916113"/>
            <a:ext cx="4368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292600"/>
            <a:ext cx="46291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How Nigeria Compares with Other African Countries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11E2D-98C7-4C3F-A5E0-F6E0C16B68EB}" type="slidenum">
              <a:rPr lang="en-US">
                <a:latin typeface="+mn-lt"/>
              </a:rPr>
              <a:pPr>
                <a:defRPr/>
              </a:pPr>
              <a:t>9</a:t>
            </a:fld>
            <a:endParaRPr lang="en-US" dirty="0">
              <a:latin typeface="+mn-lt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79388" y="981075"/>
            <a:ext cx="896461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100" b="1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37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2900" dirty="0">
              <a:latin typeface="+mn-lt"/>
              <a:cs typeface="Arial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395288" y="908050"/>
            <a:ext cx="79930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GB" sz="1900" dirty="0">
                <a:solidFill>
                  <a:srgbClr val="FF0000"/>
                </a:solidFill>
                <a:latin typeface="Rockwell" pitchFamily="18" charset="0"/>
              </a:rPr>
              <a:t>Petrol price in Nigeria ranks low in Africa...</a:t>
            </a: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9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2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2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2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endParaRPr lang="en-GB" sz="1200" dirty="0">
              <a:solidFill>
                <a:srgbClr val="FF0000"/>
              </a:solidFill>
              <a:latin typeface="Rockwell" pitchFamily="18" charset="0"/>
            </a:endParaRPr>
          </a:p>
          <a:p>
            <a:pPr marL="284163" lvl="2" indent="-284163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lang="en-GB" sz="1200" b="1" dirty="0">
                <a:solidFill>
                  <a:srgbClr val="FF0000"/>
                </a:solidFill>
                <a:cs typeface="Arial" charset="0"/>
              </a:rPr>
              <a:t>Nigerian Estimate based on crude oil price of US$113.98pb</a:t>
            </a: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81518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Powerpoint">
  <a:themeElements>
    <a:clrScheme name="Standard Powerpoi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tandard Powerpoint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Powerpoi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Powerpoi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Powerpoi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Powerpoi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Powerpoi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Powerpoi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Powerpoi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Powerpoi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Powerpoi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42187</TotalTime>
  <Words>1570</Words>
  <Application>Microsoft Office PowerPoint</Application>
  <PresentationFormat>On-screen Show (4:3)</PresentationFormat>
  <Paragraphs>634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Standard Powerpoint</vt:lpstr>
      <vt:lpstr>BRIEF ON FUEL SUBSIDY</vt:lpstr>
      <vt:lpstr>Key facts about subsidy</vt:lpstr>
      <vt:lpstr>What is fuel subsidy?</vt:lpstr>
      <vt:lpstr>Deregulation of the downstream sector (Benefits of deregulation) </vt:lpstr>
      <vt:lpstr>Why remove Subsidy? (1)</vt:lpstr>
      <vt:lpstr>Why remove Subsidy? (2)</vt:lpstr>
      <vt:lpstr>Who Benefits from Subsidy?</vt:lpstr>
      <vt:lpstr>Subsidy and FGN Budget</vt:lpstr>
      <vt:lpstr>How Nigeria Compares with Other African Countries</vt:lpstr>
      <vt:lpstr>How Nigeria Compares with Other Oil Producing Countries (3)</vt:lpstr>
      <vt:lpstr>How Nigeria Compares with Other Oil Producing Countries (1)</vt:lpstr>
      <vt:lpstr>How Nigeria Compares with Other Oil Producing Countries (2)</vt:lpstr>
      <vt:lpstr>Where will Nigeria stand after Subsidy Removal? (1)</vt:lpstr>
      <vt:lpstr>Where will Nigeria stand after Subsidy Removal? (2)</vt:lpstr>
      <vt:lpstr>How will FGN use the freed resources from subsidy removal? (1)</vt:lpstr>
      <vt:lpstr>How will FGN use the freed resources from subsidy removal? (2)</vt:lpstr>
      <vt:lpstr>Who will benefit from the subsidy removal?</vt:lpstr>
      <vt:lpstr>End Notes:</vt:lpstr>
      <vt:lpstr>PowerPoint Presentation</vt:lpstr>
    </vt:vector>
  </TitlesOfParts>
  <Company>Budget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ON FUEL SUBSIDY</dc:title>
  <dc:creator>Moustapha</dc:creator>
  <cp:lastModifiedBy>u</cp:lastModifiedBy>
  <cp:revision>1360</cp:revision>
  <cp:lastPrinted>2007-01-05T13:12:21Z</cp:lastPrinted>
  <dcterms:created xsi:type="dcterms:W3CDTF">2007-08-08T23:26:21Z</dcterms:created>
  <dcterms:modified xsi:type="dcterms:W3CDTF">2011-12-23T22:17:10Z</dcterms:modified>
</cp:coreProperties>
</file>