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0" r:id="rId3"/>
    <p:sldMasterId id="2147483677" r:id="rId4"/>
    <p:sldMasterId id="2147483681" r:id="rId5"/>
    <p:sldMasterId id="2147483686" r:id="rId6"/>
    <p:sldMasterId id="2147483691" r:id="rId7"/>
  </p:sldMasterIdLst>
  <p:notesMasterIdLst>
    <p:notesMasterId r:id="rId24"/>
  </p:notesMasterIdLst>
  <p:sldIdLst>
    <p:sldId id="261" r:id="rId8"/>
    <p:sldId id="277" r:id="rId9"/>
    <p:sldId id="258" r:id="rId10"/>
    <p:sldId id="293" r:id="rId11"/>
    <p:sldId id="282" r:id="rId12"/>
    <p:sldId id="270" r:id="rId13"/>
    <p:sldId id="285" r:id="rId14"/>
    <p:sldId id="284" r:id="rId15"/>
    <p:sldId id="286" r:id="rId16"/>
    <p:sldId id="296" r:id="rId17"/>
    <p:sldId id="287" r:id="rId18"/>
    <p:sldId id="288" r:id="rId19"/>
    <p:sldId id="289" r:id="rId20"/>
    <p:sldId id="299" r:id="rId21"/>
    <p:sldId id="292"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34"/>
    <a:srgbClr val="346655"/>
    <a:srgbClr val="000000"/>
    <a:srgbClr val="FFFFFF"/>
    <a:srgbClr val="2E9E73"/>
    <a:srgbClr val="E4E4BE"/>
    <a:srgbClr val="1EB4A2"/>
    <a:srgbClr val="FFFFB9"/>
    <a:srgbClr val="FF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60"/>
  </p:normalViewPr>
  <p:slideViewPr>
    <p:cSldViewPr showGuides="1">
      <p:cViewPr varScale="1">
        <p:scale>
          <a:sx n="68" d="100"/>
          <a:sy n="68"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15916-A3B2-43C3-8CD0-9473D55FFDC3}" type="datetimeFigureOut">
              <a:rPr lang="x-none" smtClean="0"/>
              <a:t>25/01/2021</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1B54F-ECBD-47C8-9B32-7304578AA156}" type="slidenum">
              <a:rPr lang="x-none" smtClean="0"/>
              <a:t>‹#›</a:t>
            </a:fld>
            <a:endParaRPr lang="x-none"/>
          </a:p>
        </p:txBody>
      </p:sp>
    </p:spTree>
    <p:extLst>
      <p:ext uri="{BB962C8B-B14F-4D97-AF65-F5344CB8AC3E}">
        <p14:creationId xmlns:p14="http://schemas.microsoft.com/office/powerpoint/2010/main" val="180569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1B54F-ECBD-47C8-9B32-7304578AA156}" type="slidenum">
              <a:rPr lang="x-none" smtClean="0"/>
              <a:t>2</a:t>
            </a:fld>
            <a:endParaRPr lang="x-none"/>
          </a:p>
        </p:txBody>
      </p:sp>
    </p:spTree>
    <p:extLst>
      <p:ext uri="{BB962C8B-B14F-4D97-AF65-F5344CB8AC3E}">
        <p14:creationId xmlns:p14="http://schemas.microsoft.com/office/powerpoint/2010/main" val="418022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91B54F-ECBD-47C8-9B32-7304578AA156}" type="slidenum">
              <a:rPr lang="x-none" smtClean="0"/>
              <a:t>8</a:t>
            </a:fld>
            <a:endParaRPr lang="x-none"/>
          </a:p>
        </p:txBody>
      </p:sp>
    </p:spTree>
    <p:extLst>
      <p:ext uri="{BB962C8B-B14F-4D97-AF65-F5344CB8AC3E}">
        <p14:creationId xmlns:p14="http://schemas.microsoft.com/office/powerpoint/2010/main" val="836715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38.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155.xml"/><Relationship Id="rId5" Type="http://schemas.openxmlformats.org/officeDocument/2006/relationships/image" Target="../media/image11.jpeg"/><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156.xml"/><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157.xml"/><Relationship Id="rId4" Type="http://schemas.openxmlformats.org/officeDocument/2006/relationships/image" Target="../media/image1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187.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188.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image" Target="../media/image4.emf"/><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oleObject" Target="../embeddings/oleObject4.bin"/><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image" Target="../media/image1.emf"/><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oleObject" Target="../embeddings/oleObject3.bin"/><Relationship Id="rId8" Type="http://schemas.openxmlformats.org/officeDocument/2006/relationships/tags" Target="../tags/tag36.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189.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190.xml"/><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6.xml"/><Relationship Id="rId1" Type="http://schemas.openxmlformats.org/officeDocument/2006/relationships/tags" Target="../tags/tag220.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6.xml"/><Relationship Id="rId1" Type="http://schemas.openxmlformats.org/officeDocument/2006/relationships/tags" Target="../tags/tag221.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6.xml"/><Relationship Id="rId1" Type="http://schemas.openxmlformats.org/officeDocument/2006/relationships/tags" Target="../tags/tag222.xml"/><Relationship Id="rId4"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223.xml"/><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7.xml"/><Relationship Id="rId1" Type="http://schemas.openxmlformats.org/officeDocument/2006/relationships/tags" Target="../tags/tag25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7.xml"/><Relationship Id="rId1" Type="http://schemas.openxmlformats.org/officeDocument/2006/relationships/tags" Target="../tags/tag254.xml"/><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7.xml"/><Relationship Id="rId1" Type="http://schemas.openxmlformats.org/officeDocument/2006/relationships/tags" Target="../tags/tag255.xml"/><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7.xml"/><Relationship Id="rId1" Type="http://schemas.openxmlformats.org/officeDocument/2006/relationships/tags" Target="../tags/tag256.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 Type="http://schemas.openxmlformats.org/officeDocument/2006/relationships/tags" Target="../tags/tag59.xml"/><Relationship Id="rId21" Type="http://schemas.openxmlformats.org/officeDocument/2006/relationships/tags" Target="../tags/tag77.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image" Target="../media/image5.emf"/><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slideMaster" Target="../slideMasters/slideMaster1.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oleObject" Target="../embeddings/oleObject6.bin"/><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image" Target="../media/image1.emf"/><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oleObject" Target="../embeddings/oleObject5.bin"/><Relationship Id="rId8" Type="http://schemas.openxmlformats.org/officeDocument/2006/relationships/tags" Target="../tags/tag64.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image" Target="../media/image6.emf"/><Relationship Id="rId2" Type="http://schemas.openxmlformats.org/officeDocument/2006/relationships/tags" Target="../tags/tag86.xml"/><Relationship Id="rId16" Type="http://schemas.openxmlformats.org/officeDocument/2006/relationships/oleObject" Target="../embeddings/oleObject7.bin"/><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Master" Target="../slideMasters/slideMaster1.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28.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29.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30.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9.emf"/><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oleObject" Target="../embeddings/oleObject14.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9D65071F-040E-46EF-B0CD-BAD2A1CF453D}"/>
              </a:ext>
            </a:extLst>
          </p:cNvPr>
          <p:cNvGraphicFramePr>
            <a:graphicFrameLocks noChangeAspect="1"/>
          </p:cNvGraphicFramePr>
          <p:nvPr/>
        </p:nvGraphicFramePr>
        <p:xfrm>
          <a:off x="1621" y="1624"/>
          <a:ext cx="1619" cy="1619"/>
        </p:xfrm>
        <a:graphic>
          <a:graphicData uri="http://schemas.openxmlformats.org/presentationml/2006/ole">
            <mc:AlternateContent xmlns:mc="http://schemas.openxmlformats.org/markup-compatibility/2006">
              <mc:Choice xmlns:v="urn:schemas-microsoft-com:vml" Requires="v">
                <p:oleObj name="think-cell Slide" r:id="rId2" imgW="360" imgH="360" progId="">
                  <p:embed/>
                </p:oleObj>
              </mc:Choice>
              <mc:Fallback>
                <p:oleObj name="think-cell Slide" r:id="rId2" imgW="360" imgH="360" progId="">
                  <p:embed/>
                  <p:pic>
                    <p:nvPicPr>
                      <p:cNvPr id="4" name="Object 2">
                        <a:extLst>
                          <a:ext uri="{FF2B5EF4-FFF2-40B4-BE49-F238E27FC236}">
                            <a16:creationId xmlns:a16="http://schemas.microsoft.com/office/drawing/2014/main" id="{9D65071F-040E-46EF-B0CD-BAD2A1CF4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 y="1624"/>
                        <a:ext cx="1619"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5F8AC571-6C53-45AF-874D-922ED9B71B87}"/>
              </a:ext>
            </a:extLst>
          </p:cNvPr>
          <p:cNvSpPr/>
          <p:nvPr/>
        </p:nvSpPr>
        <p:spPr>
          <a:xfrm>
            <a:off x="1" y="4860"/>
            <a:ext cx="9330281" cy="6997298"/>
          </a:xfrm>
          <a:prstGeom prst="rect">
            <a:avLst/>
          </a:prstGeom>
          <a:solidFill>
            <a:srgbClr val="007635"/>
          </a:solidFill>
          <a:ln w="25400">
            <a:noFill/>
          </a:ln>
        </p:spPr>
        <p:txBody>
          <a:bodyPr lIns="64696" tIns="32348" rIns="64696" bIns="32348" anchor="ctr"/>
          <a:lstStyle/>
          <a:p>
            <a:pPr algn="ctr">
              <a:defRPr/>
            </a:pPr>
            <a:endParaRPr lang="en-GB" sz="1428" dirty="0">
              <a:solidFill>
                <a:srgbClr val="000000"/>
              </a:solidFill>
            </a:endParaRPr>
          </a:p>
        </p:txBody>
      </p:sp>
      <p:pic>
        <p:nvPicPr>
          <p:cNvPr id="6" name="Picture 5">
            <a:extLst>
              <a:ext uri="{FF2B5EF4-FFF2-40B4-BE49-F238E27FC236}">
                <a16:creationId xmlns:a16="http://schemas.microsoft.com/office/drawing/2014/main" id="{FB96FA44-562A-481C-855B-A110350481BB}"/>
              </a:ext>
            </a:extLst>
          </p:cNvPr>
          <p:cNvPicPr>
            <a:picLocks noChangeAspect="1"/>
          </p:cNvPicPr>
          <p:nvPr/>
        </p:nvPicPr>
        <p:blipFill rotWithShape="1">
          <a:blip r:embed="rId4"/>
          <a:srcRect l="11547" t="21650" r="59038" b="26057"/>
          <a:stretch/>
        </p:blipFill>
        <p:spPr>
          <a:xfrm>
            <a:off x="326409" y="2017666"/>
            <a:ext cx="2447092" cy="2374978"/>
          </a:xfrm>
          <a:prstGeom prst="ellipse">
            <a:avLst/>
          </a:prstGeom>
        </p:spPr>
      </p:pic>
      <p:sp>
        <p:nvSpPr>
          <p:cNvPr id="7" name="Working Draft Text" hidden="1">
            <a:extLst>
              <a:ext uri="{FF2B5EF4-FFF2-40B4-BE49-F238E27FC236}">
                <a16:creationId xmlns:a16="http://schemas.microsoft.com/office/drawing/2014/main" id="{E3385EF2-1AFA-497D-BEFC-9D6A381BF783}"/>
              </a:ext>
            </a:extLst>
          </p:cNvPr>
          <p:cNvSpPr txBox="1">
            <a:spLocks noChangeArrowheads="1"/>
          </p:cNvSpPr>
          <p:nvPr/>
        </p:nvSpPr>
        <p:spPr bwMode="black">
          <a:xfrm>
            <a:off x="6114900" y="6415814"/>
            <a:ext cx="2846060" cy="128097"/>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b="1" dirty="0">
                <a:solidFill>
                  <a:srgbClr val="FFFFFF"/>
                </a:solidFill>
                <a:latin typeface="Arial"/>
              </a:rPr>
              <a:t>WORKING DRAFT</a:t>
            </a:r>
          </a:p>
        </p:txBody>
      </p:sp>
      <p:sp>
        <p:nvSpPr>
          <p:cNvPr id="8" name="Working Draft" hidden="1">
            <a:extLst>
              <a:ext uri="{FF2B5EF4-FFF2-40B4-BE49-F238E27FC236}">
                <a16:creationId xmlns:a16="http://schemas.microsoft.com/office/drawing/2014/main" id="{1FE30242-0F36-4800-B8A3-813B6E7BEFD3}"/>
              </a:ext>
            </a:extLst>
          </p:cNvPr>
          <p:cNvSpPr txBox="1">
            <a:spLocks noChangeArrowheads="1"/>
          </p:cNvSpPr>
          <p:nvPr/>
        </p:nvSpPr>
        <p:spPr bwMode="black">
          <a:xfrm>
            <a:off x="6114900" y="6540533"/>
            <a:ext cx="3029102" cy="251094"/>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dirty="0">
                <a:solidFill>
                  <a:srgbClr val="FFFFFF"/>
                </a:solidFill>
                <a:latin typeface="Arial"/>
              </a:rPr>
              <a:t>Last Modified 9/11/2018 1:59 PM W. Central Africa Standard Time</a:t>
            </a:r>
          </a:p>
        </p:txBody>
      </p:sp>
      <p:sp>
        <p:nvSpPr>
          <p:cNvPr id="9" name="Printed" hidden="1">
            <a:extLst>
              <a:ext uri="{FF2B5EF4-FFF2-40B4-BE49-F238E27FC236}">
                <a16:creationId xmlns:a16="http://schemas.microsoft.com/office/drawing/2014/main" id="{F00173BC-BD07-4BF2-9621-3F9379C3011A}"/>
              </a:ext>
            </a:extLst>
          </p:cNvPr>
          <p:cNvSpPr txBox="1">
            <a:spLocks noChangeArrowheads="1"/>
          </p:cNvSpPr>
          <p:nvPr/>
        </p:nvSpPr>
        <p:spPr bwMode="black">
          <a:xfrm>
            <a:off x="6114900" y="6666872"/>
            <a:ext cx="2846060" cy="128097"/>
          </a:xfrm>
          <a:prstGeom prst="rect">
            <a:avLst/>
          </a:prstGeom>
          <a:noFill/>
          <a:ln>
            <a:noFill/>
          </a:ln>
          <a:effec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16" dirty="0">
                <a:solidFill>
                  <a:srgbClr val="FFFFFF"/>
                </a:solidFill>
                <a:latin typeface="Arial"/>
              </a:rPr>
              <a:t>Printed</a:t>
            </a:r>
          </a:p>
        </p:txBody>
      </p:sp>
      <p:sp>
        <p:nvSpPr>
          <p:cNvPr id="10" name="Document type" hidden="1">
            <a:extLst>
              <a:ext uri="{FF2B5EF4-FFF2-40B4-BE49-F238E27FC236}">
                <a16:creationId xmlns:a16="http://schemas.microsoft.com/office/drawing/2014/main" id="{D3001552-7101-40F9-AAD7-EE6A1150C105}"/>
              </a:ext>
            </a:extLst>
          </p:cNvPr>
          <p:cNvSpPr txBox="1">
            <a:spLocks noChangeArrowheads="1"/>
          </p:cNvSpPr>
          <p:nvPr/>
        </p:nvSpPr>
        <p:spPr bwMode="gray">
          <a:xfrm>
            <a:off x="2314754" y="3650228"/>
            <a:ext cx="6357873" cy="224203"/>
          </a:xfrm>
          <a:prstGeom prst="rect">
            <a:avLst/>
          </a:prstGeom>
          <a:noFill/>
          <a:ln>
            <a:noFill/>
          </a:ln>
          <a:effec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28" dirty="0">
                <a:solidFill>
                  <a:srgbClr val="808080"/>
                </a:solidFill>
                <a:latin typeface="Arial"/>
              </a:rPr>
              <a:t>Document type | Date</a:t>
            </a:r>
          </a:p>
        </p:txBody>
      </p:sp>
      <p:sp>
        <p:nvSpPr>
          <p:cNvPr id="11" name="doc id" hidden="1">
            <a:extLst>
              <a:ext uri="{FF2B5EF4-FFF2-40B4-BE49-F238E27FC236}">
                <a16:creationId xmlns:a16="http://schemas.microsoft.com/office/drawing/2014/main" id="{C0BE1A6A-FD1E-4172-B654-FD449BD965CF}"/>
              </a:ext>
            </a:extLst>
          </p:cNvPr>
          <p:cNvSpPr txBox="1">
            <a:spLocks noChangeArrowheads="1"/>
          </p:cNvSpPr>
          <p:nvPr/>
        </p:nvSpPr>
        <p:spPr bwMode="white">
          <a:xfrm>
            <a:off x="8615934" y="37257"/>
            <a:ext cx="301290" cy="124720"/>
          </a:xfrm>
          <a:prstGeom prst="rect">
            <a:avLst/>
          </a:prstGeom>
          <a:noFill/>
          <a:ln>
            <a:noFill/>
          </a:ln>
          <a:effec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16" dirty="0">
              <a:solidFill>
                <a:srgbClr val="FFFFFF"/>
              </a:solidFill>
              <a:latin typeface="Arial"/>
            </a:endParaRPr>
          </a:p>
        </p:txBody>
      </p:sp>
      <p:sp>
        <p:nvSpPr>
          <p:cNvPr id="12" name="Disclaimer-English (United States)" hidden="1">
            <a:extLst>
              <a:ext uri="{FF2B5EF4-FFF2-40B4-BE49-F238E27FC236}">
                <a16:creationId xmlns:a16="http://schemas.microsoft.com/office/drawing/2014/main" id="{596A8D6E-11C7-4EFB-9E9B-D0F94B4014DC}"/>
              </a:ext>
            </a:extLst>
          </p:cNvPr>
          <p:cNvSpPr>
            <a:spLocks noChangeArrowheads="1"/>
          </p:cNvSpPr>
          <p:nvPr/>
        </p:nvSpPr>
        <p:spPr bwMode="black">
          <a:xfrm>
            <a:off x="2314754" y="6414950"/>
            <a:ext cx="3617103" cy="376642"/>
          </a:xfrm>
          <a:prstGeom prst="rect">
            <a:avLst/>
          </a:prstGeom>
          <a:noFill/>
          <a:ln>
            <a:noFill/>
          </a:ln>
          <a:effectLst/>
        </p:spPr>
        <p:txBody>
          <a:bodyPr lIns="0" tIns="0" rIns="0" bIns="0" anchor="b">
            <a:spAutoFit/>
          </a:bodyPr>
          <a:lstStyle/>
          <a:p>
            <a:pPr defTabSz="821202" eaLnBrk="0" hangingPunct="0">
              <a:defRPr/>
            </a:pPr>
            <a:r>
              <a:rPr lang="en-US" sz="816" dirty="0">
                <a:solidFill>
                  <a:srgbClr val="FFFFFF"/>
                </a:solidFill>
              </a:rPr>
              <a:t>CONFIDENTIAL AND PROPRIETARY</a:t>
            </a:r>
          </a:p>
          <a:p>
            <a:pPr defTabSz="821202" eaLnBrk="0" hangingPunct="0">
              <a:defRPr/>
            </a:pPr>
            <a:r>
              <a:rPr lang="en-US" sz="816" dirty="0">
                <a:solidFill>
                  <a:srgbClr val="FFFFFF"/>
                </a:solidFill>
              </a:rPr>
              <a:t>Any use of this material without specific permission of McKinsey &amp; Company is strictly prohibited</a:t>
            </a:r>
          </a:p>
        </p:txBody>
      </p:sp>
      <p:sp>
        <p:nvSpPr>
          <p:cNvPr id="13314" name="Title"/>
          <p:cNvSpPr>
            <a:spLocks noGrp="1" noChangeArrowheads="1"/>
          </p:cNvSpPr>
          <p:nvPr>
            <p:ph type="ctrTitle"/>
          </p:nvPr>
        </p:nvSpPr>
        <p:spPr>
          <a:xfrm>
            <a:off x="3256629" y="3063847"/>
            <a:ext cx="5416462" cy="282625"/>
          </a:xfrm>
          <a:prstGeom prst="rect">
            <a:avLst/>
          </a:prstGeom>
        </p:spPr>
        <p:txBody>
          <a:bodyPr anchor="ctr"/>
          <a:lstStyle>
            <a:lvl1pPr>
              <a:defRPr sz="1837" b="0" baseline="0">
                <a:solidFill>
                  <a:schemeClr val="bg1"/>
                </a:solidFill>
                <a:latin typeface="Georgia" panose="02040502050405020303" pitchFamily="18" charset="0"/>
                <a:ea typeface="+mj-ea"/>
                <a:cs typeface="Calibri" panose="020F0502020204030204" pitchFamily="34" charset="0"/>
              </a:defRPr>
            </a:lvl1pPr>
          </a:lstStyle>
          <a:p>
            <a:pPr lvl="0"/>
            <a:r>
              <a:rPr lang="en-US" noProof="0" dirty="0"/>
              <a:t>Click to edit Master title style</a:t>
            </a:r>
          </a:p>
        </p:txBody>
      </p:sp>
      <p:sp>
        <p:nvSpPr>
          <p:cNvPr id="13315" name="Subtitle"/>
          <p:cNvSpPr>
            <a:spLocks noGrp="1" noChangeArrowheads="1"/>
          </p:cNvSpPr>
          <p:nvPr>
            <p:ph type="subTitle" idx="1"/>
          </p:nvPr>
        </p:nvSpPr>
        <p:spPr>
          <a:xfrm>
            <a:off x="3256629" y="4398870"/>
            <a:ext cx="5416462" cy="282625"/>
          </a:xfrm>
          <a:prstGeom prst="rect">
            <a:avLst/>
          </a:prstGeom>
        </p:spPr>
        <p:txBody>
          <a:bodyPr/>
          <a:lstStyle>
            <a:lvl1pPr>
              <a:defRPr sz="1837" cap="all" baseline="0">
                <a:solidFill>
                  <a:schemeClr val="bg1"/>
                </a:solidFill>
                <a:latin typeface="Georgia" panose="02040502050405020303" pitchFamily="18" charset="0"/>
                <a:ea typeface="+mn-ea"/>
              </a:defRPr>
            </a:lvl1pPr>
          </a:lstStyle>
          <a:p>
            <a:pPr lvl="0"/>
            <a:r>
              <a:rPr lang="en-US" noProof="0" dirty="0"/>
              <a:t>Click to edit Master subtitle style</a:t>
            </a:r>
          </a:p>
        </p:txBody>
      </p:sp>
    </p:spTree>
    <p:extLst>
      <p:ext uri="{BB962C8B-B14F-4D97-AF65-F5344CB8AC3E}">
        <p14:creationId xmlns:p14="http://schemas.microsoft.com/office/powerpoint/2010/main" val="215341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p:nvSpPr>
        <p:spPr>
          <a:xfrm>
            <a:off x="8719605" y="6566446"/>
            <a:ext cx="213009" cy="155496"/>
          </a:xfrm>
          <a:prstGeom prst="rect">
            <a:avLst/>
          </a:prstGeom>
          <a:noFill/>
        </p:spPr>
        <p:txBody>
          <a:bodyPr vert="horz" wrap="none" lIns="0" tIns="0" rIns="0" bIns="0" rtlCol="0">
            <a:noAutofit/>
          </a:bodyPr>
          <a:lstStyle/>
          <a:p>
            <a:pPr algn="l"/>
            <a:fld id="{92FD40ED-D9CD-40A0-A371-8DDB894EA1B4}" type="slidenum">
              <a:rPr lang="en-US" sz="1000" b="0" i="0" baseline="0" smtClean="0"/>
              <a:pPr algn="l"/>
              <a:t>‹#›</a:t>
            </a:fld>
            <a:endParaRPr lang="en-US" sz="1000" b="0" i="0" baseline="0" dirty="0"/>
          </a:p>
        </p:txBody>
      </p:sp>
      <p:sp>
        <p:nvSpPr>
          <p:cNvPr id="4" name="TextBox 3"/>
          <p:cNvSpPr txBox="1"/>
          <p:nvPr/>
        </p:nvSpPr>
        <p:spPr>
          <a:xfrm>
            <a:off x="8719605" y="6566446"/>
            <a:ext cx="213009" cy="155496"/>
          </a:xfrm>
          <a:prstGeom prst="rect">
            <a:avLst/>
          </a:prstGeom>
          <a:noFill/>
        </p:spPr>
        <p:txBody>
          <a:bodyPr vert="horz" wrap="none" lIns="0" tIns="0" rIns="0" bIns="0" rtlCol="0">
            <a:noAutofit/>
          </a:bodyPr>
          <a:lstStyle/>
          <a:p>
            <a:pPr algn="l"/>
            <a:fld id="{662928F1-40C6-4E37-8A26-4E369A9A15E9}" type="slidenum">
              <a:rPr lang="en-CA" sz="1000" b="0" i="0" baseline="0" smtClean="0"/>
              <a:pPr algn="l"/>
              <a:t>‹#›</a:t>
            </a:fld>
            <a:endParaRPr lang="en-CA" sz="1000" b="0" i="0" baseline="0" dirty="0"/>
          </a:p>
        </p:txBody>
      </p:sp>
      <p:sp>
        <p:nvSpPr>
          <p:cNvPr id="6" name="TextBox 5"/>
          <p:cNvSpPr txBox="1"/>
          <p:nvPr/>
        </p:nvSpPr>
        <p:spPr>
          <a:xfrm>
            <a:off x="8719605" y="6566446"/>
            <a:ext cx="213009" cy="155496"/>
          </a:xfrm>
          <a:prstGeom prst="rect">
            <a:avLst/>
          </a:prstGeom>
          <a:noFill/>
        </p:spPr>
        <p:txBody>
          <a:bodyPr vert="horz" wrap="none" lIns="0" tIns="0" rIns="0" bIns="0" rtlCol="0">
            <a:noAutofit/>
          </a:bodyPr>
          <a:lstStyle/>
          <a:p>
            <a:pPr algn="l"/>
            <a:fld id="{15E73AB4-D32B-48C2-97A3-21901047725E}" type="slidenum">
              <a:rPr lang="en-CA" sz="1000" b="0" i="0" baseline="0" smtClean="0"/>
              <a:pPr algn="l"/>
              <a:t>‹#›</a:t>
            </a:fld>
            <a:endParaRPr lang="en-CA" sz="1000" b="0" i="0" baseline="0" dirty="0"/>
          </a:p>
        </p:txBody>
      </p:sp>
      <p:sp>
        <p:nvSpPr>
          <p:cNvPr id="7" name="TextBox 6"/>
          <p:cNvSpPr txBox="1"/>
          <p:nvPr/>
        </p:nvSpPr>
        <p:spPr>
          <a:xfrm>
            <a:off x="8719605" y="6566446"/>
            <a:ext cx="213009" cy="155496"/>
          </a:xfrm>
          <a:prstGeom prst="rect">
            <a:avLst/>
          </a:prstGeom>
          <a:noFill/>
        </p:spPr>
        <p:txBody>
          <a:bodyPr vert="horz" wrap="none" lIns="0" tIns="0" rIns="0" bIns="0" rtlCol="0">
            <a:noAutofit/>
          </a:bodyPr>
          <a:lstStyle/>
          <a:p>
            <a:pPr algn="l"/>
            <a:fld id="{58B3D627-6906-4F96-869C-AB9AF5B7FF4B}" type="slidenum">
              <a:rPr lang="en-US" sz="1000" b="0" i="0" baseline="0" smtClean="0"/>
              <a:pPr algn="l"/>
              <a:t>‹#›</a:t>
            </a:fld>
            <a:endParaRPr lang="en-US" sz="1000" b="0" i="0" baseline="0" dirty="0"/>
          </a:p>
        </p:txBody>
      </p:sp>
      <p:sp>
        <p:nvSpPr>
          <p:cNvPr id="8" name="TextBox 7"/>
          <p:cNvSpPr txBox="1"/>
          <p:nvPr/>
        </p:nvSpPr>
        <p:spPr>
          <a:xfrm>
            <a:off x="8719605" y="6566446"/>
            <a:ext cx="213009" cy="155496"/>
          </a:xfrm>
          <a:prstGeom prst="rect">
            <a:avLst/>
          </a:prstGeom>
          <a:noFill/>
        </p:spPr>
        <p:txBody>
          <a:bodyPr vert="horz" wrap="none" lIns="0" tIns="0" rIns="0" bIns="0" rtlCol="0">
            <a:noAutofit/>
          </a:bodyPr>
          <a:lstStyle/>
          <a:p>
            <a:pPr algn="l"/>
            <a:fld id="{D5104042-234F-4EBD-BA62-F174E84152F0}" type="slidenum">
              <a:rPr lang="en-ZA" sz="1000" b="0" i="0" baseline="0" smtClean="0"/>
              <a:pPr algn="l"/>
              <a:t>‹#›</a:t>
            </a:fld>
            <a:endParaRPr lang="en-ZA" sz="1000" b="0" i="0" baseline="0" dirty="0"/>
          </a:p>
        </p:txBody>
      </p:sp>
      <p:sp>
        <p:nvSpPr>
          <p:cNvPr id="9" name="TextBox 8"/>
          <p:cNvSpPr txBox="1"/>
          <p:nvPr/>
        </p:nvSpPr>
        <p:spPr>
          <a:xfrm>
            <a:off x="8719605" y="6566446"/>
            <a:ext cx="213009" cy="155496"/>
          </a:xfrm>
          <a:prstGeom prst="rect">
            <a:avLst/>
          </a:prstGeom>
          <a:noFill/>
        </p:spPr>
        <p:txBody>
          <a:bodyPr vert="horz" wrap="none" lIns="0" tIns="0" rIns="0" bIns="0" rtlCol="0">
            <a:noAutofit/>
          </a:bodyPr>
          <a:lstStyle/>
          <a:p>
            <a:pPr algn="l"/>
            <a:fld id="{C56F8D02-399F-47F4-A24F-E75DE2233B75}" type="slidenum">
              <a:rPr lang="en-GB" sz="1000" b="0" i="0" baseline="0" smtClean="0"/>
              <a:pPr algn="l"/>
              <a:t>‹#›</a:t>
            </a:fld>
            <a:endParaRPr lang="en-GB" sz="1000" b="0" i="0" baseline="0" dirty="0"/>
          </a:p>
        </p:txBody>
      </p:sp>
    </p:spTree>
    <p:extLst>
      <p:ext uri="{BB962C8B-B14F-4D97-AF65-F5344CB8AC3E}">
        <p14:creationId xmlns:p14="http://schemas.microsoft.com/office/powerpoint/2010/main" val="111524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A9657DD-BAC4-407A-BB89-497C0EEFB0A3}"/>
              </a:ext>
            </a:extLst>
          </p:cNvPr>
          <p:cNvGraphicFramePr>
            <a:graphicFrameLocks noChangeAspect="1"/>
          </p:cNvGraphicFramePr>
          <p:nvPr>
            <p:custDataLst>
              <p:tags r:id="rId1"/>
            </p:custDataLst>
          </p:nvPr>
        </p:nvGraphicFramePr>
        <p:xfrm>
          <a:off x="1623" y="1623"/>
          <a:ext cx="1619" cy="1619"/>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A9657DD-BAC4-407A-BB89-497C0EEFB0A3}"/>
                          </a:ext>
                        </a:extLst>
                      </p:cNvPr>
                      <p:cNvPicPr/>
                      <p:nvPr/>
                    </p:nvPicPr>
                    <p:blipFill>
                      <a:blip r:embed="rId4"/>
                      <a:stretch>
                        <a:fillRect/>
                      </a:stretch>
                    </p:blipFill>
                    <p:spPr>
                      <a:xfrm>
                        <a:off x="1623" y="1623"/>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4" name="TextBox 3"/>
          <p:cNvSpPr txBox="1"/>
          <p:nvPr/>
        </p:nvSpPr>
        <p:spPr>
          <a:xfrm>
            <a:off x="8719605" y="6566446"/>
            <a:ext cx="213009" cy="155496"/>
          </a:xfrm>
          <a:prstGeom prst="rect">
            <a:avLst/>
          </a:prstGeom>
          <a:noFill/>
        </p:spPr>
        <p:txBody>
          <a:bodyPr vert="horz" wrap="none" lIns="0" tIns="0" rIns="0" bIns="0" rtlCol="0">
            <a:noAutofit/>
          </a:bodyPr>
          <a:lstStyle/>
          <a:p>
            <a:pPr algn="l"/>
            <a:fld id="{6AB40411-6657-45B4-BE36-BC87DB255B85}" type="slidenum">
              <a:rPr lang="en-US" sz="1000" b="0" i="0" baseline="0" smtClean="0"/>
              <a:pPr algn="l"/>
              <a:t>‹#›</a:t>
            </a:fld>
            <a:endParaRPr lang="en-US" sz="1000" b="0" i="0" baseline="0" dirty="0"/>
          </a:p>
        </p:txBody>
      </p:sp>
    </p:spTree>
    <p:extLst>
      <p:ext uri="{BB962C8B-B14F-4D97-AF65-F5344CB8AC3E}">
        <p14:creationId xmlns:p14="http://schemas.microsoft.com/office/powerpoint/2010/main" val="1832040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Box 2"/>
          <p:cNvSpPr txBox="1"/>
          <p:nvPr/>
        </p:nvSpPr>
        <p:spPr>
          <a:xfrm>
            <a:off x="8719605" y="6566446"/>
            <a:ext cx="213009" cy="155496"/>
          </a:xfrm>
          <a:prstGeom prst="rect">
            <a:avLst/>
          </a:prstGeom>
          <a:noFill/>
        </p:spPr>
        <p:txBody>
          <a:bodyPr vert="horz" wrap="none" lIns="0" tIns="0" rIns="0" bIns="0" rtlCol="0">
            <a:noAutofit/>
          </a:bodyPr>
          <a:lstStyle/>
          <a:p>
            <a:pPr algn="l"/>
            <a:fld id="{6AB40411-6657-45B4-BE36-BC87DB255B85}" type="slidenum">
              <a:rPr lang="en-US" sz="1000" b="0" i="0" baseline="0" smtClean="0"/>
              <a:pPr algn="l"/>
              <a:t>‹#›</a:t>
            </a:fld>
            <a:endParaRPr lang="en-US" sz="1000" b="0" i="0" baseline="0" dirty="0"/>
          </a:p>
        </p:txBody>
      </p:sp>
    </p:spTree>
    <p:extLst>
      <p:ext uri="{BB962C8B-B14F-4D97-AF65-F5344CB8AC3E}">
        <p14:creationId xmlns:p14="http://schemas.microsoft.com/office/powerpoint/2010/main" val="357589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30" y="1718735"/>
            <a:ext cx="8329613" cy="4519084"/>
          </a:xfrm>
        </p:spPr>
        <p:txBody>
          <a:bodyPr/>
          <a:lstStyle>
            <a:lvl1pPr>
              <a:spcBef>
                <a:spcPts val="600"/>
              </a:spcBef>
              <a:spcAft>
                <a:spcPts val="0"/>
              </a:spcAft>
              <a:defRPr sz="1400" b="0" baseline="0"/>
            </a:lvl1pPr>
            <a:lvl2pPr marL="171395" indent="-171395">
              <a:spcBef>
                <a:spcPts val="600"/>
              </a:spcBef>
              <a:spcAft>
                <a:spcPts val="0"/>
              </a:spcAft>
              <a:buClr>
                <a:schemeClr val="accent3">
                  <a:lumMod val="75000"/>
                </a:schemeClr>
              </a:buClr>
              <a:buFont typeface="Wingdings" panose="05000000000000000000" pitchFamily="2" charset="2"/>
              <a:buChar char="§"/>
              <a:defRPr sz="1300"/>
            </a:lvl2pPr>
            <a:lvl3pPr marL="342791" indent="-171395">
              <a:spcBef>
                <a:spcPts val="600"/>
              </a:spcBef>
              <a:spcAft>
                <a:spcPts val="0"/>
              </a:spcAft>
              <a:buClr>
                <a:srgbClr val="3086AB"/>
              </a:buClr>
              <a:buFont typeface="Arial" panose="020B0604020202020204" pitchFamily="34" charset="0"/>
              <a:buChar char="•"/>
              <a:tabLst/>
              <a:defRPr sz="1200" baseline="0"/>
            </a:lvl3pPr>
            <a:lvl4pPr marL="515773" indent="-172983">
              <a:spcBef>
                <a:spcPts val="600"/>
              </a:spcBef>
              <a:spcAft>
                <a:spcPts val="0"/>
              </a:spcAft>
              <a:buFont typeface="Arial" panose="020B0604020202020204" pitchFamily="34" charset="0"/>
              <a:buChar char="-"/>
              <a:tabLst/>
              <a:defRPr baseline="0"/>
            </a:lvl4pPr>
            <a:lvl5pPr marL="687169" indent="-171395">
              <a:spcBef>
                <a:spcPts val="6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2" name="Title 1"/>
          <p:cNvSpPr>
            <a:spLocks noGrp="1"/>
          </p:cNvSpPr>
          <p:nvPr>
            <p:ph type="title" hasCustomPrompt="1"/>
          </p:nvPr>
        </p:nvSpPr>
        <p:spPr>
          <a:xfrm>
            <a:off x="365130" y="646263"/>
            <a:ext cx="8329613" cy="298327"/>
          </a:xfrm>
        </p:spPr>
        <p:txBody>
          <a:bodyPr/>
          <a:lstStyle>
            <a:lvl1pPr>
              <a:defRPr baseline="0"/>
            </a:lvl1pPr>
          </a:lstStyle>
          <a:p>
            <a:r>
              <a:rPr lang="en-US"/>
              <a:t>INSERT HEADLINE HERE – UP TO 2 FULL WIDTH LINES (ALL CAPS)</a:t>
            </a:r>
          </a:p>
        </p:txBody>
      </p:sp>
      <p:sp>
        <p:nvSpPr>
          <p:cNvPr id="9" name="TextBox 8"/>
          <p:cNvSpPr txBox="1"/>
          <p:nvPr/>
        </p:nvSpPr>
        <p:spPr>
          <a:xfrm>
            <a:off x="8719605" y="6566446"/>
            <a:ext cx="213009" cy="155496"/>
          </a:xfrm>
          <a:prstGeom prst="rect">
            <a:avLst/>
          </a:prstGeom>
          <a:noFill/>
        </p:spPr>
        <p:txBody>
          <a:bodyPr vert="horz" wrap="none" lIns="0" tIns="0" rIns="0" bIns="0" rtlCol="0">
            <a:noAutofit/>
          </a:bodyPr>
          <a:lstStyle/>
          <a:p>
            <a:pPr algn="l"/>
            <a:fld id="{6AB40411-6657-45B4-BE36-BC87DB255B85}" type="slidenum">
              <a:rPr lang="en-US" sz="1000" b="0" i="0" baseline="0" smtClean="0"/>
              <a:pPr algn="l"/>
              <a:t>‹#›</a:t>
            </a:fld>
            <a:endParaRPr lang="en-US" sz="1000" b="0" i="0" baseline="0" dirty="0"/>
          </a:p>
        </p:txBody>
      </p:sp>
    </p:spTree>
    <p:extLst>
      <p:ext uri="{BB962C8B-B14F-4D97-AF65-F5344CB8AC3E}">
        <p14:creationId xmlns:p14="http://schemas.microsoft.com/office/powerpoint/2010/main" val="38719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10F-EFB9-47AE-AEA0-B96046BB635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8609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624" y="1624"/>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24" y="1624"/>
                        <a:ext cx="1619" cy="1619"/>
                      </a:xfrm>
                      <a:prstGeom prst="rect">
                        <a:avLst/>
                      </a:prstGeom>
                    </p:spPr>
                  </p:pic>
                </p:oleObj>
              </mc:Fallback>
            </mc:AlternateContent>
          </a:graphicData>
        </a:graphic>
      </p:graphicFrame>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ltGray">
          <a:xfrm>
            <a:off x="1621" y="-1"/>
            <a:ext cx="9140760" cy="6858001"/>
          </a:xfrm>
          <a:prstGeom prst="rect">
            <a:avLst/>
          </a:prstGeom>
        </p:spPr>
      </p:pic>
      <p:sp>
        <p:nvSpPr>
          <p:cNvPr id="17" name="Rectangle 16"/>
          <p:cNvSpPr/>
          <p:nvPr/>
        </p:nvSpPr>
        <p:spPr bwMode="ltGray">
          <a:xfrm>
            <a:off x="2542617" y="1086040"/>
            <a:ext cx="6601117" cy="2995717"/>
          </a:xfrm>
          <a:prstGeom prst="rect">
            <a:avLst/>
          </a:prstGeom>
          <a:solidFill>
            <a:srgbClr val="FFFFFF">
              <a:alpha val="50196"/>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66" tIns="46633" rIns="93266" bIns="46633" rtlCol="0" anchor="ctr"/>
          <a:lstStyle/>
          <a:p>
            <a:pPr algn="ctr"/>
            <a:endParaRPr lang="en-US" sz="1800" dirty="0">
              <a:solidFill>
                <a:srgbClr val="1F1F1F"/>
              </a:solidFill>
            </a:endParaRPr>
          </a:p>
        </p:txBody>
      </p:sp>
      <p:sp>
        <p:nvSpPr>
          <p:cNvPr id="19" name="Rectangle 1189"/>
          <p:cNvSpPr>
            <a:spLocks noChangeArrowheads="1"/>
          </p:cNvSpPr>
          <p:nvPr/>
        </p:nvSpPr>
        <p:spPr bwMode="auto">
          <a:xfrm>
            <a:off x="4" y="4"/>
            <a:ext cx="914076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nchor="ctr"/>
          <a:lstStyle/>
          <a:p>
            <a:endParaRPr lang="en-US" baseline="0" noProof="0" dirty="0">
              <a:latin typeface="+mn-lt"/>
            </a:endParaRPr>
          </a:p>
        </p:txBody>
      </p:sp>
      <p:sp>
        <p:nvSpPr>
          <p:cNvPr id="4" name="Working Draft Text"/>
          <p:cNvSpPr txBox="1">
            <a:spLocks noChangeArrowheads="1"/>
          </p:cNvSpPr>
          <p:nvPr/>
        </p:nvSpPr>
        <p:spPr bwMode="auto">
          <a:xfrm>
            <a:off x="2542617" y="126146"/>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baseline="0" noProof="0" dirty="0">
                <a:solidFill>
                  <a:schemeClr val="bg1"/>
                </a:solidFill>
                <a:latin typeface="+mn-lt"/>
              </a:rPr>
              <a:t>WORKING DRAFT</a:t>
            </a:r>
          </a:p>
        </p:txBody>
      </p:sp>
      <p:sp>
        <p:nvSpPr>
          <p:cNvPr id="6" name="Working Draft"/>
          <p:cNvSpPr txBox="1">
            <a:spLocks noChangeArrowheads="1"/>
          </p:cNvSpPr>
          <p:nvPr/>
        </p:nvSpPr>
        <p:spPr bwMode="auto">
          <a:xfrm>
            <a:off x="2542617" y="284881"/>
            <a:ext cx="3376001"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a:solidFill>
                  <a:schemeClr val="bg1"/>
                </a:solidFill>
                <a:latin typeface="+mn-lt"/>
              </a:rPr>
              <a:t>Last Modified 2019/09/20 09:45 W. Central Africa Standard Time</a:t>
            </a:r>
            <a:endParaRPr lang="en-US" sz="900" baseline="0" noProof="0" dirty="0">
              <a:solidFill>
                <a:schemeClr val="bg1"/>
              </a:solidFill>
              <a:latin typeface="+mn-lt"/>
            </a:endParaRPr>
          </a:p>
        </p:txBody>
      </p:sp>
      <p:sp>
        <p:nvSpPr>
          <p:cNvPr id="7" name="Printed"/>
          <p:cNvSpPr txBox="1">
            <a:spLocks noChangeArrowheads="1"/>
          </p:cNvSpPr>
          <p:nvPr/>
        </p:nvSpPr>
        <p:spPr bwMode="auto">
          <a:xfrm>
            <a:off x="2542618" y="445233"/>
            <a:ext cx="3048868"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aseline="0" noProof="0">
                <a:solidFill>
                  <a:schemeClr val="bg1"/>
                </a:solidFill>
                <a:latin typeface="+mn-lt"/>
              </a:rPr>
              <a:t>Printed 18/09/2019 17:22 W. Central Africa Standard Time</a:t>
            </a:r>
            <a:endParaRPr lang="en-US" sz="900" baseline="0" noProof="0" dirty="0">
              <a:solidFill>
                <a:schemeClr val="bg1"/>
              </a:solidFill>
              <a:latin typeface="+mn-lt"/>
            </a:endParaRPr>
          </a:p>
        </p:txBody>
      </p:sp>
      <p:sp>
        <p:nvSpPr>
          <p:cNvPr id="9" name="Title Elements" hidden="1"/>
          <p:cNvSpPr txBox="1">
            <a:spLocks noChangeArrowheads="1"/>
          </p:cNvSpPr>
          <p:nvPr/>
        </p:nvSpPr>
        <p:spPr bwMode="auto">
          <a:xfrm>
            <a:off x="2693799" y="3429003"/>
            <a:ext cx="3599286"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a:latin typeface="+mn-lt"/>
              </a:rPr>
              <a:t>Document type</a:t>
            </a:r>
          </a:p>
        </p:txBody>
      </p:sp>
      <p:sp>
        <p:nvSpPr>
          <p:cNvPr id="10" name="Title Elements" hidden="1"/>
          <p:cNvSpPr txBox="1">
            <a:spLocks noChangeArrowheads="1"/>
          </p:cNvSpPr>
          <p:nvPr/>
        </p:nvSpPr>
        <p:spPr bwMode="auto">
          <a:xfrm>
            <a:off x="2693799" y="3702737"/>
            <a:ext cx="3599286" cy="2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a:latin typeface="+mn-lt"/>
              </a:rPr>
              <a:t>Date</a:t>
            </a:r>
          </a:p>
        </p:txBody>
      </p:sp>
      <p:sp>
        <p:nvSpPr>
          <p:cNvPr id="13314" name="Rectangle 1026"/>
          <p:cNvSpPr>
            <a:spLocks noGrp="1" noChangeArrowheads="1"/>
          </p:cNvSpPr>
          <p:nvPr>
            <p:ph type="ctrTitle"/>
          </p:nvPr>
        </p:nvSpPr>
        <p:spPr bwMode="auto">
          <a:xfrm>
            <a:off x="2693795" y="1196727"/>
            <a:ext cx="6223298" cy="507831"/>
          </a:xfrm>
          <a:prstGeom prst="rect">
            <a:avLst/>
          </a:prstGeom>
        </p:spPr>
        <p:txBody>
          <a:bodyPr wrap="square">
            <a:spAutoFit/>
          </a:bodyPr>
          <a:lstStyle>
            <a:lvl1pPr>
              <a:defRPr sz="3300" b="0" baseline="0">
                <a:solidFill>
                  <a:schemeClr val="tx1"/>
                </a:solidFill>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5" y="2454174"/>
            <a:ext cx="6223298" cy="219820"/>
          </a:xfrm>
        </p:spPr>
        <p:txBody>
          <a:bodyPr wrap="square">
            <a:spAutoFit/>
          </a:bodyPr>
          <a:lstStyle>
            <a:lvl1pPr>
              <a:defRPr sz="1400" baseline="0">
                <a:solidFill>
                  <a:schemeClr val="tx1"/>
                </a:solidFill>
                <a:latin typeface="+mn-lt"/>
                <a:ea typeface="+mn-ea"/>
              </a:defRPr>
            </a:lvl1pPr>
          </a:lstStyle>
          <a:p>
            <a:pPr lvl="0"/>
            <a:r>
              <a:rPr lang="en-US" noProof="0"/>
              <a:t>Click to edit Master subtitle style</a:t>
            </a:r>
            <a:endParaRPr lang="en-US" noProof="0" dirty="0"/>
          </a:p>
        </p:txBody>
      </p:sp>
      <p:sp>
        <p:nvSpPr>
          <p:cNvPr id="15" name="doc id"/>
          <p:cNvSpPr>
            <a:spLocks noChangeArrowheads="1"/>
          </p:cNvSpPr>
          <p:nvPr/>
        </p:nvSpPr>
        <p:spPr bwMode="auto">
          <a:xfrm>
            <a:off x="8298447"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235"/>
            <a:endParaRPr lang="en-US" sz="800" baseline="0" noProof="0" dirty="0">
              <a:solidFill>
                <a:schemeClr val="bg1"/>
              </a:solidFill>
              <a:latin typeface="+mn-lt"/>
              <a:ea typeface="+mn-ea"/>
            </a:endParaRPr>
          </a:p>
        </p:txBody>
      </p:sp>
    </p:spTree>
    <p:extLst>
      <p:ext uri="{BB962C8B-B14F-4D97-AF65-F5344CB8AC3E}">
        <p14:creationId xmlns:p14="http://schemas.microsoft.com/office/powerpoint/2010/main" val="3664617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4" y="1624"/>
          <a:ext cx="1619" cy="1619"/>
        </p:xfrm>
        <a:graphic>
          <a:graphicData uri="http://schemas.openxmlformats.org/presentationml/2006/ole">
            <mc:AlternateContent xmlns:mc="http://schemas.openxmlformats.org/markup-compatibility/2006">
              <mc:Choice xmlns:v="urn:schemas-microsoft-com:vml" Requires="v">
                <p:oleObj name="think-cell Slide" r:id="rId3" imgW="353" imgH="353" progId="TCLayout.ActiveDocument.1">
                  <p:embed/>
                </p:oleObj>
              </mc:Choice>
              <mc:Fallback>
                <p:oleObj name="think-cell Slide" r:id="rId3" imgW="353" imgH="353" progId="TCLayout.ActiveDocument.1">
                  <p:embed/>
                  <p:pic>
                    <p:nvPicPr>
                      <p:cNvPr id="3" name="Object 2" hidden="1"/>
                      <p:cNvPicPr/>
                      <p:nvPr/>
                    </p:nvPicPr>
                    <p:blipFill>
                      <a:blip r:embed="rId4"/>
                      <a:stretch>
                        <a:fillRect/>
                      </a:stretch>
                    </p:blipFill>
                    <p:spPr>
                      <a:xfrm>
                        <a:off x="1624" y="1624"/>
                        <a:ext cx="161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630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4" y="1624"/>
          <a:ext cx="1619" cy="1619"/>
        </p:xfrm>
        <a:graphic>
          <a:graphicData uri="http://schemas.openxmlformats.org/presentationml/2006/ole">
            <mc:AlternateContent xmlns:mc="http://schemas.openxmlformats.org/markup-compatibility/2006">
              <mc:Choice xmlns:v="urn:schemas-microsoft-com:vml" Requires="v">
                <p:oleObj name="think-cell Slide" r:id="rId3" imgW="530" imgH="528" progId="TCLayout.ActiveDocument.1">
                  <p:embed/>
                </p:oleObj>
              </mc:Choice>
              <mc:Fallback>
                <p:oleObj name="think-cell Slide" r:id="rId3" imgW="530" imgH="528" progId="TCLayout.ActiveDocument.1">
                  <p:embed/>
                  <p:pic>
                    <p:nvPicPr>
                      <p:cNvPr id="3" name="Object 2" hidden="1"/>
                      <p:cNvPicPr/>
                      <p:nvPr/>
                    </p:nvPicPr>
                    <p:blipFill>
                      <a:blip r:embed="rId4"/>
                      <a:stretch>
                        <a:fillRect/>
                      </a:stretch>
                    </p:blipFill>
                    <p:spPr>
                      <a:xfrm>
                        <a:off x="1624" y="1624"/>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735080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133134012"/>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669FD5B1-2016-456A-837C-4EA740F8C702}"/>
              </a:ext>
            </a:extLst>
          </p:cNvPr>
          <p:cNvSpPr/>
          <p:nvPr/>
        </p:nvSpPr>
        <p:spPr>
          <a:xfrm>
            <a:off x="0" y="4831"/>
            <a:ext cx="9330281" cy="6997298"/>
          </a:xfrm>
          <a:prstGeom prst="rect">
            <a:avLst/>
          </a:prstGeom>
          <a:solidFill>
            <a:srgbClr val="007635"/>
          </a:solidFill>
          <a:ln w="25400">
            <a:noFill/>
          </a:ln>
        </p:spPr>
        <p:txBody>
          <a:bodyPr vert="horz" wrap="square" lIns="64695" tIns="32348" rIns="64695" bIns="32348" rtlCol="0" anchor="ctr">
            <a:noAutofit/>
          </a:bodyPr>
          <a:lstStyle/>
          <a:p>
            <a:pPr algn="ctr"/>
            <a:endParaRPr lang="en-GB" sz="1400" dirty="0">
              <a:solidFill>
                <a:srgbClr val="000000"/>
              </a:solidFill>
            </a:endParaRPr>
          </a:p>
        </p:txBody>
      </p:sp>
      <p:pic>
        <p:nvPicPr>
          <p:cNvPr id="15" name="Picture 14">
            <a:extLst>
              <a:ext uri="{FF2B5EF4-FFF2-40B4-BE49-F238E27FC236}">
                <a16:creationId xmlns:a16="http://schemas.microsoft.com/office/drawing/2014/main" id="{12908F94-0860-43F2-B55E-558AEB225F0C}"/>
              </a:ext>
            </a:extLst>
          </p:cNvPr>
          <p:cNvPicPr>
            <a:picLocks noChangeAspect="1"/>
          </p:cNvPicPr>
          <p:nvPr/>
        </p:nvPicPr>
        <p:blipFill rotWithShape="1">
          <a:blip r:embed="rId5"/>
          <a:srcRect l="11547" t="21650" r="59038" b="26057"/>
          <a:stretch/>
        </p:blipFill>
        <p:spPr>
          <a:xfrm>
            <a:off x="326408" y="2017666"/>
            <a:ext cx="2447092" cy="2374978"/>
          </a:xfrm>
          <a:prstGeom prst="ellipse">
            <a:avLst/>
          </a:prstGeom>
        </p:spPr>
      </p:pic>
      <p:sp>
        <p:nvSpPr>
          <p:cNvPr id="4" name="Working Draft Text" hidden="1"/>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Arial"/>
              </a:rPr>
              <a:t>WORKING DRAFT</a:t>
            </a:r>
          </a:p>
        </p:txBody>
      </p:sp>
      <p:sp>
        <p:nvSpPr>
          <p:cNvPr id="6" name="Working Draft" hidden="1"/>
          <p:cNvSpPr txBox="1">
            <a:spLocks noChangeArrowheads="1"/>
          </p:cNvSpPr>
          <p:nvPr/>
        </p:nvSpPr>
        <p:spPr bwMode="black">
          <a:xfrm>
            <a:off x="6114802" y="6540860"/>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Last Modified 2019/09/20 09:45 W. Central Africa Standard Time</a:t>
            </a:r>
            <a:endParaRPr lang="en-US" sz="800" dirty="0">
              <a:solidFill>
                <a:srgbClr val="FFFFFF"/>
              </a:solidFill>
              <a:latin typeface="Arial"/>
            </a:endParaRPr>
          </a:p>
        </p:txBody>
      </p:sp>
      <p:sp>
        <p:nvSpPr>
          <p:cNvPr id="7" name="Printed" hidden="1"/>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Printed 18/09/2019 17:22 W. Central Africa Standard Time</a:t>
            </a:r>
            <a:endParaRPr lang="en-US" sz="800" dirty="0">
              <a:solidFill>
                <a:srgbClr val="FFFFFF"/>
              </a:solidFill>
              <a:latin typeface="Arial"/>
            </a:endParaRPr>
          </a:p>
        </p:txBody>
      </p:sp>
      <p:sp>
        <p:nvSpPr>
          <p:cNvPr id="13314" name="Title"/>
          <p:cNvSpPr>
            <a:spLocks noGrp="1" noChangeArrowheads="1"/>
          </p:cNvSpPr>
          <p:nvPr>
            <p:ph type="ctrTitle"/>
          </p:nvPr>
        </p:nvSpPr>
        <p:spPr>
          <a:xfrm>
            <a:off x="3256628" y="3063844"/>
            <a:ext cx="5416462" cy="282625"/>
          </a:xfrm>
          <a:prstGeom prst="rect">
            <a:avLst/>
          </a:prstGeom>
        </p:spPr>
        <p:txBody>
          <a:bodyPr wrap="square" anchor="ctr" anchorCtr="0">
            <a:spAutoFit/>
          </a:bodyPr>
          <a:lstStyle>
            <a:lvl1pPr>
              <a:defRPr sz="1800" b="0" baseline="0">
                <a:solidFill>
                  <a:schemeClr val="bg1"/>
                </a:solidFill>
                <a:latin typeface="Georgia" panose="02040502050405020303" pitchFamily="18" charset="0"/>
                <a:ea typeface="+mj-ea"/>
                <a:cs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3256628" y="4398867"/>
            <a:ext cx="5416462" cy="282625"/>
          </a:xfrm>
          <a:prstGeom prst="rect">
            <a:avLst/>
          </a:prstGeom>
        </p:spPr>
        <p:txBody>
          <a:bodyPr wrap="square">
            <a:spAutoFit/>
          </a:bodyPr>
          <a:lstStyle>
            <a:lvl1pPr>
              <a:defRPr sz="1800" cap="all" baseline="0">
                <a:solidFill>
                  <a:schemeClr val="bg1"/>
                </a:solidFill>
                <a:latin typeface="Georgia" panose="02040502050405020303" pitchFamily="18" charset="0"/>
                <a:ea typeface="+mn-ea"/>
              </a:defRPr>
            </a:lvl1pPr>
          </a:lstStyle>
          <a:p>
            <a:pPr lvl="0" latinLnBrk="0"/>
            <a:r>
              <a:rPr lang="en-US" noProof="0"/>
              <a:t>Click to edit Master subtitle style</a:t>
            </a:r>
            <a:endParaRPr lang="en-US" noProof="0" dirty="0"/>
          </a:p>
        </p:txBody>
      </p:sp>
      <p:sp>
        <p:nvSpPr>
          <p:cNvPr id="5" name="doc id" hidden="1"/>
          <p:cNvSpPr txBox="1">
            <a:spLocks noChangeArrowheads="1"/>
          </p:cNvSpPr>
          <p:nvPr/>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grpSp>
        <p:nvGrpSpPr>
          <p:cNvPr id="2" name="Group 1">
            <a:extLst>
              <a:ext uri="{FF2B5EF4-FFF2-40B4-BE49-F238E27FC236}">
                <a16:creationId xmlns:a16="http://schemas.microsoft.com/office/drawing/2014/main" id="{9C9E3333-56EE-48C6-9803-739F750ADE1E}"/>
              </a:ext>
            </a:extLst>
          </p:cNvPr>
          <p:cNvGrpSpPr/>
          <p:nvPr/>
        </p:nvGrpSpPr>
        <p:grpSpPr>
          <a:xfrm>
            <a:off x="2314476" y="3654979"/>
            <a:ext cx="6358614" cy="3137104"/>
            <a:chOff x="2268266" y="3582218"/>
            <a:chExt cx="6231663" cy="3074652"/>
          </a:xfrm>
        </p:grpSpPr>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26" name="Disclaimer-English (United States)" hidden="1"/>
            <p:cNvSpPr>
              <a:spLocks noChangeArrowheads="1"/>
            </p:cNvSpPr>
            <p:nvPr/>
          </p:nvSpPr>
          <p:spPr bwMode="black">
            <a:xfrm>
              <a:off x="2268266" y="6294890"/>
              <a:ext cx="3544453" cy="36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00" dirty="0">
                  <a:solidFill>
                    <a:srgbClr val="FFFFFF"/>
                  </a:solidFill>
                </a:rPr>
                <a:t>CONFIDENTIAL AND PROPRIETARY</a:t>
              </a:r>
            </a:p>
            <a:p>
              <a:pPr defTabSz="821202" eaLnBrk="0" hangingPunct="0"/>
              <a:r>
                <a:rPr lang="en-US" sz="800" dirty="0">
                  <a:solidFill>
                    <a:srgbClr val="FFFFFF"/>
                  </a:solidFill>
                </a:rPr>
                <a:t>Any use of this material without specific permission of McKinsey &amp; Company is strictly prohibited</a:t>
              </a:r>
            </a:p>
          </p:txBody>
        </p:sp>
      </p:grpSp>
    </p:spTree>
    <p:extLst>
      <p:ext uri="{BB962C8B-B14F-4D97-AF65-F5344CB8AC3E}">
        <p14:creationId xmlns:p14="http://schemas.microsoft.com/office/powerpoint/2010/main" val="359584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956D4-5724-4CE1-9981-DC3A7364EE8A}"/>
              </a:ext>
            </a:extLst>
          </p:cNvPr>
          <p:cNvGraphicFramePr>
            <a:graphicFrameLocks noChangeAspect="1"/>
          </p:cNvGraphicFramePr>
          <p:nvPr>
            <p:custDataLst>
              <p:tags r:id="rId1"/>
            </p:custDataLst>
            <p:extLst>
              <p:ext uri="{D42A27DB-BD31-4B8C-83A1-F6EECF244321}">
                <p14:modId xmlns:p14="http://schemas.microsoft.com/office/powerpoint/2010/main" val="152320793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59" imgH="355" progId="TCLayout.ActiveDocument.1">
                  <p:embed/>
                </p:oleObj>
              </mc:Choice>
              <mc:Fallback>
                <p:oleObj name="think-cell Slide" r:id="rId3" imgW="359" imgH="355"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808080"/>
                </a:solidFill>
              </a:rPr>
              <a:pPr/>
              <a:t>‹#›</a:t>
            </a:fld>
            <a:endParaRPr lang="en-US" sz="800" dirty="0">
              <a:solidFill>
                <a:srgbClr val="808080"/>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136855391"/>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2F35EB7-D011-444F-AF2F-B49CA2E1A2A6}"/>
              </a:ext>
            </a:extLst>
          </p:cNvPr>
          <p:cNvGraphicFramePr>
            <a:graphicFrameLocks noChangeAspect="1"/>
          </p:cNvGraphicFramePr>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3" name="Object 2">
                        <a:extLst>
                          <a:ext uri="{FF2B5EF4-FFF2-40B4-BE49-F238E27FC236}">
                            <a16:creationId xmlns:a16="http://schemas.microsoft.com/office/drawing/2014/main" id="{E2F35EB7-D011-444F-AF2F-B49CA2E1A2A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0A67B962-E29D-4CE1-A470-B56CE7AAED27}"/>
              </a:ext>
            </a:extLst>
          </p:cNvPr>
          <p:cNvSpPr/>
          <p:nvPr>
            <p:custDataLst>
              <p:tags r:id="rId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41" dirty="0">
              <a:solidFill>
                <a:srgbClr val="000000"/>
              </a:solidFill>
              <a:sym typeface="Arial" panose="020B0604020202020204" pitchFamily="34" charset="0"/>
            </a:endParaRPr>
          </a:p>
        </p:txBody>
      </p:sp>
      <p:sp>
        <p:nvSpPr>
          <p:cNvPr id="5" name="Working Draft" hidden="1">
            <a:extLst>
              <a:ext uri="{FF2B5EF4-FFF2-40B4-BE49-F238E27FC236}">
                <a16:creationId xmlns:a16="http://schemas.microsoft.com/office/drawing/2014/main" id="{41FF78E5-EE4F-4ECC-B032-BD37F8BAD340}"/>
              </a:ext>
            </a:extLst>
          </p:cNvPr>
          <p:cNvSpPr txBox="1">
            <a:spLocks noChangeArrowheads="1"/>
          </p:cNvSpPr>
          <p:nvPr/>
        </p:nvSpPr>
        <p:spPr bwMode="gray">
          <a:xfrm rot="5400000">
            <a:off x="7920168" y="1980016"/>
            <a:ext cx="2305118"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Last Modified 9/11/2018 1:59 PM W. Central Africa Standard Time</a:t>
            </a:r>
            <a:endParaRPr lang="en-US" sz="1632" dirty="0">
              <a:solidFill>
                <a:srgbClr val="808080"/>
              </a:solidFill>
              <a:latin typeface="Arial"/>
            </a:endParaRPr>
          </a:p>
        </p:txBody>
      </p:sp>
      <p:sp>
        <p:nvSpPr>
          <p:cNvPr id="6" name="Printed" hidden="1">
            <a:extLst>
              <a:ext uri="{FF2B5EF4-FFF2-40B4-BE49-F238E27FC236}">
                <a16:creationId xmlns:a16="http://schemas.microsoft.com/office/drawing/2014/main" id="{CF5A5615-DC34-4A0A-9726-3D90DDCA135D}"/>
              </a:ext>
            </a:extLst>
          </p:cNvPr>
          <p:cNvSpPr txBox="1">
            <a:spLocks noChangeArrowheads="1"/>
          </p:cNvSpPr>
          <p:nvPr/>
        </p:nvSpPr>
        <p:spPr bwMode="gray">
          <a:xfrm rot="5400000">
            <a:off x="8948494" y="4198257"/>
            <a:ext cx="248466"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7" name="1. On-page tracker" hidden="1">
            <a:extLst>
              <a:ext uri="{FF2B5EF4-FFF2-40B4-BE49-F238E27FC236}">
                <a16:creationId xmlns:a16="http://schemas.microsoft.com/office/drawing/2014/main" id="{0E9F7597-44C2-405E-8CC6-377BCE0D7933}"/>
              </a:ext>
            </a:extLst>
          </p:cNvPr>
          <p:cNvSpPr>
            <a:spLocks noChangeArrowheads="1"/>
          </p:cNvSpPr>
          <p:nvPr/>
        </p:nvSpPr>
        <p:spPr bwMode="gray">
          <a:xfrm>
            <a:off x="121490" y="77750"/>
            <a:ext cx="501740" cy="125547"/>
          </a:xfrm>
          <a:prstGeom prst="rect">
            <a:avLst/>
          </a:prstGeom>
          <a:noFill/>
          <a:ln>
            <a:noFill/>
          </a:ln>
          <a:effectLst/>
        </p:spPr>
        <p:txBody>
          <a:bodyPr wrap="none" lIns="0" tIns="0" rIns="0" bIns="0">
            <a:spAutoFit/>
          </a:bodyPr>
          <a:lstStyle/>
          <a:p>
            <a:pPr>
              <a:defRPr/>
            </a:pPr>
            <a:r>
              <a:rPr lang="en-US" sz="816" cap="all" dirty="0">
                <a:solidFill>
                  <a:srgbClr val="808080"/>
                </a:solidFill>
              </a:rPr>
              <a:t>Tracker</a:t>
            </a:r>
          </a:p>
        </p:txBody>
      </p:sp>
      <p:sp>
        <p:nvSpPr>
          <p:cNvPr id="8" name="3. Unit of measure" hidden="1">
            <a:extLst>
              <a:ext uri="{FF2B5EF4-FFF2-40B4-BE49-F238E27FC236}">
                <a16:creationId xmlns:a16="http://schemas.microsoft.com/office/drawing/2014/main" id="{AB206D8A-4717-4FCB-8AD8-3BA5137B075F}"/>
              </a:ext>
            </a:extLst>
          </p:cNvPr>
          <p:cNvSpPr txBox="1">
            <a:spLocks noChangeArrowheads="1"/>
          </p:cNvSpPr>
          <p:nvPr/>
        </p:nvSpPr>
        <p:spPr bwMode="gray">
          <a:xfrm>
            <a:off x="121491" y="566914"/>
            <a:ext cx="8794114" cy="256260"/>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dirty="0">
                <a:solidFill>
                  <a:srgbClr val="808080"/>
                </a:solidFill>
                <a:latin typeface="Arial"/>
              </a:rPr>
              <a:t>Unit of measure</a:t>
            </a:r>
          </a:p>
        </p:txBody>
      </p:sp>
      <p:sp>
        <p:nvSpPr>
          <p:cNvPr id="9" name="4. Footnote" hidden="1">
            <a:extLst>
              <a:ext uri="{FF2B5EF4-FFF2-40B4-BE49-F238E27FC236}">
                <a16:creationId xmlns:a16="http://schemas.microsoft.com/office/drawing/2014/main" id="{C701E3CF-1C23-450D-81E3-A8E3085C4584}"/>
              </a:ext>
            </a:extLst>
          </p:cNvPr>
          <p:cNvSpPr txBox="1">
            <a:spLocks noChangeArrowheads="1"/>
          </p:cNvSpPr>
          <p:nvPr/>
        </p:nvSpPr>
        <p:spPr bwMode="gray">
          <a:xfrm>
            <a:off x="121491" y="6431873"/>
            <a:ext cx="8794114" cy="128097"/>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dirty="0">
                <a:solidFill>
                  <a:srgbClr val="808080"/>
                </a:solidFill>
                <a:latin typeface="Arial"/>
              </a:rPr>
              <a:t>1 Footnote</a:t>
            </a:r>
          </a:p>
        </p:txBody>
      </p:sp>
      <p:sp>
        <p:nvSpPr>
          <p:cNvPr id="10" name="5. Source" hidden="1">
            <a:extLst>
              <a:ext uri="{FF2B5EF4-FFF2-40B4-BE49-F238E27FC236}">
                <a16:creationId xmlns:a16="http://schemas.microsoft.com/office/drawing/2014/main" id="{89266340-F618-428E-A8F4-1F557D3BB048}"/>
              </a:ext>
            </a:extLst>
          </p:cNvPr>
          <p:cNvSpPr>
            <a:spLocks noChangeArrowheads="1"/>
          </p:cNvSpPr>
          <p:nvPr/>
        </p:nvSpPr>
        <p:spPr bwMode="gray">
          <a:xfrm>
            <a:off x="121489" y="6637582"/>
            <a:ext cx="7345976" cy="128097"/>
          </a:xfrm>
          <a:prstGeom prst="rect">
            <a:avLst/>
          </a:prstGeom>
          <a:noFill/>
          <a:ln>
            <a:noFill/>
          </a:ln>
          <a:effectLst/>
        </p:spPr>
        <p:txBody>
          <a:bodyPr lIns="0" tIns="0" rIns="0" bIns="0" anchor="b">
            <a:spAutoFit/>
          </a:bodyPr>
          <a:lstStyle/>
          <a:p>
            <a:pPr marL="621975" indent="-621975" defTabSz="913526">
              <a:tabLst>
                <a:tab pos="643032" algn="l"/>
              </a:tabLst>
              <a:defRPr/>
            </a:pPr>
            <a:r>
              <a:rPr lang="en-US" sz="816" dirty="0">
                <a:solidFill>
                  <a:srgbClr val="808080"/>
                </a:solidFill>
              </a:rPr>
              <a:t>SOURCE: Source</a:t>
            </a:r>
          </a:p>
        </p:txBody>
      </p:sp>
      <p:grpSp>
        <p:nvGrpSpPr>
          <p:cNvPr id="11" name="ACET" hidden="1">
            <a:extLst>
              <a:ext uri="{FF2B5EF4-FFF2-40B4-BE49-F238E27FC236}">
                <a16:creationId xmlns:a16="http://schemas.microsoft.com/office/drawing/2014/main" id="{7A0AB308-100A-4079-93A6-334CDEDC5F31}"/>
              </a:ext>
            </a:extLst>
          </p:cNvPr>
          <p:cNvGrpSpPr>
            <a:grpSpLocks/>
          </p:cNvGrpSpPr>
          <p:nvPr/>
        </p:nvGrpSpPr>
        <p:grpSpPr bwMode="auto">
          <a:xfrm>
            <a:off x="1482156" y="1269880"/>
            <a:ext cx="4350892" cy="531276"/>
            <a:chOff x="915" y="702"/>
            <a:chExt cx="2686" cy="328"/>
          </a:xfrm>
        </p:grpSpPr>
        <p:cxnSp>
          <p:nvCxnSpPr>
            <p:cNvPr id="12" name="AutoShape 249">
              <a:extLst>
                <a:ext uri="{FF2B5EF4-FFF2-40B4-BE49-F238E27FC236}">
                  <a16:creationId xmlns:a16="http://schemas.microsoft.com/office/drawing/2014/main" id="{BC5C35ED-D723-4107-A205-92F9A2451C99}"/>
                </a:ext>
              </a:extLst>
            </p:cNvPr>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p:spPr>
        </p:cxnSp>
        <p:sp>
          <p:nvSpPr>
            <p:cNvPr id="13" name="AutoShape 250">
              <a:extLst>
                <a:ext uri="{FF2B5EF4-FFF2-40B4-BE49-F238E27FC236}">
                  <a16:creationId xmlns:a16="http://schemas.microsoft.com/office/drawing/2014/main" id="{261CC154-F9EF-429B-BC00-50274FD78075}"/>
                </a:ext>
              </a:extLst>
            </p:cNvPr>
            <p:cNvSpPr>
              <a:spLocks noChangeArrowheads="1"/>
            </p:cNvSpPr>
            <p:nvPr/>
          </p:nvSpPr>
          <p:spPr bwMode="gray">
            <a:xfrm>
              <a:off x="915" y="702"/>
              <a:ext cx="2686" cy="328"/>
            </a:xfrm>
            <a:prstGeom prst="leftRightArrow">
              <a:avLst>
                <a:gd name="adj1" fmla="val 100000"/>
                <a:gd name="adj2" fmla="val 0"/>
              </a:avLst>
            </a:prstGeom>
            <a:noFill/>
            <a:ln>
              <a:noFill/>
            </a:ln>
            <a:effectLst/>
          </p:spPr>
          <p:txBody>
            <a:bodyPr lIns="0" tIns="0" rIns="0" bIns="18288" anchor="b">
              <a:spAutoFit/>
            </a:bodyPr>
            <a:lstStyle/>
            <a:p>
              <a:pPr>
                <a:defRPr/>
              </a:pPr>
              <a:r>
                <a:rPr lang="en-US" sz="1632" b="1" dirty="0">
                  <a:solidFill>
                    <a:srgbClr val="000000"/>
                  </a:solidFill>
                </a:rPr>
                <a:t>Title</a:t>
              </a:r>
            </a:p>
            <a:p>
              <a:pPr>
                <a:defRPr/>
              </a:pPr>
              <a:r>
                <a:rPr lang="en-US" sz="1632" dirty="0">
                  <a:solidFill>
                    <a:srgbClr val="808080"/>
                  </a:solidFill>
                </a:rPr>
                <a:t>Unit of measure</a:t>
              </a:r>
            </a:p>
          </p:txBody>
        </p:sp>
      </p:grpSp>
      <p:grpSp>
        <p:nvGrpSpPr>
          <p:cNvPr id="14" name="Sticker" hidden="1">
            <a:extLst>
              <a:ext uri="{FF2B5EF4-FFF2-40B4-BE49-F238E27FC236}">
                <a16:creationId xmlns:a16="http://schemas.microsoft.com/office/drawing/2014/main" id="{0E10E382-FF9A-43B5-923C-4EBAAD481564}"/>
              </a:ext>
            </a:extLst>
          </p:cNvPr>
          <p:cNvGrpSpPr>
            <a:grpSpLocks/>
          </p:cNvGrpSpPr>
          <p:nvPr/>
        </p:nvGrpSpPr>
        <p:grpSpPr bwMode="auto">
          <a:xfrm>
            <a:off x="8432672" y="291558"/>
            <a:ext cx="482953" cy="153877"/>
            <a:chOff x="8267206" y="285750"/>
            <a:chExt cx="473569" cy="150811"/>
          </a:xfrm>
        </p:grpSpPr>
        <p:sp>
          <p:nvSpPr>
            <p:cNvPr id="15" name="StickerRectangle">
              <a:extLst>
                <a:ext uri="{FF2B5EF4-FFF2-40B4-BE49-F238E27FC236}">
                  <a16:creationId xmlns:a16="http://schemas.microsoft.com/office/drawing/2014/main" id="{2FA42E21-97CE-4460-A972-A1E9BC63198F}"/>
                </a:ext>
              </a:extLst>
            </p:cNvPr>
            <p:cNvSpPr>
              <a:spLocks noChangeArrowheads="1"/>
            </p:cNvSpPr>
            <p:nvPr/>
          </p:nvSpPr>
          <p:spPr bwMode="gray">
            <a:xfrm>
              <a:off x="8267206" y="285750"/>
              <a:ext cx="473569" cy="150194"/>
            </a:xfrm>
            <a:prstGeom prst="leftRightArrow">
              <a:avLst>
                <a:gd name="adj1" fmla="val 100000"/>
                <a:gd name="adj2" fmla="val 0"/>
              </a:avLst>
            </a:prstGeom>
            <a:noFill/>
            <a:ln>
              <a:noFill/>
            </a:ln>
            <a:effectLst/>
          </p:spPr>
          <p:txBody>
            <a:bodyPr wrap="none" lIns="27432" tIns="0" rIns="0" bIns="27432">
              <a:spAutoFit/>
            </a:bodyPr>
            <a:lstStyle/>
            <a:p>
              <a:pPr algn="r" defTabSz="913526">
                <a:buClr>
                  <a:srgbClr val="002960"/>
                </a:buClr>
                <a:defRPr/>
              </a:pPr>
              <a:r>
                <a:rPr lang="en-US" sz="816" dirty="0">
                  <a:solidFill>
                    <a:srgbClr val="808080"/>
                  </a:solidFill>
                </a:rPr>
                <a:t>STICKER</a:t>
              </a:r>
            </a:p>
          </p:txBody>
        </p:sp>
        <p:cxnSp>
          <p:nvCxnSpPr>
            <p:cNvPr id="16" name="AutoShape 31">
              <a:extLst>
                <a:ext uri="{FF2B5EF4-FFF2-40B4-BE49-F238E27FC236}">
                  <a16:creationId xmlns:a16="http://schemas.microsoft.com/office/drawing/2014/main" id="{5FA05703-5E09-46B5-B243-04678BAFE3F4}"/>
                </a:ext>
              </a:extLst>
            </p:cNvPr>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p:spPr>
        </p:cxnSp>
        <p:cxnSp>
          <p:nvCxnSpPr>
            <p:cNvPr id="17" name="AutoShape 32">
              <a:extLst>
                <a:ext uri="{FF2B5EF4-FFF2-40B4-BE49-F238E27FC236}">
                  <a16:creationId xmlns:a16="http://schemas.microsoft.com/office/drawing/2014/main" id="{3A14DA82-C13D-4840-BDA0-07EDE24C453D}"/>
                </a:ext>
              </a:extLst>
            </p:cNvPr>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p:spPr>
        </p:cxnSp>
      </p:grpSp>
      <p:sp>
        <p:nvSpPr>
          <p:cNvPr id="18" name="SlideBottomBar" hidden="1">
            <a:extLst>
              <a:ext uri="{FF2B5EF4-FFF2-40B4-BE49-F238E27FC236}">
                <a16:creationId xmlns:a16="http://schemas.microsoft.com/office/drawing/2014/main" id="{CF366DB8-85C0-43A4-9203-6664DDE365CE}"/>
              </a:ext>
            </a:extLst>
          </p:cNvPr>
          <p:cNvSpPr/>
          <p:nvPr/>
        </p:nvSpPr>
        <p:spPr>
          <a:xfrm>
            <a:off x="8682346" y="6456306"/>
            <a:ext cx="46976"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2" dirty="0">
              <a:solidFill>
                <a:srgbClr val="000000"/>
              </a:solidFill>
            </a:endParaRPr>
          </a:p>
        </p:txBody>
      </p:sp>
      <p:sp>
        <p:nvSpPr>
          <p:cNvPr id="19" name="doc id" hidden="1">
            <a:extLst>
              <a:ext uri="{FF2B5EF4-FFF2-40B4-BE49-F238E27FC236}">
                <a16:creationId xmlns:a16="http://schemas.microsoft.com/office/drawing/2014/main" id="{798B553B-7827-4AB0-B467-DD5F8E74CE1F}"/>
              </a:ext>
            </a:extLst>
          </p:cNvPr>
          <p:cNvSpPr>
            <a:spLocks noChangeArrowheads="1"/>
          </p:cNvSpPr>
          <p:nvPr/>
        </p:nvSpPr>
        <p:spPr bwMode="auto">
          <a:xfrm>
            <a:off x="8246610" y="51833"/>
            <a:ext cx="670614" cy="124721"/>
          </a:xfrm>
          <a:prstGeom prst="rect">
            <a:avLst/>
          </a:prstGeom>
          <a:noFill/>
          <a:ln>
            <a:noFill/>
          </a:ln>
          <a:effectLst/>
        </p:spPr>
        <p:txBody>
          <a:bodyPr wrap="none" lIns="0" tIns="0" rIns="0" bIns="0"/>
          <a:lstStyle/>
          <a:p>
            <a:pPr algn="r" defTabSz="913526">
              <a:defRPr/>
            </a:pPr>
            <a:endParaRPr lang="en-US" sz="816" dirty="0">
              <a:solidFill>
                <a:srgbClr val="808080"/>
              </a:solidFill>
            </a:endParaRPr>
          </a:p>
        </p:txBody>
      </p:sp>
      <p:grpSp>
        <p:nvGrpSpPr>
          <p:cNvPr id="20" name="LegendLines" hidden="1">
            <a:extLst>
              <a:ext uri="{FF2B5EF4-FFF2-40B4-BE49-F238E27FC236}">
                <a16:creationId xmlns:a16="http://schemas.microsoft.com/office/drawing/2014/main" id="{256D6C35-79B3-422D-B950-0B86D1CC43B0}"/>
              </a:ext>
            </a:extLst>
          </p:cNvPr>
          <p:cNvGrpSpPr>
            <a:grpSpLocks/>
          </p:cNvGrpSpPr>
          <p:nvPr/>
        </p:nvGrpSpPr>
        <p:grpSpPr bwMode="auto">
          <a:xfrm>
            <a:off x="7697482" y="278597"/>
            <a:ext cx="1188977" cy="775314"/>
            <a:chOff x="7607284" y="279400"/>
            <a:chExt cx="1164652" cy="761010"/>
          </a:xfrm>
        </p:grpSpPr>
        <p:sp>
          <p:nvSpPr>
            <p:cNvPr id="21" name="LineLegend1">
              <a:extLst>
                <a:ext uri="{FF2B5EF4-FFF2-40B4-BE49-F238E27FC236}">
                  <a16:creationId xmlns:a16="http://schemas.microsoft.com/office/drawing/2014/main" id="{89ECF44C-2D22-47B6-9989-09F6893BB28A}"/>
                </a:ext>
              </a:extLst>
            </p:cNvPr>
            <p:cNvSpPr>
              <a:spLocks noChangeShapeType="1"/>
            </p:cNvSpPr>
            <p:nvPr/>
          </p:nvSpPr>
          <p:spPr bwMode="gray">
            <a:xfrm>
              <a:off x="7607284" y="387511"/>
              <a:ext cx="456970" cy="0"/>
            </a:xfrm>
            <a:prstGeom prst="line">
              <a:avLst/>
            </a:prstGeom>
            <a:noFill/>
            <a:ln w="28575">
              <a:solidFill>
                <a:schemeClr val="accent3"/>
              </a:solidFill>
              <a:round/>
              <a:headEnd/>
              <a:tailEnd/>
            </a:ln>
            <a:effectLst/>
          </p:spPr>
          <p:txBody>
            <a:bodyPr/>
            <a:lstStyle/>
            <a:p>
              <a:pPr>
                <a:defRPr/>
              </a:pPr>
              <a:endParaRPr lang="en-US" sz="1632" dirty="0">
                <a:solidFill>
                  <a:srgbClr val="000000"/>
                </a:solidFill>
              </a:endParaRPr>
            </a:p>
          </p:txBody>
        </p:sp>
        <p:sp>
          <p:nvSpPr>
            <p:cNvPr id="22" name="LineLegend2">
              <a:extLst>
                <a:ext uri="{FF2B5EF4-FFF2-40B4-BE49-F238E27FC236}">
                  <a16:creationId xmlns:a16="http://schemas.microsoft.com/office/drawing/2014/main" id="{7AE2F047-9647-4C49-876B-DB3573ED9C0A}"/>
                </a:ext>
              </a:extLst>
            </p:cNvPr>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p:spPr>
          <p:txBody>
            <a:bodyPr/>
            <a:lstStyle/>
            <a:p>
              <a:pPr>
                <a:defRPr/>
              </a:pPr>
              <a:endParaRPr lang="en-US" sz="1632" dirty="0">
                <a:solidFill>
                  <a:srgbClr val="000000"/>
                </a:solidFill>
              </a:endParaRPr>
            </a:p>
          </p:txBody>
        </p:sp>
        <p:sp>
          <p:nvSpPr>
            <p:cNvPr id="23" name="LineLegend3">
              <a:extLst>
                <a:ext uri="{FF2B5EF4-FFF2-40B4-BE49-F238E27FC236}">
                  <a16:creationId xmlns:a16="http://schemas.microsoft.com/office/drawing/2014/main" id="{F8549BE1-7C8D-47AA-95A8-999F734B67D5}"/>
                </a:ext>
              </a:extLst>
            </p:cNvPr>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p:spPr>
          <p:txBody>
            <a:bodyPr/>
            <a:lstStyle/>
            <a:p>
              <a:pPr>
                <a:defRPr/>
              </a:pPr>
              <a:endParaRPr lang="en-US" sz="1632" dirty="0">
                <a:solidFill>
                  <a:srgbClr val="000000"/>
                </a:solidFill>
              </a:endParaRPr>
            </a:p>
          </p:txBody>
        </p:sp>
        <p:sp>
          <p:nvSpPr>
            <p:cNvPr id="24" name="Legend1">
              <a:extLst>
                <a:ext uri="{FF2B5EF4-FFF2-40B4-BE49-F238E27FC236}">
                  <a16:creationId xmlns:a16="http://schemas.microsoft.com/office/drawing/2014/main" id="{976A30BE-C5D7-474D-AD77-AA0C3DF6456A}"/>
                </a:ext>
              </a:extLst>
            </p:cNvPr>
            <p:cNvSpPr>
              <a:spLocks noChangeArrowheads="1"/>
            </p:cNvSpPr>
            <p:nvPr>
              <p:custDataLst>
                <p:tags r:id="rId26"/>
              </p:custDataLst>
            </p:nvPr>
          </p:nvSpPr>
          <p:spPr bwMode="gray">
            <a:xfrm>
              <a:off x="8168976" y="279400"/>
              <a:ext cx="602959"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25" name="Legend2">
              <a:extLst>
                <a:ext uri="{FF2B5EF4-FFF2-40B4-BE49-F238E27FC236}">
                  <a16:creationId xmlns:a16="http://schemas.microsoft.com/office/drawing/2014/main" id="{A4375EF7-8F76-450A-AC55-D49466596FD4}"/>
                </a:ext>
              </a:extLst>
            </p:cNvPr>
            <p:cNvSpPr>
              <a:spLocks noChangeArrowheads="1"/>
            </p:cNvSpPr>
            <p:nvPr>
              <p:custDataLst>
                <p:tags r:id="rId27"/>
              </p:custDataLst>
            </p:nvPr>
          </p:nvSpPr>
          <p:spPr bwMode="gray">
            <a:xfrm>
              <a:off x="8168976" y="546497"/>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26" name="Legend3">
              <a:extLst>
                <a:ext uri="{FF2B5EF4-FFF2-40B4-BE49-F238E27FC236}">
                  <a16:creationId xmlns:a16="http://schemas.microsoft.com/office/drawing/2014/main" id="{5C21182D-5D87-45B6-8C6A-8519F6A3AECB}"/>
                </a:ext>
              </a:extLst>
            </p:cNvPr>
            <p:cNvSpPr>
              <a:spLocks noChangeArrowheads="1"/>
            </p:cNvSpPr>
            <p:nvPr>
              <p:custDataLst>
                <p:tags r:id="rId28"/>
              </p:custDataLst>
            </p:nvPr>
          </p:nvSpPr>
          <p:spPr bwMode="gray">
            <a:xfrm>
              <a:off x="8168976" y="824724"/>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27" name="LegendBoxes" hidden="1">
            <a:extLst>
              <a:ext uri="{FF2B5EF4-FFF2-40B4-BE49-F238E27FC236}">
                <a16:creationId xmlns:a16="http://schemas.microsoft.com/office/drawing/2014/main" id="{46AD64BE-AB35-4990-8166-C6E8A40D109F}"/>
              </a:ext>
            </a:extLst>
          </p:cNvPr>
          <p:cNvGrpSpPr>
            <a:grpSpLocks/>
          </p:cNvGrpSpPr>
          <p:nvPr/>
        </p:nvGrpSpPr>
        <p:grpSpPr bwMode="auto">
          <a:xfrm>
            <a:off x="8011735" y="278599"/>
            <a:ext cx="874728" cy="1047430"/>
            <a:chOff x="5894005" y="919828"/>
            <a:chExt cx="856677" cy="1027710"/>
          </a:xfrm>
        </p:grpSpPr>
        <p:sp>
          <p:nvSpPr>
            <p:cNvPr id="28" name="RectangleLegend1">
              <a:extLst>
                <a:ext uri="{FF2B5EF4-FFF2-40B4-BE49-F238E27FC236}">
                  <a16:creationId xmlns:a16="http://schemas.microsoft.com/office/drawing/2014/main" id="{A744EF19-2C4C-4EF7-86AB-4E1533B2EB1D}"/>
                </a:ext>
              </a:extLst>
            </p:cNvPr>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29" name="RectangleLegend2">
              <a:extLst>
                <a:ext uri="{FF2B5EF4-FFF2-40B4-BE49-F238E27FC236}">
                  <a16:creationId xmlns:a16="http://schemas.microsoft.com/office/drawing/2014/main" id="{C9F4C2FA-83D1-4A75-AEDF-65D19D216D45}"/>
                </a:ext>
              </a:extLst>
            </p:cNvPr>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0" name="RectangleLegend3">
              <a:extLst>
                <a:ext uri="{FF2B5EF4-FFF2-40B4-BE49-F238E27FC236}">
                  <a16:creationId xmlns:a16="http://schemas.microsoft.com/office/drawing/2014/main" id="{07A14D71-3D70-4774-8DBC-C5386BC418FE}"/>
                </a:ext>
              </a:extLst>
            </p:cNvPr>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1" name="RectangleLegend4">
              <a:extLst>
                <a:ext uri="{FF2B5EF4-FFF2-40B4-BE49-F238E27FC236}">
                  <a16:creationId xmlns:a16="http://schemas.microsoft.com/office/drawing/2014/main" id="{5FFD21DD-8BA1-47F0-B5E4-0E544173726B}"/>
                </a:ext>
              </a:extLst>
            </p:cNvPr>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2" name="Legend1">
              <a:extLst>
                <a:ext uri="{FF2B5EF4-FFF2-40B4-BE49-F238E27FC236}">
                  <a16:creationId xmlns:a16="http://schemas.microsoft.com/office/drawing/2014/main" id="{35BC3C3E-C0B8-46B6-9CF9-9AA2833BAF71}"/>
                </a:ext>
              </a:extLst>
            </p:cNvPr>
            <p:cNvSpPr>
              <a:spLocks noChangeArrowheads="1"/>
            </p:cNvSpPr>
            <p:nvPr>
              <p:custDataLst>
                <p:tags r:id="rId22"/>
              </p:custDataLst>
            </p:nvPr>
          </p:nvSpPr>
          <p:spPr bwMode="gray">
            <a:xfrm>
              <a:off x="6147831" y="919828"/>
              <a:ext cx="602851"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3" name="Legend2">
              <a:extLst>
                <a:ext uri="{FF2B5EF4-FFF2-40B4-BE49-F238E27FC236}">
                  <a16:creationId xmlns:a16="http://schemas.microsoft.com/office/drawing/2014/main" id="{1F4F073B-4F7C-4978-A03D-E23FC8EC618D}"/>
                </a:ext>
              </a:extLst>
            </p:cNvPr>
            <p:cNvSpPr>
              <a:spLocks noChangeArrowheads="1"/>
            </p:cNvSpPr>
            <p:nvPr>
              <p:custDataLst>
                <p:tags r:id="rId23"/>
              </p:custDataLst>
            </p:nvPr>
          </p:nvSpPr>
          <p:spPr bwMode="gray">
            <a:xfrm>
              <a:off x="6147831" y="1190000"/>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4" name="Legend3">
              <a:extLst>
                <a:ext uri="{FF2B5EF4-FFF2-40B4-BE49-F238E27FC236}">
                  <a16:creationId xmlns:a16="http://schemas.microsoft.com/office/drawing/2014/main" id="{70CCE0D2-11DA-4293-83CC-3B4C8DC57E69}"/>
                </a:ext>
              </a:extLst>
            </p:cNvPr>
            <p:cNvSpPr>
              <a:spLocks noChangeArrowheads="1"/>
            </p:cNvSpPr>
            <p:nvPr>
              <p:custDataLst>
                <p:tags r:id="rId24"/>
              </p:custDataLst>
            </p:nvPr>
          </p:nvSpPr>
          <p:spPr bwMode="gray">
            <a:xfrm>
              <a:off x="6147831" y="1461763"/>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5" name="Legend4">
              <a:extLst>
                <a:ext uri="{FF2B5EF4-FFF2-40B4-BE49-F238E27FC236}">
                  <a16:creationId xmlns:a16="http://schemas.microsoft.com/office/drawing/2014/main" id="{804959AC-72C6-4240-AF62-17E29B70CCB3}"/>
                </a:ext>
              </a:extLst>
            </p:cNvPr>
            <p:cNvSpPr>
              <a:spLocks noChangeArrowheads="1"/>
            </p:cNvSpPr>
            <p:nvPr>
              <p:custDataLst>
                <p:tags r:id="rId25"/>
              </p:custDataLst>
            </p:nvPr>
          </p:nvSpPr>
          <p:spPr bwMode="gray">
            <a:xfrm>
              <a:off x="6147831" y="1731935"/>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36" name="LegendMoons" hidden="1">
            <a:extLst>
              <a:ext uri="{FF2B5EF4-FFF2-40B4-BE49-F238E27FC236}">
                <a16:creationId xmlns:a16="http://schemas.microsoft.com/office/drawing/2014/main" id="{9AA2C087-249C-456C-B940-78784B12A5AF}"/>
              </a:ext>
            </a:extLst>
          </p:cNvPr>
          <p:cNvGrpSpPr>
            <a:grpSpLocks/>
          </p:cNvGrpSpPr>
          <p:nvPr/>
        </p:nvGrpSpPr>
        <p:grpSpPr bwMode="auto">
          <a:xfrm>
            <a:off x="7943695" y="276978"/>
            <a:ext cx="942760" cy="1343842"/>
            <a:chOff x="5894005" y="2695124"/>
            <a:chExt cx="923351" cy="1316468"/>
          </a:xfrm>
        </p:grpSpPr>
        <p:grpSp>
          <p:nvGrpSpPr>
            <p:cNvPr id="37" name="MoonLegend1">
              <a:extLst>
                <a:ext uri="{FF2B5EF4-FFF2-40B4-BE49-F238E27FC236}">
                  <a16:creationId xmlns:a16="http://schemas.microsoft.com/office/drawing/2014/main" id="{0B5E3E69-3620-41F5-A259-6BD00AE6E7B3}"/>
                </a:ext>
              </a:extLst>
            </p:cNvPr>
            <p:cNvGrpSpPr>
              <a:grpSpLocks noChangeAspect="1"/>
            </p:cNvGrpSpPr>
            <p:nvPr>
              <p:custDataLst>
                <p:tags r:id="rId2"/>
              </p:custDataLst>
            </p:nvPr>
          </p:nvGrpSpPr>
          <p:grpSpPr bwMode="auto">
            <a:xfrm>
              <a:off x="5894005" y="2695124"/>
              <a:ext cx="209550" cy="219738"/>
              <a:chOff x="4533" y="183"/>
              <a:chExt cx="144" cy="151"/>
            </a:xfrm>
          </p:grpSpPr>
          <p:sp>
            <p:nvSpPr>
              <p:cNvPr id="55" name="Oval 54">
                <a:extLst>
                  <a:ext uri="{FF2B5EF4-FFF2-40B4-BE49-F238E27FC236}">
                    <a16:creationId xmlns:a16="http://schemas.microsoft.com/office/drawing/2014/main" id="{D95A0DB8-065E-4126-8588-15777B56C1FA}"/>
                  </a:ext>
                </a:extLst>
              </p:cNvPr>
              <p:cNvSpPr>
                <a:spLocks noChangeAspect="1" noChangeArrowheads="1"/>
              </p:cNvSpPr>
              <p:nvPr>
                <p:custDataLst>
                  <p:tags r:id="rId20"/>
                </p:custDataLst>
              </p:nvPr>
            </p:nvSpPr>
            <p:spPr bwMode="gray">
              <a:xfrm>
                <a:off x="4533" y="190"/>
                <a:ext cx="144" cy="144"/>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6" name="Arc 55" hidden="1">
                <a:extLst>
                  <a:ext uri="{FF2B5EF4-FFF2-40B4-BE49-F238E27FC236}">
                    <a16:creationId xmlns:a16="http://schemas.microsoft.com/office/drawing/2014/main" id="{EE5D0773-AA98-45F4-9E9B-355D1754F64D}"/>
                  </a:ext>
                </a:extLst>
              </p:cNvPr>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38" name="MoonLegend2">
              <a:extLst>
                <a:ext uri="{FF2B5EF4-FFF2-40B4-BE49-F238E27FC236}">
                  <a16:creationId xmlns:a16="http://schemas.microsoft.com/office/drawing/2014/main" id="{F0F4716F-0118-48D3-B306-D245A62A3304}"/>
                </a:ext>
              </a:extLst>
            </p:cNvPr>
            <p:cNvGrpSpPr>
              <a:grpSpLocks noChangeAspect="1"/>
            </p:cNvGrpSpPr>
            <p:nvPr>
              <p:custDataLst>
                <p:tags r:id="rId3"/>
              </p:custDataLst>
            </p:nvPr>
          </p:nvGrpSpPr>
          <p:grpSpPr bwMode="auto">
            <a:xfrm>
              <a:off x="5894005" y="2977103"/>
              <a:ext cx="209550" cy="209551"/>
              <a:chOff x="1694" y="2051"/>
              <a:chExt cx="160" cy="160"/>
            </a:xfrm>
          </p:grpSpPr>
          <p:sp>
            <p:nvSpPr>
              <p:cNvPr id="53" name="Oval 41">
                <a:extLst>
                  <a:ext uri="{FF2B5EF4-FFF2-40B4-BE49-F238E27FC236}">
                    <a16:creationId xmlns:a16="http://schemas.microsoft.com/office/drawing/2014/main" id="{F828AE3F-9E04-48A6-8641-DE566218AD01}"/>
                  </a:ext>
                </a:extLst>
              </p:cNvPr>
              <p:cNvSpPr>
                <a:spLocks noChangeAspect="1" noChangeArrowheads="1"/>
              </p:cNvSpPr>
              <p:nvPr>
                <p:custDataLst>
                  <p:tags r:id="rId18"/>
                </p:custDataLst>
              </p:nvPr>
            </p:nvSpPr>
            <p:spPr bwMode="gray">
              <a:xfrm>
                <a:off x="1694" y="2051"/>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4" name="Arc 42">
                <a:extLst>
                  <a:ext uri="{FF2B5EF4-FFF2-40B4-BE49-F238E27FC236}">
                    <a16:creationId xmlns:a16="http://schemas.microsoft.com/office/drawing/2014/main" id="{392B4B73-913F-4056-8E6F-2939ACA06072}"/>
                  </a:ext>
                </a:extLst>
              </p:cNvPr>
              <p:cNvSpPr>
                <a:spLocks noChangeAspect="1"/>
              </p:cNvSpPr>
              <p:nvPr>
                <p:custDataLst>
                  <p:tags r:id="rId19"/>
                </p:custDataLst>
              </p:nvPr>
            </p:nvSpPr>
            <p:spPr bwMode="gray">
              <a:xfrm>
                <a:off x="1694" y="2051"/>
                <a:ext cx="160" cy="160"/>
              </a:xfrm>
              <a:prstGeom prst="arc">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39" name="MoonLegend4">
              <a:extLst>
                <a:ext uri="{FF2B5EF4-FFF2-40B4-BE49-F238E27FC236}">
                  <a16:creationId xmlns:a16="http://schemas.microsoft.com/office/drawing/2014/main" id="{529AE98C-4BDA-40D1-9A6C-870FD549E574}"/>
                </a:ext>
              </a:extLst>
            </p:cNvPr>
            <p:cNvGrpSpPr>
              <a:grpSpLocks noChangeAspect="1"/>
            </p:cNvGrpSpPr>
            <p:nvPr>
              <p:custDataLst>
                <p:tags r:id="rId4"/>
              </p:custDataLst>
            </p:nvPr>
          </p:nvGrpSpPr>
          <p:grpSpPr bwMode="auto">
            <a:xfrm>
              <a:off x="5894005" y="3524395"/>
              <a:ext cx="209550" cy="209551"/>
              <a:chOff x="4495" y="1204"/>
              <a:chExt cx="160" cy="160"/>
            </a:xfrm>
          </p:grpSpPr>
          <p:sp>
            <p:nvSpPr>
              <p:cNvPr id="51" name="Oval 47">
                <a:extLst>
                  <a:ext uri="{FF2B5EF4-FFF2-40B4-BE49-F238E27FC236}">
                    <a16:creationId xmlns:a16="http://schemas.microsoft.com/office/drawing/2014/main" id="{12AF15A7-D2B0-4A66-B900-8765F9FD2971}"/>
                  </a:ext>
                </a:extLst>
              </p:cNvPr>
              <p:cNvSpPr>
                <a:spLocks noChangeAspect="1" noChangeArrowheads="1"/>
              </p:cNvSpPr>
              <p:nvPr>
                <p:custDataLst>
                  <p:tags r:id="rId16"/>
                </p:custDataLst>
              </p:nvPr>
            </p:nvSpPr>
            <p:spPr bwMode="gray">
              <a:xfrm>
                <a:off x="4495" y="1204"/>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2" name="Arc 48">
                <a:extLst>
                  <a:ext uri="{FF2B5EF4-FFF2-40B4-BE49-F238E27FC236}">
                    <a16:creationId xmlns:a16="http://schemas.microsoft.com/office/drawing/2014/main" id="{26F327EC-BF72-45DE-AF0B-D4A7E540D812}"/>
                  </a:ext>
                </a:extLst>
              </p:cNvPr>
              <p:cNvSpPr>
                <a:spLocks noChangeAspect="1"/>
              </p:cNvSpPr>
              <p:nvPr>
                <p:custDataLst>
                  <p:tags r:id="rId17"/>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40" name="MoonLegend5">
              <a:extLst>
                <a:ext uri="{FF2B5EF4-FFF2-40B4-BE49-F238E27FC236}">
                  <a16:creationId xmlns:a16="http://schemas.microsoft.com/office/drawing/2014/main" id="{13C229F4-82B3-45CD-9721-01F7DEE2B607}"/>
                </a:ext>
              </a:extLst>
            </p:cNvPr>
            <p:cNvGrpSpPr>
              <a:grpSpLocks noChangeAspect="1"/>
            </p:cNvGrpSpPr>
            <p:nvPr>
              <p:custDataLst>
                <p:tags r:id="rId5"/>
              </p:custDataLst>
            </p:nvPr>
          </p:nvGrpSpPr>
          <p:grpSpPr bwMode="auto">
            <a:xfrm>
              <a:off x="5894005" y="3799629"/>
              <a:ext cx="209550" cy="209551"/>
              <a:chOff x="4495" y="1447"/>
              <a:chExt cx="160" cy="160"/>
            </a:xfrm>
          </p:grpSpPr>
          <p:sp>
            <p:nvSpPr>
              <p:cNvPr id="49" name="Oval 50">
                <a:extLst>
                  <a:ext uri="{FF2B5EF4-FFF2-40B4-BE49-F238E27FC236}">
                    <a16:creationId xmlns:a16="http://schemas.microsoft.com/office/drawing/2014/main" id="{4F03AD8E-96D9-4C9B-A122-40D37585FEA8}"/>
                  </a:ext>
                </a:extLst>
              </p:cNvPr>
              <p:cNvSpPr>
                <a:spLocks noChangeAspect="1" noChangeArrowheads="1"/>
              </p:cNvSpPr>
              <p:nvPr>
                <p:custDataLst>
                  <p:tags r:id="rId14"/>
                </p:custDataLst>
              </p:nvPr>
            </p:nvSpPr>
            <p:spPr bwMode="gray">
              <a:xfrm>
                <a:off x="4495" y="1447"/>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0" name="Oval 51">
                <a:extLst>
                  <a:ext uri="{FF2B5EF4-FFF2-40B4-BE49-F238E27FC236}">
                    <a16:creationId xmlns:a16="http://schemas.microsoft.com/office/drawing/2014/main" id="{B6C51F1E-59C7-45D0-B23F-11CA8A4C36B2}"/>
                  </a:ext>
                </a:extLst>
              </p:cNvPr>
              <p:cNvSpPr>
                <a:spLocks noChangeAspect="1" noChangeArrowheads="1"/>
              </p:cNvSpPr>
              <p:nvPr>
                <p:custDataLst>
                  <p:tags r:id="rId15"/>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41" name="MoonLegend3">
              <a:extLst>
                <a:ext uri="{FF2B5EF4-FFF2-40B4-BE49-F238E27FC236}">
                  <a16:creationId xmlns:a16="http://schemas.microsoft.com/office/drawing/2014/main" id="{59C1C0C8-8AEF-427D-9F93-2CC23C60A835}"/>
                </a:ext>
              </a:extLst>
            </p:cNvPr>
            <p:cNvGrpSpPr>
              <a:grpSpLocks noChangeAspect="1"/>
            </p:cNvGrpSpPr>
            <p:nvPr>
              <p:custDataLst>
                <p:tags r:id="rId6"/>
              </p:custDataLst>
            </p:nvPr>
          </p:nvGrpSpPr>
          <p:grpSpPr bwMode="auto">
            <a:xfrm>
              <a:off x="5894005" y="3251543"/>
              <a:ext cx="209550" cy="209551"/>
              <a:chOff x="4495" y="1205"/>
              <a:chExt cx="160" cy="160"/>
            </a:xfrm>
          </p:grpSpPr>
          <p:sp>
            <p:nvSpPr>
              <p:cNvPr id="47" name="Oval 47">
                <a:extLst>
                  <a:ext uri="{FF2B5EF4-FFF2-40B4-BE49-F238E27FC236}">
                    <a16:creationId xmlns:a16="http://schemas.microsoft.com/office/drawing/2014/main" id="{05A24D95-7289-41E1-83F4-2FE6892D965C}"/>
                  </a:ext>
                </a:extLst>
              </p:cNvPr>
              <p:cNvSpPr>
                <a:spLocks noChangeAspect="1" noChangeArrowheads="1"/>
              </p:cNvSpPr>
              <p:nvPr>
                <p:custDataLst>
                  <p:tags r:id="rId12"/>
                </p:custDataLst>
              </p:nvPr>
            </p:nvSpPr>
            <p:spPr bwMode="gray">
              <a:xfrm>
                <a:off x="4495" y="1205"/>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48" name="Arc 48">
                <a:extLst>
                  <a:ext uri="{FF2B5EF4-FFF2-40B4-BE49-F238E27FC236}">
                    <a16:creationId xmlns:a16="http://schemas.microsoft.com/office/drawing/2014/main" id="{55BAF5B7-3481-4FCE-87A2-90572EFF5B28}"/>
                  </a:ext>
                </a:extLst>
              </p:cNvPr>
              <p:cNvSpPr>
                <a:spLocks noChangeAspect="1"/>
              </p:cNvSpPr>
              <p:nvPr>
                <p:custDataLst>
                  <p:tags r:id="rId13"/>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sp>
          <p:nvSpPr>
            <p:cNvPr id="42" name="Legend1">
              <a:extLst>
                <a:ext uri="{FF2B5EF4-FFF2-40B4-BE49-F238E27FC236}">
                  <a16:creationId xmlns:a16="http://schemas.microsoft.com/office/drawing/2014/main" id="{1823E49B-7B02-473C-9860-784E693DCC2B}"/>
                </a:ext>
              </a:extLst>
            </p:cNvPr>
            <p:cNvSpPr>
              <a:spLocks noChangeArrowheads="1"/>
            </p:cNvSpPr>
            <p:nvPr>
              <p:custDataLst>
                <p:tags r:id="rId7"/>
              </p:custDataLst>
            </p:nvPr>
          </p:nvSpPr>
          <p:spPr bwMode="gray">
            <a:xfrm>
              <a:off x="6214476" y="2696709"/>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3" name="Legend2">
              <a:extLst>
                <a:ext uri="{FF2B5EF4-FFF2-40B4-BE49-F238E27FC236}">
                  <a16:creationId xmlns:a16="http://schemas.microsoft.com/office/drawing/2014/main" id="{232B639B-B5BB-4823-9B32-BB09DB04CF00}"/>
                </a:ext>
              </a:extLst>
            </p:cNvPr>
            <p:cNvSpPr>
              <a:spLocks noChangeArrowheads="1"/>
            </p:cNvSpPr>
            <p:nvPr>
              <p:custDataLst>
                <p:tags r:id="rId8"/>
              </p:custDataLst>
            </p:nvPr>
          </p:nvSpPr>
          <p:spPr bwMode="gray">
            <a:xfrm>
              <a:off x="6214476" y="2974391"/>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4" name="Legend3">
              <a:extLst>
                <a:ext uri="{FF2B5EF4-FFF2-40B4-BE49-F238E27FC236}">
                  <a16:creationId xmlns:a16="http://schemas.microsoft.com/office/drawing/2014/main" id="{569FEABB-F794-47B7-AB40-ED391DB52100}"/>
                </a:ext>
              </a:extLst>
            </p:cNvPr>
            <p:cNvSpPr>
              <a:spLocks noChangeArrowheads="1"/>
            </p:cNvSpPr>
            <p:nvPr>
              <p:custDataLst>
                <p:tags r:id="rId9"/>
              </p:custDataLst>
            </p:nvPr>
          </p:nvSpPr>
          <p:spPr bwMode="gray">
            <a:xfrm>
              <a:off x="6214476" y="324889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5" name="Legend4">
              <a:extLst>
                <a:ext uri="{FF2B5EF4-FFF2-40B4-BE49-F238E27FC236}">
                  <a16:creationId xmlns:a16="http://schemas.microsoft.com/office/drawing/2014/main" id="{295D38F3-9FEE-40B9-85A8-B0A76FA0D943}"/>
                </a:ext>
              </a:extLst>
            </p:cNvPr>
            <p:cNvSpPr>
              <a:spLocks noChangeArrowheads="1"/>
            </p:cNvSpPr>
            <p:nvPr>
              <p:custDataLst>
                <p:tags r:id="rId10"/>
              </p:custDataLst>
            </p:nvPr>
          </p:nvSpPr>
          <p:spPr bwMode="gray">
            <a:xfrm>
              <a:off x="6214476" y="3521820"/>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6" name="Legend5">
              <a:extLst>
                <a:ext uri="{FF2B5EF4-FFF2-40B4-BE49-F238E27FC236}">
                  <a16:creationId xmlns:a16="http://schemas.microsoft.com/office/drawing/2014/main" id="{4E174E70-DCE6-4DA6-897B-21105A0C325F}"/>
                </a:ext>
              </a:extLst>
            </p:cNvPr>
            <p:cNvSpPr>
              <a:spLocks noChangeArrowheads="1"/>
            </p:cNvSpPr>
            <p:nvPr>
              <p:custDataLst>
                <p:tags r:id="rId11"/>
              </p:custDataLst>
            </p:nvPr>
          </p:nvSpPr>
          <p:spPr bwMode="gray">
            <a:xfrm>
              <a:off x="6214476" y="379632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aphicFrame>
        <p:nvGraphicFramePr>
          <p:cNvPr id="57" name="Object 3">
            <a:extLst>
              <a:ext uri="{FF2B5EF4-FFF2-40B4-BE49-F238E27FC236}">
                <a16:creationId xmlns:a16="http://schemas.microsoft.com/office/drawing/2014/main" id="{30764ED0-BDD8-4A08-A2E0-F807A9B6BA05}"/>
              </a:ext>
            </a:extLst>
          </p:cNvPr>
          <p:cNvGraphicFramePr>
            <a:graphicFrameLocks noChangeAspect="1"/>
          </p:cNvGraphicFramePr>
          <p:nvPr/>
        </p:nvGraphicFramePr>
        <p:xfrm>
          <a:off x="1621" y="1624"/>
          <a:ext cx="1619" cy="1619"/>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57" name="Object 3">
                        <a:extLst>
                          <a:ext uri="{FF2B5EF4-FFF2-40B4-BE49-F238E27FC236}">
                            <a16:creationId xmlns:a16="http://schemas.microsoft.com/office/drawing/2014/main" id="{30764ED0-BDD8-4A08-A2E0-F807A9B6BA0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21" y="1624"/>
                        <a:ext cx="1619"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a:extLst>
              <a:ext uri="{FF2B5EF4-FFF2-40B4-BE49-F238E27FC236}">
                <a16:creationId xmlns:a16="http://schemas.microsoft.com/office/drawing/2014/main" id="{9B3A99BB-6901-4379-A75B-C0CEB4F5C0BC}"/>
              </a:ext>
            </a:extLst>
          </p:cNvPr>
          <p:cNvSpPr txBox="1">
            <a:spLocks/>
          </p:cNvSpPr>
          <p:nvPr/>
        </p:nvSpPr>
        <p:spPr bwMode="auto">
          <a:xfrm>
            <a:off x="8739040" y="6640544"/>
            <a:ext cx="128240" cy="125547"/>
          </a:xfrm>
          <a:prstGeom prst="rect">
            <a:avLst/>
          </a:prstGeom>
        </p:spPr>
        <p:txBody>
          <a:bodyPr wrap="none" lIns="0" tIns="0" rIns="0" bIns="0" anchor="ct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EDAF6591-97D3-497F-A837-9D60345D6789}" type="slidenum">
              <a:rPr lang="en-US" altLang="en-US" sz="816">
                <a:solidFill>
                  <a:srgbClr val="808080"/>
                </a:solidFill>
              </a:rPr>
              <a:pPr eaLnBrk="1" hangingPunct="1"/>
              <a:t>‹#›</a:t>
            </a:fld>
            <a:endParaRPr lang="en-US" altLang="en-US" sz="816" dirty="0">
              <a:solidFill>
                <a:srgbClr val="808080"/>
              </a:solidFill>
            </a:endParaRPr>
          </a:p>
        </p:txBody>
      </p:sp>
      <p:sp>
        <p:nvSpPr>
          <p:cNvPr id="59" name="doc id" hidden="1">
            <a:extLst>
              <a:ext uri="{FF2B5EF4-FFF2-40B4-BE49-F238E27FC236}">
                <a16:creationId xmlns:a16="http://schemas.microsoft.com/office/drawing/2014/main" id="{5090A44D-EAE7-48CB-AFD0-B1FA4D8F6904}"/>
              </a:ext>
            </a:extLst>
          </p:cNvPr>
          <p:cNvSpPr>
            <a:spLocks noChangeArrowheads="1"/>
          </p:cNvSpPr>
          <p:nvPr/>
        </p:nvSpPr>
        <p:spPr bwMode="auto">
          <a:xfrm>
            <a:off x="8246610" y="51833"/>
            <a:ext cx="670614" cy="124721"/>
          </a:xfrm>
          <a:prstGeom prst="rect">
            <a:avLst/>
          </a:prstGeom>
          <a:noFill/>
          <a:ln>
            <a:noFill/>
          </a:ln>
          <a:effectLst/>
        </p:spPr>
        <p:txBody>
          <a:bodyPr wrap="none" lIns="0" tIns="0" rIns="0" bIns="0"/>
          <a:lstStyle/>
          <a:p>
            <a:pPr algn="r" defTabSz="913526">
              <a:defRPr/>
            </a:pPr>
            <a:endParaRPr lang="en-US" sz="816" dirty="0">
              <a:solidFill>
                <a:srgbClr val="808080"/>
              </a:solidFill>
            </a:endParaRPr>
          </a:p>
        </p:txBody>
      </p:sp>
      <p:sp>
        <p:nvSpPr>
          <p:cNvPr id="2" name="2. Slide Title"/>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691754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extLst>
              <p:ext uri="{D42A27DB-BD31-4B8C-83A1-F6EECF244321}">
                <p14:modId xmlns:p14="http://schemas.microsoft.com/office/powerpoint/2010/main" val="254528836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86" imgH="386" progId="TCLayout.ActiveDocument.1">
                  <p:embed/>
                </p:oleObj>
              </mc:Choice>
              <mc:Fallback>
                <p:oleObj name="think-cell Slide" r:id="rId3" imgW="386" imgH="386"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676076998"/>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BC116F-7818-4B17-99C1-91F04B526830}"/>
              </a:ext>
            </a:extLst>
          </p:cNvPr>
          <p:cNvGraphicFramePr>
            <a:graphicFrameLocks noChangeAspect="1"/>
          </p:cNvGraphicFramePr>
          <p:nvPr>
            <p:custDataLst>
              <p:tags r:id="rId1"/>
            </p:custDataLst>
            <p:extLst>
              <p:ext uri="{D42A27DB-BD31-4B8C-83A1-F6EECF244321}">
                <p14:modId xmlns:p14="http://schemas.microsoft.com/office/powerpoint/2010/main" val="54898100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1" imgH="631" progId="TCLayout.ActiveDocument.1">
                  <p:embed/>
                </p:oleObj>
              </mc:Choice>
              <mc:Fallback>
                <p:oleObj name="think-cell Slide" r:id="rId3" imgW="631" imgH="631"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D2C5234-F88E-498B-B2BA-A6B43F4E36F5}"/>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58561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63340734"/>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669FD5B1-2016-456A-837C-4EA740F8C702}"/>
              </a:ext>
            </a:extLst>
          </p:cNvPr>
          <p:cNvSpPr/>
          <p:nvPr/>
        </p:nvSpPr>
        <p:spPr>
          <a:xfrm>
            <a:off x="0" y="4831"/>
            <a:ext cx="9330281" cy="6997298"/>
          </a:xfrm>
          <a:prstGeom prst="rect">
            <a:avLst/>
          </a:prstGeom>
          <a:solidFill>
            <a:srgbClr val="007635"/>
          </a:solidFill>
          <a:ln w="25400">
            <a:noFill/>
          </a:ln>
        </p:spPr>
        <p:txBody>
          <a:bodyPr vert="horz" wrap="square" lIns="64695" tIns="32348" rIns="64695" bIns="32348" rtlCol="0" anchor="ctr">
            <a:noAutofit/>
          </a:bodyPr>
          <a:lstStyle/>
          <a:p>
            <a:pPr algn="ctr"/>
            <a:endParaRPr lang="en-GB" sz="1400" dirty="0">
              <a:solidFill>
                <a:srgbClr val="000000"/>
              </a:solidFill>
            </a:endParaRPr>
          </a:p>
        </p:txBody>
      </p:sp>
      <p:pic>
        <p:nvPicPr>
          <p:cNvPr id="15" name="Picture 14">
            <a:extLst>
              <a:ext uri="{FF2B5EF4-FFF2-40B4-BE49-F238E27FC236}">
                <a16:creationId xmlns:a16="http://schemas.microsoft.com/office/drawing/2014/main" id="{12908F94-0860-43F2-B55E-558AEB225F0C}"/>
              </a:ext>
            </a:extLst>
          </p:cNvPr>
          <p:cNvPicPr>
            <a:picLocks noChangeAspect="1"/>
          </p:cNvPicPr>
          <p:nvPr/>
        </p:nvPicPr>
        <p:blipFill rotWithShape="1">
          <a:blip r:embed="rId5"/>
          <a:srcRect l="11547" t="21650" r="59038" b="26057"/>
          <a:stretch/>
        </p:blipFill>
        <p:spPr>
          <a:xfrm>
            <a:off x="326408" y="2017666"/>
            <a:ext cx="2447092" cy="2374978"/>
          </a:xfrm>
          <a:prstGeom prst="ellipse">
            <a:avLst/>
          </a:prstGeom>
        </p:spPr>
      </p:pic>
      <p:sp>
        <p:nvSpPr>
          <p:cNvPr id="4" name="Working Draft Text" hidden="1"/>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Arial"/>
              </a:rPr>
              <a:t>WORKING DRAFT</a:t>
            </a:r>
          </a:p>
        </p:txBody>
      </p:sp>
      <p:sp>
        <p:nvSpPr>
          <p:cNvPr id="6" name="Working Draft" hidden="1"/>
          <p:cNvSpPr txBox="1">
            <a:spLocks noChangeArrowheads="1"/>
          </p:cNvSpPr>
          <p:nvPr/>
        </p:nvSpPr>
        <p:spPr bwMode="black">
          <a:xfrm>
            <a:off x="6114802" y="6540860"/>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Last Modified 2019/09/20 09:45 W. Central Africa Standard Time</a:t>
            </a:r>
            <a:endParaRPr lang="en-US" sz="800" dirty="0">
              <a:solidFill>
                <a:srgbClr val="FFFFFF"/>
              </a:solidFill>
              <a:latin typeface="Arial"/>
            </a:endParaRPr>
          </a:p>
        </p:txBody>
      </p:sp>
      <p:sp>
        <p:nvSpPr>
          <p:cNvPr id="7" name="Printed" hidden="1"/>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Printed 18/09/2019 17:22 W. Central Africa Standard Time</a:t>
            </a:r>
            <a:endParaRPr lang="en-US" sz="800" dirty="0">
              <a:solidFill>
                <a:srgbClr val="FFFFFF"/>
              </a:solidFill>
              <a:latin typeface="Arial"/>
            </a:endParaRPr>
          </a:p>
        </p:txBody>
      </p:sp>
      <p:sp>
        <p:nvSpPr>
          <p:cNvPr id="13314" name="Title"/>
          <p:cNvSpPr>
            <a:spLocks noGrp="1" noChangeArrowheads="1"/>
          </p:cNvSpPr>
          <p:nvPr>
            <p:ph type="ctrTitle"/>
          </p:nvPr>
        </p:nvSpPr>
        <p:spPr>
          <a:xfrm>
            <a:off x="3256628" y="3063844"/>
            <a:ext cx="5416462" cy="282625"/>
          </a:xfrm>
          <a:prstGeom prst="rect">
            <a:avLst/>
          </a:prstGeom>
        </p:spPr>
        <p:txBody>
          <a:bodyPr wrap="square" anchor="ctr" anchorCtr="0">
            <a:spAutoFit/>
          </a:bodyPr>
          <a:lstStyle>
            <a:lvl1pPr>
              <a:defRPr sz="1800" b="0" baseline="0">
                <a:solidFill>
                  <a:schemeClr val="bg1"/>
                </a:solidFill>
                <a:latin typeface="Georgia" panose="02040502050405020303" pitchFamily="18" charset="0"/>
                <a:ea typeface="+mj-ea"/>
                <a:cs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3256628" y="4398867"/>
            <a:ext cx="5416462" cy="282625"/>
          </a:xfrm>
          <a:prstGeom prst="rect">
            <a:avLst/>
          </a:prstGeom>
        </p:spPr>
        <p:txBody>
          <a:bodyPr wrap="square">
            <a:spAutoFit/>
          </a:bodyPr>
          <a:lstStyle>
            <a:lvl1pPr>
              <a:defRPr sz="1800" cap="all" baseline="0">
                <a:solidFill>
                  <a:schemeClr val="bg1"/>
                </a:solidFill>
                <a:latin typeface="Georgia" panose="02040502050405020303" pitchFamily="18" charset="0"/>
                <a:ea typeface="+mn-ea"/>
              </a:defRPr>
            </a:lvl1pPr>
          </a:lstStyle>
          <a:p>
            <a:pPr lvl="0" latinLnBrk="0"/>
            <a:r>
              <a:rPr lang="en-US" noProof="0"/>
              <a:t>Click to edit Master subtitle style</a:t>
            </a:r>
            <a:endParaRPr lang="en-US" noProof="0" dirty="0"/>
          </a:p>
        </p:txBody>
      </p:sp>
      <p:sp>
        <p:nvSpPr>
          <p:cNvPr id="5" name="doc id" hidden="1"/>
          <p:cNvSpPr txBox="1">
            <a:spLocks noChangeArrowheads="1"/>
          </p:cNvSpPr>
          <p:nvPr/>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grpSp>
        <p:nvGrpSpPr>
          <p:cNvPr id="2" name="Group 1">
            <a:extLst>
              <a:ext uri="{FF2B5EF4-FFF2-40B4-BE49-F238E27FC236}">
                <a16:creationId xmlns:a16="http://schemas.microsoft.com/office/drawing/2014/main" id="{9C9E3333-56EE-48C6-9803-739F750ADE1E}"/>
              </a:ext>
            </a:extLst>
          </p:cNvPr>
          <p:cNvGrpSpPr/>
          <p:nvPr/>
        </p:nvGrpSpPr>
        <p:grpSpPr>
          <a:xfrm>
            <a:off x="2314476" y="3654979"/>
            <a:ext cx="6358614" cy="3137104"/>
            <a:chOff x="2268266" y="3582218"/>
            <a:chExt cx="6231663" cy="3074652"/>
          </a:xfrm>
        </p:grpSpPr>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26" name="Disclaimer-English (United States)" hidden="1"/>
            <p:cNvSpPr>
              <a:spLocks noChangeArrowheads="1"/>
            </p:cNvSpPr>
            <p:nvPr/>
          </p:nvSpPr>
          <p:spPr bwMode="black">
            <a:xfrm>
              <a:off x="2268266" y="6294890"/>
              <a:ext cx="3544453" cy="36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00" dirty="0">
                  <a:solidFill>
                    <a:srgbClr val="FFFFFF"/>
                  </a:solidFill>
                </a:rPr>
                <a:t>CONFIDENTIAL AND PROPRIETARY</a:t>
              </a:r>
            </a:p>
            <a:p>
              <a:pPr defTabSz="821202" eaLnBrk="0" hangingPunct="0"/>
              <a:r>
                <a:rPr lang="en-US" sz="800" dirty="0">
                  <a:solidFill>
                    <a:srgbClr val="FFFFFF"/>
                  </a:solidFill>
                </a:rPr>
                <a:t>Any use of this material without specific permission of McKinsey &amp; Company is strictly prohibited</a:t>
              </a:r>
            </a:p>
          </p:txBody>
        </p:sp>
      </p:grpSp>
    </p:spTree>
    <p:extLst>
      <p:ext uri="{BB962C8B-B14F-4D97-AF65-F5344CB8AC3E}">
        <p14:creationId xmlns:p14="http://schemas.microsoft.com/office/powerpoint/2010/main" val="721649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956D4-5724-4CE1-9981-DC3A7364EE8A}"/>
              </a:ext>
            </a:extLst>
          </p:cNvPr>
          <p:cNvGraphicFramePr>
            <a:graphicFrameLocks noChangeAspect="1"/>
          </p:cNvGraphicFramePr>
          <p:nvPr>
            <p:custDataLst>
              <p:tags r:id="rId1"/>
            </p:custDataLst>
            <p:extLst>
              <p:ext uri="{D42A27DB-BD31-4B8C-83A1-F6EECF244321}">
                <p14:modId xmlns:p14="http://schemas.microsoft.com/office/powerpoint/2010/main" val="181380665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59" imgH="355" progId="TCLayout.ActiveDocument.1">
                  <p:embed/>
                </p:oleObj>
              </mc:Choice>
              <mc:Fallback>
                <p:oleObj name="think-cell Slide" r:id="rId3" imgW="359" imgH="355"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808080"/>
                </a:solidFill>
              </a:rPr>
              <a:pPr/>
              <a:t>‹#›</a:t>
            </a:fld>
            <a:endParaRPr lang="en-US" sz="800" dirty="0">
              <a:solidFill>
                <a:srgbClr val="808080"/>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1813781682"/>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extLst>
              <p:ext uri="{D42A27DB-BD31-4B8C-83A1-F6EECF244321}">
                <p14:modId xmlns:p14="http://schemas.microsoft.com/office/powerpoint/2010/main" val="3129215661"/>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86" imgH="386" progId="TCLayout.ActiveDocument.1">
                  <p:embed/>
                </p:oleObj>
              </mc:Choice>
              <mc:Fallback>
                <p:oleObj name="think-cell Slide" r:id="rId3" imgW="386" imgH="386"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486401513"/>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BC116F-7818-4B17-99C1-91F04B526830}"/>
              </a:ext>
            </a:extLst>
          </p:cNvPr>
          <p:cNvGraphicFramePr>
            <a:graphicFrameLocks noChangeAspect="1"/>
          </p:cNvGraphicFramePr>
          <p:nvPr>
            <p:custDataLst>
              <p:tags r:id="rId1"/>
            </p:custDataLst>
            <p:extLst>
              <p:ext uri="{D42A27DB-BD31-4B8C-83A1-F6EECF244321}">
                <p14:modId xmlns:p14="http://schemas.microsoft.com/office/powerpoint/2010/main" val="397212443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1" imgH="631" progId="TCLayout.ActiveDocument.1">
                  <p:embed/>
                </p:oleObj>
              </mc:Choice>
              <mc:Fallback>
                <p:oleObj name="think-cell Slide" r:id="rId3" imgW="631" imgH="631"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D2C5234-F88E-498B-B2BA-A6B43F4E36F5}"/>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391692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494882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669FD5B1-2016-456A-837C-4EA740F8C702}"/>
              </a:ext>
            </a:extLst>
          </p:cNvPr>
          <p:cNvSpPr/>
          <p:nvPr/>
        </p:nvSpPr>
        <p:spPr>
          <a:xfrm>
            <a:off x="0" y="4831"/>
            <a:ext cx="9330281" cy="6997298"/>
          </a:xfrm>
          <a:prstGeom prst="rect">
            <a:avLst/>
          </a:prstGeom>
          <a:solidFill>
            <a:srgbClr val="007635"/>
          </a:solidFill>
          <a:ln w="25400">
            <a:noFill/>
          </a:ln>
        </p:spPr>
        <p:txBody>
          <a:bodyPr vert="horz" wrap="square" lIns="64695" tIns="32348" rIns="64695" bIns="32348" rtlCol="0" anchor="ctr">
            <a:noAutofit/>
          </a:bodyPr>
          <a:lstStyle/>
          <a:p>
            <a:pPr algn="ctr"/>
            <a:endParaRPr lang="en-GB" sz="1400" dirty="0">
              <a:solidFill>
                <a:srgbClr val="000000"/>
              </a:solidFill>
            </a:endParaRPr>
          </a:p>
        </p:txBody>
      </p:sp>
      <p:pic>
        <p:nvPicPr>
          <p:cNvPr id="15" name="Picture 14">
            <a:extLst>
              <a:ext uri="{FF2B5EF4-FFF2-40B4-BE49-F238E27FC236}">
                <a16:creationId xmlns:a16="http://schemas.microsoft.com/office/drawing/2014/main" id="{12908F94-0860-43F2-B55E-558AEB225F0C}"/>
              </a:ext>
            </a:extLst>
          </p:cNvPr>
          <p:cNvPicPr>
            <a:picLocks noChangeAspect="1"/>
          </p:cNvPicPr>
          <p:nvPr/>
        </p:nvPicPr>
        <p:blipFill rotWithShape="1">
          <a:blip r:embed="rId5"/>
          <a:srcRect l="11547" t="21650" r="59038" b="26057"/>
          <a:stretch/>
        </p:blipFill>
        <p:spPr>
          <a:xfrm>
            <a:off x="326408" y="2017666"/>
            <a:ext cx="2447092" cy="2374978"/>
          </a:xfrm>
          <a:prstGeom prst="ellipse">
            <a:avLst/>
          </a:prstGeom>
        </p:spPr>
      </p:pic>
      <p:sp>
        <p:nvSpPr>
          <p:cNvPr id="4" name="Working Draft Text" hidden="1"/>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Arial"/>
              </a:rPr>
              <a:t>WORKING DRAFT</a:t>
            </a:r>
          </a:p>
        </p:txBody>
      </p:sp>
      <p:sp>
        <p:nvSpPr>
          <p:cNvPr id="6" name="Working Draft" hidden="1"/>
          <p:cNvSpPr txBox="1">
            <a:spLocks noChangeArrowheads="1"/>
          </p:cNvSpPr>
          <p:nvPr/>
        </p:nvSpPr>
        <p:spPr bwMode="black">
          <a:xfrm>
            <a:off x="6114802" y="6540860"/>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Last Modified 2019/09/20 09:45 W. Central Africa Standard Time</a:t>
            </a:r>
            <a:endParaRPr lang="en-US" sz="800" dirty="0">
              <a:solidFill>
                <a:srgbClr val="FFFFFF"/>
              </a:solidFill>
              <a:latin typeface="Arial"/>
            </a:endParaRPr>
          </a:p>
        </p:txBody>
      </p:sp>
      <p:sp>
        <p:nvSpPr>
          <p:cNvPr id="7" name="Printed" hidden="1"/>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Printed 18/09/2019 17:22 W. Central Africa Standard Time</a:t>
            </a:r>
            <a:endParaRPr lang="en-US" sz="800" dirty="0">
              <a:solidFill>
                <a:srgbClr val="FFFFFF"/>
              </a:solidFill>
              <a:latin typeface="Arial"/>
            </a:endParaRPr>
          </a:p>
        </p:txBody>
      </p:sp>
      <p:sp>
        <p:nvSpPr>
          <p:cNvPr id="13314" name="Title"/>
          <p:cNvSpPr>
            <a:spLocks noGrp="1" noChangeArrowheads="1"/>
          </p:cNvSpPr>
          <p:nvPr>
            <p:ph type="ctrTitle"/>
          </p:nvPr>
        </p:nvSpPr>
        <p:spPr>
          <a:xfrm>
            <a:off x="3256628" y="3063844"/>
            <a:ext cx="5416462" cy="282625"/>
          </a:xfrm>
          <a:prstGeom prst="rect">
            <a:avLst/>
          </a:prstGeom>
        </p:spPr>
        <p:txBody>
          <a:bodyPr wrap="square" anchor="ctr" anchorCtr="0">
            <a:spAutoFit/>
          </a:bodyPr>
          <a:lstStyle>
            <a:lvl1pPr>
              <a:defRPr sz="1800" b="0" baseline="0">
                <a:solidFill>
                  <a:schemeClr val="bg1"/>
                </a:solidFill>
                <a:latin typeface="Georgia" panose="02040502050405020303" pitchFamily="18" charset="0"/>
                <a:ea typeface="+mj-ea"/>
                <a:cs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3256628" y="4398867"/>
            <a:ext cx="5416462" cy="282625"/>
          </a:xfrm>
          <a:prstGeom prst="rect">
            <a:avLst/>
          </a:prstGeom>
        </p:spPr>
        <p:txBody>
          <a:bodyPr wrap="square">
            <a:spAutoFit/>
          </a:bodyPr>
          <a:lstStyle>
            <a:lvl1pPr>
              <a:defRPr sz="1800" cap="all" baseline="0">
                <a:solidFill>
                  <a:schemeClr val="bg1"/>
                </a:solidFill>
                <a:latin typeface="Georgia" panose="02040502050405020303" pitchFamily="18" charset="0"/>
                <a:ea typeface="+mn-ea"/>
              </a:defRPr>
            </a:lvl1pPr>
          </a:lstStyle>
          <a:p>
            <a:pPr lvl="0" latinLnBrk="0"/>
            <a:r>
              <a:rPr lang="en-US" noProof="0"/>
              <a:t>Click to edit Master subtitle style</a:t>
            </a:r>
            <a:endParaRPr lang="en-US" noProof="0" dirty="0"/>
          </a:p>
        </p:txBody>
      </p:sp>
      <p:sp>
        <p:nvSpPr>
          <p:cNvPr id="5" name="doc id" hidden="1"/>
          <p:cNvSpPr txBox="1">
            <a:spLocks noChangeArrowheads="1"/>
          </p:cNvSpPr>
          <p:nvPr/>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grpSp>
        <p:nvGrpSpPr>
          <p:cNvPr id="2" name="Group 1">
            <a:extLst>
              <a:ext uri="{FF2B5EF4-FFF2-40B4-BE49-F238E27FC236}">
                <a16:creationId xmlns:a16="http://schemas.microsoft.com/office/drawing/2014/main" id="{9C9E3333-56EE-48C6-9803-739F750ADE1E}"/>
              </a:ext>
            </a:extLst>
          </p:cNvPr>
          <p:cNvGrpSpPr/>
          <p:nvPr/>
        </p:nvGrpSpPr>
        <p:grpSpPr>
          <a:xfrm>
            <a:off x="2314476" y="3654979"/>
            <a:ext cx="6358614" cy="3137104"/>
            <a:chOff x="2268266" y="3582218"/>
            <a:chExt cx="6231663" cy="3074652"/>
          </a:xfrm>
        </p:grpSpPr>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26" name="Disclaimer-English (United States)" hidden="1"/>
            <p:cNvSpPr>
              <a:spLocks noChangeArrowheads="1"/>
            </p:cNvSpPr>
            <p:nvPr/>
          </p:nvSpPr>
          <p:spPr bwMode="black">
            <a:xfrm>
              <a:off x="2268266" y="6294890"/>
              <a:ext cx="3544453" cy="36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00" dirty="0">
                  <a:solidFill>
                    <a:srgbClr val="FFFFFF"/>
                  </a:solidFill>
                </a:rPr>
                <a:t>CONFIDENTIAL AND PROPRIETARY</a:t>
              </a:r>
            </a:p>
            <a:p>
              <a:pPr defTabSz="821202" eaLnBrk="0" hangingPunct="0"/>
              <a:r>
                <a:rPr lang="en-US" sz="800" dirty="0">
                  <a:solidFill>
                    <a:srgbClr val="FFFFFF"/>
                  </a:solidFill>
                </a:rPr>
                <a:t>Any use of this material without specific permission of McKinsey &amp; Company is strictly prohibited</a:t>
              </a:r>
            </a:p>
          </p:txBody>
        </p:sp>
      </p:grpSp>
    </p:spTree>
    <p:extLst>
      <p:ext uri="{BB962C8B-B14F-4D97-AF65-F5344CB8AC3E}">
        <p14:creationId xmlns:p14="http://schemas.microsoft.com/office/powerpoint/2010/main" val="3146545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956D4-5724-4CE1-9981-DC3A7364EE8A}"/>
              </a:ext>
            </a:extLst>
          </p:cNvPr>
          <p:cNvGraphicFramePr>
            <a:graphicFrameLocks noChangeAspect="1"/>
          </p:cNvGraphicFramePr>
          <p:nvPr>
            <p:custDataLst>
              <p:tags r:id="rId1"/>
            </p:custDataLst>
            <p:extLst>
              <p:ext uri="{D42A27DB-BD31-4B8C-83A1-F6EECF244321}">
                <p14:modId xmlns:p14="http://schemas.microsoft.com/office/powerpoint/2010/main" val="146472606"/>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59" imgH="355" progId="TCLayout.ActiveDocument.1">
                  <p:embed/>
                </p:oleObj>
              </mc:Choice>
              <mc:Fallback>
                <p:oleObj name="think-cell Slide" r:id="rId3" imgW="359" imgH="355"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808080"/>
                </a:solidFill>
              </a:rPr>
              <a:pPr/>
              <a:t>‹#›</a:t>
            </a:fld>
            <a:endParaRPr lang="en-US" sz="800" dirty="0">
              <a:solidFill>
                <a:srgbClr val="808080"/>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1956130968"/>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extLst>
              <p:ext uri="{D42A27DB-BD31-4B8C-83A1-F6EECF244321}">
                <p14:modId xmlns:p14="http://schemas.microsoft.com/office/powerpoint/2010/main" val="2077112243"/>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86" imgH="386" progId="TCLayout.ActiveDocument.1">
                  <p:embed/>
                </p:oleObj>
              </mc:Choice>
              <mc:Fallback>
                <p:oleObj name="think-cell Slide" r:id="rId3" imgW="386" imgH="386"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spTree>
    <p:extLst>
      <p:ext uri="{BB962C8B-B14F-4D97-AF65-F5344CB8AC3E}">
        <p14:creationId xmlns:p14="http://schemas.microsoft.com/office/powerpoint/2010/main" val="2097383472"/>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BC116F-7818-4B17-99C1-91F04B526830}"/>
              </a:ext>
            </a:extLst>
          </p:cNvPr>
          <p:cNvGraphicFramePr>
            <a:graphicFrameLocks noChangeAspect="1"/>
          </p:cNvGraphicFramePr>
          <p:nvPr>
            <p:custDataLst>
              <p:tags r:id="rId1"/>
            </p:custDataLst>
            <p:extLst>
              <p:ext uri="{D42A27DB-BD31-4B8C-83A1-F6EECF244321}">
                <p14:modId xmlns:p14="http://schemas.microsoft.com/office/powerpoint/2010/main" val="2490309669"/>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1" imgH="631" progId="TCLayout.ActiveDocument.1">
                  <p:embed/>
                </p:oleObj>
              </mc:Choice>
              <mc:Fallback>
                <p:oleObj name="think-cell Slide" r:id="rId3" imgW="631" imgH="631" progId="TCLayout.ActiveDocument.1">
                  <p:embed/>
                  <p:pic>
                    <p:nvPicPr>
                      <p:cNvPr id="0" name=""/>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D2C5234-F88E-498B-B2BA-A6B43F4E36F5}"/>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33581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33996FA-1A44-49A2-9BFF-F7FECB10A448}"/>
              </a:ext>
            </a:extLst>
          </p:cNvPr>
          <p:cNvGraphicFramePr>
            <a:graphicFrameLocks noChangeAspect="1"/>
          </p:cNvGraphicFramePr>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3" name="Object 2">
                        <a:extLst>
                          <a:ext uri="{FF2B5EF4-FFF2-40B4-BE49-F238E27FC236}">
                            <a16:creationId xmlns:a16="http://schemas.microsoft.com/office/drawing/2014/main" id="{233996FA-1A44-49A2-9BFF-F7FECB10A44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hidden="1">
            <a:extLst>
              <a:ext uri="{FF2B5EF4-FFF2-40B4-BE49-F238E27FC236}">
                <a16:creationId xmlns:a16="http://schemas.microsoft.com/office/drawing/2014/main" id="{F0A4847A-E81B-4AD1-96E7-436C0F9251B7}"/>
              </a:ext>
            </a:extLst>
          </p:cNvPr>
          <p:cNvSpPr/>
          <p:nvPr>
            <p:custDataLst>
              <p:tags r:id="rId1"/>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41" dirty="0">
              <a:solidFill>
                <a:srgbClr val="000000"/>
              </a:solidFill>
              <a:sym typeface="Arial" panose="020B0604020202020204" pitchFamily="34" charset="0"/>
            </a:endParaRPr>
          </a:p>
        </p:txBody>
      </p:sp>
      <p:sp>
        <p:nvSpPr>
          <p:cNvPr id="5" name="Working Draft" hidden="1">
            <a:extLst>
              <a:ext uri="{FF2B5EF4-FFF2-40B4-BE49-F238E27FC236}">
                <a16:creationId xmlns:a16="http://schemas.microsoft.com/office/drawing/2014/main" id="{4FE85F7B-C8C9-443F-9FB6-50F098A6A99C}"/>
              </a:ext>
            </a:extLst>
          </p:cNvPr>
          <p:cNvSpPr txBox="1">
            <a:spLocks noChangeArrowheads="1"/>
          </p:cNvSpPr>
          <p:nvPr/>
        </p:nvSpPr>
        <p:spPr bwMode="gray">
          <a:xfrm rot="5400000">
            <a:off x="7920168" y="1980016"/>
            <a:ext cx="2305118"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Last Modified 9/11/2018 1:59 PM W. Central Africa Standard Time</a:t>
            </a:r>
            <a:endParaRPr lang="en-US" sz="1632" dirty="0">
              <a:solidFill>
                <a:srgbClr val="808080"/>
              </a:solidFill>
              <a:latin typeface="Arial"/>
            </a:endParaRPr>
          </a:p>
        </p:txBody>
      </p:sp>
      <p:sp>
        <p:nvSpPr>
          <p:cNvPr id="6" name="Printed" hidden="1">
            <a:extLst>
              <a:ext uri="{FF2B5EF4-FFF2-40B4-BE49-F238E27FC236}">
                <a16:creationId xmlns:a16="http://schemas.microsoft.com/office/drawing/2014/main" id="{CD4A1B96-142C-431B-8B54-9BCFB1CC4070}"/>
              </a:ext>
            </a:extLst>
          </p:cNvPr>
          <p:cNvSpPr txBox="1">
            <a:spLocks noChangeArrowheads="1"/>
          </p:cNvSpPr>
          <p:nvPr/>
        </p:nvSpPr>
        <p:spPr bwMode="gray">
          <a:xfrm rot="5400000">
            <a:off x="8948494" y="4198257"/>
            <a:ext cx="248466"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7" name="1. On-page tracker" hidden="1">
            <a:extLst>
              <a:ext uri="{FF2B5EF4-FFF2-40B4-BE49-F238E27FC236}">
                <a16:creationId xmlns:a16="http://schemas.microsoft.com/office/drawing/2014/main" id="{B6767B7D-B8F9-4C72-9A64-9098CC9943F0}"/>
              </a:ext>
            </a:extLst>
          </p:cNvPr>
          <p:cNvSpPr>
            <a:spLocks noChangeArrowheads="1"/>
          </p:cNvSpPr>
          <p:nvPr/>
        </p:nvSpPr>
        <p:spPr bwMode="gray">
          <a:xfrm>
            <a:off x="121490" y="77750"/>
            <a:ext cx="501740" cy="125547"/>
          </a:xfrm>
          <a:prstGeom prst="rect">
            <a:avLst/>
          </a:prstGeom>
          <a:noFill/>
          <a:ln>
            <a:noFill/>
          </a:ln>
          <a:effectLst/>
        </p:spPr>
        <p:txBody>
          <a:bodyPr wrap="none" lIns="0" tIns="0" rIns="0" bIns="0">
            <a:spAutoFit/>
          </a:bodyPr>
          <a:lstStyle/>
          <a:p>
            <a:pPr>
              <a:defRPr/>
            </a:pPr>
            <a:r>
              <a:rPr lang="en-US" sz="816" cap="all" dirty="0">
                <a:solidFill>
                  <a:srgbClr val="808080"/>
                </a:solidFill>
              </a:rPr>
              <a:t>Tracker</a:t>
            </a:r>
          </a:p>
        </p:txBody>
      </p:sp>
      <p:sp>
        <p:nvSpPr>
          <p:cNvPr id="8" name="3. Unit of measure" hidden="1">
            <a:extLst>
              <a:ext uri="{FF2B5EF4-FFF2-40B4-BE49-F238E27FC236}">
                <a16:creationId xmlns:a16="http://schemas.microsoft.com/office/drawing/2014/main" id="{22D924E0-7348-4BC6-B524-4788AFBE3626}"/>
              </a:ext>
            </a:extLst>
          </p:cNvPr>
          <p:cNvSpPr txBox="1">
            <a:spLocks noChangeArrowheads="1"/>
          </p:cNvSpPr>
          <p:nvPr/>
        </p:nvSpPr>
        <p:spPr bwMode="gray">
          <a:xfrm>
            <a:off x="121491" y="566914"/>
            <a:ext cx="8794114" cy="256260"/>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dirty="0">
                <a:solidFill>
                  <a:srgbClr val="808080"/>
                </a:solidFill>
                <a:latin typeface="Arial"/>
              </a:rPr>
              <a:t>Unit of measure</a:t>
            </a:r>
          </a:p>
        </p:txBody>
      </p:sp>
      <p:sp>
        <p:nvSpPr>
          <p:cNvPr id="9" name="4. Footnote" hidden="1">
            <a:extLst>
              <a:ext uri="{FF2B5EF4-FFF2-40B4-BE49-F238E27FC236}">
                <a16:creationId xmlns:a16="http://schemas.microsoft.com/office/drawing/2014/main" id="{786AA2CA-5782-47DE-B1EF-F6152453990A}"/>
              </a:ext>
            </a:extLst>
          </p:cNvPr>
          <p:cNvSpPr txBox="1">
            <a:spLocks noChangeArrowheads="1"/>
          </p:cNvSpPr>
          <p:nvPr/>
        </p:nvSpPr>
        <p:spPr bwMode="gray">
          <a:xfrm>
            <a:off x="121491" y="6431873"/>
            <a:ext cx="8794114" cy="128097"/>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dirty="0">
                <a:solidFill>
                  <a:srgbClr val="808080"/>
                </a:solidFill>
                <a:latin typeface="Arial"/>
              </a:rPr>
              <a:t>1 Footnote</a:t>
            </a:r>
          </a:p>
        </p:txBody>
      </p:sp>
      <p:sp>
        <p:nvSpPr>
          <p:cNvPr id="10" name="5. Source" hidden="1">
            <a:extLst>
              <a:ext uri="{FF2B5EF4-FFF2-40B4-BE49-F238E27FC236}">
                <a16:creationId xmlns:a16="http://schemas.microsoft.com/office/drawing/2014/main" id="{0B8248F6-A690-4310-A79C-99ED302386AA}"/>
              </a:ext>
            </a:extLst>
          </p:cNvPr>
          <p:cNvSpPr>
            <a:spLocks noChangeArrowheads="1"/>
          </p:cNvSpPr>
          <p:nvPr/>
        </p:nvSpPr>
        <p:spPr bwMode="gray">
          <a:xfrm>
            <a:off x="121489" y="6637582"/>
            <a:ext cx="7345976" cy="128097"/>
          </a:xfrm>
          <a:prstGeom prst="rect">
            <a:avLst/>
          </a:prstGeom>
          <a:noFill/>
          <a:ln>
            <a:noFill/>
          </a:ln>
          <a:effectLst/>
        </p:spPr>
        <p:txBody>
          <a:bodyPr lIns="0" tIns="0" rIns="0" bIns="0" anchor="b">
            <a:spAutoFit/>
          </a:bodyPr>
          <a:lstStyle/>
          <a:p>
            <a:pPr marL="621975" indent="-621975" defTabSz="913526">
              <a:tabLst>
                <a:tab pos="643032" algn="l"/>
              </a:tabLst>
              <a:defRPr/>
            </a:pPr>
            <a:r>
              <a:rPr lang="en-US" sz="816" dirty="0">
                <a:solidFill>
                  <a:srgbClr val="808080"/>
                </a:solidFill>
              </a:rPr>
              <a:t>SOURCE: Source</a:t>
            </a:r>
          </a:p>
        </p:txBody>
      </p:sp>
      <p:grpSp>
        <p:nvGrpSpPr>
          <p:cNvPr id="11" name="ACET" hidden="1">
            <a:extLst>
              <a:ext uri="{FF2B5EF4-FFF2-40B4-BE49-F238E27FC236}">
                <a16:creationId xmlns:a16="http://schemas.microsoft.com/office/drawing/2014/main" id="{D5E014E9-B462-447A-BB4F-43302116D6CA}"/>
              </a:ext>
            </a:extLst>
          </p:cNvPr>
          <p:cNvGrpSpPr>
            <a:grpSpLocks/>
          </p:cNvGrpSpPr>
          <p:nvPr/>
        </p:nvGrpSpPr>
        <p:grpSpPr bwMode="auto">
          <a:xfrm>
            <a:off x="1482156" y="1269880"/>
            <a:ext cx="4350892" cy="531276"/>
            <a:chOff x="915" y="702"/>
            <a:chExt cx="2686" cy="328"/>
          </a:xfrm>
        </p:grpSpPr>
        <p:cxnSp>
          <p:nvCxnSpPr>
            <p:cNvPr id="12" name="AutoShape 249">
              <a:extLst>
                <a:ext uri="{FF2B5EF4-FFF2-40B4-BE49-F238E27FC236}">
                  <a16:creationId xmlns:a16="http://schemas.microsoft.com/office/drawing/2014/main" id="{6C79C664-47D2-43CA-A69C-212C9823E68C}"/>
                </a:ext>
              </a:extLst>
            </p:cNvPr>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p:spPr>
        </p:cxnSp>
        <p:sp>
          <p:nvSpPr>
            <p:cNvPr id="13" name="AutoShape 250">
              <a:extLst>
                <a:ext uri="{FF2B5EF4-FFF2-40B4-BE49-F238E27FC236}">
                  <a16:creationId xmlns:a16="http://schemas.microsoft.com/office/drawing/2014/main" id="{26C98CB7-4ECD-4841-8B12-08FCC45A943A}"/>
                </a:ext>
              </a:extLst>
            </p:cNvPr>
            <p:cNvSpPr>
              <a:spLocks noChangeArrowheads="1"/>
            </p:cNvSpPr>
            <p:nvPr/>
          </p:nvSpPr>
          <p:spPr bwMode="gray">
            <a:xfrm>
              <a:off x="915" y="702"/>
              <a:ext cx="2686" cy="328"/>
            </a:xfrm>
            <a:prstGeom prst="leftRightArrow">
              <a:avLst>
                <a:gd name="adj1" fmla="val 100000"/>
                <a:gd name="adj2" fmla="val 0"/>
              </a:avLst>
            </a:prstGeom>
            <a:noFill/>
            <a:ln>
              <a:noFill/>
            </a:ln>
            <a:effectLst/>
          </p:spPr>
          <p:txBody>
            <a:bodyPr lIns="0" tIns="0" rIns="0" bIns="18288" anchor="b">
              <a:spAutoFit/>
            </a:bodyPr>
            <a:lstStyle/>
            <a:p>
              <a:pPr>
                <a:defRPr/>
              </a:pPr>
              <a:r>
                <a:rPr lang="en-US" sz="1632" b="1" dirty="0">
                  <a:solidFill>
                    <a:srgbClr val="000000"/>
                  </a:solidFill>
                </a:rPr>
                <a:t>Title</a:t>
              </a:r>
            </a:p>
            <a:p>
              <a:pPr>
                <a:defRPr/>
              </a:pPr>
              <a:r>
                <a:rPr lang="en-US" sz="1632" dirty="0">
                  <a:solidFill>
                    <a:srgbClr val="808080"/>
                  </a:solidFill>
                </a:rPr>
                <a:t>Unit of measure</a:t>
              </a:r>
            </a:p>
          </p:txBody>
        </p:sp>
      </p:grpSp>
      <p:grpSp>
        <p:nvGrpSpPr>
          <p:cNvPr id="14" name="Sticker" hidden="1">
            <a:extLst>
              <a:ext uri="{FF2B5EF4-FFF2-40B4-BE49-F238E27FC236}">
                <a16:creationId xmlns:a16="http://schemas.microsoft.com/office/drawing/2014/main" id="{C819B389-C6C2-48E2-B0DD-A7497A9C081E}"/>
              </a:ext>
            </a:extLst>
          </p:cNvPr>
          <p:cNvGrpSpPr>
            <a:grpSpLocks/>
          </p:cNvGrpSpPr>
          <p:nvPr/>
        </p:nvGrpSpPr>
        <p:grpSpPr bwMode="auto">
          <a:xfrm>
            <a:off x="8432672" y="291558"/>
            <a:ext cx="482953" cy="153877"/>
            <a:chOff x="8267206" y="285750"/>
            <a:chExt cx="473569" cy="150811"/>
          </a:xfrm>
        </p:grpSpPr>
        <p:sp>
          <p:nvSpPr>
            <p:cNvPr id="15" name="StickerRectangle">
              <a:extLst>
                <a:ext uri="{FF2B5EF4-FFF2-40B4-BE49-F238E27FC236}">
                  <a16:creationId xmlns:a16="http://schemas.microsoft.com/office/drawing/2014/main" id="{55B39649-5FBC-400F-B5EE-A0C7B60C8D8B}"/>
                </a:ext>
              </a:extLst>
            </p:cNvPr>
            <p:cNvSpPr>
              <a:spLocks noChangeArrowheads="1"/>
            </p:cNvSpPr>
            <p:nvPr/>
          </p:nvSpPr>
          <p:spPr bwMode="gray">
            <a:xfrm>
              <a:off x="8267206" y="285750"/>
              <a:ext cx="473569" cy="150194"/>
            </a:xfrm>
            <a:prstGeom prst="leftRightArrow">
              <a:avLst>
                <a:gd name="adj1" fmla="val 100000"/>
                <a:gd name="adj2" fmla="val 0"/>
              </a:avLst>
            </a:prstGeom>
            <a:noFill/>
            <a:ln>
              <a:noFill/>
            </a:ln>
            <a:effectLst/>
          </p:spPr>
          <p:txBody>
            <a:bodyPr wrap="none" lIns="27432" tIns="0" rIns="0" bIns="27432">
              <a:spAutoFit/>
            </a:bodyPr>
            <a:lstStyle/>
            <a:p>
              <a:pPr algn="r" defTabSz="913526">
                <a:buClr>
                  <a:srgbClr val="002960"/>
                </a:buClr>
                <a:defRPr/>
              </a:pPr>
              <a:r>
                <a:rPr lang="en-US" sz="816" dirty="0">
                  <a:solidFill>
                    <a:srgbClr val="808080"/>
                  </a:solidFill>
                </a:rPr>
                <a:t>STICKER</a:t>
              </a:r>
            </a:p>
          </p:txBody>
        </p:sp>
        <p:cxnSp>
          <p:nvCxnSpPr>
            <p:cNvPr id="16" name="AutoShape 31">
              <a:extLst>
                <a:ext uri="{FF2B5EF4-FFF2-40B4-BE49-F238E27FC236}">
                  <a16:creationId xmlns:a16="http://schemas.microsoft.com/office/drawing/2014/main" id="{84417F76-F075-4618-B397-4D61746F1269}"/>
                </a:ext>
              </a:extLst>
            </p:cNvPr>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p:spPr>
        </p:cxnSp>
        <p:cxnSp>
          <p:nvCxnSpPr>
            <p:cNvPr id="17" name="AutoShape 32">
              <a:extLst>
                <a:ext uri="{FF2B5EF4-FFF2-40B4-BE49-F238E27FC236}">
                  <a16:creationId xmlns:a16="http://schemas.microsoft.com/office/drawing/2014/main" id="{C46852D5-8BE8-41DA-90E4-37B4FCA53A1C}"/>
                </a:ext>
              </a:extLst>
            </p:cNvPr>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p:spPr>
        </p:cxnSp>
      </p:grpSp>
      <p:sp>
        <p:nvSpPr>
          <p:cNvPr id="18" name="SlideBottomBar" hidden="1">
            <a:extLst>
              <a:ext uri="{FF2B5EF4-FFF2-40B4-BE49-F238E27FC236}">
                <a16:creationId xmlns:a16="http://schemas.microsoft.com/office/drawing/2014/main" id="{BEC48729-EB85-4974-BD79-735B15AFECA6}"/>
              </a:ext>
            </a:extLst>
          </p:cNvPr>
          <p:cNvSpPr/>
          <p:nvPr/>
        </p:nvSpPr>
        <p:spPr>
          <a:xfrm>
            <a:off x="8682346" y="6456306"/>
            <a:ext cx="46976"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2" dirty="0">
              <a:solidFill>
                <a:srgbClr val="000000"/>
              </a:solidFill>
            </a:endParaRPr>
          </a:p>
        </p:txBody>
      </p:sp>
      <p:sp>
        <p:nvSpPr>
          <p:cNvPr id="19" name="doc id" hidden="1">
            <a:extLst>
              <a:ext uri="{FF2B5EF4-FFF2-40B4-BE49-F238E27FC236}">
                <a16:creationId xmlns:a16="http://schemas.microsoft.com/office/drawing/2014/main" id="{169B4615-91E9-41DF-9F0B-CE5D7392C90E}"/>
              </a:ext>
            </a:extLst>
          </p:cNvPr>
          <p:cNvSpPr>
            <a:spLocks noChangeArrowheads="1"/>
          </p:cNvSpPr>
          <p:nvPr/>
        </p:nvSpPr>
        <p:spPr bwMode="auto">
          <a:xfrm>
            <a:off x="8246610" y="51833"/>
            <a:ext cx="670614" cy="124721"/>
          </a:xfrm>
          <a:prstGeom prst="rect">
            <a:avLst/>
          </a:prstGeom>
          <a:noFill/>
          <a:ln>
            <a:noFill/>
          </a:ln>
          <a:effectLst/>
        </p:spPr>
        <p:txBody>
          <a:bodyPr wrap="none" lIns="0" tIns="0" rIns="0" bIns="0"/>
          <a:lstStyle/>
          <a:p>
            <a:pPr algn="r" defTabSz="913526">
              <a:defRPr/>
            </a:pPr>
            <a:endParaRPr lang="en-US" sz="816" dirty="0">
              <a:solidFill>
                <a:srgbClr val="808080"/>
              </a:solidFill>
            </a:endParaRPr>
          </a:p>
        </p:txBody>
      </p:sp>
      <p:grpSp>
        <p:nvGrpSpPr>
          <p:cNvPr id="20" name="LegendLines" hidden="1">
            <a:extLst>
              <a:ext uri="{FF2B5EF4-FFF2-40B4-BE49-F238E27FC236}">
                <a16:creationId xmlns:a16="http://schemas.microsoft.com/office/drawing/2014/main" id="{ECC33A8D-B7AA-4199-9F36-B94FA39AFBD1}"/>
              </a:ext>
            </a:extLst>
          </p:cNvPr>
          <p:cNvGrpSpPr>
            <a:grpSpLocks/>
          </p:cNvGrpSpPr>
          <p:nvPr/>
        </p:nvGrpSpPr>
        <p:grpSpPr bwMode="auto">
          <a:xfrm>
            <a:off x="7697482" y="278597"/>
            <a:ext cx="1188977" cy="775314"/>
            <a:chOff x="7607284" y="279400"/>
            <a:chExt cx="1164652" cy="761010"/>
          </a:xfrm>
        </p:grpSpPr>
        <p:sp>
          <p:nvSpPr>
            <p:cNvPr id="21" name="LineLegend1">
              <a:extLst>
                <a:ext uri="{FF2B5EF4-FFF2-40B4-BE49-F238E27FC236}">
                  <a16:creationId xmlns:a16="http://schemas.microsoft.com/office/drawing/2014/main" id="{12894887-3C93-41E5-B8E6-C7B7831CC411}"/>
                </a:ext>
              </a:extLst>
            </p:cNvPr>
            <p:cNvSpPr>
              <a:spLocks noChangeShapeType="1"/>
            </p:cNvSpPr>
            <p:nvPr/>
          </p:nvSpPr>
          <p:spPr bwMode="gray">
            <a:xfrm>
              <a:off x="7607284" y="387511"/>
              <a:ext cx="456970" cy="0"/>
            </a:xfrm>
            <a:prstGeom prst="line">
              <a:avLst/>
            </a:prstGeom>
            <a:noFill/>
            <a:ln w="28575">
              <a:solidFill>
                <a:schemeClr val="accent3"/>
              </a:solidFill>
              <a:round/>
              <a:headEnd/>
              <a:tailEnd/>
            </a:ln>
            <a:effectLst/>
          </p:spPr>
          <p:txBody>
            <a:bodyPr/>
            <a:lstStyle/>
            <a:p>
              <a:pPr>
                <a:defRPr/>
              </a:pPr>
              <a:endParaRPr lang="en-US" sz="1632" dirty="0">
                <a:solidFill>
                  <a:srgbClr val="000000"/>
                </a:solidFill>
              </a:endParaRPr>
            </a:p>
          </p:txBody>
        </p:sp>
        <p:sp>
          <p:nvSpPr>
            <p:cNvPr id="22" name="LineLegend2">
              <a:extLst>
                <a:ext uri="{FF2B5EF4-FFF2-40B4-BE49-F238E27FC236}">
                  <a16:creationId xmlns:a16="http://schemas.microsoft.com/office/drawing/2014/main" id="{8BDB6B58-E8A0-4ED7-A651-E8B532B413F6}"/>
                </a:ext>
              </a:extLst>
            </p:cNvPr>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p:spPr>
          <p:txBody>
            <a:bodyPr/>
            <a:lstStyle/>
            <a:p>
              <a:pPr>
                <a:defRPr/>
              </a:pPr>
              <a:endParaRPr lang="en-US" sz="1632" dirty="0">
                <a:solidFill>
                  <a:srgbClr val="000000"/>
                </a:solidFill>
              </a:endParaRPr>
            </a:p>
          </p:txBody>
        </p:sp>
        <p:sp>
          <p:nvSpPr>
            <p:cNvPr id="23" name="LineLegend3">
              <a:extLst>
                <a:ext uri="{FF2B5EF4-FFF2-40B4-BE49-F238E27FC236}">
                  <a16:creationId xmlns:a16="http://schemas.microsoft.com/office/drawing/2014/main" id="{F8637E06-D470-46EA-BDC7-E93AA775D725}"/>
                </a:ext>
              </a:extLst>
            </p:cNvPr>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p:spPr>
          <p:txBody>
            <a:bodyPr/>
            <a:lstStyle/>
            <a:p>
              <a:pPr>
                <a:defRPr/>
              </a:pPr>
              <a:endParaRPr lang="en-US" sz="1632" dirty="0">
                <a:solidFill>
                  <a:srgbClr val="000000"/>
                </a:solidFill>
              </a:endParaRPr>
            </a:p>
          </p:txBody>
        </p:sp>
        <p:sp>
          <p:nvSpPr>
            <p:cNvPr id="24" name="Legend1">
              <a:extLst>
                <a:ext uri="{FF2B5EF4-FFF2-40B4-BE49-F238E27FC236}">
                  <a16:creationId xmlns:a16="http://schemas.microsoft.com/office/drawing/2014/main" id="{DB5A847D-4E71-4F63-B904-C61AA19FA534}"/>
                </a:ext>
              </a:extLst>
            </p:cNvPr>
            <p:cNvSpPr>
              <a:spLocks noChangeArrowheads="1"/>
            </p:cNvSpPr>
            <p:nvPr>
              <p:custDataLst>
                <p:tags r:id="rId26"/>
              </p:custDataLst>
            </p:nvPr>
          </p:nvSpPr>
          <p:spPr bwMode="gray">
            <a:xfrm>
              <a:off x="8168976" y="279400"/>
              <a:ext cx="602959"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25" name="Legend2">
              <a:extLst>
                <a:ext uri="{FF2B5EF4-FFF2-40B4-BE49-F238E27FC236}">
                  <a16:creationId xmlns:a16="http://schemas.microsoft.com/office/drawing/2014/main" id="{ACB11C5D-EEFC-4D48-B57F-761824CCB7B8}"/>
                </a:ext>
              </a:extLst>
            </p:cNvPr>
            <p:cNvSpPr>
              <a:spLocks noChangeArrowheads="1"/>
            </p:cNvSpPr>
            <p:nvPr>
              <p:custDataLst>
                <p:tags r:id="rId27"/>
              </p:custDataLst>
            </p:nvPr>
          </p:nvSpPr>
          <p:spPr bwMode="gray">
            <a:xfrm>
              <a:off x="8168976" y="546497"/>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26" name="Legend3">
              <a:extLst>
                <a:ext uri="{FF2B5EF4-FFF2-40B4-BE49-F238E27FC236}">
                  <a16:creationId xmlns:a16="http://schemas.microsoft.com/office/drawing/2014/main" id="{FC9556D8-6CBD-4D3D-8F5C-823374A43D49}"/>
                </a:ext>
              </a:extLst>
            </p:cNvPr>
            <p:cNvSpPr>
              <a:spLocks noChangeArrowheads="1"/>
            </p:cNvSpPr>
            <p:nvPr>
              <p:custDataLst>
                <p:tags r:id="rId28"/>
              </p:custDataLst>
            </p:nvPr>
          </p:nvSpPr>
          <p:spPr bwMode="gray">
            <a:xfrm>
              <a:off x="8168976" y="824724"/>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27" name="LegendBoxes" hidden="1">
            <a:extLst>
              <a:ext uri="{FF2B5EF4-FFF2-40B4-BE49-F238E27FC236}">
                <a16:creationId xmlns:a16="http://schemas.microsoft.com/office/drawing/2014/main" id="{D75CB009-7D84-4498-B707-3B27CB49F143}"/>
              </a:ext>
            </a:extLst>
          </p:cNvPr>
          <p:cNvGrpSpPr>
            <a:grpSpLocks/>
          </p:cNvGrpSpPr>
          <p:nvPr/>
        </p:nvGrpSpPr>
        <p:grpSpPr bwMode="auto">
          <a:xfrm>
            <a:off x="8011735" y="278599"/>
            <a:ext cx="874728" cy="1047430"/>
            <a:chOff x="5894005" y="919828"/>
            <a:chExt cx="856677" cy="1027710"/>
          </a:xfrm>
        </p:grpSpPr>
        <p:sp>
          <p:nvSpPr>
            <p:cNvPr id="28" name="RectangleLegend1">
              <a:extLst>
                <a:ext uri="{FF2B5EF4-FFF2-40B4-BE49-F238E27FC236}">
                  <a16:creationId xmlns:a16="http://schemas.microsoft.com/office/drawing/2014/main" id="{205C4249-CBEA-440F-B7E7-C430F2BD4A8E}"/>
                </a:ext>
              </a:extLst>
            </p:cNvPr>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29" name="RectangleLegend2">
              <a:extLst>
                <a:ext uri="{FF2B5EF4-FFF2-40B4-BE49-F238E27FC236}">
                  <a16:creationId xmlns:a16="http://schemas.microsoft.com/office/drawing/2014/main" id="{ADADE423-6847-4BF7-AAA4-7A8D2A51615C}"/>
                </a:ext>
              </a:extLst>
            </p:cNvPr>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0" name="RectangleLegend3">
              <a:extLst>
                <a:ext uri="{FF2B5EF4-FFF2-40B4-BE49-F238E27FC236}">
                  <a16:creationId xmlns:a16="http://schemas.microsoft.com/office/drawing/2014/main" id="{96133455-1D51-4688-9FF9-B2BBDC7CC321}"/>
                </a:ext>
              </a:extLst>
            </p:cNvPr>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1" name="RectangleLegend4">
              <a:extLst>
                <a:ext uri="{FF2B5EF4-FFF2-40B4-BE49-F238E27FC236}">
                  <a16:creationId xmlns:a16="http://schemas.microsoft.com/office/drawing/2014/main" id="{A39F87FB-ED45-4612-ACCB-9A1098149524}"/>
                </a:ext>
              </a:extLst>
            </p:cNvPr>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32" name="Legend1">
              <a:extLst>
                <a:ext uri="{FF2B5EF4-FFF2-40B4-BE49-F238E27FC236}">
                  <a16:creationId xmlns:a16="http://schemas.microsoft.com/office/drawing/2014/main" id="{BCC6DBB1-C58A-4E65-93EB-0E65B3267AB2}"/>
                </a:ext>
              </a:extLst>
            </p:cNvPr>
            <p:cNvSpPr>
              <a:spLocks noChangeArrowheads="1"/>
            </p:cNvSpPr>
            <p:nvPr>
              <p:custDataLst>
                <p:tags r:id="rId22"/>
              </p:custDataLst>
            </p:nvPr>
          </p:nvSpPr>
          <p:spPr bwMode="gray">
            <a:xfrm>
              <a:off x="6147831" y="919828"/>
              <a:ext cx="602851"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3" name="Legend2">
              <a:extLst>
                <a:ext uri="{FF2B5EF4-FFF2-40B4-BE49-F238E27FC236}">
                  <a16:creationId xmlns:a16="http://schemas.microsoft.com/office/drawing/2014/main" id="{3D132FA6-79D9-4D76-A008-777BB9AD4F9E}"/>
                </a:ext>
              </a:extLst>
            </p:cNvPr>
            <p:cNvSpPr>
              <a:spLocks noChangeArrowheads="1"/>
            </p:cNvSpPr>
            <p:nvPr>
              <p:custDataLst>
                <p:tags r:id="rId23"/>
              </p:custDataLst>
            </p:nvPr>
          </p:nvSpPr>
          <p:spPr bwMode="gray">
            <a:xfrm>
              <a:off x="6147831" y="1190000"/>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4" name="Legend3">
              <a:extLst>
                <a:ext uri="{FF2B5EF4-FFF2-40B4-BE49-F238E27FC236}">
                  <a16:creationId xmlns:a16="http://schemas.microsoft.com/office/drawing/2014/main" id="{0C513508-E266-4731-9FDA-3F8C42ED2435}"/>
                </a:ext>
              </a:extLst>
            </p:cNvPr>
            <p:cNvSpPr>
              <a:spLocks noChangeArrowheads="1"/>
            </p:cNvSpPr>
            <p:nvPr>
              <p:custDataLst>
                <p:tags r:id="rId24"/>
              </p:custDataLst>
            </p:nvPr>
          </p:nvSpPr>
          <p:spPr bwMode="gray">
            <a:xfrm>
              <a:off x="6147831" y="1461763"/>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35" name="Legend4">
              <a:extLst>
                <a:ext uri="{FF2B5EF4-FFF2-40B4-BE49-F238E27FC236}">
                  <a16:creationId xmlns:a16="http://schemas.microsoft.com/office/drawing/2014/main" id="{A6784AAA-0248-4508-AFD6-1EDEFB2A777A}"/>
                </a:ext>
              </a:extLst>
            </p:cNvPr>
            <p:cNvSpPr>
              <a:spLocks noChangeArrowheads="1"/>
            </p:cNvSpPr>
            <p:nvPr>
              <p:custDataLst>
                <p:tags r:id="rId25"/>
              </p:custDataLst>
            </p:nvPr>
          </p:nvSpPr>
          <p:spPr bwMode="gray">
            <a:xfrm>
              <a:off x="6147831" y="1731935"/>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36" name="LegendMoons" hidden="1">
            <a:extLst>
              <a:ext uri="{FF2B5EF4-FFF2-40B4-BE49-F238E27FC236}">
                <a16:creationId xmlns:a16="http://schemas.microsoft.com/office/drawing/2014/main" id="{4816A00E-6EC9-4424-9B61-67BB3B9F4858}"/>
              </a:ext>
            </a:extLst>
          </p:cNvPr>
          <p:cNvGrpSpPr>
            <a:grpSpLocks/>
          </p:cNvGrpSpPr>
          <p:nvPr/>
        </p:nvGrpSpPr>
        <p:grpSpPr bwMode="auto">
          <a:xfrm>
            <a:off x="7943695" y="276978"/>
            <a:ext cx="942760" cy="1343842"/>
            <a:chOff x="5894005" y="2695124"/>
            <a:chExt cx="923351" cy="1316468"/>
          </a:xfrm>
        </p:grpSpPr>
        <p:grpSp>
          <p:nvGrpSpPr>
            <p:cNvPr id="37" name="MoonLegend1">
              <a:extLst>
                <a:ext uri="{FF2B5EF4-FFF2-40B4-BE49-F238E27FC236}">
                  <a16:creationId xmlns:a16="http://schemas.microsoft.com/office/drawing/2014/main" id="{A058CA9C-C28C-4A06-BB0A-3362F5D42494}"/>
                </a:ext>
              </a:extLst>
            </p:cNvPr>
            <p:cNvGrpSpPr>
              <a:grpSpLocks noChangeAspect="1"/>
            </p:cNvGrpSpPr>
            <p:nvPr>
              <p:custDataLst>
                <p:tags r:id="rId2"/>
              </p:custDataLst>
            </p:nvPr>
          </p:nvGrpSpPr>
          <p:grpSpPr bwMode="auto">
            <a:xfrm>
              <a:off x="5894005" y="2695124"/>
              <a:ext cx="209550" cy="219738"/>
              <a:chOff x="4533" y="183"/>
              <a:chExt cx="144" cy="151"/>
            </a:xfrm>
          </p:grpSpPr>
          <p:sp>
            <p:nvSpPr>
              <p:cNvPr id="55" name="Oval 54">
                <a:extLst>
                  <a:ext uri="{FF2B5EF4-FFF2-40B4-BE49-F238E27FC236}">
                    <a16:creationId xmlns:a16="http://schemas.microsoft.com/office/drawing/2014/main" id="{35B32337-037B-4675-BB11-65F4930558DF}"/>
                  </a:ext>
                </a:extLst>
              </p:cNvPr>
              <p:cNvSpPr>
                <a:spLocks noChangeAspect="1" noChangeArrowheads="1"/>
              </p:cNvSpPr>
              <p:nvPr>
                <p:custDataLst>
                  <p:tags r:id="rId20"/>
                </p:custDataLst>
              </p:nvPr>
            </p:nvSpPr>
            <p:spPr bwMode="gray">
              <a:xfrm>
                <a:off x="4533" y="190"/>
                <a:ext cx="144" cy="144"/>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6" name="Arc 55" hidden="1">
                <a:extLst>
                  <a:ext uri="{FF2B5EF4-FFF2-40B4-BE49-F238E27FC236}">
                    <a16:creationId xmlns:a16="http://schemas.microsoft.com/office/drawing/2014/main" id="{A068C5EB-1A9B-45C7-8994-8CD745B83E2F}"/>
                  </a:ext>
                </a:extLst>
              </p:cNvPr>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38" name="MoonLegend2">
              <a:extLst>
                <a:ext uri="{FF2B5EF4-FFF2-40B4-BE49-F238E27FC236}">
                  <a16:creationId xmlns:a16="http://schemas.microsoft.com/office/drawing/2014/main" id="{AE7765AD-2AF5-40F5-A51A-435BEDD35B57}"/>
                </a:ext>
              </a:extLst>
            </p:cNvPr>
            <p:cNvGrpSpPr>
              <a:grpSpLocks noChangeAspect="1"/>
            </p:cNvGrpSpPr>
            <p:nvPr>
              <p:custDataLst>
                <p:tags r:id="rId3"/>
              </p:custDataLst>
            </p:nvPr>
          </p:nvGrpSpPr>
          <p:grpSpPr bwMode="auto">
            <a:xfrm>
              <a:off x="5894005" y="2977103"/>
              <a:ext cx="209550" cy="209551"/>
              <a:chOff x="1694" y="2051"/>
              <a:chExt cx="160" cy="160"/>
            </a:xfrm>
          </p:grpSpPr>
          <p:sp>
            <p:nvSpPr>
              <p:cNvPr id="53" name="Oval 41">
                <a:extLst>
                  <a:ext uri="{FF2B5EF4-FFF2-40B4-BE49-F238E27FC236}">
                    <a16:creationId xmlns:a16="http://schemas.microsoft.com/office/drawing/2014/main" id="{B2BCE1D3-B50A-4C69-9D98-8891EF8622F2}"/>
                  </a:ext>
                </a:extLst>
              </p:cNvPr>
              <p:cNvSpPr>
                <a:spLocks noChangeAspect="1" noChangeArrowheads="1"/>
              </p:cNvSpPr>
              <p:nvPr>
                <p:custDataLst>
                  <p:tags r:id="rId18"/>
                </p:custDataLst>
              </p:nvPr>
            </p:nvSpPr>
            <p:spPr bwMode="gray">
              <a:xfrm>
                <a:off x="1694" y="2051"/>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4" name="Arc 42">
                <a:extLst>
                  <a:ext uri="{FF2B5EF4-FFF2-40B4-BE49-F238E27FC236}">
                    <a16:creationId xmlns:a16="http://schemas.microsoft.com/office/drawing/2014/main" id="{9DB09111-71CF-4A56-8EFA-40F32474808F}"/>
                  </a:ext>
                </a:extLst>
              </p:cNvPr>
              <p:cNvSpPr>
                <a:spLocks noChangeAspect="1"/>
              </p:cNvSpPr>
              <p:nvPr>
                <p:custDataLst>
                  <p:tags r:id="rId19"/>
                </p:custDataLst>
              </p:nvPr>
            </p:nvSpPr>
            <p:spPr bwMode="gray">
              <a:xfrm>
                <a:off x="1694" y="2051"/>
                <a:ext cx="160" cy="160"/>
              </a:xfrm>
              <a:prstGeom prst="arc">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39" name="MoonLegend4">
              <a:extLst>
                <a:ext uri="{FF2B5EF4-FFF2-40B4-BE49-F238E27FC236}">
                  <a16:creationId xmlns:a16="http://schemas.microsoft.com/office/drawing/2014/main" id="{BB8EE909-4D42-4A5E-A7E2-8EF63BCA233D}"/>
                </a:ext>
              </a:extLst>
            </p:cNvPr>
            <p:cNvGrpSpPr>
              <a:grpSpLocks noChangeAspect="1"/>
            </p:cNvGrpSpPr>
            <p:nvPr>
              <p:custDataLst>
                <p:tags r:id="rId4"/>
              </p:custDataLst>
            </p:nvPr>
          </p:nvGrpSpPr>
          <p:grpSpPr bwMode="auto">
            <a:xfrm>
              <a:off x="5894005" y="3524395"/>
              <a:ext cx="209550" cy="209551"/>
              <a:chOff x="4495" y="1204"/>
              <a:chExt cx="160" cy="160"/>
            </a:xfrm>
          </p:grpSpPr>
          <p:sp>
            <p:nvSpPr>
              <p:cNvPr id="51" name="Oval 47">
                <a:extLst>
                  <a:ext uri="{FF2B5EF4-FFF2-40B4-BE49-F238E27FC236}">
                    <a16:creationId xmlns:a16="http://schemas.microsoft.com/office/drawing/2014/main" id="{CE722DA9-4E11-4C03-BFAB-5EABFAF34DB7}"/>
                  </a:ext>
                </a:extLst>
              </p:cNvPr>
              <p:cNvSpPr>
                <a:spLocks noChangeAspect="1" noChangeArrowheads="1"/>
              </p:cNvSpPr>
              <p:nvPr>
                <p:custDataLst>
                  <p:tags r:id="rId16"/>
                </p:custDataLst>
              </p:nvPr>
            </p:nvSpPr>
            <p:spPr bwMode="gray">
              <a:xfrm>
                <a:off x="4495" y="1204"/>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2" name="Arc 48">
                <a:extLst>
                  <a:ext uri="{FF2B5EF4-FFF2-40B4-BE49-F238E27FC236}">
                    <a16:creationId xmlns:a16="http://schemas.microsoft.com/office/drawing/2014/main" id="{098501FE-9A0C-41E0-962B-BD229D4E9947}"/>
                  </a:ext>
                </a:extLst>
              </p:cNvPr>
              <p:cNvSpPr>
                <a:spLocks noChangeAspect="1"/>
              </p:cNvSpPr>
              <p:nvPr>
                <p:custDataLst>
                  <p:tags r:id="rId17"/>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40" name="MoonLegend5">
              <a:extLst>
                <a:ext uri="{FF2B5EF4-FFF2-40B4-BE49-F238E27FC236}">
                  <a16:creationId xmlns:a16="http://schemas.microsoft.com/office/drawing/2014/main" id="{C5B3694B-72F6-448C-9457-F1112DD840E3}"/>
                </a:ext>
              </a:extLst>
            </p:cNvPr>
            <p:cNvGrpSpPr>
              <a:grpSpLocks noChangeAspect="1"/>
            </p:cNvGrpSpPr>
            <p:nvPr>
              <p:custDataLst>
                <p:tags r:id="rId5"/>
              </p:custDataLst>
            </p:nvPr>
          </p:nvGrpSpPr>
          <p:grpSpPr bwMode="auto">
            <a:xfrm>
              <a:off x="5894005" y="3799629"/>
              <a:ext cx="209550" cy="209551"/>
              <a:chOff x="4495" y="1447"/>
              <a:chExt cx="160" cy="160"/>
            </a:xfrm>
          </p:grpSpPr>
          <p:sp>
            <p:nvSpPr>
              <p:cNvPr id="49" name="Oval 50">
                <a:extLst>
                  <a:ext uri="{FF2B5EF4-FFF2-40B4-BE49-F238E27FC236}">
                    <a16:creationId xmlns:a16="http://schemas.microsoft.com/office/drawing/2014/main" id="{D36C94FE-C77A-4869-B9BA-9B57079D620F}"/>
                  </a:ext>
                </a:extLst>
              </p:cNvPr>
              <p:cNvSpPr>
                <a:spLocks noChangeAspect="1" noChangeArrowheads="1"/>
              </p:cNvSpPr>
              <p:nvPr>
                <p:custDataLst>
                  <p:tags r:id="rId14"/>
                </p:custDataLst>
              </p:nvPr>
            </p:nvSpPr>
            <p:spPr bwMode="gray">
              <a:xfrm>
                <a:off x="4495" y="1447"/>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50" name="Oval 51">
                <a:extLst>
                  <a:ext uri="{FF2B5EF4-FFF2-40B4-BE49-F238E27FC236}">
                    <a16:creationId xmlns:a16="http://schemas.microsoft.com/office/drawing/2014/main" id="{4DB227DA-538D-4D92-8FB2-A628DCFABA1A}"/>
                  </a:ext>
                </a:extLst>
              </p:cNvPr>
              <p:cNvSpPr>
                <a:spLocks noChangeAspect="1" noChangeArrowheads="1"/>
              </p:cNvSpPr>
              <p:nvPr>
                <p:custDataLst>
                  <p:tags r:id="rId15"/>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41" name="MoonLegend3">
              <a:extLst>
                <a:ext uri="{FF2B5EF4-FFF2-40B4-BE49-F238E27FC236}">
                  <a16:creationId xmlns:a16="http://schemas.microsoft.com/office/drawing/2014/main" id="{8AC19D93-2CE7-4C1E-8253-ABFEE80737BB}"/>
                </a:ext>
              </a:extLst>
            </p:cNvPr>
            <p:cNvGrpSpPr>
              <a:grpSpLocks noChangeAspect="1"/>
            </p:cNvGrpSpPr>
            <p:nvPr>
              <p:custDataLst>
                <p:tags r:id="rId6"/>
              </p:custDataLst>
            </p:nvPr>
          </p:nvGrpSpPr>
          <p:grpSpPr bwMode="auto">
            <a:xfrm>
              <a:off x="5894005" y="3251543"/>
              <a:ext cx="209550" cy="209551"/>
              <a:chOff x="4495" y="1205"/>
              <a:chExt cx="160" cy="160"/>
            </a:xfrm>
          </p:grpSpPr>
          <p:sp>
            <p:nvSpPr>
              <p:cNvPr id="47" name="Oval 47">
                <a:extLst>
                  <a:ext uri="{FF2B5EF4-FFF2-40B4-BE49-F238E27FC236}">
                    <a16:creationId xmlns:a16="http://schemas.microsoft.com/office/drawing/2014/main" id="{A80419CA-066F-41A6-A313-B802E4F30351}"/>
                  </a:ext>
                </a:extLst>
              </p:cNvPr>
              <p:cNvSpPr>
                <a:spLocks noChangeAspect="1" noChangeArrowheads="1"/>
              </p:cNvSpPr>
              <p:nvPr>
                <p:custDataLst>
                  <p:tags r:id="rId12"/>
                </p:custDataLst>
              </p:nvPr>
            </p:nvSpPr>
            <p:spPr bwMode="gray">
              <a:xfrm>
                <a:off x="4495" y="1205"/>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48" name="Arc 48">
                <a:extLst>
                  <a:ext uri="{FF2B5EF4-FFF2-40B4-BE49-F238E27FC236}">
                    <a16:creationId xmlns:a16="http://schemas.microsoft.com/office/drawing/2014/main" id="{97F409ED-2A9F-496C-A351-078DB99C807C}"/>
                  </a:ext>
                </a:extLst>
              </p:cNvPr>
              <p:cNvSpPr>
                <a:spLocks noChangeAspect="1"/>
              </p:cNvSpPr>
              <p:nvPr>
                <p:custDataLst>
                  <p:tags r:id="rId13"/>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sp>
          <p:nvSpPr>
            <p:cNvPr id="42" name="Legend1">
              <a:extLst>
                <a:ext uri="{FF2B5EF4-FFF2-40B4-BE49-F238E27FC236}">
                  <a16:creationId xmlns:a16="http://schemas.microsoft.com/office/drawing/2014/main" id="{9A3A50D2-BC7D-4385-8486-4E435FCFEA36}"/>
                </a:ext>
              </a:extLst>
            </p:cNvPr>
            <p:cNvSpPr>
              <a:spLocks noChangeArrowheads="1"/>
            </p:cNvSpPr>
            <p:nvPr>
              <p:custDataLst>
                <p:tags r:id="rId7"/>
              </p:custDataLst>
            </p:nvPr>
          </p:nvSpPr>
          <p:spPr bwMode="gray">
            <a:xfrm>
              <a:off x="6214476" y="2696709"/>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3" name="Legend2">
              <a:extLst>
                <a:ext uri="{FF2B5EF4-FFF2-40B4-BE49-F238E27FC236}">
                  <a16:creationId xmlns:a16="http://schemas.microsoft.com/office/drawing/2014/main" id="{8B584A08-1BE9-49E3-BCA4-5BA6905A1D96}"/>
                </a:ext>
              </a:extLst>
            </p:cNvPr>
            <p:cNvSpPr>
              <a:spLocks noChangeArrowheads="1"/>
            </p:cNvSpPr>
            <p:nvPr>
              <p:custDataLst>
                <p:tags r:id="rId8"/>
              </p:custDataLst>
            </p:nvPr>
          </p:nvSpPr>
          <p:spPr bwMode="gray">
            <a:xfrm>
              <a:off x="6214476" y="2974391"/>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4" name="Legend3">
              <a:extLst>
                <a:ext uri="{FF2B5EF4-FFF2-40B4-BE49-F238E27FC236}">
                  <a16:creationId xmlns:a16="http://schemas.microsoft.com/office/drawing/2014/main" id="{6794236B-92D2-45A6-8164-921A4722CF5F}"/>
                </a:ext>
              </a:extLst>
            </p:cNvPr>
            <p:cNvSpPr>
              <a:spLocks noChangeArrowheads="1"/>
            </p:cNvSpPr>
            <p:nvPr>
              <p:custDataLst>
                <p:tags r:id="rId9"/>
              </p:custDataLst>
            </p:nvPr>
          </p:nvSpPr>
          <p:spPr bwMode="gray">
            <a:xfrm>
              <a:off x="6214476" y="324889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5" name="Legend4">
              <a:extLst>
                <a:ext uri="{FF2B5EF4-FFF2-40B4-BE49-F238E27FC236}">
                  <a16:creationId xmlns:a16="http://schemas.microsoft.com/office/drawing/2014/main" id="{1C0C3E0B-3D85-48CD-B471-1E52E8B4DA59}"/>
                </a:ext>
              </a:extLst>
            </p:cNvPr>
            <p:cNvSpPr>
              <a:spLocks noChangeArrowheads="1"/>
            </p:cNvSpPr>
            <p:nvPr>
              <p:custDataLst>
                <p:tags r:id="rId10"/>
              </p:custDataLst>
            </p:nvPr>
          </p:nvSpPr>
          <p:spPr bwMode="gray">
            <a:xfrm>
              <a:off x="6214476" y="3521820"/>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46" name="Legend5">
              <a:extLst>
                <a:ext uri="{FF2B5EF4-FFF2-40B4-BE49-F238E27FC236}">
                  <a16:creationId xmlns:a16="http://schemas.microsoft.com/office/drawing/2014/main" id="{7A82FCA7-97BC-43A0-B2C3-B774588ECB23}"/>
                </a:ext>
              </a:extLst>
            </p:cNvPr>
            <p:cNvSpPr>
              <a:spLocks noChangeArrowheads="1"/>
            </p:cNvSpPr>
            <p:nvPr>
              <p:custDataLst>
                <p:tags r:id="rId11"/>
              </p:custDataLst>
            </p:nvPr>
          </p:nvSpPr>
          <p:spPr bwMode="gray">
            <a:xfrm>
              <a:off x="6214476" y="379632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aphicFrame>
        <p:nvGraphicFramePr>
          <p:cNvPr id="57" name="Object 3">
            <a:extLst>
              <a:ext uri="{FF2B5EF4-FFF2-40B4-BE49-F238E27FC236}">
                <a16:creationId xmlns:a16="http://schemas.microsoft.com/office/drawing/2014/main" id="{84C1C1BC-08E1-4D1A-A4D9-CE268C58CF83}"/>
              </a:ext>
            </a:extLst>
          </p:cNvPr>
          <p:cNvGraphicFramePr>
            <a:graphicFrameLocks noChangeAspect="1"/>
          </p:cNvGraphicFramePr>
          <p:nvPr/>
        </p:nvGraphicFramePr>
        <p:xfrm>
          <a:off x="1621" y="1624"/>
          <a:ext cx="1619" cy="1619"/>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57" name="Object 3">
                        <a:extLst>
                          <a:ext uri="{FF2B5EF4-FFF2-40B4-BE49-F238E27FC236}">
                            <a16:creationId xmlns:a16="http://schemas.microsoft.com/office/drawing/2014/main" id="{84C1C1BC-08E1-4D1A-A4D9-CE268C58CF8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621" y="1624"/>
                        <a:ext cx="1619" cy="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Slide Number">
            <a:extLst>
              <a:ext uri="{FF2B5EF4-FFF2-40B4-BE49-F238E27FC236}">
                <a16:creationId xmlns:a16="http://schemas.microsoft.com/office/drawing/2014/main" id="{76114CEA-22A7-4EE3-A3C4-0427BB92E5AE}"/>
              </a:ext>
            </a:extLst>
          </p:cNvPr>
          <p:cNvSpPr txBox="1">
            <a:spLocks/>
          </p:cNvSpPr>
          <p:nvPr/>
        </p:nvSpPr>
        <p:spPr>
          <a:xfrm>
            <a:off x="8739040" y="6640544"/>
            <a:ext cx="128240" cy="125547"/>
          </a:xfrm>
          <a:prstGeom prst="rect">
            <a:avLst/>
          </a:prstGeom>
        </p:spPr>
        <p:txBody>
          <a:bodyPr wrap="none" lIns="0" tIns="0" rIns="0" bIns="0" anchor="ctr">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eaLnBrk="1" hangingPunct="1"/>
            <a:fld id="{B936D24E-E283-48AB-A39F-E18E1D938D72}" type="slidenum">
              <a:rPr lang="en-US" altLang="en-US" sz="816">
                <a:solidFill>
                  <a:srgbClr val="FFFFFF"/>
                </a:solidFill>
              </a:rPr>
              <a:pPr eaLnBrk="1" hangingPunct="1"/>
              <a:t>‹#›</a:t>
            </a:fld>
            <a:endParaRPr lang="en-US" altLang="en-US" sz="816" dirty="0">
              <a:solidFill>
                <a:srgbClr val="FFFFFF"/>
              </a:solidFill>
            </a:endParaRPr>
          </a:p>
        </p:txBody>
      </p:sp>
      <p:sp>
        <p:nvSpPr>
          <p:cNvPr id="59" name="doc id" hidden="1">
            <a:extLst>
              <a:ext uri="{FF2B5EF4-FFF2-40B4-BE49-F238E27FC236}">
                <a16:creationId xmlns:a16="http://schemas.microsoft.com/office/drawing/2014/main" id="{683EB1BB-CCF0-4CF0-8203-EF5D5DCF40B5}"/>
              </a:ext>
            </a:extLst>
          </p:cNvPr>
          <p:cNvSpPr>
            <a:spLocks noChangeArrowheads="1"/>
          </p:cNvSpPr>
          <p:nvPr/>
        </p:nvSpPr>
        <p:spPr bwMode="auto">
          <a:xfrm>
            <a:off x="8246610" y="51833"/>
            <a:ext cx="670614" cy="124721"/>
          </a:xfrm>
          <a:prstGeom prst="rect">
            <a:avLst/>
          </a:prstGeom>
          <a:noFill/>
          <a:ln>
            <a:noFill/>
          </a:ln>
          <a:effectLst/>
        </p:spPr>
        <p:txBody>
          <a:bodyPr wrap="none" lIns="0" tIns="0" rIns="0" bIns="0"/>
          <a:lstStyle/>
          <a:p>
            <a:pPr algn="r" defTabSz="913526">
              <a:defRPr/>
            </a:pPr>
            <a:endParaRPr lang="en-US" sz="816" dirty="0">
              <a:solidFill>
                <a:srgbClr val="808080"/>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7912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061475322"/>
              </p:ext>
            </p:extLst>
          </p:nvPr>
        </p:nvGraphicFramePr>
        <p:xfrm>
          <a:off x="1196" y="1588"/>
          <a:ext cx="1191"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196" y="1588"/>
                        <a:ext cx="1191"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4"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1875" b="1" dirty="0" err="1">
              <a:solidFill>
                <a:srgbClr val="FFFFFF"/>
              </a:solidFill>
              <a:latin typeface="Georgia" panose="02040502050405020303" pitchFamily="18" charset="0"/>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4569716" y="3"/>
            <a:ext cx="4574286"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6" tIns="34288" rIns="68576" bIns="34288" numCol="1" spcCol="0" rtlCol="0" fromWordArt="0" anchor="t" anchorCtr="0" forceAA="0" compatLnSpc="1">
            <a:prstTxWarp prst="textNoShape">
              <a:avLst/>
            </a:prstTxWarp>
            <a:noAutofit/>
          </a:bodyPr>
          <a:lstStyle/>
          <a:p>
            <a:pPr algn="ctr"/>
            <a:endParaRPr lang="en-US" sz="1224" dirty="0">
              <a:solidFill>
                <a:srgbClr val="F0F0F0"/>
              </a:solidFill>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7606882" y="6534016"/>
            <a:ext cx="851195" cy="103875"/>
          </a:xfrm>
          <a:prstGeom prst="rect">
            <a:avLst/>
          </a:prstGeom>
          <a:noFill/>
        </p:spPr>
        <p:txBody>
          <a:bodyPr wrap="none" lIns="0" tIns="0" rIns="0" bIns="0" rtlCol="0" anchor="b">
            <a:spAutoFit/>
          </a:bodyPr>
          <a:lstStyle/>
          <a:p>
            <a:pPr algn="ctr" defTabSz="685693">
              <a:defRPr/>
            </a:pPr>
            <a:r>
              <a:rPr lang="en-US" sz="675" dirty="0">
                <a:solidFill>
                  <a:srgbClr val="000000"/>
                </a:solidFill>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8484396" y="6531278"/>
            <a:ext cx="244126" cy="105985"/>
          </a:xfrm>
          <a:prstGeom prst="rect">
            <a:avLst/>
          </a:prstGeom>
          <a:noFill/>
          <a:ln w="9525" algn="ctr">
            <a:noFill/>
            <a:miter lim="800000"/>
            <a:headEnd/>
            <a:tailEnd/>
          </a:ln>
          <a:effectLst/>
        </p:spPr>
        <p:txBody>
          <a:bodyPr wrap="square" lIns="0" tIns="0" rIns="0" bIns="0" anchor="b">
            <a:spAutoFit/>
          </a:bodyPr>
          <a:lstStyle/>
          <a:p>
            <a:pPr algn="r" defTabSz="457987">
              <a:defRPr/>
            </a:pPr>
            <a:fld id="{4ABDCABE-3F10-B64C-92F1-862014417034}" type="slidenum">
              <a:rPr lang="en-US" sz="675">
                <a:solidFill>
                  <a:srgbClr val="000000"/>
                </a:solidFill>
                <a:cs typeface="Arial" panose="020B0604020202020204" pitchFamily="34" charset="0"/>
              </a:rPr>
              <a:pPr algn="r" defTabSz="457987">
                <a:defRPr/>
              </a:pPr>
              <a:t>‹#›</a:t>
            </a:fld>
            <a:endParaRPr lang="en-US" sz="675">
              <a:solidFill>
                <a:srgbClr val="000000"/>
              </a:solidFill>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4929880" y="6453769"/>
            <a:ext cx="3799331"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416055" y="6453769"/>
            <a:ext cx="3799331"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4929880" y="1181906"/>
            <a:ext cx="3799331"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416055" y="1181906"/>
            <a:ext cx="3799331"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416055" y="1181906"/>
            <a:ext cx="3799331"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11"/>
            </p:custDataLst>
          </p:nvPr>
        </p:nvSpPr>
        <p:spPr>
          <a:xfrm>
            <a:off x="416055" y="172215"/>
            <a:ext cx="3799331" cy="314028"/>
          </a:xfrm>
        </p:spPr>
        <p:txBody>
          <a:body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12"/>
            </p:custDataLst>
          </p:nvPr>
        </p:nvSpPr>
        <p:spPr>
          <a:xfrm>
            <a:off x="416055" y="884729"/>
            <a:ext cx="3799331" cy="276999"/>
          </a:xfrm>
          <a:prstGeom prst="rect">
            <a:avLst/>
          </a:prstGeom>
        </p:spPr>
        <p:txBody>
          <a:bodyPr wrap="square">
            <a:noAutofit/>
          </a:bodyPr>
          <a:lstStyle>
            <a:lvl1pPr marL="0" indent="0" algn="l">
              <a:buNone/>
              <a:defRPr sz="1350" b="0">
                <a:solidFill>
                  <a:schemeClr val="tx1"/>
                </a:solidFill>
              </a:defRPr>
            </a:lvl1pPr>
            <a:lvl2pPr marL="342847" indent="0" algn="ctr">
              <a:buNone/>
              <a:defRPr sz="1500"/>
            </a:lvl2pPr>
            <a:lvl3pPr marL="685693" indent="0" algn="ctr">
              <a:buNone/>
              <a:defRPr sz="1350"/>
            </a:lvl3pPr>
            <a:lvl4pPr marL="1028540" indent="0" algn="ctr">
              <a:buNone/>
              <a:defRPr sz="1200"/>
            </a:lvl4pPr>
            <a:lvl5pPr marL="1371386" indent="0" algn="ctr">
              <a:buNone/>
              <a:defRPr sz="1200"/>
            </a:lvl5pPr>
            <a:lvl6pPr marL="1714233" indent="0" algn="ctr">
              <a:buNone/>
              <a:defRPr sz="1200"/>
            </a:lvl6pPr>
            <a:lvl7pPr marL="2057079" indent="0" algn="ctr">
              <a:buNone/>
              <a:defRPr sz="1200"/>
            </a:lvl7pPr>
            <a:lvl8pPr marL="2399925" indent="0" algn="ctr">
              <a:buNone/>
              <a:defRPr sz="1200"/>
            </a:lvl8pPr>
            <a:lvl9pPr marL="2742773" indent="0" algn="ctr">
              <a:buNone/>
              <a:defRPr sz="12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13"/>
            </p:custDataLst>
          </p:nvPr>
        </p:nvSpPr>
        <p:spPr>
          <a:xfrm>
            <a:off x="416053" y="6501675"/>
            <a:ext cx="5458396" cy="94208"/>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sz="600">
                <a:solidFill>
                  <a:srgbClr val="000000"/>
                </a:solidFill>
              </a:rPr>
              <a:t>Source: …</a:t>
            </a:r>
          </a:p>
        </p:txBody>
      </p:sp>
      <p:sp>
        <p:nvSpPr>
          <p:cNvPr id="23" name="1. On-page tracker">
            <a:extLst>
              <a:ext uri="{FF2B5EF4-FFF2-40B4-BE49-F238E27FC236}">
                <a16:creationId xmlns:a16="http://schemas.microsoft.com/office/drawing/2014/main" id="{B331A9DA-3A3F-418C-8927-1C2B40DBB88F}"/>
              </a:ext>
            </a:extLst>
          </p:cNvPr>
          <p:cNvSpPr>
            <a:spLocks noGrp="1"/>
          </p:cNvSpPr>
          <p:nvPr>
            <p:ph type="body" sz="quarter" idx="17" hasCustomPrompt="1"/>
            <p:custDataLst>
              <p:tags r:id="rId14"/>
            </p:custDataLst>
          </p:nvPr>
        </p:nvSpPr>
        <p:spPr>
          <a:xfrm>
            <a:off x="5367529" y="104725"/>
            <a:ext cx="3360419" cy="92312"/>
          </a:xfrm>
        </p:spPr>
        <p:txBody>
          <a:bodyPr anchor="ctr" anchorCtr="0">
            <a:spAutoFit/>
          </a:bodyPr>
          <a:lstStyle>
            <a:lvl1pPr algn="r">
              <a:defRPr sz="600">
                <a:latin typeface="+mn-lt"/>
              </a:defRPr>
            </a:lvl1pPr>
          </a:lstStyle>
          <a:p>
            <a:pPr lvl="0"/>
            <a:r>
              <a:rPr lang="en-US" dirty="0"/>
              <a:t>Chapter › Topic</a:t>
            </a:r>
          </a:p>
        </p:txBody>
      </p:sp>
    </p:spTree>
    <p:extLst>
      <p:ext uri="{BB962C8B-B14F-4D97-AF65-F5344CB8AC3E}">
        <p14:creationId xmlns:p14="http://schemas.microsoft.com/office/powerpoint/2010/main" val="144576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701384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669FD5B1-2016-456A-837C-4EA740F8C702}"/>
              </a:ext>
            </a:extLst>
          </p:cNvPr>
          <p:cNvSpPr/>
          <p:nvPr/>
        </p:nvSpPr>
        <p:spPr>
          <a:xfrm>
            <a:off x="0" y="4831"/>
            <a:ext cx="9330281" cy="6997298"/>
          </a:xfrm>
          <a:prstGeom prst="rect">
            <a:avLst/>
          </a:prstGeom>
          <a:solidFill>
            <a:srgbClr val="007635"/>
          </a:solidFill>
          <a:ln w="25400">
            <a:noFill/>
          </a:ln>
        </p:spPr>
        <p:txBody>
          <a:bodyPr vert="horz" wrap="square" lIns="64695" tIns="32348" rIns="64695" bIns="32348" rtlCol="0" anchor="ctr">
            <a:noAutofit/>
          </a:bodyPr>
          <a:lstStyle/>
          <a:p>
            <a:pPr algn="ctr"/>
            <a:endParaRPr lang="en-GB" sz="1400" dirty="0"/>
          </a:p>
        </p:txBody>
      </p:sp>
      <p:pic>
        <p:nvPicPr>
          <p:cNvPr id="15" name="Picture 14">
            <a:extLst>
              <a:ext uri="{FF2B5EF4-FFF2-40B4-BE49-F238E27FC236}">
                <a16:creationId xmlns:a16="http://schemas.microsoft.com/office/drawing/2014/main" id="{12908F94-0860-43F2-B55E-558AEB225F0C}"/>
              </a:ext>
            </a:extLst>
          </p:cNvPr>
          <p:cNvPicPr>
            <a:picLocks noChangeAspect="1"/>
          </p:cNvPicPr>
          <p:nvPr/>
        </p:nvPicPr>
        <p:blipFill rotWithShape="1">
          <a:blip r:embed="rId5"/>
          <a:srcRect l="11547" t="21650" r="59038" b="26057"/>
          <a:stretch/>
        </p:blipFill>
        <p:spPr>
          <a:xfrm>
            <a:off x="326408" y="2017666"/>
            <a:ext cx="2447092" cy="2374978"/>
          </a:xfrm>
          <a:prstGeom prst="ellipse">
            <a:avLst/>
          </a:prstGeom>
        </p:spPr>
      </p:pic>
      <p:sp>
        <p:nvSpPr>
          <p:cNvPr id="4" name="Working Draft Text" hidden="1"/>
          <p:cNvSpPr txBox="1">
            <a:spLocks noChangeArrowheads="1"/>
          </p:cNvSpPr>
          <p:nvPr/>
        </p:nvSpPr>
        <p:spPr bwMode="black">
          <a:xfrm>
            <a:off x="6114802" y="6415249"/>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baseline="0" dirty="0">
                <a:solidFill>
                  <a:srgbClr val="FFFFFF"/>
                </a:solidFill>
                <a:latin typeface="+mn-lt"/>
              </a:rPr>
              <a:t>WORKING DRAFT</a:t>
            </a:r>
          </a:p>
        </p:txBody>
      </p:sp>
      <p:sp>
        <p:nvSpPr>
          <p:cNvPr id="6" name="Working Draft" hidden="1"/>
          <p:cNvSpPr txBox="1">
            <a:spLocks noChangeArrowheads="1"/>
          </p:cNvSpPr>
          <p:nvPr/>
        </p:nvSpPr>
        <p:spPr bwMode="black">
          <a:xfrm>
            <a:off x="6114802" y="6540860"/>
            <a:ext cx="3029197"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a:solidFill>
                  <a:srgbClr val="FFFFFF"/>
                </a:solidFill>
                <a:latin typeface="+mn-lt"/>
              </a:rPr>
              <a:t>Last Modified 2019/09/20 09:45 W. Central Africa Standard Time</a:t>
            </a:r>
            <a:endParaRPr lang="en-US" sz="800" baseline="0" dirty="0">
              <a:solidFill>
                <a:srgbClr val="FFFFFF"/>
              </a:solidFill>
              <a:latin typeface="+mn-lt"/>
            </a:endParaRPr>
          </a:p>
        </p:txBody>
      </p:sp>
      <p:sp>
        <p:nvSpPr>
          <p:cNvPr id="7" name="Printed" hidden="1"/>
          <p:cNvSpPr txBox="1">
            <a:spLocks noChangeArrowheads="1"/>
          </p:cNvSpPr>
          <p:nvPr/>
        </p:nvSpPr>
        <p:spPr bwMode="black">
          <a:xfrm>
            <a:off x="6114802" y="6666471"/>
            <a:ext cx="2846838"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a:solidFill>
                  <a:srgbClr val="FFFFFF"/>
                </a:solidFill>
                <a:latin typeface="+mn-lt"/>
              </a:rPr>
              <a:t>Printed 18/09/2019 17:22 W. Central Africa Standard Time</a:t>
            </a:r>
            <a:endParaRPr lang="en-US" sz="800" baseline="0" dirty="0">
              <a:solidFill>
                <a:srgbClr val="FFFFFF"/>
              </a:solidFill>
              <a:latin typeface="+mn-lt"/>
            </a:endParaRPr>
          </a:p>
        </p:txBody>
      </p:sp>
      <p:sp>
        <p:nvSpPr>
          <p:cNvPr id="13314" name="Title"/>
          <p:cNvSpPr>
            <a:spLocks noGrp="1" noChangeArrowheads="1"/>
          </p:cNvSpPr>
          <p:nvPr>
            <p:ph type="ctrTitle"/>
          </p:nvPr>
        </p:nvSpPr>
        <p:spPr>
          <a:xfrm>
            <a:off x="3256628" y="3063844"/>
            <a:ext cx="5416462" cy="282625"/>
          </a:xfrm>
          <a:prstGeom prst="rect">
            <a:avLst/>
          </a:prstGeom>
        </p:spPr>
        <p:txBody>
          <a:bodyPr wrap="square" anchor="ctr" anchorCtr="0">
            <a:spAutoFit/>
          </a:bodyPr>
          <a:lstStyle>
            <a:lvl1pPr>
              <a:defRPr sz="1800" b="0" baseline="0">
                <a:solidFill>
                  <a:schemeClr val="bg1"/>
                </a:solidFill>
                <a:latin typeface="Georgia" panose="02040502050405020303" pitchFamily="18" charset="0"/>
                <a:ea typeface="+mj-ea"/>
                <a:cs typeface="Calibri" panose="020F0502020204030204" pitchFamily="34" charset="0"/>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3256628" y="4398867"/>
            <a:ext cx="5416462" cy="282625"/>
          </a:xfrm>
          <a:prstGeom prst="rect">
            <a:avLst/>
          </a:prstGeom>
        </p:spPr>
        <p:txBody>
          <a:bodyPr wrap="square">
            <a:spAutoFit/>
          </a:bodyPr>
          <a:lstStyle>
            <a:lvl1pPr>
              <a:defRPr sz="1800" cap="all" baseline="0">
                <a:solidFill>
                  <a:schemeClr val="bg1"/>
                </a:solidFill>
                <a:latin typeface="Georgia" panose="02040502050405020303" pitchFamily="18" charset="0"/>
                <a:ea typeface="+mn-ea"/>
              </a:defRPr>
            </a:lvl1pPr>
          </a:lstStyle>
          <a:p>
            <a:pPr lvl="0" latinLnBrk="0"/>
            <a:r>
              <a:rPr lang="en-US" noProof="0"/>
              <a:t>Click to edit Master subtitle style</a:t>
            </a:r>
            <a:endParaRPr lang="en-US" noProof="0" dirty="0"/>
          </a:p>
        </p:txBody>
      </p:sp>
      <p:sp>
        <p:nvSpPr>
          <p:cNvPr id="5" name="doc id" hidden="1"/>
          <p:cNvSpPr txBox="1">
            <a:spLocks noChangeArrowheads="1"/>
          </p:cNvSpPr>
          <p:nvPr/>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dirty="0">
              <a:solidFill>
                <a:srgbClr val="FFFFFF"/>
              </a:solidFill>
              <a:latin typeface="+mn-lt"/>
            </a:endParaRPr>
          </a:p>
        </p:txBody>
      </p:sp>
      <p:grpSp>
        <p:nvGrpSpPr>
          <p:cNvPr id="2" name="Group 1">
            <a:extLst>
              <a:ext uri="{FF2B5EF4-FFF2-40B4-BE49-F238E27FC236}">
                <a16:creationId xmlns:a16="http://schemas.microsoft.com/office/drawing/2014/main" id="{9C9E3333-56EE-48C6-9803-739F750ADE1E}"/>
              </a:ext>
            </a:extLst>
          </p:cNvPr>
          <p:cNvGrpSpPr/>
          <p:nvPr/>
        </p:nvGrpSpPr>
        <p:grpSpPr>
          <a:xfrm>
            <a:off x="2314476" y="3654979"/>
            <a:ext cx="6358614" cy="3137104"/>
            <a:chOff x="2268266" y="3582218"/>
            <a:chExt cx="6231663" cy="3074652"/>
          </a:xfrm>
        </p:grpSpPr>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accent6"/>
                  </a:solidFill>
                  <a:latin typeface="+mn-lt"/>
                </a:rPr>
                <a:t>Document type | Date</a:t>
              </a:r>
            </a:p>
          </p:txBody>
        </p:sp>
        <p:sp>
          <p:nvSpPr>
            <p:cNvPr id="26" name="Disclaimer-English (United States)" hidden="1"/>
            <p:cNvSpPr>
              <a:spLocks noChangeArrowheads="1"/>
            </p:cNvSpPr>
            <p:nvPr/>
          </p:nvSpPr>
          <p:spPr bwMode="black">
            <a:xfrm>
              <a:off x="2268266" y="6294890"/>
              <a:ext cx="3544453" cy="36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en-US" sz="800" baseline="0" dirty="0">
                  <a:solidFill>
                    <a:srgbClr val="FFFFFF"/>
                  </a:solidFill>
                  <a:latin typeface="+mn-lt"/>
                </a:rPr>
                <a:t>CONFIDENTIAL AND PROPRIETARY</a:t>
              </a:r>
            </a:p>
            <a:p>
              <a:pPr defTabSz="821202" eaLnBrk="0" hangingPunct="0"/>
              <a:r>
                <a:rPr lang="en-US" sz="800" baseline="0" dirty="0">
                  <a:solidFill>
                    <a:srgbClr val="FFFFFF"/>
                  </a:solidFill>
                  <a:latin typeface="+mn-lt"/>
                </a:rPr>
                <a:t>Any use of this material without specific permission of McKinsey &amp; Company is strictly prohibited</a:t>
              </a:r>
            </a:p>
          </p:txBody>
        </p:sp>
      </p:grpSp>
    </p:spTree>
    <p:extLst>
      <p:ext uri="{BB962C8B-B14F-4D97-AF65-F5344CB8AC3E}">
        <p14:creationId xmlns:p14="http://schemas.microsoft.com/office/powerpoint/2010/main" val="160582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8956D4-5724-4CE1-9981-DC3A7364EE8A}"/>
              </a:ext>
            </a:extLst>
          </p:cNvPr>
          <p:cNvGraphicFramePr>
            <a:graphicFrameLocks noChangeAspect="1"/>
          </p:cNvGraphicFramePr>
          <p:nvPr>
            <p:custDataLst>
              <p:tags r:id="rId1"/>
            </p:custDataLst>
            <p:extLst>
              <p:ext uri="{D42A27DB-BD31-4B8C-83A1-F6EECF244321}">
                <p14:modId xmlns:p14="http://schemas.microsoft.com/office/powerpoint/2010/main" val="1410401995"/>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59" imgH="355" progId="TCLayout.ActiveDocument.1">
                  <p:embed/>
                </p:oleObj>
              </mc:Choice>
              <mc:Fallback>
                <p:oleObj name="think-cell Slide" r:id="rId3" imgW="359" imgH="355" progId="TCLayout.ActiveDocument.1">
                  <p:embed/>
                  <p:pic>
                    <p:nvPicPr>
                      <p:cNvPr id="3" name="Object 2" hidden="1">
                        <a:extLst>
                          <a:ext uri="{FF2B5EF4-FFF2-40B4-BE49-F238E27FC236}">
                            <a16:creationId xmlns:a16="http://schemas.microsoft.com/office/drawing/2014/main" id="{288956D4-5724-4CE1-9981-DC3A7364EE8A}"/>
                          </a:ext>
                        </a:extLst>
                      </p:cNvPr>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8" name="Slide Number"/>
          <p:cNvSpPr txBox="1">
            <a:spLocks/>
          </p:cNvSpPr>
          <p:nvPr/>
        </p:nvSpPr>
        <p:spPr bwMode="auto">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rgbClr val="808080"/>
                </a:solidFill>
                <a:latin typeface="+mn-lt"/>
              </a:rPr>
              <a:pPr/>
              <a:t>‹#›</a:t>
            </a:fld>
            <a:endParaRPr lang="en-US" sz="800" baseline="0" dirty="0">
              <a:solidFill>
                <a:srgbClr val="808080"/>
              </a:solidFill>
              <a:latin typeface="+mn-lt"/>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baseline="0" dirty="0">
              <a:solidFill>
                <a:srgbClr val="808080"/>
              </a:solidFill>
              <a:latin typeface="+mn-lt"/>
              <a:ea typeface="+mn-ea"/>
            </a:endParaRPr>
          </a:p>
        </p:txBody>
      </p:sp>
    </p:spTree>
    <p:extLst>
      <p:ext uri="{BB962C8B-B14F-4D97-AF65-F5344CB8AC3E}">
        <p14:creationId xmlns:p14="http://schemas.microsoft.com/office/powerpoint/2010/main" val="1155161184"/>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1"/>
            </p:custDataLst>
            <p:extLst>
              <p:ext uri="{D42A27DB-BD31-4B8C-83A1-F6EECF244321}">
                <p14:modId xmlns:p14="http://schemas.microsoft.com/office/powerpoint/2010/main" val="1785383928"/>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386" imgH="386" progId="TCLayout.ActiveDocument.1">
                  <p:embed/>
                </p:oleObj>
              </mc:Choice>
              <mc:Fallback>
                <p:oleObj name="think-cell Slide" r:id="rId3"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5" name="Slide Number"/>
          <p:cNvSpPr txBox="1">
            <a:spLocks/>
          </p:cNvSpPr>
          <p:nvPr/>
        </p:nvSpPr>
        <p:spPr>
          <a:xfrm>
            <a:off x="8739040" y="6640467"/>
            <a:ext cx="127581" cy="125612"/>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rgbClr val="FFFFFF"/>
                </a:solidFill>
                <a:latin typeface="+mn-lt"/>
              </a:rPr>
              <a:pPr/>
              <a:t>‹#›</a:t>
            </a:fld>
            <a:endParaRPr lang="en-US" sz="800" baseline="0" dirty="0">
              <a:solidFill>
                <a:srgbClr val="FFFFFF"/>
              </a:solidFill>
              <a:latin typeface="+mn-lt"/>
            </a:endParaRPr>
          </a:p>
        </p:txBody>
      </p:sp>
      <p:sp>
        <p:nvSpPr>
          <p:cNvPr id="5"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baseline="0" dirty="0">
              <a:solidFill>
                <a:srgbClr val="808080"/>
              </a:solidFill>
              <a:latin typeface="+mn-lt"/>
              <a:ea typeface="+mn-ea"/>
            </a:endParaRPr>
          </a:p>
        </p:txBody>
      </p:sp>
    </p:spTree>
    <p:extLst>
      <p:ext uri="{BB962C8B-B14F-4D97-AF65-F5344CB8AC3E}">
        <p14:creationId xmlns:p14="http://schemas.microsoft.com/office/powerpoint/2010/main" val="900288961"/>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BC116F-7818-4B17-99C1-91F04B526830}"/>
              </a:ext>
            </a:extLst>
          </p:cNvPr>
          <p:cNvGraphicFramePr>
            <a:graphicFrameLocks noChangeAspect="1"/>
          </p:cNvGraphicFramePr>
          <p:nvPr>
            <p:custDataLst>
              <p:tags r:id="rId1"/>
            </p:custDataLst>
            <p:extLst>
              <p:ext uri="{D42A27DB-BD31-4B8C-83A1-F6EECF244321}">
                <p14:modId xmlns:p14="http://schemas.microsoft.com/office/powerpoint/2010/main" val="277272267"/>
              </p:ex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name="think-cell Slide" r:id="rId3" imgW="631" imgH="631" progId="TCLayout.ActiveDocument.1">
                  <p:embed/>
                </p:oleObj>
              </mc:Choice>
              <mc:Fallback>
                <p:oleObj name="think-cell Slide" r:id="rId3" imgW="631" imgH="631" progId="TCLayout.ActiveDocument.1">
                  <p:embed/>
                  <p:pic>
                    <p:nvPicPr>
                      <p:cNvPr id="3" name="Object 2" hidden="1">
                        <a:extLst>
                          <a:ext uri="{FF2B5EF4-FFF2-40B4-BE49-F238E27FC236}">
                            <a16:creationId xmlns:a16="http://schemas.microsoft.com/office/drawing/2014/main" id="{D5BC116F-7818-4B17-99C1-91F04B526830}"/>
                          </a:ext>
                        </a:extLst>
                      </p:cNvPr>
                      <p:cNvPicPr/>
                      <p:nvPr/>
                    </p:nvPicPr>
                    <p:blipFill>
                      <a:blip r:embed="rId4"/>
                      <a:stretch>
                        <a:fillRect/>
                      </a:stretch>
                    </p:blipFill>
                    <p:spPr>
                      <a:xfrm>
                        <a:off x="1621" y="1621"/>
                        <a:ext cx="1619" cy="16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D2C5234-F88E-498B-B2BA-A6B43F4E36F5}"/>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761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0975728-12BA-4CE3-96B2-93DCB1118BDF}"/>
              </a:ext>
            </a:extLst>
          </p:cNvPr>
          <p:cNvGraphicFramePr>
            <a:graphicFrameLocks noChangeAspect="1"/>
          </p:cNvGraphicFramePr>
          <p:nvPr userDrawn="1">
            <p:custDataLst>
              <p:tags r:id="rId1"/>
            </p:custDataLst>
          </p:nvPr>
        </p:nvGraphicFramePr>
        <p:xfrm>
          <a:off x="1623" y="1623"/>
          <a:ext cx="1619" cy="1619"/>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B0975728-12BA-4CE3-96B2-93DCB1118BDF}"/>
                          </a:ext>
                        </a:extLst>
                      </p:cNvPr>
                      <p:cNvPicPr/>
                      <p:nvPr/>
                    </p:nvPicPr>
                    <p:blipFill>
                      <a:blip r:embed="rId5"/>
                      <a:stretch>
                        <a:fillRect/>
                      </a:stretch>
                    </p:blipFill>
                    <p:spPr>
                      <a:xfrm>
                        <a:off x="1623" y="1623"/>
                        <a:ext cx="1619" cy="1619"/>
                      </a:xfrm>
                      <a:prstGeom prst="rect">
                        <a:avLst/>
                      </a:prstGeom>
                    </p:spPr>
                  </p:pic>
                </p:oleObj>
              </mc:Fallback>
            </mc:AlternateContent>
          </a:graphicData>
        </a:graphic>
      </p:graphicFrame>
      <p:sp>
        <p:nvSpPr>
          <p:cNvPr id="13314" name="Rectangle 1026"/>
          <p:cNvSpPr>
            <a:spLocks noGrp="1" noChangeArrowheads="1"/>
          </p:cNvSpPr>
          <p:nvPr>
            <p:ph type="ctrTitle"/>
          </p:nvPr>
        </p:nvSpPr>
        <p:spPr>
          <a:xfrm>
            <a:off x="2693795" y="2176938"/>
            <a:ext cx="5036084" cy="1015663"/>
          </a:xfrm>
        </p:spPr>
        <p:txBody>
          <a:bodyPr/>
          <a:lstStyle>
            <a:lvl1pPr>
              <a:defRPr sz="3300" b="0"/>
            </a:lvl1pPr>
          </a:lstStyle>
          <a:p>
            <a:pPr lvl="0"/>
            <a:r>
              <a:rPr lang="en-US" noProof="0"/>
              <a:t>Click to edit Master title style</a:t>
            </a:r>
          </a:p>
        </p:txBody>
      </p:sp>
      <p:sp>
        <p:nvSpPr>
          <p:cNvPr id="13315" name="Rectangle 1027"/>
          <p:cNvSpPr>
            <a:spLocks noGrp="1" noChangeArrowheads="1"/>
          </p:cNvSpPr>
          <p:nvPr>
            <p:ph type="subTitle" idx="1"/>
          </p:nvPr>
        </p:nvSpPr>
        <p:spPr>
          <a:xfrm>
            <a:off x="2693795" y="3945699"/>
            <a:ext cx="5036084" cy="219820"/>
          </a:xfrm>
        </p:spPr>
        <p:txBody>
          <a:bodyPr>
            <a:spAutoFit/>
          </a:bodyPr>
          <a:lstStyle>
            <a:lvl1pPr>
              <a:defRPr sz="1400"/>
            </a:lvl1pPr>
          </a:lstStyle>
          <a:p>
            <a:pPr lvl="0"/>
            <a:r>
              <a:rPr lang="en-US" noProof="0"/>
              <a:t>Click to edit Master subtitle style</a:t>
            </a:r>
          </a:p>
        </p:txBody>
      </p:sp>
      <p:sp>
        <p:nvSpPr>
          <p:cNvPr id="13373" name="Working Draft Text" hidden="1"/>
          <p:cNvSpPr txBox="1">
            <a:spLocks noChangeArrowheads="1"/>
          </p:cNvSpPr>
          <p:nvPr/>
        </p:nvSpPr>
        <p:spPr bwMode="auto">
          <a:xfrm>
            <a:off x="2693795" y="349865"/>
            <a:ext cx="1014109"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900" b="1" i="0" dirty="0"/>
              <a:t>WORKING DRAFT</a:t>
            </a:r>
          </a:p>
        </p:txBody>
      </p:sp>
      <p:sp>
        <p:nvSpPr>
          <p:cNvPr id="13468" name="Working Draft" hidden="1"/>
          <p:cNvSpPr txBox="1">
            <a:spLocks noChangeArrowheads="1"/>
          </p:cNvSpPr>
          <p:nvPr/>
        </p:nvSpPr>
        <p:spPr bwMode="auto">
          <a:xfrm>
            <a:off x="2693795" y="508600"/>
            <a:ext cx="3376001"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900" i="0"/>
              <a:t>Last Modified 2019/09/20 09:45 W. Central Africa Standard Time</a:t>
            </a:r>
            <a:endParaRPr lang="en-US" sz="900" i="0" dirty="0"/>
          </a:p>
        </p:txBody>
      </p:sp>
      <p:sp>
        <p:nvSpPr>
          <p:cNvPr id="13469" name="Printed" hidden="1"/>
          <p:cNvSpPr txBox="1">
            <a:spLocks noChangeArrowheads="1"/>
          </p:cNvSpPr>
          <p:nvPr/>
        </p:nvSpPr>
        <p:spPr bwMode="auto">
          <a:xfrm>
            <a:off x="2693798" y="668958"/>
            <a:ext cx="3048868" cy="1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900" i="0"/>
              <a:t>Printed 18/09/2019 17:22 W. Central Africa Standard Time</a:t>
            </a:r>
            <a:endParaRPr lang="en-US" sz="900" i="0" dirty="0"/>
          </a:p>
        </p:txBody>
      </p:sp>
      <p:sp>
        <p:nvSpPr>
          <p:cNvPr id="13332" name="Title Elements"/>
          <p:cNvSpPr txBox="1">
            <a:spLocks noChangeArrowheads="1"/>
          </p:cNvSpPr>
          <p:nvPr userDrawn="1"/>
        </p:nvSpPr>
        <p:spPr bwMode="auto">
          <a:xfrm>
            <a:off x="2693795" y="4974215"/>
            <a:ext cx="5036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i="0" dirty="0"/>
              <a:t>Document type</a:t>
            </a:r>
          </a:p>
        </p:txBody>
      </p:sp>
      <p:sp>
        <p:nvSpPr>
          <p:cNvPr id="13333" name="Title Elements"/>
          <p:cNvSpPr txBox="1">
            <a:spLocks noChangeArrowheads="1"/>
          </p:cNvSpPr>
          <p:nvPr userDrawn="1"/>
        </p:nvSpPr>
        <p:spPr bwMode="auto">
          <a:xfrm>
            <a:off x="2693795" y="5304669"/>
            <a:ext cx="50360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i="0" dirty="0"/>
              <a:t>Date</a:t>
            </a:r>
          </a:p>
        </p:txBody>
      </p:sp>
      <p:sp>
        <p:nvSpPr>
          <p:cNvPr id="13352" name="Title Elements"/>
          <p:cNvSpPr>
            <a:spLocks noChangeArrowheads="1"/>
          </p:cNvSpPr>
          <p:nvPr userDrawn="1"/>
        </p:nvSpPr>
        <p:spPr bwMode="auto">
          <a:xfrm>
            <a:off x="2693795" y="6015735"/>
            <a:ext cx="4498298" cy="24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04863">
              <a:defRPr sz="2400">
                <a:solidFill>
                  <a:schemeClr val="tx1"/>
                </a:solidFill>
                <a:latin typeface="Arial" charset="0"/>
              </a:defRPr>
            </a:lvl1pPr>
            <a:lvl2pPr marL="401638" defTabSz="804863">
              <a:defRPr sz="2400">
                <a:solidFill>
                  <a:schemeClr val="tx1"/>
                </a:solidFill>
                <a:latin typeface="Arial" charset="0"/>
              </a:defRPr>
            </a:lvl2pPr>
            <a:lvl3pPr marL="804863" defTabSz="804863">
              <a:defRPr sz="2400">
                <a:solidFill>
                  <a:schemeClr val="tx1"/>
                </a:solidFill>
                <a:latin typeface="Arial" charset="0"/>
              </a:defRPr>
            </a:lvl3pPr>
            <a:lvl4pPr marL="1206500" defTabSz="804863">
              <a:defRPr sz="2400">
                <a:solidFill>
                  <a:schemeClr val="tx1"/>
                </a:solidFill>
                <a:latin typeface="Arial" charset="0"/>
              </a:defRPr>
            </a:lvl4pPr>
            <a:lvl5pPr marL="1608138" defTabSz="804863">
              <a:defRPr sz="2400">
                <a:solidFill>
                  <a:schemeClr val="tx1"/>
                </a:solidFill>
                <a:latin typeface="Arial" charset="0"/>
              </a:defRPr>
            </a:lvl5pPr>
            <a:lvl6pPr marL="2065338" defTabSz="804863" fontAlgn="base">
              <a:spcBef>
                <a:spcPct val="0"/>
              </a:spcBef>
              <a:spcAft>
                <a:spcPct val="0"/>
              </a:spcAft>
              <a:defRPr sz="2400">
                <a:solidFill>
                  <a:schemeClr val="tx1"/>
                </a:solidFill>
                <a:latin typeface="Arial" charset="0"/>
              </a:defRPr>
            </a:lvl6pPr>
            <a:lvl7pPr marL="2522538" defTabSz="804863" fontAlgn="base">
              <a:spcBef>
                <a:spcPct val="0"/>
              </a:spcBef>
              <a:spcAft>
                <a:spcPct val="0"/>
              </a:spcAft>
              <a:defRPr sz="2400">
                <a:solidFill>
                  <a:schemeClr val="tx1"/>
                </a:solidFill>
                <a:latin typeface="Arial" charset="0"/>
              </a:defRPr>
            </a:lvl7pPr>
            <a:lvl8pPr marL="2979738" defTabSz="804863" fontAlgn="base">
              <a:spcBef>
                <a:spcPct val="0"/>
              </a:spcBef>
              <a:spcAft>
                <a:spcPct val="0"/>
              </a:spcAft>
              <a:defRPr sz="2400">
                <a:solidFill>
                  <a:schemeClr val="tx1"/>
                </a:solidFill>
                <a:latin typeface="Arial" charset="0"/>
              </a:defRPr>
            </a:lvl8pPr>
            <a:lvl9pPr marL="3436938" defTabSz="804863" fontAlgn="base">
              <a:spcBef>
                <a:spcPct val="0"/>
              </a:spcBef>
              <a:spcAft>
                <a:spcPct val="0"/>
              </a:spcAft>
              <a:defRPr sz="2400">
                <a:solidFill>
                  <a:schemeClr val="tx1"/>
                </a:solidFill>
                <a:latin typeface="Arial" charset="0"/>
              </a:defRPr>
            </a:lvl9pPr>
          </a:lstStyle>
          <a:p>
            <a:pPr eaLnBrk="0" hangingPunct="0"/>
            <a:r>
              <a:rPr lang="en-US" sz="800" i="0" dirty="0"/>
              <a:t>CONFIDENTIAL AND PROPRIETARY</a:t>
            </a:r>
          </a:p>
          <a:p>
            <a:pPr eaLnBrk="0" hangingPunct="0"/>
            <a:r>
              <a:rPr lang="en-US" sz="800" i="0" dirty="0"/>
              <a:t>Any use of this material without specific permission of McKinsey &amp; Company is strictly prohibited</a:t>
            </a:r>
          </a:p>
        </p:txBody>
      </p:sp>
      <p:sp>
        <p:nvSpPr>
          <p:cNvPr id="13474" name="TitleBottomPlaceholder"/>
          <p:cNvSpPr>
            <a:spLocks noChangeArrowheads="1"/>
          </p:cNvSpPr>
          <p:nvPr userDrawn="1"/>
        </p:nvSpPr>
        <p:spPr bwMode="auto">
          <a:xfrm>
            <a:off x="0" y="2283840"/>
            <a:ext cx="2238620" cy="4575780"/>
          </a:xfrm>
          <a:prstGeom prst="rect">
            <a:avLst/>
          </a:prstGeom>
          <a:solidFill>
            <a:srgbClr val="0065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endParaRPr lang="en-US" dirty="0"/>
          </a:p>
        </p:txBody>
      </p:sp>
      <p:sp>
        <p:nvSpPr>
          <p:cNvPr id="13475" name="TitleTopPlaceholder"/>
          <p:cNvSpPr>
            <a:spLocks noChangeArrowheads="1"/>
          </p:cNvSpPr>
          <p:nvPr userDrawn="1"/>
        </p:nvSpPr>
        <p:spPr bwMode="auto">
          <a:xfrm>
            <a:off x="0" y="3"/>
            <a:ext cx="2238620" cy="2283840"/>
          </a:xfrm>
          <a:prstGeom prst="rect">
            <a:avLst/>
          </a:prstGeom>
          <a:solidFill>
            <a:srgbClr val="91A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endParaRPr lang="en-US" dirty="0"/>
          </a:p>
        </p:txBody>
      </p:sp>
      <p:sp>
        <p:nvSpPr>
          <p:cNvPr id="13477" name="Rectangle 1189"/>
          <p:cNvSpPr>
            <a:spLocks noChangeArrowheads="1"/>
          </p:cNvSpPr>
          <p:nvPr userDrawn="1"/>
        </p:nvSpPr>
        <p:spPr bwMode="auto">
          <a:xfrm>
            <a:off x="3" y="3"/>
            <a:ext cx="9140760" cy="68580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endParaRPr lang="en-US" dirty="0"/>
          </a:p>
        </p:txBody>
      </p:sp>
      <p:sp>
        <p:nvSpPr>
          <p:cNvPr id="13422" name="Rectangle 1134"/>
          <p:cNvSpPr>
            <a:spLocks noChangeArrowheads="1"/>
          </p:cNvSpPr>
          <p:nvPr>
            <p:custDataLst>
              <p:tags r:id="rId2"/>
            </p:custDataLst>
          </p:nvPr>
        </p:nvSpPr>
        <p:spPr bwMode="gray">
          <a:xfrm>
            <a:off x="0" y="6428771"/>
            <a:ext cx="9144000" cy="429232"/>
          </a:xfrm>
          <a:prstGeom prst="rect">
            <a:avLst/>
          </a:prstGeom>
          <a:solidFill>
            <a:srgbClr val="0029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endParaRPr lang="en-US" dirty="0"/>
          </a:p>
        </p:txBody>
      </p:sp>
      <p:pic>
        <p:nvPicPr>
          <p:cNvPr id="13480" name="Picture 11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0" y="6574548"/>
            <a:ext cx="1657096" cy="18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07" name="TitleBottomBarBW" hidden="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0062"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4" name="doc id"/>
          <p:cNvSpPr txBox="1">
            <a:spLocks noChangeArrowheads="1"/>
          </p:cNvSpPr>
          <p:nvPr/>
        </p:nvSpPr>
        <p:spPr bwMode="auto">
          <a:xfrm>
            <a:off x="8614312"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a:endParaRPr lang="en-US" sz="800" dirty="0"/>
          </a:p>
        </p:txBody>
      </p:sp>
      <p:sp>
        <p:nvSpPr>
          <p:cNvPr id="18" name="TextBox 17"/>
          <p:cNvSpPr txBox="1"/>
          <p:nvPr/>
        </p:nvSpPr>
        <p:spPr>
          <a:xfrm>
            <a:off x="8719605" y="6566446"/>
            <a:ext cx="213009" cy="155496"/>
          </a:xfrm>
          <a:prstGeom prst="rect">
            <a:avLst/>
          </a:prstGeom>
          <a:noFill/>
        </p:spPr>
        <p:txBody>
          <a:bodyPr vert="horz" wrap="none" lIns="0" tIns="0" rIns="0" bIns="0" rtlCol="0">
            <a:noAutofit/>
          </a:bodyPr>
          <a:lstStyle/>
          <a:p>
            <a:pPr algn="l"/>
            <a:fld id="{6AB40411-6657-45B4-BE36-BC87DB255B85}" type="slidenum">
              <a:rPr lang="en-US" sz="1000" b="0" i="0" baseline="0" smtClean="0"/>
              <a:pPr algn="l"/>
              <a:t>‹#›</a:t>
            </a:fld>
            <a:endParaRPr lang="en-US" sz="1000" b="0" i="0" baseline="0" dirty="0"/>
          </a:p>
        </p:txBody>
      </p:sp>
    </p:spTree>
    <p:extLst>
      <p:ext uri="{BB962C8B-B14F-4D97-AF65-F5344CB8AC3E}">
        <p14:creationId xmlns:p14="http://schemas.microsoft.com/office/powerpoint/2010/main" val="17167825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3" Type="http://schemas.openxmlformats.org/officeDocument/2006/relationships/slideLayout" Target="../slideLayouts/slideLayout3.xml"/><Relationship Id="rId21" Type="http://schemas.openxmlformats.org/officeDocument/2006/relationships/tags" Target="../tags/tag16.xml"/><Relationship Id="rId34" Type="http://schemas.openxmlformats.org/officeDocument/2006/relationships/oleObject" Target="../embeddings/oleObject1.bin"/><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image" Target="../media/image1.emf"/><Relationship Id="rId8"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 Type="http://schemas.openxmlformats.org/officeDocument/2006/relationships/slideLayout" Target="../slideLayouts/slideLayout7.xml"/><Relationship Id="rId21" Type="http://schemas.openxmlformats.org/officeDocument/2006/relationships/tags" Target="../tags/tag114.xml"/><Relationship Id="rId34" Type="http://schemas.openxmlformats.org/officeDocument/2006/relationships/tags" Target="../tags/tag127.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2" Type="http://schemas.openxmlformats.org/officeDocument/2006/relationships/slideLayout" Target="../slideLayouts/slideLayout6.xml"/><Relationship Id="rId16" Type="http://schemas.openxmlformats.org/officeDocument/2006/relationships/tags" Target="../tags/tag109.xml"/><Relationship Id="rId20" Type="http://schemas.openxmlformats.org/officeDocument/2006/relationships/tags" Target="../tags/tag113.xml"/><Relationship Id="rId29" Type="http://schemas.openxmlformats.org/officeDocument/2006/relationships/tags" Target="../tags/tag122.xml"/><Relationship Id="rId1" Type="http://schemas.openxmlformats.org/officeDocument/2006/relationships/slideLayout" Target="../slideLayouts/slideLayout5.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5" Type="http://schemas.openxmlformats.org/officeDocument/2006/relationships/theme" Target="../theme/theme2.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image" Target="../media/image1.emf"/><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 Type="http://schemas.openxmlformats.org/officeDocument/2006/relationships/slideLayout" Target="../slideLayouts/slideLayout8.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oleObject" Target="../embeddings/oleObject8.bin"/><Relationship Id="rId8" Type="http://schemas.openxmlformats.org/officeDocument/2006/relationships/tags" Target="../tags/tag10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theme" Target="../theme/theme3.xml"/><Relationship Id="rId12"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135.xml"/><Relationship Id="rId5" Type="http://schemas.openxmlformats.org/officeDocument/2006/relationships/slideLayout" Target="../slideLayouts/slideLayout13.xml"/><Relationship Id="rId10" Type="http://schemas.openxmlformats.org/officeDocument/2006/relationships/tags" Target="../tags/tag134.xml"/><Relationship Id="rId4" Type="http://schemas.openxmlformats.org/officeDocument/2006/relationships/slideLayout" Target="../slideLayouts/slideLayout12.xml"/><Relationship Id="rId9" Type="http://schemas.openxmlformats.org/officeDocument/2006/relationships/tags" Target="../tags/tag13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tags" Target="../tags/tag152.xml"/><Relationship Id="rId3" Type="http://schemas.openxmlformats.org/officeDocument/2006/relationships/slideLayout" Target="../slideLayouts/slideLayout17.xml"/><Relationship Id="rId21" Type="http://schemas.openxmlformats.org/officeDocument/2006/relationships/oleObject" Target="../embeddings/oleObject16.bin"/><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 Type="http://schemas.openxmlformats.org/officeDocument/2006/relationships/slideLayout" Target="../slideLayouts/slideLayout16.xml"/><Relationship Id="rId16" Type="http://schemas.openxmlformats.org/officeDocument/2006/relationships/tags" Target="../tags/tag150.xml"/><Relationship Id="rId20" Type="http://schemas.openxmlformats.org/officeDocument/2006/relationships/tags" Target="../tags/tag154.xml"/><Relationship Id="rId1" Type="http://schemas.openxmlformats.org/officeDocument/2006/relationships/slideLayout" Target="../slideLayouts/slideLayout1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tags" Target="../tags/tag149.xml"/><Relationship Id="rId10" Type="http://schemas.openxmlformats.org/officeDocument/2006/relationships/tags" Target="../tags/tag144.xml"/><Relationship Id="rId19" Type="http://schemas.openxmlformats.org/officeDocument/2006/relationships/tags" Target="../tags/tag153.xml"/><Relationship Id="rId4" Type="http://schemas.openxmlformats.org/officeDocument/2006/relationships/theme" Target="../theme/theme4.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 Type="http://schemas.openxmlformats.org/officeDocument/2006/relationships/slideLayout" Target="../slideLayouts/slideLayout20.xml"/><Relationship Id="rId21" Type="http://schemas.openxmlformats.org/officeDocument/2006/relationships/tags" Target="../tags/tag173.xml"/><Relationship Id="rId34" Type="http://schemas.openxmlformats.org/officeDocument/2006/relationships/tags" Target="../tags/tag186.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33" Type="http://schemas.openxmlformats.org/officeDocument/2006/relationships/tags" Target="../tags/tag185.xml"/><Relationship Id="rId2" Type="http://schemas.openxmlformats.org/officeDocument/2006/relationships/slideLayout" Target="../slideLayouts/slideLayout19.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tags" Target="../tags/tag181.xml"/><Relationship Id="rId1" Type="http://schemas.openxmlformats.org/officeDocument/2006/relationships/slideLayout" Target="../slideLayouts/slideLayout18.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32" Type="http://schemas.openxmlformats.org/officeDocument/2006/relationships/tags" Target="../tags/tag184.xml"/><Relationship Id="rId5" Type="http://schemas.openxmlformats.org/officeDocument/2006/relationships/theme" Target="../theme/theme5.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tags" Target="../tags/tag180.xml"/><Relationship Id="rId36" Type="http://schemas.openxmlformats.org/officeDocument/2006/relationships/image" Target="../media/image1.emf"/><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tags" Target="../tags/tag183.xml"/><Relationship Id="rId4" Type="http://schemas.openxmlformats.org/officeDocument/2006/relationships/slideLayout" Target="../slideLayouts/slideLayout21.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tags" Target="../tags/tag179.xml"/><Relationship Id="rId30" Type="http://schemas.openxmlformats.org/officeDocument/2006/relationships/tags" Target="../tags/tag182.xml"/><Relationship Id="rId35" Type="http://schemas.openxmlformats.org/officeDocument/2006/relationships/oleObject" Target="../embeddings/oleObject20.bin"/><Relationship Id="rId8" Type="http://schemas.openxmlformats.org/officeDocument/2006/relationships/tags" Target="../tags/tag160.xml"/></Relationships>
</file>

<file path=ppt/slideMasters/_rels/slideMaster6.xml.rels><?xml version="1.0" encoding="UTF-8" standalone="yes"?>
<Relationships xmlns="http://schemas.openxmlformats.org/package/2006/relationships"><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 Type="http://schemas.openxmlformats.org/officeDocument/2006/relationships/slideLayout" Target="../slideLayouts/slideLayout24.xml"/><Relationship Id="rId21" Type="http://schemas.openxmlformats.org/officeDocument/2006/relationships/tags" Target="../tags/tag206.xml"/><Relationship Id="rId34" Type="http://schemas.openxmlformats.org/officeDocument/2006/relationships/tags" Target="../tags/tag219.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33" Type="http://schemas.openxmlformats.org/officeDocument/2006/relationships/tags" Target="../tags/tag218.xml"/><Relationship Id="rId2" Type="http://schemas.openxmlformats.org/officeDocument/2006/relationships/slideLayout" Target="../slideLayouts/slideLayout23.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1" Type="http://schemas.openxmlformats.org/officeDocument/2006/relationships/slideLayout" Target="../slideLayouts/slideLayout22.x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tags" Target="../tags/tag217.xml"/><Relationship Id="rId5" Type="http://schemas.openxmlformats.org/officeDocument/2006/relationships/theme" Target="../theme/theme6.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36" Type="http://schemas.openxmlformats.org/officeDocument/2006/relationships/image" Target="../media/image1.emf"/><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 Type="http://schemas.openxmlformats.org/officeDocument/2006/relationships/slideLayout" Target="../slideLayouts/slideLayout25.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 Id="rId35" Type="http://schemas.openxmlformats.org/officeDocument/2006/relationships/oleObject" Target="../embeddings/oleObject25.bin"/><Relationship Id="rId8" Type="http://schemas.openxmlformats.org/officeDocument/2006/relationships/tags" Target="../tags/tag193.xml"/></Relationships>
</file>

<file path=ppt/slideMasters/_rels/slideMaster7.xml.rels><?xml version="1.0" encoding="UTF-8" standalone="yes"?>
<Relationships xmlns="http://schemas.openxmlformats.org/package/2006/relationships"><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 Type="http://schemas.openxmlformats.org/officeDocument/2006/relationships/slideLayout" Target="../slideLayouts/slideLayout28.xml"/><Relationship Id="rId21" Type="http://schemas.openxmlformats.org/officeDocument/2006/relationships/tags" Target="../tags/tag239.xml"/><Relationship Id="rId34" Type="http://schemas.openxmlformats.org/officeDocument/2006/relationships/tags" Target="../tags/tag252.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2" Type="http://schemas.openxmlformats.org/officeDocument/2006/relationships/slideLayout" Target="../slideLayouts/slideLayout27.xml"/><Relationship Id="rId16" Type="http://schemas.openxmlformats.org/officeDocument/2006/relationships/tags" Target="../tags/tag234.xml"/><Relationship Id="rId20" Type="http://schemas.openxmlformats.org/officeDocument/2006/relationships/tags" Target="../tags/tag238.xml"/><Relationship Id="rId29" Type="http://schemas.openxmlformats.org/officeDocument/2006/relationships/tags" Target="../tags/tag247.xml"/><Relationship Id="rId1" Type="http://schemas.openxmlformats.org/officeDocument/2006/relationships/slideLayout" Target="../slideLayouts/slideLayout26.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5" Type="http://schemas.openxmlformats.org/officeDocument/2006/relationships/theme" Target="../theme/theme7.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image" Target="../media/image1.emf"/><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 Type="http://schemas.openxmlformats.org/officeDocument/2006/relationships/slideLayout" Target="../slideLayouts/slideLayout29.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oleObject" Target="../embeddings/oleObject30.bin"/><Relationship Id="rId8" Type="http://schemas.openxmlformats.org/officeDocument/2006/relationships/tags" Target="../tags/tag2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1D743A97-4BAD-4C29-879F-423385EC9C15}"/>
              </a:ext>
            </a:extLst>
          </p:cNvPr>
          <p:cNvGraphicFramePr>
            <a:graphicFrameLocks noChangeAspect="1"/>
          </p:cNvGraphicFramePr>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4" imgW="360" imgH="360" progId="">
                  <p:embed/>
                </p:oleObj>
              </mc:Choice>
              <mc:Fallback>
                <p:oleObj name="think-cell Slide" r:id="rId34" imgW="360" imgH="360" progId="">
                  <p:embed/>
                  <p:pic>
                    <p:nvPicPr>
                      <p:cNvPr id="1026" name="Object 2">
                        <a:extLst>
                          <a:ext uri="{FF2B5EF4-FFF2-40B4-BE49-F238E27FC236}">
                            <a16:creationId xmlns:a16="http://schemas.microsoft.com/office/drawing/2014/main" id="{1D743A97-4BAD-4C29-879F-423385EC9C1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CA1B5611-DAF6-4A55-8054-31E3A72C80ED}"/>
              </a:ext>
            </a:extLst>
          </p:cNvPr>
          <p:cNvSpPr/>
          <p:nvPr>
            <p:custDataLst>
              <p:tags r:id="rId6"/>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2041" dirty="0">
              <a:solidFill>
                <a:srgbClr val="000000"/>
              </a:solidFill>
              <a:sym typeface="Arial" panose="020B0604020202020204" pitchFamily="34" charset="0"/>
            </a:endParaRPr>
          </a:p>
        </p:txBody>
      </p:sp>
      <p:sp>
        <p:nvSpPr>
          <p:cNvPr id="1034" name="Working Draft" hidden="1">
            <a:extLst>
              <a:ext uri="{FF2B5EF4-FFF2-40B4-BE49-F238E27FC236}">
                <a16:creationId xmlns:a16="http://schemas.microsoft.com/office/drawing/2014/main" id="{C3CFD5BF-A957-4E7B-BB44-775481D96F21}"/>
              </a:ext>
            </a:extLst>
          </p:cNvPr>
          <p:cNvSpPr txBox="1">
            <a:spLocks noChangeArrowheads="1"/>
          </p:cNvSpPr>
          <p:nvPr/>
        </p:nvSpPr>
        <p:spPr bwMode="gray">
          <a:xfrm rot="5400000">
            <a:off x="7920168" y="1980016"/>
            <a:ext cx="2305118"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Last Modified 9/11/2018 1:59 PM W. Central Africa Standard Time</a:t>
            </a:r>
            <a:endParaRPr lang="en-US" sz="1632" dirty="0">
              <a:solidFill>
                <a:srgbClr val="808080"/>
              </a:solidFill>
              <a:latin typeface="Arial"/>
            </a:endParaRPr>
          </a:p>
        </p:txBody>
      </p:sp>
      <p:sp>
        <p:nvSpPr>
          <p:cNvPr id="1035" name="Printed" hidden="1">
            <a:extLst>
              <a:ext uri="{FF2B5EF4-FFF2-40B4-BE49-F238E27FC236}">
                <a16:creationId xmlns:a16="http://schemas.microsoft.com/office/drawing/2014/main" id="{F6BBF00D-D531-4338-9299-316877FA7BF0}"/>
              </a:ext>
            </a:extLst>
          </p:cNvPr>
          <p:cNvSpPr txBox="1">
            <a:spLocks noChangeArrowheads="1"/>
          </p:cNvSpPr>
          <p:nvPr/>
        </p:nvSpPr>
        <p:spPr bwMode="gray">
          <a:xfrm rot="5400000">
            <a:off x="8948494" y="4198257"/>
            <a:ext cx="248466" cy="94193"/>
          </a:xfrm>
          <a:prstGeom prst="rect">
            <a:avLst/>
          </a:prstGeom>
          <a:noFill/>
          <a:ln>
            <a:noFill/>
          </a:ln>
          <a:effec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12" dirty="0">
                <a:solidFill>
                  <a:srgbClr val="808080"/>
                </a:solidFill>
                <a:latin typeface="Arial"/>
              </a:rPr>
              <a:t>Printed</a:t>
            </a:r>
            <a:endParaRPr lang="en-US" sz="1632" dirty="0">
              <a:solidFill>
                <a:srgbClr val="808080"/>
              </a:solidFill>
              <a:latin typeface="Arial"/>
            </a:endParaRPr>
          </a:p>
        </p:txBody>
      </p:sp>
      <p:sp>
        <p:nvSpPr>
          <p:cNvPr id="1031" name="Title Placeholder 2">
            <a:extLst>
              <a:ext uri="{FF2B5EF4-FFF2-40B4-BE49-F238E27FC236}">
                <a16:creationId xmlns:a16="http://schemas.microsoft.com/office/drawing/2014/main" id="{614EA7B9-453C-40E4-9EC3-203618FEE463}"/>
              </a:ext>
            </a:extLst>
          </p:cNvPr>
          <p:cNvSpPr>
            <a:spLocks noGrp="1" noChangeArrowheads="1"/>
          </p:cNvSpPr>
          <p:nvPr>
            <p:ph type="title"/>
          </p:nvPr>
        </p:nvSpPr>
        <p:spPr bwMode="gray">
          <a:xfrm>
            <a:off x="121491" y="234867"/>
            <a:ext cx="8794114" cy="31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 name="1. On-page tracker" hidden="1">
            <a:extLst>
              <a:ext uri="{FF2B5EF4-FFF2-40B4-BE49-F238E27FC236}">
                <a16:creationId xmlns:a16="http://schemas.microsoft.com/office/drawing/2014/main" id="{4642DD55-C0A9-4D47-9B3E-9C2A0DEA683D}"/>
              </a:ext>
            </a:extLst>
          </p:cNvPr>
          <p:cNvSpPr>
            <a:spLocks noChangeArrowheads="1"/>
          </p:cNvSpPr>
          <p:nvPr/>
        </p:nvSpPr>
        <p:spPr bwMode="gray">
          <a:xfrm>
            <a:off x="121490" y="77750"/>
            <a:ext cx="501740" cy="125547"/>
          </a:xfrm>
          <a:prstGeom prst="rect">
            <a:avLst/>
          </a:prstGeom>
          <a:noFill/>
          <a:ln>
            <a:noFill/>
          </a:ln>
          <a:effectLst/>
        </p:spPr>
        <p:txBody>
          <a:bodyPr wrap="none" lIns="0" tIns="0" rIns="0" bIns="0">
            <a:spAutoFit/>
          </a:bodyPr>
          <a:lstStyle/>
          <a:p>
            <a:pPr>
              <a:defRPr/>
            </a:pPr>
            <a:r>
              <a:rPr lang="en-US" sz="816" cap="all" dirty="0">
                <a:solidFill>
                  <a:srgbClr val="808080"/>
                </a:solidFill>
              </a:rPr>
              <a:t>Tracker</a:t>
            </a:r>
          </a:p>
        </p:txBody>
      </p:sp>
      <p:sp>
        <p:nvSpPr>
          <p:cNvPr id="11" name="3. Unit of measure" hidden="1">
            <a:extLst>
              <a:ext uri="{FF2B5EF4-FFF2-40B4-BE49-F238E27FC236}">
                <a16:creationId xmlns:a16="http://schemas.microsoft.com/office/drawing/2014/main" id="{97D8DDBA-5459-46CB-B664-A82910760FDB}"/>
              </a:ext>
            </a:extLst>
          </p:cNvPr>
          <p:cNvSpPr txBox="1">
            <a:spLocks noChangeArrowheads="1"/>
          </p:cNvSpPr>
          <p:nvPr/>
        </p:nvSpPr>
        <p:spPr bwMode="gray">
          <a:xfrm>
            <a:off x="121491" y="566914"/>
            <a:ext cx="8794114" cy="256260"/>
          </a:xfrm>
          <a:prstGeom prst="rect">
            <a:avLst/>
          </a:prstGeom>
          <a:noFill/>
          <a:ln>
            <a:noFill/>
          </a:ln>
          <a:effec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dirty="0">
                <a:solidFill>
                  <a:srgbClr val="808080"/>
                </a:solidFill>
                <a:latin typeface="Arial"/>
              </a:rPr>
              <a:t>Unit of measure</a:t>
            </a:r>
          </a:p>
        </p:txBody>
      </p:sp>
      <p:sp>
        <p:nvSpPr>
          <p:cNvPr id="13" name="4. Footnote" hidden="1">
            <a:extLst>
              <a:ext uri="{FF2B5EF4-FFF2-40B4-BE49-F238E27FC236}">
                <a16:creationId xmlns:a16="http://schemas.microsoft.com/office/drawing/2014/main" id="{CCF32B15-634A-4E74-B96D-C5360E65699F}"/>
              </a:ext>
            </a:extLst>
          </p:cNvPr>
          <p:cNvSpPr txBox="1">
            <a:spLocks noChangeArrowheads="1"/>
          </p:cNvSpPr>
          <p:nvPr/>
        </p:nvSpPr>
        <p:spPr bwMode="gray">
          <a:xfrm>
            <a:off x="121491" y="6431873"/>
            <a:ext cx="8794114" cy="128097"/>
          </a:xfrm>
          <a:prstGeom prst="rect">
            <a:avLst/>
          </a:prstGeom>
          <a:noFill/>
          <a:ln>
            <a:noFill/>
          </a:ln>
          <a:effec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16" dirty="0">
                <a:solidFill>
                  <a:srgbClr val="808080"/>
                </a:solidFill>
                <a:latin typeface="Arial"/>
              </a:rPr>
              <a:t>1 Footnote</a:t>
            </a:r>
          </a:p>
        </p:txBody>
      </p:sp>
      <p:sp>
        <p:nvSpPr>
          <p:cNvPr id="14" name="5. Source" hidden="1">
            <a:extLst>
              <a:ext uri="{FF2B5EF4-FFF2-40B4-BE49-F238E27FC236}">
                <a16:creationId xmlns:a16="http://schemas.microsoft.com/office/drawing/2014/main" id="{430F6237-53AB-4E26-A07D-CFED3C69AD24}"/>
              </a:ext>
            </a:extLst>
          </p:cNvPr>
          <p:cNvSpPr>
            <a:spLocks noChangeArrowheads="1"/>
          </p:cNvSpPr>
          <p:nvPr/>
        </p:nvSpPr>
        <p:spPr bwMode="gray">
          <a:xfrm>
            <a:off x="121489" y="6637582"/>
            <a:ext cx="7345976" cy="128097"/>
          </a:xfrm>
          <a:prstGeom prst="rect">
            <a:avLst/>
          </a:prstGeom>
          <a:noFill/>
          <a:ln>
            <a:noFill/>
          </a:ln>
          <a:effectLst/>
        </p:spPr>
        <p:txBody>
          <a:bodyPr lIns="0" tIns="0" rIns="0" bIns="0" anchor="b">
            <a:spAutoFit/>
          </a:bodyPr>
          <a:lstStyle/>
          <a:p>
            <a:pPr marL="621975" indent="-621975" defTabSz="913526">
              <a:tabLst>
                <a:tab pos="643032" algn="l"/>
              </a:tabLst>
              <a:defRPr/>
            </a:pPr>
            <a:r>
              <a:rPr lang="en-US" sz="816" dirty="0">
                <a:solidFill>
                  <a:srgbClr val="808080"/>
                </a:solidFill>
              </a:rPr>
              <a:t>SOURCE: Source</a:t>
            </a:r>
          </a:p>
        </p:txBody>
      </p:sp>
      <p:sp>
        <p:nvSpPr>
          <p:cNvPr id="1036" name="Text Placeholder 2">
            <a:extLst>
              <a:ext uri="{FF2B5EF4-FFF2-40B4-BE49-F238E27FC236}">
                <a16:creationId xmlns:a16="http://schemas.microsoft.com/office/drawing/2014/main" id="{9A214E4C-4EBF-410E-83AB-1E33AA438323}"/>
              </a:ext>
            </a:extLst>
          </p:cNvPr>
          <p:cNvSpPr>
            <a:spLocks noGrp="1"/>
          </p:cNvSpPr>
          <p:nvPr>
            <p:ph type="body" idx="1"/>
          </p:nvPr>
        </p:nvSpPr>
        <p:spPr bwMode="gray">
          <a:xfrm>
            <a:off x="1482156" y="1990670"/>
            <a:ext cx="4389768" cy="113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37" name="ACET" hidden="1">
            <a:extLst>
              <a:ext uri="{FF2B5EF4-FFF2-40B4-BE49-F238E27FC236}">
                <a16:creationId xmlns:a16="http://schemas.microsoft.com/office/drawing/2014/main" id="{85C6B517-62FB-4BAC-8CA4-976BABB12324}"/>
              </a:ext>
            </a:extLst>
          </p:cNvPr>
          <p:cNvGrpSpPr>
            <a:grpSpLocks/>
          </p:cNvGrpSpPr>
          <p:nvPr/>
        </p:nvGrpSpPr>
        <p:grpSpPr bwMode="auto">
          <a:xfrm>
            <a:off x="1482156" y="1269880"/>
            <a:ext cx="4350892" cy="531276"/>
            <a:chOff x="915" y="702"/>
            <a:chExt cx="2686" cy="328"/>
          </a:xfrm>
        </p:grpSpPr>
        <p:cxnSp>
          <p:nvCxnSpPr>
            <p:cNvPr id="16" name="AutoShape 249">
              <a:extLst>
                <a:ext uri="{FF2B5EF4-FFF2-40B4-BE49-F238E27FC236}">
                  <a16:creationId xmlns:a16="http://schemas.microsoft.com/office/drawing/2014/main" id="{F2D1CD91-E089-4DB2-8420-4AB1B95C516A}"/>
                </a:ext>
              </a:extLst>
            </p:cNvPr>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p:spPr>
        </p:cxnSp>
        <p:sp>
          <p:nvSpPr>
            <p:cNvPr id="18" name="AutoShape 250">
              <a:extLst>
                <a:ext uri="{FF2B5EF4-FFF2-40B4-BE49-F238E27FC236}">
                  <a16:creationId xmlns:a16="http://schemas.microsoft.com/office/drawing/2014/main" id="{94222122-1DDA-42C0-AC4E-44D79FE10B87}"/>
                </a:ext>
              </a:extLst>
            </p:cNvPr>
            <p:cNvSpPr>
              <a:spLocks noChangeArrowheads="1"/>
            </p:cNvSpPr>
            <p:nvPr/>
          </p:nvSpPr>
          <p:spPr bwMode="gray">
            <a:xfrm>
              <a:off x="915" y="702"/>
              <a:ext cx="2686" cy="328"/>
            </a:xfrm>
            <a:prstGeom prst="leftRightArrow">
              <a:avLst>
                <a:gd name="adj1" fmla="val 100000"/>
                <a:gd name="adj2" fmla="val 0"/>
              </a:avLst>
            </a:prstGeom>
            <a:noFill/>
            <a:ln>
              <a:noFill/>
            </a:ln>
            <a:effectLst/>
          </p:spPr>
          <p:txBody>
            <a:bodyPr lIns="0" tIns="0" rIns="0" bIns="18288" anchor="b">
              <a:spAutoFit/>
            </a:bodyPr>
            <a:lstStyle/>
            <a:p>
              <a:pPr>
                <a:defRPr/>
              </a:pPr>
              <a:r>
                <a:rPr lang="en-US" sz="1632" b="1" dirty="0">
                  <a:solidFill>
                    <a:srgbClr val="000000"/>
                  </a:solidFill>
                </a:rPr>
                <a:t>Title</a:t>
              </a:r>
            </a:p>
            <a:p>
              <a:pPr>
                <a:defRPr/>
              </a:pPr>
              <a:r>
                <a:rPr lang="en-US" sz="1632" dirty="0">
                  <a:solidFill>
                    <a:srgbClr val="808080"/>
                  </a:solidFill>
                </a:rPr>
                <a:t>Unit of measure</a:t>
              </a:r>
            </a:p>
          </p:txBody>
        </p:sp>
      </p:grpSp>
      <p:grpSp>
        <p:nvGrpSpPr>
          <p:cNvPr id="1038" name="Sticker" hidden="1">
            <a:extLst>
              <a:ext uri="{FF2B5EF4-FFF2-40B4-BE49-F238E27FC236}">
                <a16:creationId xmlns:a16="http://schemas.microsoft.com/office/drawing/2014/main" id="{4F4353E1-8DBE-4344-BF14-A828356C354B}"/>
              </a:ext>
            </a:extLst>
          </p:cNvPr>
          <p:cNvGrpSpPr>
            <a:grpSpLocks/>
          </p:cNvGrpSpPr>
          <p:nvPr/>
        </p:nvGrpSpPr>
        <p:grpSpPr bwMode="auto">
          <a:xfrm>
            <a:off x="8432658" y="291557"/>
            <a:ext cx="482953" cy="153247"/>
            <a:chOff x="8267206" y="285750"/>
            <a:chExt cx="473569" cy="150194"/>
          </a:xfrm>
        </p:grpSpPr>
        <p:sp>
          <p:nvSpPr>
            <p:cNvPr id="20" name="StickerRectangle">
              <a:extLst>
                <a:ext uri="{FF2B5EF4-FFF2-40B4-BE49-F238E27FC236}">
                  <a16:creationId xmlns:a16="http://schemas.microsoft.com/office/drawing/2014/main" id="{484CFCF0-EBB6-41D2-BF59-9DEC9E399F0C}"/>
                </a:ext>
              </a:extLst>
            </p:cNvPr>
            <p:cNvSpPr>
              <a:spLocks noChangeArrowheads="1"/>
            </p:cNvSpPr>
            <p:nvPr/>
          </p:nvSpPr>
          <p:spPr bwMode="gray">
            <a:xfrm>
              <a:off x="8267206" y="285750"/>
              <a:ext cx="473569" cy="150194"/>
            </a:xfrm>
            <a:prstGeom prst="leftRightArrow">
              <a:avLst>
                <a:gd name="adj1" fmla="val 100000"/>
                <a:gd name="adj2" fmla="val 0"/>
              </a:avLst>
            </a:prstGeom>
            <a:noFill/>
            <a:ln>
              <a:noFill/>
            </a:ln>
            <a:effectLst/>
          </p:spPr>
          <p:txBody>
            <a:bodyPr wrap="none" lIns="27432" tIns="0" rIns="0" bIns="27432">
              <a:spAutoFit/>
            </a:bodyPr>
            <a:lstStyle/>
            <a:p>
              <a:pPr algn="r" defTabSz="913526">
                <a:buClr>
                  <a:srgbClr val="002960"/>
                </a:buClr>
                <a:defRPr/>
              </a:pPr>
              <a:r>
                <a:rPr lang="en-US" sz="816" dirty="0">
                  <a:solidFill>
                    <a:srgbClr val="808080"/>
                  </a:solidFill>
                </a:rPr>
                <a:t>STICKER</a:t>
              </a:r>
            </a:p>
          </p:txBody>
        </p:sp>
        <p:cxnSp>
          <p:nvCxnSpPr>
            <p:cNvPr id="21" name="AutoShape 31">
              <a:extLst>
                <a:ext uri="{FF2B5EF4-FFF2-40B4-BE49-F238E27FC236}">
                  <a16:creationId xmlns:a16="http://schemas.microsoft.com/office/drawing/2014/main" id="{B4D11062-9EDC-4483-882C-11C5A211B1C3}"/>
                </a:ext>
              </a:extLst>
            </p:cNvPr>
            <p:cNvCxnSpPr>
              <a:cxnSpLocks noChangeShapeType="1"/>
              <a:stCxn id="20" idx="2"/>
              <a:endCxn id="20" idx="4"/>
            </p:cNvCxnSpPr>
            <p:nvPr/>
          </p:nvCxnSpPr>
          <p:spPr bwMode="gray">
            <a:xfrm>
              <a:off x="8267206" y="285750"/>
              <a:ext cx="0" cy="150194"/>
            </a:xfrm>
            <a:prstGeom prst="straightConnector1">
              <a:avLst/>
            </a:prstGeom>
            <a:noFill/>
            <a:ln w="9525">
              <a:solidFill>
                <a:schemeClr val="accent6"/>
              </a:solidFill>
              <a:round/>
              <a:headEnd/>
              <a:tailEnd/>
            </a:ln>
          </p:spPr>
        </p:cxnSp>
        <p:cxnSp>
          <p:nvCxnSpPr>
            <p:cNvPr id="22" name="AutoShape 32">
              <a:extLst>
                <a:ext uri="{FF2B5EF4-FFF2-40B4-BE49-F238E27FC236}">
                  <a16:creationId xmlns:a16="http://schemas.microsoft.com/office/drawing/2014/main" id="{7EB3F3D7-7BFE-4552-83EB-30B5C643A581}"/>
                </a:ext>
              </a:extLst>
            </p:cNvPr>
            <p:cNvCxnSpPr>
              <a:cxnSpLocks noChangeShapeType="1"/>
              <a:stCxn id="20" idx="4"/>
              <a:endCxn id="20" idx="6"/>
            </p:cNvCxnSpPr>
            <p:nvPr/>
          </p:nvCxnSpPr>
          <p:spPr bwMode="gray">
            <a:xfrm>
              <a:off x="8267206" y="435944"/>
              <a:ext cx="473569" cy="0"/>
            </a:xfrm>
            <a:prstGeom prst="straightConnector1">
              <a:avLst/>
            </a:prstGeom>
            <a:noFill/>
            <a:ln w="25400">
              <a:solidFill>
                <a:schemeClr val="accent6"/>
              </a:solidFill>
              <a:round/>
              <a:headEnd/>
              <a:tailEnd/>
            </a:ln>
          </p:spPr>
        </p:cxnSp>
      </p:grpSp>
      <p:sp>
        <p:nvSpPr>
          <p:cNvPr id="24" name="SlideBottomBar" hidden="1">
            <a:extLst>
              <a:ext uri="{FF2B5EF4-FFF2-40B4-BE49-F238E27FC236}">
                <a16:creationId xmlns:a16="http://schemas.microsoft.com/office/drawing/2014/main" id="{B11F41FC-1A4D-48AA-8236-C272BF85ED26}"/>
              </a:ext>
            </a:extLst>
          </p:cNvPr>
          <p:cNvSpPr/>
          <p:nvPr/>
        </p:nvSpPr>
        <p:spPr>
          <a:xfrm>
            <a:off x="8682346" y="6456306"/>
            <a:ext cx="46976"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2" dirty="0">
              <a:solidFill>
                <a:srgbClr val="000000"/>
              </a:solidFill>
            </a:endParaRPr>
          </a:p>
        </p:txBody>
      </p:sp>
      <p:sp>
        <p:nvSpPr>
          <p:cNvPr id="23" name="doc id" hidden="1">
            <a:extLst>
              <a:ext uri="{FF2B5EF4-FFF2-40B4-BE49-F238E27FC236}">
                <a16:creationId xmlns:a16="http://schemas.microsoft.com/office/drawing/2014/main" id="{B4A13133-11D7-49CF-9307-3B452D46F1E4}"/>
              </a:ext>
            </a:extLst>
          </p:cNvPr>
          <p:cNvSpPr>
            <a:spLocks noChangeArrowheads="1"/>
          </p:cNvSpPr>
          <p:nvPr/>
        </p:nvSpPr>
        <p:spPr bwMode="auto">
          <a:xfrm>
            <a:off x="8246610" y="51833"/>
            <a:ext cx="670614" cy="124721"/>
          </a:xfrm>
          <a:prstGeom prst="rect">
            <a:avLst/>
          </a:prstGeom>
          <a:noFill/>
          <a:ln>
            <a:noFill/>
          </a:ln>
          <a:effectLst/>
        </p:spPr>
        <p:txBody>
          <a:bodyPr wrap="none" lIns="0" tIns="0" rIns="0" bIns="0"/>
          <a:lstStyle/>
          <a:p>
            <a:pPr algn="r" defTabSz="913526">
              <a:defRPr/>
            </a:pPr>
            <a:endParaRPr lang="en-US" sz="816" dirty="0">
              <a:solidFill>
                <a:srgbClr val="808080"/>
              </a:solidFill>
            </a:endParaRPr>
          </a:p>
        </p:txBody>
      </p:sp>
      <p:grpSp>
        <p:nvGrpSpPr>
          <p:cNvPr id="1041" name="LegendLines" hidden="1">
            <a:extLst>
              <a:ext uri="{FF2B5EF4-FFF2-40B4-BE49-F238E27FC236}">
                <a16:creationId xmlns:a16="http://schemas.microsoft.com/office/drawing/2014/main" id="{C36A5FEC-7849-4A02-BB45-543F44B37169}"/>
              </a:ext>
            </a:extLst>
          </p:cNvPr>
          <p:cNvGrpSpPr>
            <a:grpSpLocks/>
          </p:cNvGrpSpPr>
          <p:nvPr/>
        </p:nvGrpSpPr>
        <p:grpSpPr bwMode="auto">
          <a:xfrm>
            <a:off x="7697482" y="278597"/>
            <a:ext cx="1188977" cy="775314"/>
            <a:chOff x="7607284" y="279400"/>
            <a:chExt cx="1164652" cy="761010"/>
          </a:xfrm>
        </p:grpSpPr>
        <p:sp>
          <p:nvSpPr>
            <p:cNvPr id="60" name="LineLegend1">
              <a:extLst>
                <a:ext uri="{FF2B5EF4-FFF2-40B4-BE49-F238E27FC236}">
                  <a16:creationId xmlns:a16="http://schemas.microsoft.com/office/drawing/2014/main" id="{2A391842-9CEE-4182-B4C4-3620BB93C766}"/>
                </a:ext>
              </a:extLst>
            </p:cNvPr>
            <p:cNvSpPr>
              <a:spLocks noChangeShapeType="1"/>
            </p:cNvSpPr>
            <p:nvPr/>
          </p:nvSpPr>
          <p:spPr bwMode="gray">
            <a:xfrm>
              <a:off x="7607284" y="387511"/>
              <a:ext cx="456970" cy="0"/>
            </a:xfrm>
            <a:prstGeom prst="line">
              <a:avLst/>
            </a:prstGeom>
            <a:noFill/>
            <a:ln w="28575">
              <a:solidFill>
                <a:schemeClr val="accent3"/>
              </a:solidFill>
              <a:round/>
              <a:headEnd/>
              <a:tailEnd/>
            </a:ln>
            <a:effectLst/>
          </p:spPr>
          <p:txBody>
            <a:bodyPr/>
            <a:lstStyle/>
            <a:p>
              <a:pPr>
                <a:defRPr/>
              </a:pPr>
              <a:endParaRPr lang="en-US" sz="1632" dirty="0">
                <a:solidFill>
                  <a:srgbClr val="000000"/>
                </a:solidFill>
              </a:endParaRPr>
            </a:p>
          </p:txBody>
        </p:sp>
        <p:sp>
          <p:nvSpPr>
            <p:cNvPr id="61" name="LineLegend2">
              <a:extLst>
                <a:ext uri="{FF2B5EF4-FFF2-40B4-BE49-F238E27FC236}">
                  <a16:creationId xmlns:a16="http://schemas.microsoft.com/office/drawing/2014/main" id="{D7BAABB6-7CF3-48D1-8F5B-7223F7476AED}"/>
                </a:ext>
              </a:extLst>
            </p:cNvPr>
            <p:cNvSpPr>
              <a:spLocks noChangeShapeType="1"/>
            </p:cNvSpPr>
            <p:nvPr/>
          </p:nvSpPr>
          <p:spPr bwMode="gray">
            <a:xfrm>
              <a:off x="7607284" y="654608"/>
              <a:ext cx="456970" cy="0"/>
            </a:xfrm>
            <a:prstGeom prst="line">
              <a:avLst/>
            </a:prstGeom>
            <a:noFill/>
            <a:ln w="28575">
              <a:solidFill>
                <a:schemeClr val="accent3"/>
              </a:solidFill>
              <a:prstDash val="dash"/>
              <a:round/>
              <a:headEnd/>
              <a:tailEnd/>
            </a:ln>
            <a:effectLst/>
          </p:spPr>
          <p:txBody>
            <a:bodyPr/>
            <a:lstStyle/>
            <a:p>
              <a:pPr>
                <a:defRPr/>
              </a:pPr>
              <a:endParaRPr lang="en-US" sz="1632" dirty="0">
                <a:solidFill>
                  <a:srgbClr val="000000"/>
                </a:solidFill>
              </a:endParaRPr>
            </a:p>
          </p:txBody>
        </p:sp>
        <p:sp>
          <p:nvSpPr>
            <p:cNvPr id="62" name="LineLegend3">
              <a:extLst>
                <a:ext uri="{FF2B5EF4-FFF2-40B4-BE49-F238E27FC236}">
                  <a16:creationId xmlns:a16="http://schemas.microsoft.com/office/drawing/2014/main" id="{F404C1A2-CD29-493E-8D45-D58F58B4CFC7}"/>
                </a:ext>
              </a:extLst>
            </p:cNvPr>
            <p:cNvSpPr>
              <a:spLocks noChangeShapeType="1"/>
            </p:cNvSpPr>
            <p:nvPr/>
          </p:nvSpPr>
          <p:spPr bwMode="gray">
            <a:xfrm>
              <a:off x="7607284" y="932834"/>
              <a:ext cx="456970" cy="0"/>
            </a:xfrm>
            <a:prstGeom prst="line">
              <a:avLst/>
            </a:prstGeom>
            <a:noFill/>
            <a:ln w="28575">
              <a:solidFill>
                <a:schemeClr val="accent3"/>
              </a:solidFill>
              <a:prstDash val="sysDot"/>
              <a:round/>
              <a:headEnd/>
              <a:tailEnd/>
            </a:ln>
            <a:effectLst/>
          </p:spPr>
          <p:txBody>
            <a:bodyPr/>
            <a:lstStyle/>
            <a:p>
              <a:pPr>
                <a:defRPr/>
              </a:pPr>
              <a:endParaRPr lang="en-US" sz="1632" dirty="0">
                <a:solidFill>
                  <a:srgbClr val="000000"/>
                </a:solidFill>
              </a:endParaRPr>
            </a:p>
          </p:txBody>
        </p:sp>
        <p:sp>
          <p:nvSpPr>
            <p:cNvPr id="100" name="Legend1">
              <a:extLst>
                <a:ext uri="{FF2B5EF4-FFF2-40B4-BE49-F238E27FC236}">
                  <a16:creationId xmlns:a16="http://schemas.microsoft.com/office/drawing/2014/main" id="{AD5F8F2C-D165-43B2-A426-48BB9BF0C434}"/>
                </a:ext>
              </a:extLst>
            </p:cNvPr>
            <p:cNvSpPr>
              <a:spLocks noChangeArrowheads="1"/>
            </p:cNvSpPr>
            <p:nvPr>
              <p:custDataLst>
                <p:tags r:id="rId31"/>
              </p:custDataLst>
            </p:nvPr>
          </p:nvSpPr>
          <p:spPr bwMode="gray">
            <a:xfrm>
              <a:off x="8168976" y="279400"/>
              <a:ext cx="602959"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01" name="Legend2">
              <a:extLst>
                <a:ext uri="{FF2B5EF4-FFF2-40B4-BE49-F238E27FC236}">
                  <a16:creationId xmlns:a16="http://schemas.microsoft.com/office/drawing/2014/main" id="{39746A91-A81B-45DB-85D6-A4344AEFDAE5}"/>
                </a:ext>
              </a:extLst>
            </p:cNvPr>
            <p:cNvSpPr>
              <a:spLocks noChangeArrowheads="1"/>
            </p:cNvSpPr>
            <p:nvPr>
              <p:custDataLst>
                <p:tags r:id="rId32"/>
              </p:custDataLst>
            </p:nvPr>
          </p:nvSpPr>
          <p:spPr bwMode="gray">
            <a:xfrm>
              <a:off x="8168976" y="546497"/>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02" name="Legend3">
              <a:extLst>
                <a:ext uri="{FF2B5EF4-FFF2-40B4-BE49-F238E27FC236}">
                  <a16:creationId xmlns:a16="http://schemas.microsoft.com/office/drawing/2014/main" id="{ED2FB730-FE37-4CC9-B2BE-C1EF645EA222}"/>
                </a:ext>
              </a:extLst>
            </p:cNvPr>
            <p:cNvSpPr>
              <a:spLocks noChangeArrowheads="1"/>
            </p:cNvSpPr>
            <p:nvPr>
              <p:custDataLst>
                <p:tags r:id="rId33"/>
              </p:custDataLst>
            </p:nvPr>
          </p:nvSpPr>
          <p:spPr bwMode="gray">
            <a:xfrm>
              <a:off x="8168976" y="824724"/>
              <a:ext cx="602960" cy="215686"/>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1042" name="LegendBoxes" hidden="1">
            <a:extLst>
              <a:ext uri="{FF2B5EF4-FFF2-40B4-BE49-F238E27FC236}">
                <a16:creationId xmlns:a16="http://schemas.microsoft.com/office/drawing/2014/main" id="{F12EBC85-D50C-404D-9EF1-7DE2335626A0}"/>
              </a:ext>
            </a:extLst>
          </p:cNvPr>
          <p:cNvGrpSpPr>
            <a:grpSpLocks/>
          </p:cNvGrpSpPr>
          <p:nvPr/>
        </p:nvGrpSpPr>
        <p:grpSpPr bwMode="auto">
          <a:xfrm>
            <a:off x="8011735" y="278599"/>
            <a:ext cx="874728" cy="1047430"/>
            <a:chOff x="5894005" y="919828"/>
            <a:chExt cx="856677" cy="1027710"/>
          </a:xfrm>
        </p:grpSpPr>
        <p:sp>
          <p:nvSpPr>
            <p:cNvPr id="104" name="RectangleLegend1">
              <a:extLst>
                <a:ext uri="{FF2B5EF4-FFF2-40B4-BE49-F238E27FC236}">
                  <a16:creationId xmlns:a16="http://schemas.microsoft.com/office/drawing/2014/main" id="{81E80F46-ED77-4BFD-BDEF-036E918538B6}"/>
                </a:ext>
              </a:extLst>
            </p:cNvPr>
            <p:cNvSpPr>
              <a:spLocks noChangeArrowheads="1"/>
            </p:cNvSpPr>
            <p:nvPr/>
          </p:nvSpPr>
          <p:spPr bwMode="gray">
            <a:xfrm>
              <a:off x="5894005" y="946846"/>
              <a:ext cx="164987" cy="160514"/>
            </a:xfrm>
            <a:prstGeom prst="rect">
              <a:avLst/>
            </a:prstGeom>
            <a:solidFill>
              <a:schemeClr val="accent1"/>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105" name="RectangleLegend2">
              <a:extLst>
                <a:ext uri="{FF2B5EF4-FFF2-40B4-BE49-F238E27FC236}">
                  <a16:creationId xmlns:a16="http://schemas.microsoft.com/office/drawing/2014/main" id="{68A0D6C0-4EA8-4D6D-BE5C-432C6FC1B5B2}"/>
                </a:ext>
              </a:extLst>
            </p:cNvPr>
            <p:cNvSpPr>
              <a:spLocks noChangeArrowheads="1"/>
            </p:cNvSpPr>
            <p:nvPr/>
          </p:nvSpPr>
          <p:spPr bwMode="gray">
            <a:xfrm>
              <a:off x="5894005" y="1217018"/>
              <a:ext cx="164987" cy="160514"/>
            </a:xfrm>
            <a:prstGeom prst="rect">
              <a:avLst/>
            </a:prstGeom>
            <a:solidFill>
              <a:schemeClr val="accent2"/>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106" name="RectangleLegend3">
              <a:extLst>
                <a:ext uri="{FF2B5EF4-FFF2-40B4-BE49-F238E27FC236}">
                  <a16:creationId xmlns:a16="http://schemas.microsoft.com/office/drawing/2014/main" id="{D9567379-5E71-44A2-AD2D-59D8DF131203}"/>
                </a:ext>
              </a:extLst>
            </p:cNvPr>
            <p:cNvSpPr>
              <a:spLocks noChangeArrowheads="1"/>
            </p:cNvSpPr>
            <p:nvPr/>
          </p:nvSpPr>
          <p:spPr bwMode="gray">
            <a:xfrm>
              <a:off x="5894005" y="1488779"/>
              <a:ext cx="164987" cy="160515"/>
            </a:xfrm>
            <a:prstGeom prst="rect">
              <a:avLst/>
            </a:prstGeom>
            <a:solidFill>
              <a:schemeClr val="accent3"/>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107" name="RectangleLegend4">
              <a:extLst>
                <a:ext uri="{FF2B5EF4-FFF2-40B4-BE49-F238E27FC236}">
                  <a16:creationId xmlns:a16="http://schemas.microsoft.com/office/drawing/2014/main" id="{C3C04EB3-10BF-4DED-AD85-ACE6D253811C}"/>
                </a:ext>
              </a:extLst>
            </p:cNvPr>
            <p:cNvSpPr>
              <a:spLocks noChangeArrowheads="1"/>
            </p:cNvSpPr>
            <p:nvPr/>
          </p:nvSpPr>
          <p:spPr bwMode="gray">
            <a:xfrm>
              <a:off x="5894005" y="1760542"/>
              <a:ext cx="164987" cy="160514"/>
            </a:xfrm>
            <a:prstGeom prst="rect">
              <a:avLst/>
            </a:prstGeom>
            <a:solidFill>
              <a:schemeClr val="accent4"/>
            </a:solidFill>
            <a:ln w="9525">
              <a:solidFill>
                <a:schemeClr val="bg1"/>
              </a:solidFill>
              <a:miter lim="800000"/>
              <a:headEnd/>
              <a:tailEnd/>
            </a:ln>
            <a:effectLst/>
          </p:spPr>
          <p:txBody>
            <a:bodyPr wrap="none" anchor="ctr"/>
            <a:lstStyle/>
            <a:p>
              <a:pPr>
                <a:defRPr/>
              </a:pPr>
              <a:endParaRPr lang="en-US" sz="1632" dirty="0">
                <a:solidFill>
                  <a:srgbClr val="000000"/>
                </a:solidFill>
              </a:endParaRPr>
            </a:p>
          </p:txBody>
        </p:sp>
        <p:sp>
          <p:nvSpPr>
            <p:cNvPr id="108" name="Legend1">
              <a:extLst>
                <a:ext uri="{FF2B5EF4-FFF2-40B4-BE49-F238E27FC236}">
                  <a16:creationId xmlns:a16="http://schemas.microsoft.com/office/drawing/2014/main" id="{FCED2EFB-2402-410C-BABC-74B97D75CF00}"/>
                </a:ext>
              </a:extLst>
            </p:cNvPr>
            <p:cNvSpPr>
              <a:spLocks noChangeArrowheads="1"/>
            </p:cNvSpPr>
            <p:nvPr>
              <p:custDataLst>
                <p:tags r:id="rId27"/>
              </p:custDataLst>
            </p:nvPr>
          </p:nvSpPr>
          <p:spPr bwMode="gray">
            <a:xfrm>
              <a:off x="6147831" y="919828"/>
              <a:ext cx="602851"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09" name="Legend2">
              <a:extLst>
                <a:ext uri="{FF2B5EF4-FFF2-40B4-BE49-F238E27FC236}">
                  <a16:creationId xmlns:a16="http://schemas.microsoft.com/office/drawing/2014/main" id="{38F47975-F932-40A6-A1B5-4ED068A73D58}"/>
                </a:ext>
              </a:extLst>
            </p:cNvPr>
            <p:cNvSpPr>
              <a:spLocks noChangeArrowheads="1"/>
            </p:cNvSpPr>
            <p:nvPr>
              <p:custDataLst>
                <p:tags r:id="rId28"/>
              </p:custDataLst>
            </p:nvPr>
          </p:nvSpPr>
          <p:spPr bwMode="gray">
            <a:xfrm>
              <a:off x="6147831" y="1190000"/>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10" name="Legend3">
              <a:extLst>
                <a:ext uri="{FF2B5EF4-FFF2-40B4-BE49-F238E27FC236}">
                  <a16:creationId xmlns:a16="http://schemas.microsoft.com/office/drawing/2014/main" id="{BD2F38F3-F8EA-4F42-A8A3-1747A39AD858}"/>
                </a:ext>
              </a:extLst>
            </p:cNvPr>
            <p:cNvSpPr>
              <a:spLocks noChangeArrowheads="1"/>
            </p:cNvSpPr>
            <p:nvPr>
              <p:custDataLst>
                <p:tags r:id="rId29"/>
              </p:custDataLst>
            </p:nvPr>
          </p:nvSpPr>
          <p:spPr bwMode="gray">
            <a:xfrm>
              <a:off x="6147831" y="1461763"/>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11" name="Legend4">
              <a:extLst>
                <a:ext uri="{FF2B5EF4-FFF2-40B4-BE49-F238E27FC236}">
                  <a16:creationId xmlns:a16="http://schemas.microsoft.com/office/drawing/2014/main" id="{B0DDE22A-8DF1-4AA2-A185-D1060CE4A358}"/>
                </a:ext>
              </a:extLst>
            </p:cNvPr>
            <p:cNvSpPr>
              <a:spLocks noChangeArrowheads="1"/>
            </p:cNvSpPr>
            <p:nvPr>
              <p:custDataLst>
                <p:tags r:id="rId30"/>
              </p:custDataLst>
            </p:nvPr>
          </p:nvSpPr>
          <p:spPr bwMode="gray">
            <a:xfrm>
              <a:off x="6147831" y="1731935"/>
              <a:ext cx="602850" cy="215603"/>
            </a:xfrm>
            <a:prstGeom prst="rect">
              <a:avLst/>
            </a:prstGeom>
            <a:noFill/>
            <a:ln>
              <a:noFill/>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grpSp>
        <p:nvGrpSpPr>
          <p:cNvPr id="1043" name="LegendMoons" hidden="1">
            <a:extLst>
              <a:ext uri="{FF2B5EF4-FFF2-40B4-BE49-F238E27FC236}">
                <a16:creationId xmlns:a16="http://schemas.microsoft.com/office/drawing/2014/main" id="{A13AF4D9-5756-42ED-BDDA-986D02F9B1F2}"/>
              </a:ext>
            </a:extLst>
          </p:cNvPr>
          <p:cNvGrpSpPr>
            <a:grpSpLocks/>
          </p:cNvGrpSpPr>
          <p:nvPr/>
        </p:nvGrpSpPr>
        <p:grpSpPr bwMode="auto">
          <a:xfrm>
            <a:off x="7943695" y="276980"/>
            <a:ext cx="942760" cy="1343843"/>
            <a:chOff x="5894005" y="2695123"/>
            <a:chExt cx="923351" cy="1316469"/>
          </a:xfrm>
        </p:grpSpPr>
        <p:grpSp>
          <p:nvGrpSpPr>
            <p:cNvPr id="1044" name="MoonLegend1">
              <a:extLst>
                <a:ext uri="{FF2B5EF4-FFF2-40B4-BE49-F238E27FC236}">
                  <a16:creationId xmlns:a16="http://schemas.microsoft.com/office/drawing/2014/main" id="{C63CCBE0-FD96-4EE9-9571-0DF72C5D53E7}"/>
                </a:ext>
              </a:extLst>
            </p:cNvPr>
            <p:cNvGrpSpPr>
              <a:grpSpLocks noChangeAspect="1"/>
            </p:cNvGrpSpPr>
            <p:nvPr>
              <p:custDataLst>
                <p:tags r:id="rId7"/>
              </p:custDataLst>
            </p:nvPr>
          </p:nvGrpSpPr>
          <p:grpSpPr bwMode="auto">
            <a:xfrm>
              <a:off x="5894005" y="2695123"/>
              <a:ext cx="209550" cy="218282"/>
              <a:chOff x="4533" y="183"/>
              <a:chExt cx="144" cy="150"/>
            </a:xfrm>
          </p:grpSpPr>
          <p:sp>
            <p:nvSpPr>
              <p:cNvPr id="131" name="Oval 130">
                <a:extLst>
                  <a:ext uri="{FF2B5EF4-FFF2-40B4-BE49-F238E27FC236}">
                    <a16:creationId xmlns:a16="http://schemas.microsoft.com/office/drawing/2014/main" id="{6C9FD44D-2FB0-4A0F-8656-87E6F58762A3}"/>
                  </a:ext>
                </a:extLst>
              </p:cNvPr>
              <p:cNvSpPr>
                <a:spLocks noChangeAspect="1" noChangeArrowheads="1"/>
              </p:cNvSpPr>
              <p:nvPr>
                <p:custDataLst>
                  <p:tags r:id="rId25"/>
                </p:custDataLst>
              </p:nvPr>
            </p:nvSpPr>
            <p:spPr bwMode="gray">
              <a:xfrm>
                <a:off x="4533" y="190"/>
                <a:ext cx="144" cy="15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132" name="Arc 131" hidden="1">
                <a:extLst>
                  <a:ext uri="{FF2B5EF4-FFF2-40B4-BE49-F238E27FC236}">
                    <a16:creationId xmlns:a16="http://schemas.microsoft.com/office/drawing/2014/main" id="{E511DC22-DE60-41D6-A640-F2C460DB2BE2}"/>
                  </a:ext>
                </a:extLst>
              </p:cNvPr>
              <p:cNvSpPr>
                <a:spLocks noChangeAspect="1"/>
              </p:cNvSpPr>
              <p:nvPr>
                <p:custDataLst>
                  <p:tags r:id="rId26"/>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1045" name="MoonLegend2">
              <a:extLst>
                <a:ext uri="{FF2B5EF4-FFF2-40B4-BE49-F238E27FC236}">
                  <a16:creationId xmlns:a16="http://schemas.microsoft.com/office/drawing/2014/main" id="{6CB42EC7-6446-45CF-BAAC-0B55416BE524}"/>
                </a:ext>
              </a:extLst>
            </p:cNvPr>
            <p:cNvGrpSpPr>
              <a:grpSpLocks noChangeAspect="1"/>
            </p:cNvGrpSpPr>
            <p:nvPr>
              <p:custDataLst>
                <p:tags r:id="rId8"/>
              </p:custDataLst>
            </p:nvPr>
          </p:nvGrpSpPr>
          <p:grpSpPr bwMode="auto">
            <a:xfrm>
              <a:off x="5894005" y="2977103"/>
              <a:ext cx="209550" cy="209551"/>
              <a:chOff x="1694" y="2051"/>
              <a:chExt cx="160" cy="160"/>
            </a:xfrm>
          </p:grpSpPr>
          <p:sp>
            <p:nvSpPr>
              <p:cNvPr id="129" name="Oval 41">
                <a:extLst>
                  <a:ext uri="{FF2B5EF4-FFF2-40B4-BE49-F238E27FC236}">
                    <a16:creationId xmlns:a16="http://schemas.microsoft.com/office/drawing/2014/main" id="{C4940866-D14C-4B6B-97C9-6521E2FBAEC7}"/>
                  </a:ext>
                </a:extLst>
              </p:cNvPr>
              <p:cNvSpPr>
                <a:spLocks noChangeAspect="1" noChangeArrowheads="1"/>
              </p:cNvSpPr>
              <p:nvPr>
                <p:custDataLst>
                  <p:tags r:id="rId23"/>
                </p:custDataLst>
              </p:nvPr>
            </p:nvSpPr>
            <p:spPr bwMode="gray">
              <a:xfrm>
                <a:off x="1694" y="2051"/>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130" name="Arc 42">
                <a:extLst>
                  <a:ext uri="{FF2B5EF4-FFF2-40B4-BE49-F238E27FC236}">
                    <a16:creationId xmlns:a16="http://schemas.microsoft.com/office/drawing/2014/main" id="{3E24D65F-180F-49D9-BE80-0A85A647938E}"/>
                  </a:ext>
                </a:extLst>
              </p:cNvPr>
              <p:cNvSpPr>
                <a:spLocks noChangeAspect="1"/>
              </p:cNvSpPr>
              <p:nvPr>
                <p:custDataLst>
                  <p:tags r:id="rId24"/>
                </p:custDataLst>
              </p:nvPr>
            </p:nvSpPr>
            <p:spPr bwMode="gray">
              <a:xfrm>
                <a:off x="1694" y="2051"/>
                <a:ext cx="160" cy="160"/>
              </a:xfrm>
              <a:prstGeom prst="arc">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1046" name="MoonLegend4">
              <a:extLst>
                <a:ext uri="{FF2B5EF4-FFF2-40B4-BE49-F238E27FC236}">
                  <a16:creationId xmlns:a16="http://schemas.microsoft.com/office/drawing/2014/main" id="{536C6514-7FDF-4173-B36F-86E2DD6CECE9}"/>
                </a:ext>
              </a:extLst>
            </p:cNvPr>
            <p:cNvGrpSpPr>
              <a:grpSpLocks noChangeAspect="1"/>
            </p:cNvGrpSpPr>
            <p:nvPr>
              <p:custDataLst>
                <p:tags r:id="rId9"/>
              </p:custDataLst>
            </p:nvPr>
          </p:nvGrpSpPr>
          <p:grpSpPr bwMode="auto">
            <a:xfrm>
              <a:off x="5894005" y="3524395"/>
              <a:ext cx="209550" cy="209551"/>
              <a:chOff x="4495" y="1204"/>
              <a:chExt cx="160" cy="160"/>
            </a:xfrm>
          </p:grpSpPr>
          <p:sp>
            <p:nvSpPr>
              <p:cNvPr id="127" name="Oval 47">
                <a:extLst>
                  <a:ext uri="{FF2B5EF4-FFF2-40B4-BE49-F238E27FC236}">
                    <a16:creationId xmlns:a16="http://schemas.microsoft.com/office/drawing/2014/main" id="{9849CCED-D748-4583-B966-733518FBE1BF}"/>
                  </a:ext>
                </a:extLst>
              </p:cNvPr>
              <p:cNvSpPr>
                <a:spLocks noChangeAspect="1" noChangeArrowheads="1"/>
              </p:cNvSpPr>
              <p:nvPr>
                <p:custDataLst>
                  <p:tags r:id="rId21"/>
                </p:custDataLst>
              </p:nvPr>
            </p:nvSpPr>
            <p:spPr bwMode="gray">
              <a:xfrm>
                <a:off x="4495" y="1204"/>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128" name="Arc 48">
                <a:extLst>
                  <a:ext uri="{FF2B5EF4-FFF2-40B4-BE49-F238E27FC236}">
                    <a16:creationId xmlns:a16="http://schemas.microsoft.com/office/drawing/2014/main" id="{E307730E-5988-4396-A744-FEFD526426AB}"/>
                  </a:ext>
                </a:extLst>
              </p:cNvPr>
              <p:cNvSpPr>
                <a:spLocks noChangeAspect="1"/>
              </p:cNvSpPr>
              <p:nvPr>
                <p:custDataLst>
                  <p:tags r:id="rId22"/>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1047" name="MoonLegend5">
              <a:extLst>
                <a:ext uri="{FF2B5EF4-FFF2-40B4-BE49-F238E27FC236}">
                  <a16:creationId xmlns:a16="http://schemas.microsoft.com/office/drawing/2014/main" id="{CC9A25BF-7D53-467B-B6CC-DC67C371375F}"/>
                </a:ext>
              </a:extLst>
            </p:cNvPr>
            <p:cNvGrpSpPr>
              <a:grpSpLocks noChangeAspect="1"/>
            </p:cNvGrpSpPr>
            <p:nvPr>
              <p:custDataLst>
                <p:tags r:id="rId10"/>
              </p:custDataLst>
            </p:nvPr>
          </p:nvGrpSpPr>
          <p:grpSpPr bwMode="auto">
            <a:xfrm>
              <a:off x="5894005" y="3799629"/>
              <a:ext cx="209550" cy="209551"/>
              <a:chOff x="4495" y="1447"/>
              <a:chExt cx="160" cy="160"/>
            </a:xfrm>
          </p:grpSpPr>
          <p:sp>
            <p:nvSpPr>
              <p:cNvPr id="125" name="Oval 50">
                <a:extLst>
                  <a:ext uri="{FF2B5EF4-FFF2-40B4-BE49-F238E27FC236}">
                    <a16:creationId xmlns:a16="http://schemas.microsoft.com/office/drawing/2014/main" id="{CFBBF8FB-E05B-4E2C-97CA-1AF5371C4B91}"/>
                  </a:ext>
                </a:extLst>
              </p:cNvPr>
              <p:cNvSpPr>
                <a:spLocks noChangeAspect="1" noChangeArrowheads="1"/>
              </p:cNvSpPr>
              <p:nvPr>
                <p:custDataLst>
                  <p:tags r:id="rId19"/>
                </p:custDataLst>
              </p:nvPr>
            </p:nvSpPr>
            <p:spPr bwMode="gray">
              <a:xfrm>
                <a:off x="4495" y="1447"/>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126" name="Oval 51">
                <a:extLst>
                  <a:ext uri="{FF2B5EF4-FFF2-40B4-BE49-F238E27FC236}">
                    <a16:creationId xmlns:a16="http://schemas.microsoft.com/office/drawing/2014/main" id="{EA725A2C-F968-4AA1-A0D9-E2C3301D7609}"/>
                  </a:ext>
                </a:extLst>
              </p:cNvPr>
              <p:cNvSpPr>
                <a:spLocks noChangeAspect="1" noChangeArrowheads="1"/>
              </p:cNvSpPr>
              <p:nvPr>
                <p:custDataLst>
                  <p:tags r:id="rId20"/>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grpSp>
          <p:nvGrpSpPr>
            <p:cNvPr id="1048" name="MoonLegend3">
              <a:extLst>
                <a:ext uri="{FF2B5EF4-FFF2-40B4-BE49-F238E27FC236}">
                  <a16:creationId xmlns:a16="http://schemas.microsoft.com/office/drawing/2014/main" id="{01F7A2E1-606F-49DF-A3EA-33621FC38008}"/>
                </a:ext>
              </a:extLst>
            </p:cNvPr>
            <p:cNvGrpSpPr>
              <a:grpSpLocks noChangeAspect="1"/>
            </p:cNvGrpSpPr>
            <p:nvPr>
              <p:custDataLst>
                <p:tags r:id="rId11"/>
              </p:custDataLst>
            </p:nvPr>
          </p:nvGrpSpPr>
          <p:grpSpPr bwMode="auto">
            <a:xfrm>
              <a:off x="5894005" y="3251543"/>
              <a:ext cx="209550" cy="209551"/>
              <a:chOff x="4495" y="1205"/>
              <a:chExt cx="160" cy="160"/>
            </a:xfrm>
          </p:grpSpPr>
          <p:sp>
            <p:nvSpPr>
              <p:cNvPr id="123" name="Oval 47">
                <a:extLst>
                  <a:ext uri="{FF2B5EF4-FFF2-40B4-BE49-F238E27FC236}">
                    <a16:creationId xmlns:a16="http://schemas.microsoft.com/office/drawing/2014/main" id="{1186E835-EBCB-473F-9FB3-45C58B1BA4EF}"/>
                  </a:ext>
                </a:extLst>
              </p:cNvPr>
              <p:cNvSpPr>
                <a:spLocks noChangeAspect="1" noChangeArrowheads="1"/>
              </p:cNvSpPr>
              <p:nvPr>
                <p:custDataLst>
                  <p:tags r:id="rId17"/>
                </p:custDataLst>
              </p:nvPr>
            </p:nvSpPr>
            <p:spPr bwMode="gray">
              <a:xfrm>
                <a:off x="4495" y="1205"/>
                <a:ext cx="160" cy="160"/>
              </a:xfrm>
              <a:prstGeom prst="ellipse">
                <a:avLst/>
              </a:prstGeom>
              <a:solidFill>
                <a:schemeClr val="accent1"/>
              </a:solidFill>
              <a:ln w="9525">
                <a:noFill/>
                <a:round/>
                <a:headEnd/>
                <a:tailEnd/>
              </a:ln>
              <a:effectLst/>
            </p:spPr>
            <p:txBody>
              <a:bodyPr wrap="none" anchor="ctr"/>
              <a:lstStyle/>
              <a:p>
                <a:pPr>
                  <a:defRPr/>
                </a:pPr>
                <a:endParaRPr lang="en-US" sz="1632" dirty="0">
                  <a:solidFill>
                    <a:srgbClr val="000000"/>
                  </a:solidFill>
                </a:endParaRPr>
              </a:p>
            </p:txBody>
          </p:sp>
          <p:sp>
            <p:nvSpPr>
              <p:cNvPr id="124" name="Arc 48">
                <a:extLst>
                  <a:ext uri="{FF2B5EF4-FFF2-40B4-BE49-F238E27FC236}">
                    <a16:creationId xmlns:a16="http://schemas.microsoft.com/office/drawing/2014/main" id="{DFFBAD8F-78F9-40C3-9FD1-6570C1188F48}"/>
                  </a:ext>
                </a:extLst>
              </p:cNvPr>
              <p:cNvSpPr>
                <a:spLocks noChangeAspect="1"/>
              </p:cNvSpPr>
              <p:nvPr>
                <p:custDataLst>
                  <p:tags r:id="rId18"/>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p:spPr>
            <p:txBody>
              <a:bodyPr wrap="none" anchor="ctr"/>
              <a:lstStyle/>
              <a:p>
                <a:pPr>
                  <a:defRPr/>
                </a:pPr>
                <a:endParaRPr lang="en-US" sz="1632" dirty="0">
                  <a:solidFill>
                    <a:srgbClr val="000000"/>
                  </a:solidFill>
                </a:endParaRPr>
              </a:p>
            </p:txBody>
          </p:sp>
        </p:grpSp>
        <p:sp>
          <p:nvSpPr>
            <p:cNvPr id="118" name="Legend1">
              <a:extLst>
                <a:ext uri="{FF2B5EF4-FFF2-40B4-BE49-F238E27FC236}">
                  <a16:creationId xmlns:a16="http://schemas.microsoft.com/office/drawing/2014/main" id="{E12301E4-E07A-4A70-BDB7-C46956F58DC8}"/>
                </a:ext>
              </a:extLst>
            </p:cNvPr>
            <p:cNvSpPr>
              <a:spLocks noChangeArrowheads="1"/>
            </p:cNvSpPr>
            <p:nvPr>
              <p:custDataLst>
                <p:tags r:id="rId12"/>
              </p:custDataLst>
            </p:nvPr>
          </p:nvSpPr>
          <p:spPr bwMode="gray">
            <a:xfrm>
              <a:off x="6214476" y="2696709"/>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19" name="Legend2">
              <a:extLst>
                <a:ext uri="{FF2B5EF4-FFF2-40B4-BE49-F238E27FC236}">
                  <a16:creationId xmlns:a16="http://schemas.microsoft.com/office/drawing/2014/main" id="{748708A6-4ABD-4E49-A3E1-C49AA4AE9FC5}"/>
                </a:ext>
              </a:extLst>
            </p:cNvPr>
            <p:cNvSpPr>
              <a:spLocks noChangeArrowheads="1"/>
            </p:cNvSpPr>
            <p:nvPr>
              <p:custDataLst>
                <p:tags r:id="rId13"/>
              </p:custDataLst>
            </p:nvPr>
          </p:nvSpPr>
          <p:spPr bwMode="gray">
            <a:xfrm>
              <a:off x="6214476" y="2974391"/>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20" name="Legend3">
              <a:extLst>
                <a:ext uri="{FF2B5EF4-FFF2-40B4-BE49-F238E27FC236}">
                  <a16:creationId xmlns:a16="http://schemas.microsoft.com/office/drawing/2014/main" id="{9564B7E9-6456-4F5B-8DF3-1F2DC4CA68BC}"/>
                </a:ext>
              </a:extLst>
            </p:cNvPr>
            <p:cNvSpPr>
              <a:spLocks noChangeArrowheads="1"/>
            </p:cNvSpPr>
            <p:nvPr>
              <p:custDataLst>
                <p:tags r:id="rId14"/>
              </p:custDataLst>
            </p:nvPr>
          </p:nvSpPr>
          <p:spPr bwMode="gray">
            <a:xfrm>
              <a:off x="6214476" y="324889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21" name="Legend4">
              <a:extLst>
                <a:ext uri="{FF2B5EF4-FFF2-40B4-BE49-F238E27FC236}">
                  <a16:creationId xmlns:a16="http://schemas.microsoft.com/office/drawing/2014/main" id="{627FAF21-EF1A-4762-80F7-9CB830D8A342}"/>
                </a:ext>
              </a:extLst>
            </p:cNvPr>
            <p:cNvSpPr>
              <a:spLocks noChangeArrowheads="1"/>
            </p:cNvSpPr>
            <p:nvPr>
              <p:custDataLst>
                <p:tags r:id="rId15"/>
              </p:custDataLst>
            </p:nvPr>
          </p:nvSpPr>
          <p:spPr bwMode="gray">
            <a:xfrm>
              <a:off x="6214476" y="3521820"/>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sp>
          <p:nvSpPr>
            <p:cNvPr id="122" name="Legend5">
              <a:extLst>
                <a:ext uri="{FF2B5EF4-FFF2-40B4-BE49-F238E27FC236}">
                  <a16:creationId xmlns:a16="http://schemas.microsoft.com/office/drawing/2014/main" id="{28708556-4F7D-4935-AB18-C3398E9CF8A7}"/>
                </a:ext>
              </a:extLst>
            </p:cNvPr>
            <p:cNvSpPr>
              <a:spLocks noChangeArrowheads="1"/>
            </p:cNvSpPr>
            <p:nvPr>
              <p:custDataLst>
                <p:tags r:id="rId16"/>
              </p:custDataLst>
            </p:nvPr>
          </p:nvSpPr>
          <p:spPr bwMode="gray">
            <a:xfrm>
              <a:off x="6214476" y="3796328"/>
              <a:ext cx="602880" cy="215264"/>
            </a:xfrm>
            <a:prstGeom prst="rect">
              <a:avLst/>
            </a:prstGeom>
            <a:noFill/>
            <a:ln w="9525">
              <a:noFill/>
              <a:miter lim="800000"/>
              <a:headEnd/>
              <a:tailEnd/>
            </a:ln>
            <a:effectLst/>
          </p:spPr>
          <p:txBody>
            <a:bodyPr wrap="none" lIns="0" tIns="0" rIns="0" bIns="0">
              <a:spAutoFit/>
            </a:bodyPr>
            <a:lstStyle/>
            <a:p>
              <a:pPr defTabSz="913526">
                <a:buClr>
                  <a:srgbClr val="006600"/>
                </a:buClr>
                <a:defRPr/>
              </a:pPr>
              <a:r>
                <a:rPr lang="en-US" sz="1428" dirty="0">
                  <a:solidFill>
                    <a:srgbClr val="000000"/>
                  </a:solidFill>
                </a:rPr>
                <a:t>Legend</a:t>
              </a:r>
            </a:p>
          </p:txBody>
        </p:sp>
      </p:grpSp>
    </p:spTree>
    <p:extLst>
      <p:ext uri="{BB962C8B-B14F-4D97-AF65-F5344CB8AC3E}">
        <p14:creationId xmlns:p14="http://schemas.microsoft.com/office/powerpoint/2010/main" val="3066222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3526" rtl="0" eaLnBrk="0" fontAlgn="base" hangingPunct="0">
        <a:spcBef>
          <a:spcPct val="0"/>
        </a:spcBef>
        <a:spcAft>
          <a:spcPct val="0"/>
        </a:spcAft>
        <a:tabLst>
          <a:tab pos="275353" algn="l"/>
        </a:tabLst>
        <a:defRPr sz="2041">
          <a:solidFill>
            <a:schemeClr val="tx2"/>
          </a:solidFill>
          <a:latin typeface="+mj-lt"/>
          <a:ea typeface="+mj-ea"/>
          <a:cs typeface="+mj-cs"/>
        </a:defRPr>
      </a:lvl1pPr>
      <a:lvl2pPr algn="l" defTabSz="913526" rtl="0" eaLnBrk="0" fontAlgn="base" hangingPunct="0">
        <a:spcBef>
          <a:spcPct val="0"/>
        </a:spcBef>
        <a:spcAft>
          <a:spcPct val="0"/>
        </a:spcAft>
        <a:tabLst>
          <a:tab pos="275353" algn="l"/>
        </a:tabLst>
        <a:defRPr sz="2041">
          <a:solidFill>
            <a:schemeClr val="tx2"/>
          </a:solidFill>
          <a:latin typeface="Arial" charset="0"/>
        </a:defRPr>
      </a:lvl2pPr>
      <a:lvl3pPr algn="l" defTabSz="913526" rtl="0" eaLnBrk="0" fontAlgn="base" hangingPunct="0">
        <a:spcBef>
          <a:spcPct val="0"/>
        </a:spcBef>
        <a:spcAft>
          <a:spcPct val="0"/>
        </a:spcAft>
        <a:tabLst>
          <a:tab pos="275353" algn="l"/>
        </a:tabLst>
        <a:defRPr sz="2041">
          <a:solidFill>
            <a:schemeClr val="tx2"/>
          </a:solidFill>
          <a:latin typeface="Arial" charset="0"/>
        </a:defRPr>
      </a:lvl3pPr>
      <a:lvl4pPr algn="l" defTabSz="913526" rtl="0" eaLnBrk="0" fontAlgn="base" hangingPunct="0">
        <a:spcBef>
          <a:spcPct val="0"/>
        </a:spcBef>
        <a:spcAft>
          <a:spcPct val="0"/>
        </a:spcAft>
        <a:tabLst>
          <a:tab pos="275353" algn="l"/>
        </a:tabLst>
        <a:defRPr sz="2041">
          <a:solidFill>
            <a:schemeClr val="tx2"/>
          </a:solidFill>
          <a:latin typeface="Arial" charset="0"/>
        </a:defRPr>
      </a:lvl4pPr>
      <a:lvl5pPr algn="l" defTabSz="913526" rtl="0" eaLnBrk="0" fontAlgn="base" hangingPunct="0">
        <a:spcBef>
          <a:spcPct val="0"/>
        </a:spcBef>
        <a:spcAft>
          <a:spcPct val="0"/>
        </a:spcAft>
        <a:tabLst>
          <a:tab pos="275353" algn="l"/>
        </a:tabLst>
        <a:defRPr sz="204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349861" indent="-349861" algn="l" defTabSz="913526" rtl="0" eaLnBrk="0" fontAlgn="base" hangingPunct="0">
        <a:spcBef>
          <a:spcPct val="0"/>
        </a:spcBef>
        <a:spcAft>
          <a:spcPct val="0"/>
        </a:spcAft>
        <a:buClr>
          <a:schemeClr val="tx2"/>
        </a:buClr>
        <a:buSzPct val="100000"/>
        <a:buChar char="•"/>
        <a:defRPr sz="1428">
          <a:solidFill>
            <a:schemeClr val="tx1"/>
          </a:solidFill>
          <a:latin typeface="+mn-lt"/>
          <a:ea typeface="+mn-ea"/>
          <a:cs typeface="+mn-cs"/>
        </a:defRPr>
      </a:lvl1pPr>
      <a:lvl2pPr marL="197607" indent="-195987" algn="l" defTabSz="913526" rtl="0" eaLnBrk="0" fontAlgn="base" hangingPunct="0">
        <a:spcBef>
          <a:spcPct val="0"/>
        </a:spcBef>
        <a:spcAft>
          <a:spcPct val="0"/>
        </a:spcAft>
        <a:buClr>
          <a:schemeClr val="tx2"/>
        </a:buClr>
        <a:buSzPct val="125000"/>
        <a:buFont typeface="Arial" panose="020B0604020202020204" pitchFamily="34" charset="0"/>
        <a:buChar char="▪"/>
        <a:defRPr sz="1428">
          <a:solidFill>
            <a:schemeClr val="tx1"/>
          </a:solidFill>
          <a:latin typeface="+mn-lt"/>
        </a:defRPr>
      </a:lvl2pPr>
      <a:lvl3pPr marL="466481" indent="-267255" algn="l" defTabSz="913526" rtl="0" eaLnBrk="0" fontAlgn="base" hangingPunct="0">
        <a:spcBef>
          <a:spcPct val="0"/>
        </a:spcBef>
        <a:spcAft>
          <a:spcPct val="0"/>
        </a:spcAft>
        <a:buClr>
          <a:schemeClr val="tx2"/>
        </a:buClr>
        <a:buSzPct val="120000"/>
        <a:buFont typeface="Arial" panose="020B0604020202020204" pitchFamily="34" charset="0"/>
        <a:buChar char="–"/>
        <a:defRPr sz="1428">
          <a:solidFill>
            <a:schemeClr val="tx1"/>
          </a:solidFill>
          <a:latin typeface="+mn-lt"/>
        </a:defRPr>
      </a:lvl3pPr>
      <a:lvl4pPr marL="626835" indent="-158733" algn="l" defTabSz="913526" rtl="0" eaLnBrk="0" fontAlgn="base" hangingPunct="0">
        <a:spcBef>
          <a:spcPct val="0"/>
        </a:spcBef>
        <a:spcAft>
          <a:spcPct val="0"/>
        </a:spcAft>
        <a:buClr>
          <a:schemeClr val="tx2"/>
        </a:buClr>
        <a:buSzPct val="120000"/>
        <a:buFont typeface="Arial" panose="020B0604020202020204" pitchFamily="34" charset="0"/>
        <a:buChar char="▫"/>
        <a:defRPr sz="1428">
          <a:solidFill>
            <a:schemeClr val="tx1"/>
          </a:solidFill>
          <a:latin typeface="+mn-lt"/>
        </a:defRPr>
      </a:lvl4pPr>
      <a:lvl5pPr marL="764511" indent="-132818" algn="l" defTabSz="913526" rtl="0" eaLnBrk="0" fontAlgn="base" hangingPunct="0">
        <a:spcBef>
          <a:spcPct val="0"/>
        </a:spcBef>
        <a:spcAft>
          <a:spcPct val="0"/>
        </a:spcAft>
        <a:buClr>
          <a:schemeClr val="tx2"/>
        </a:buClr>
        <a:buSzPct val="89000"/>
        <a:buFont typeface="Arial" panose="020B0604020202020204" pitchFamily="34" charset="0"/>
        <a:buChar char="-"/>
        <a:defRPr sz="1428">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8615256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2" name="Object 1" hidden="1"/>
                      <p:cNvPicPr/>
                      <p:nvPr/>
                    </p:nvPicPr>
                    <p:blipFill>
                      <a:blip r:embed="rId3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Arial" panose="020B0604020202020204" pitchFamily="34" charset="0"/>
              <a:ea typeface="+mj-ea"/>
              <a:cs typeface="+mj-cs"/>
              <a:sym typeface="Arial" panose="020B0604020202020204" pitchFamily="34" charset="0"/>
            </a:endParaRPr>
          </a:p>
        </p:txBody>
      </p:sp>
      <p:sp>
        <p:nvSpPr>
          <p:cNvPr id="1034" name="Working Draft" hidden="1"/>
          <p:cNvSpPr txBox="1">
            <a:spLocks noChangeArrowheads="1"/>
          </p:cNvSpPr>
          <p:nvPr/>
        </p:nvSpPr>
        <p:spPr bwMode="gray">
          <a:xfrm rot="5400000">
            <a:off x="7943372" y="1980006"/>
            <a:ext cx="2258713"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a:solidFill>
                  <a:srgbClr val="808080"/>
                </a:solidFill>
                <a:latin typeface="+mn-lt"/>
                <a:ea typeface="+mn-ea"/>
              </a:rPr>
              <a:t>Last Modified 2019/09/20 09:45 W. Central Africa Standard Time</a:t>
            </a:r>
            <a:endParaRPr lang="en-US" baseline="0" dirty="0">
              <a:solidFill>
                <a:srgbClr val="808080"/>
              </a:solidFill>
              <a:latin typeface="+mn-lt"/>
              <a:ea typeface="+mn-ea"/>
            </a:endParaRPr>
          </a:p>
        </p:txBody>
      </p:sp>
      <p:sp>
        <p:nvSpPr>
          <p:cNvPr id="1035" name="Printed" hidden="1"/>
          <p:cNvSpPr txBox="1">
            <a:spLocks noChangeArrowheads="1"/>
          </p:cNvSpPr>
          <p:nvPr/>
        </p:nvSpPr>
        <p:spPr bwMode="gray">
          <a:xfrm rot="5400000">
            <a:off x="8052955" y="4197986"/>
            <a:ext cx="203954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a:solidFill>
                  <a:srgbClr val="808080"/>
                </a:solidFill>
                <a:latin typeface="+mn-lt"/>
                <a:ea typeface="+mn-ea"/>
              </a:rPr>
              <a:t>Printed 18/09/2019 17:22 W. Central Africa Standard Time</a:t>
            </a:r>
            <a:endParaRPr lang="en-US"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21489"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21489"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21489" y="56613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mn-lt"/>
                <a:ea typeface="+mn-ea"/>
              </a:rPr>
              <a:t>Subtitle</a:t>
            </a:r>
            <a:endParaRPr lang="en-US" sz="1600" baseline="0" dirty="0">
              <a:solidFill>
                <a:schemeClr val="accent6"/>
              </a:solidFill>
              <a:latin typeface="+mn-lt"/>
              <a:ea typeface="+mn-ea"/>
            </a:endParaRPr>
          </a:p>
        </p:txBody>
      </p:sp>
      <p:sp>
        <p:nvSpPr>
          <p:cNvPr id="13" name="4. Footnote" hidden="1"/>
          <p:cNvSpPr txBox="1">
            <a:spLocks noChangeArrowheads="1"/>
          </p:cNvSpPr>
          <p:nvPr/>
        </p:nvSpPr>
        <p:spPr bwMode="gray">
          <a:xfrm>
            <a:off x="121489" y="6434030"/>
            <a:ext cx="8794113"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dirty="0">
                <a:solidFill>
                  <a:schemeClr val="accent6"/>
                </a:solidFill>
                <a:latin typeface="+mn-lt"/>
                <a:ea typeface="+mn-ea"/>
              </a:rPr>
              <a:t>1 Footnote</a:t>
            </a:r>
          </a:p>
        </p:txBody>
      </p:sp>
      <p:sp>
        <p:nvSpPr>
          <p:cNvPr id="14" name="5. Source" hidden="1"/>
          <p:cNvSpPr>
            <a:spLocks noChangeArrowheads="1"/>
          </p:cNvSpPr>
          <p:nvPr/>
        </p:nvSpPr>
        <p:spPr bwMode="gray">
          <a:xfrm>
            <a:off x="121489" y="6639739"/>
            <a:ext cx="7346678"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00"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1482156" y="1991016"/>
            <a:ext cx="4389768" cy="1077218"/>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82155"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dirty="0">
                  <a:solidFill>
                    <a:srgbClr val="000000"/>
                  </a:solidFill>
                  <a:latin typeface="+mn-lt"/>
                  <a:ea typeface="+mn-ea"/>
                </a:rPr>
                <a:t>Title</a:t>
              </a:r>
            </a:p>
            <a:p>
              <a:r>
                <a:rPr lang="en-US" baseline="0" dirty="0">
                  <a:solidFill>
                    <a:schemeClr val="accent6"/>
                  </a:solidFill>
                  <a:latin typeface="+mn-lt"/>
                  <a:ea typeface="+mn-ea"/>
                </a:rPr>
                <a:t>Unit of measure</a:t>
              </a:r>
            </a:p>
          </p:txBody>
        </p:sp>
      </p:grpSp>
      <p:grpSp>
        <p:nvGrpSpPr>
          <p:cNvPr id="17" name="Sticker" hidden="1"/>
          <p:cNvGrpSpPr/>
          <p:nvPr/>
        </p:nvGrpSpPr>
        <p:grpSpPr bwMode="gray">
          <a:xfrm>
            <a:off x="8432625" y="291555"/>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baseline="0" dirty="0">
              <a:solidFill>
                <a:schemeClr val="tx1"/>
              </a:solidFill>
              <a:latin typeface="+mn-lt"/>
              <a:ea typeface="+mn-ea"/>
            </a:endParaRPr>
          </a:p>
        </p:txBody>
      </p:sp>
      <p:sp>
        <p:nvSpPr>
          <p:cNvPr id="23"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baseline="0" dirty="0">
              <a:solidFill>
                <a:srgbClr val="808080"/>
              </a:solidFill>
              <a:latin typeface="+mn-lt"/>
              <a:ea typeface="+mn-ea"/>
            </a:endParaRPr>
          </a:p>
        </p:txBody>
      </p:sp>
      <p:grpSp>
        <p:nvGrpSpPr>
          <p:cNvPr id="59" name="LegendLines" hidden="1"/>
          <p:cNvGrpSpPr/>
          <p:nvPr/>
        </p:nvGrpSpPr>
        <p:grpSpPr>
          <a:xfrm>
            <a:off x="7697297" y="277886"/>
            <a:ext cx="1181889" cy="777013"/>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dirty="0">
                <a:latin typeface="+mn-lt"/>
                <a:ea typeface="+mn-ea"/>
              </a:endParaRPr>
            </a:p>
          </p:txBody>
        </p:sp>
        <p:sp>
          <p:nvSpPr>
            <p:cNvPr id="100" name="Legend1"/>
            <p:cNvSpPr>
              <a:spLocks noChangeArrowheads="1"/>
            </p:cNvSpPr>
            <p:nvPr>
              <p:custDataLst>
                <p:tags r:id="rId32"/>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01" name="Legend2"/>
            <p:cNvSpPr>
              <a:spLocks noChangeArrowheads="1"/>
            </p:cNvSpPr>
            <p:nvPr>
              <p:custDataLst>
                <p:tags r:id="rId33"/>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02" name="Legend3"/>
            <p:cNvSpPr>
              <a:spLocks noChangeArrowheads="1"/>
            </p:cNvSpPr>
            <p:nvPr>
              <p:custDataLst>
                <p:tags r:id="rId34"/>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grpSp>
      <p:grpSp>
        <p:nvGrpSpPr>
          <p:cNvPr id="103" name="LegendBoxes" hidden="1"/>
          <p:cNvGrpSpPr/>
          <p:nvPr/>
        </p:nvGrpSpPr>
        <p:grpSpPr>
          <a:xfrm>
            <a:off x="8011547" y="277992"/>
            <a:ext cx="867640" cy="1049130"/>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08" name="Legend1"/>
            <p:cNvSpPr>
              <a:spLocks noChangeArrowheads="1"/>
            </p:cNvSpPr>
            <p:nvPr>
              <p:custDataLst>
                <p:tags r:id="rId28"/>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09" name="Legend2"/>
            <p:cNvSpPr>
              <a:spLocks noChangeArrowheads="1"/>
            </p:cNvSpPr>
            <p:nvPr>
              <p:custDataLst>
                <p:tags r:id="rId29"/>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10" name="Legend3"/>
            <p:cNvSpPr>
              <a:spLocks noChangeArrowheads="1"/>
            </p:cNvSpPr>
            <p:nvPr>
              <p:custDataLst>
                <p:tags r:id="rId30"/>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11" name="Legend4"/>
            <p:cNvSpPr>
              <a:spLocks noChangeArrowheads="1"/>
            </p:cNvSpPr>
            <p:nvPr>
              <p:custDataLst>
                <p:tags r:id="rId31"/>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grpSp>
      <p:grpSp>
        <p:nvGrpSpPr>
          <p:cNvPr id="112" name="LegendMoons" hidden="1"/>
          <p:cNvGrpSpPr/>
          <p:nvPr/>
        </p:nvGrpSpPr>
        <p:grpSpPr>
          <a:xfrm>
            <a:off x="7943513" y="277476"/>
            <a:ext cx="935673" cy="1343754"/>
            <a:chOff x="5894005" y="2695123"/>
            <a:chExt cx="916992" cy="1317003"/>
          </a:xfrm>
        </p:grpSpPr>
        <p:grpSp>
          <p:nvGrpSpPr>
            <p:cNvPr id="113" name="MoonLegend1"/>
            <p:cNvGrpSpPr>
              <a:grpSpLocks noChangeAspect="1"/>
            </p:cNvGrpSpPr>
            <p:nvPr>
              <p:custDataLst>
                <p:tags r:id="rId8"/>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32" name="Arc 131" hidden="1"/>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114" name="MoonLegend2"/>
            <p:cNvGrpSpPr>
              <a:grpSpLocks noChangeAspect="1"/>
            </p:cNvGrpSpPr>
            <p:nvPr>
              <p:custDataLst>
                <p:tags r:id="rId9"/>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30" name="Arc 42"/>
              <p:cNvSpPr>
                <a:spLocks noChangeAspect="1"/>
              </p:cNvSpPr>
              <p:nvPr>
                <p:custDataLst>
                  <p:tags r:id="rId25"/>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115" name="MoonLegend4"/>
            <p:cNvGrpSpPr>
              <a:grpSpLocks noChangeAspect="1"/>
            </p:cNvGrpSpPr>
            <p:nvPr>
              <p:custDataLst>
                <p:tags r:id="rId10"/>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28" name="Arc 48"/>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116" name="MoonLegend5"/>
            <p:cNvGrpSpPr>
              <a:grpSpLocks noChangeAspect="1"/>
            </p:cNvGrpSpPr>
            <p:nvPr>
              <p:custDataLst>
                <p:tags r:id="rId11"/>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26" name="Oval 51"/>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grpSp>
          <p:nvGrpSpPr>
            <p:cNvPr id="117" name="MoonLegend3"/>
            <p:cNvGrpSpPr>
              <a:grpSpLocks noChangeAspect="1"/>
            </p:cNvGrpSpPr>
            <p:nvPr>
              <p:custDataLst>
                <p:tags r:id="rId12"/>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sp>
            <p:nvSpPr>
              <p:cNvPr id="124" name="Arc 48"/>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aseline="0" dirty="0">
                  <a:latin typeface="+mn-lt"/>
                  <a:ea typeface="+mn-ea"/>
                </a:endParaRPr>
              </a:p>
            </p:txBody>
          </p:sp>
        </p:grpSp>
        <p:sp>
          <p:nvSpPr>
            <p:cNvPr id="118" name="Legend1"/>
            <p:cNvSpPr>
              <a:spLocks noChangeArrowheads="1"/>
            </p:cNvSpPr>
            <p:nvPr>
              <p:custDataLst>
                <p:tags r:id="rId13"/>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19" name="Legend2"/>
            <p:cNvSpPr>
              <a:spLocks noChangeArrowheads="1"/>
            </p:cNvSpPr>
            <p:nvPr>
              <p:custDataLst>
                <p:tags r:id="rId14"/>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20" name="Legend3"/>
            <p:cNvSpPr>
              <a:spLocks noChangeArrowheads="1"/>
            </p:cNvSpPr>
            <p:nvPr>
              <p:custDataLst>
                <p:tags r:id="rId15"/>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21" name="Legend4"/>
            <p:cNvSpPr>
              <a:spLocks noChangeArrowheads="1"/>
            </p:cNvSpPr>
            <p:nvPr>
              <p:custDataLst>
                <p:tags r:id="rId16"/>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sp>
          <p:nvSpPr>
            <p:cNvPr id="122" name="Legend5"/>
            <p:cNvSpPr>
              <a:spLocks noChangeArrowheads="1"/>
            </p:cNvSpPr>
            <p:nvPr>
              <p:custDataLst>
                <p:tags r:id="rId17"/>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400" baseline="0" dirty="0">
                  <a:latin typeface="+mn-lt"/>
                  <a:ea typeface="+mn-ea"/>
                </a:rPr>
                <a:t>Legend</a:t>
              </a:r>
            </a:p>
          </p:txBody>
        </p:sp>
      </p:grpSp>
    </p:spTree>
    <p:extLst>
      <p:ext uri="{BB962C8B-B14F-4D97-AF65-F5344CB8AC3E}">
        <p14:creationId xmlns:p14="http://schemas.microsoft.com/office/powerpoint/2010/main" val="32480196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8"/>
            </p:custDataLst>
            <p:extLst>
              <p:ext uri="{D42A27DB-BD31-4B8C-83A1-F6EECF244321}">
                <p14:modId xmlns:p14="http://schemas.microsoft.com/office/powerpoint/2010/main" val="334780464"/>
              </p:ext>
            </p:extLst>
          </p:nvPr>
        </p:nvGraphicFramePr>
        <p:xfrm>
          <a:off x="1622" y="1622"/>
          <a:ext cx="1619" cy="1619"/>
        </p:xfrm>
        <a:graphic>
          <a:graphicData uri="http://schemas.openxmlformats.org/presentationml/2006/ole">
            <mc:AlternateContent xmlns:mc="http://schemas.openxmlformats.org/markup-compatibility/2006">
              <mc:Choice xmlns:v="urn:schemas-microsoft-com:vml" Requires="v">
                <p:oleObj name="think-cell Slide" r:id="rId12" imgW="270" imgH="270" progId="TCLayout.ActiveDocument.1">
                  <p:embed/>
                </p:oleObj>
              </mc:Choice>
              <mc:Fallback>
                <p:oleObj name="think-cell Slide" r:id="rId12" imgW="270" imgH="270" progId="TCLayout.ActiveDocument.1">
                  <p:embed/>
                  <p:pic>
                    <p:nvPicPr>
                      <p:cNvPr id="2" name="Object 1" hidden="1"/>
                      <p:cNvPicPr/>
                      <p:nvPr/>
                    </p:nvPicPr>
                    <p:blipFill>
                      <a:blip r:embed="rId13"/>
                      <a:stretch>
                        <a:fillRect/>
                      </a:stretch>
                    </p:blipFill>
                    <p:spPr>
                      <a:xfrm>
                        <a:off x="1622" y="1622"/>
                        <a:ext cx="1619" cy="1619"/>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1B4EA7A-2822-4353-A169-ABC5A15A858F}"/>
              </a:ext>
            </a:extLst>
          </p:cNvPr>
          <p:cNvSpPr/>
          <p:nvPr>
            <p:custDataLst>
              <p:tags r:id="rId9"/>
            </p:custDataLst>
          </p:nvPr>
        </p:nvSpPr>
        <p:spPr bwMode="auto">
          <a:xfrm>
            <a:off x="0" y="0"/>
            <a:ext cx="161984" cy="16197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932863" rtl="0" eaLnBrk="1" fontAlgn="base" latinLnBrk="0" hangingPunct="1">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56" name="SlideBottomBar"/>
          <p:cNvSpPr>
            <a:spLocks noChangeArrowheads="1"/>
          </p:cNvSpPr>
          <p:nvPr/>
        </p:nvSpPr>
        <p:spPr bwMode="auto">
          <a:xfrm>
            <a:off x="0" y="6428770"/>
            <a:ext cx="9144000" cy="430852"/>
          </a:xfrm>
          <a:prstGeom prst="rect">
            <a:avLst/>
          </a:prstGeom>
          <a:solidFill>
            <a:srgbClr val="C7DF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86" tIns="46643" rIns="93286" bIns="46643" anchor="ctr"/>
          <a:lstStyle/>
          <a:p>
            <a:endParaRPr lang="en-US" dirty="0"/>
          </a:p>
        </p:txBody>
      </p:sp>
      <p:sp>
        <p:nvSpPr>
          <p:cNvPr id="1026" name="2. Slide Title"/>
          <p:cNvSpPr>
            <a:spLocks noGrp="1" noChangeArrowheads="1"/>
          </p:cNvSpPr>
          <p:nvPr>
            <p:ph type="title"/>
          </p:nvPr>
        </p:nvSpPr>
        <p:spPr bwMode="auto">
          <a:xfrm>
            <a:off x="121490" y="234865"/>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98" name="SlideLogoText"/>
          <p:cNvSpPr>
            <a:spLocks noChangeArrowheads="1"/>
          </p:cNvSpPr>
          <p:nvPr>
            <p:custDataLst>
              <p:tags r:id="rId10"/>
            </p:custDataLst>
          </p:nvPr>
        </p:nvSpPr>
        <p:spPr bwMode="auto">
          <a:xfrm>
            <a:off x="7232588" y="6566446"/>
            <a:ext cx="1269955"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r"/>
            <a:r>
              <a:rPr lang="en-US" sz="1000" i="0" dirty="0"/>
              <a:t>McKinsey &amp; Company</a:t>
            </a:r>
          </a:p>
        </p:txBody>
      </p:sp>
      <p:sp>
        <p:nvSpPr>
          <p:cNvPr id="1076" name="1. On-page tracker" hidden="1"/>
          <p:cNvSpPr>
            <a:spLocks noChangeArrowheads="1"/>
          </p:cNvSpPr>
          <p:nvPr/>
        </p:nvSpPr>
        <p:spPr bwMode="auto">
          <a:xfrm>
            <a:off x="121490" y="27538"/>
            <a:ext cx="99611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i="0" dirty="0">
                <a:solidFill>
                  <a:srgbClr val="808080"/>
                </a:solidFill>
              </a:rPr>
              <a:t>TRACKER</a:t>
            </a:r>
          </a:p>
        </p:txBody>
      </p:sp>
      <p:sp>
        <p:nvSpPr>
          <p:cNvPr id="1032" name="3. Unit of measure" hidden="1"/>
          <p:cNvSpPr txBox="1">
            <a:spLocks noChangeArrowheads="1"/>
          </p:cNvSpPr>
          <p:nvPr/>
        </p:nvSpPr>
        <p:spPr bwMode="auto">
          <a:xfrm>
            <a:off x="121489" y="542615"/>
            <a:ext cx="3730492"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400" i="0">
                <a:solidFill>
                  <a:srgbClr val="808080"/>
                </a:solidFill>
              </a:rPr>
              <a:t>Subtitle</a:t>
            </a:r>
            <a:endParaRPr lang="en-US" sz="1400" i="0" dirty="0">
              <a:solidFill>
                <a:srgbClr val="808080"/>
              </a:solidFill>
            </a:endParaRPr>
          </a:p>
        </p:txBody>
      </p:sp>
      <p:sp>
        <p:nvSpPr>
          <p:cNvPr id="1151" name="Slide Elements"/>
          <p:cNvSpPr txBox="1">
            <a:spLocks noChangeArrowheads="1"/>
          </p:cNvSpPr>
          <p:nvPr/>
        </p:nvSpPr>
        <p:spPr bwMode="auto">
          <a:xfrm>
            <a:off x="121489" y="6203623"/>
            <a:ext cx="87228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00" i="0" dirty="0"/>
              <a:t>1 Footnote</a:t>
            </a:r>
          </a:p>
        </p:txBody>
      </p:sp>
      <p:sp>
        <p:nvSpPr>
          <p:cNvPr id="1154" name="Slide Elements"/>
          <p:cNvSpPr>
            <a:spLocks noChangeArrowheads="1"/>
          </p:cNvSpPr>
          <p:nvPr/>
        </p:nvSpPr>
        <p:spPr bwMode="auto">
          <a:xfrm>
            <a:off x="121488" y="6566446"/>
            <a:ext cx="700257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charset="0"/>
              </a:defRPr>
            </a:lvl1pPr>
            <a:lvl2pPr marL="785813" indent="-142875" defTabSz="895350">
              <a:tabLst>
                <a:tab pos="612775" algn="l"/>
              </a:tabLst>
              <a:defRPr sz="2400">
                <a:solidFill>
                  <a:schemeClr val="tx1"/>
                </a:solidFill>
                <a:latin typeface="Arial" charset="0"/>
              </a:defRPr>
            </a:lvl2pPr>
            <a:lvl3pPr marL="936625" indent="-149225" defTabSz="895350">
              <a:tabLst>
                <a:tab pos="612775" algn="l"/>
              </a:tabLst>
              <a:defRPr sz="2400">
                <a:solidFill>
                  <a:schemeClr val="tx1"/>
                </a:solidFill>
                <a:latin typeface="Arial" charset="0"/>
              </a:defRPr>
            </a:lvl3pPr>
            <a:lvl4pPr marL="1073150" indent="-134938" defTabSz="895350">
              <a:tabLst>
                <a:tab pos="612775" algn="l"/>
              </a:tabLst>
              <a:defRPr sz="2400">
                <a:solidFill>
                  <a:schemeClr val="tx1"/>
                </a:solidFill>
                <a:latin typeface="Arial" charset="0"/>
              </a:defRPr>
            </a:lvl4pPr>
            <a:lvl5pPr marL="1223963" indent="-149225" defTabSz="895350">
              <a:tabLst>
                <a:tab pos="612775" algn="l"/>
              </a:tabLst>
              <a:defRPr sz="2400">
                <a:solidFill>
                  <a:schemeClr val="tx1"/>
                </a:solidFill>
                <a:latin typeface="Arial" charset="0"/>
              </a:defRPr>
            </a:lvl5pPr>
            <a:lvl6pPr marL="1681163" indent="-149225" defTabSz="895350" fontAlgn="base">
              <a:spcBef>
                <a:spcPct val="0"/>
              </a:spcBef>
              <a:spcAft>
                <a:spcPct val="0"/>
              </a:spcAft>
              <a:tabLst>
                <a:tab pos="612775" algn="l"/>
              </a:tabLst>
              <a:defRPr sz="2400">
                <a:solidFill>
                  <a:schemeClr val="tx1"/>
                </a:solidFill>
                <a:latin typeface="Arial" charset="0"/>
              </a:defRPr>
            </a:lvl6pPr>
            <a:lvl7pPr marL="2138363" indent="-149225" defTabSz="895350" fontAlgn="base">
              <a:spcBef>
                <a:spcPct val="0"/>
              </a:spcBef>
              <a:spcAft>
                <a:spcPct val="0"/>
              </a:spcAft>
              <a:tabLst>
                <a:tab pos="612775" algn="l"/>
              </a:tabLst>
              <a:defRPr sz="2400">
                <a:solidFill>
                  <a:schemeClr val="tx1"/>
                </a:solidFill>
                <a:latin typeface="Arial" charset="0"/>
              </a:defRPr>
            </a:lvl7pPr>
            <a:lvl8pPr marL="2595563" indent="-149225" defTabSz="895350" fontAlgn="base">
              <a:spcBef>
                <a:spcPct val="0"/>
              </a:spcBef>
              <a:spcAft>
                <a:spcPct val="0"/>
              </a:spcAft>
              <a:tabLst>
                <a:tab pos="612775" algn="l"/>
              </a:tabLst>
              <a:defRPr sz="2400">
                <a:solidFill>
                  <a:schemeClr val="tx1"/>
                </a:solidFill>
                <a:latin typeface="Arial" charset="0"/>
              </a:defRPr>
            </a:lvl8pPr>
            <a:lvl9pPr marL="3052763" indent="-149225" defTabSz="895350" fontAlgn="base">
              <a:spcBef>
                <a:spcPct val="0"/>
              </a:spcBef>
              <a:spcAft>
                <a:spcPct val="0"/>
              </a:spcAft>
              <a:tabLst>
                <a:tab pos="612775" algn="l"/>
              </a:tabLst>
              <a:defRPr sz="2400">
                <a:solidFill>
                  <a:schemeClr val="tx1"/>
                </a:solidFill>
                <a:latin typeface="Arial" charset="0"/>
              </a:defRPr>
            </a:lvl9pPr>
          </a:lstStyle>
          <a:p>
            <a:r>
              <a:rPr lang="en-US" sz="1000" i="0" dirty="0">
                <a:solidFill>
                  <a:srgbClr val="000000"/>
                </a:solidFill>
              </a:rPr>
              <a:t>SOURCE: Source</a:t>
            </a:r>
          </a:p>
        </p:txBody>
      </p:sp>
      <p:grpSp>
        <p:nvGrpSpPr>
          <p:cNvPr id="1303" name="ACET" hidden="1"/>
          <p:cNvGrpSpPr>
            <a:grpSpLocks/>
          </p:cNvGrpSpPr>
          <p:nvPr/>
        </p:nvGrpSpPr>
        <p:grpSpPr bwMode="auto">
          <a:xfrm>
            <a:off x="1482156" y="1150019"/>
            <a:ext cx="4350892" cy="518318"/>
            <a:chOff x="915" y="710"/>
            <a:chExt cx="2686" cy="320"/>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i="0" dirty="0"/>
                <a:t>Title</a:t>
              </a:r>
            </a:p>
            <a:p>
              <a:r>
                <a:rPr lang="en-US" sz="1600" i="0" dirty="0">
                  <a:solidFill>
                    <a:srgbClr val="808080"/>
                  </a:solidFill>
                </a:rPr>
                <a:t>Unit of measure</a:t>
              </a:r>
            </a:p>
          </p:txBody>
        </p:sp>
      </p:grpSp>
      <p:sp>
        <p:nvSpPr>
          <p:cNvPr id="1308" name="Working Draft" hidden="1"/>
          <p:cNvSpPr txBox="1">
            <a:spLocks noChangeArrowheads="1"/>
          </p:cNvSpPr>
          <p:nvPr/>
        </p:nvSpPr>
        <p:spPr bwMode="auto">
          <a:xfrm rot="5400000">
            <a:off x="7943374" y="1972178"/>
            <a:ext cx="2258713"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600" i="0"/>
              <a:t>Last Modified 2019/09/20 09:45 W. Central Africa Standard Time</a:t>
            </a:r>
            <a:endParaRPr lang="en-US" sz="1600" i="0" dirty="0"/>
          </a:p>
        </p:txBody>
      </p:sp>
      <p:sp>
        <p:nvSpPr>
          <p:cNvPr id="1309" name="Printed" hidden="1"/>
          <p:cNvSpPr txBox="1">
            <a:spLocks noChangeArrowheads="1"/>
          </p:cNvSpPr>
          <p:nvPr/>
        </p:nvSpPr>
        <p:spPr bwMode="auto">
          <a:xfrm rot="5400000">
            <a:off x="8052955" y="4373177"/>
            <a:ext cx="203954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600" i="0"/>
              <a:t>Printed 18/09/2019 17:22 W. Central Africa Standard Time</a:t>
            </a:r>
            <a:endParaRPr lang="en-US" sz="1600" i="0" dirty="0"/>
          </a:p>
        </p:txBody>
      </p:sp>
      <p:sp>
        <p:nvSpPr>
          <p:cNvPr id="1310" name="Rectangle 286"/>
          <p:cNvSpPr>
            <a:spLocks noGrp="1" noChangeArrowheads="1"/>
          </p:cNvSpPr>
          <p:nvPr>
            <p:ph type="body" idx="1"/>
          </p:nvPr>
        </p:nvSpPr>
        <p:spPr bwMode="auto">
          <a:xfrm>
            <a:off x="1482156" y="1990667"/>
            <a:ext cx="4389768"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Text</a:t>
            </a:r>
          </a:p>
        </p:txBody>
      </p:sp>
      <p:sp>
        <p:nvSpPr>
          <p:cNvPr id="1312" name="SlideLogoSeparator"/>
          <p:cNvSpPr>
            <a:spLocks noChangeArrowheads="1"/>
          </p:cNvSpPr>
          <p:nvPr>
            <p:custDataLst>
              <p:tags r:id="rId11"/>
            </p:custDataLst>
          </p:nvPr>
        </p:nvSpPr>
        <p:spPr bwMode="auto">
          <a:xfrm>
            <a:off x="8589619" y="6532980"/>
            <a:ext cx="40892"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lgn="r"/>
            <a:r>
              <a:rPr lang="en-US" sz="1200" i="0" dirty="0"/>
              <a:t>|</a:t>
            </a:r>
          </a:p>
        </p:txBody>
      </p:sp>
      <p:sp>
        <p:nvSpPr>
          <p:cNvPr id="18" name="TextBox 17"/>
          <p:cNvSpPr txBox="1"/>
          <p:nvPr/>
        </p:nvSpPr>
        <p:spPr>
          <a:xfrm>
            <a:off x="8719604" y="6566446"/>
            <a:ext cx="213009" cy="155496"/>
          </a:xfrm>
          <a:prstGeom prst="rect">
            <a:avLst/>
          </a:prstGeom>
          <a:noFill/>
        </p:spPr>
        <p:txBody>
          <a:bodyPr vert="horz" wrap="none" lIns="0" tIns="0" rIns="0" bIns="0" rtlCol="0">
            <a:noAutofit/>
          </a:bodyPr>
          <a:lstStyle/>
          <a:p>
            <a:pPr algn="l"/>
            <a:fld id="{6AB40411-6657-45B4-BE36-BC87DB255B85}" type="slidenum">
              <a:rPr lang="en-US" sz="1000" b="0" i="0" baseline="0" smtClean="0"/>
              <a:pPr algn="l"/>
              <a:t>‹#›</a:t>
            </a:fld>
            <a:endParaRPr lang="en-US" sz="1000" b="0" i="0" baseline="0" dirty="0"/>
          </a:p>
        </p:txBody>
      </p:sp>
    </p:spTree>
    <p:extLst>
      <p:ext uri="{BB962C8B-B14F-4D97-AF65-F5344CB8AC3E}">
        <p14:creationId xmlns:p14="http://schemas.microsoft.com/office/powerpoint/2010/main" val="279199923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l" defTabSz="913429" rtl="0" eaLnBrk="1" fontAlgn="base" hangingPunct="1">
        <a:spcBef>
          <a:spcPct val="0"/>
        </a:spcBef>
        <a:spcAft>
          <a:spcPct val="0"/>
        </a:spcAft>
        <a:defRPr sz="1900" b="1">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algn="l" defTabSz="913429" rtl="0" eaLnBrk="1" fontAlgn="base" hangingPunct="1">
        <a:spcBef>
          <a:spcPct val="0"/>
        </a:spcBef>
        <a:spcAft>
          <a:spcPct val="0"/>
        </a:spcAft>
        <a:buClr>
          <a:schemeClr val="tx2"/>
        </a:buClr>
        <a:defRPr sz="160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61191"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1227622"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1694054"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2160486"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2626917" indent="-132804" algn="l" defTabSz="913429"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161984" cy="161974"/>
                      </a:xfrm>
                      <a:prstGeom prst="rect">
                        <a:avLst/>
                      </a:prstGeom>
                    </p:spPr>
                  </p:pic>
                </p:oleObj>
              </mc:Fallback>
            </mc:AlternateContent>
          </a:graphicData>
        </a:graphic>
      </p:graphicFrame>
      <p:sp>
        <p:nvSpPr>
          <p:cNvPr id="20" name="Slide Number"/>
          <p:cNvSpPr txBox="1">
            <a:spLocks/>
          </p:cNvSpPr>
          <p:nvPr/>
        </p:nvSpPr>
        <p:spPr bwMode="auto">
          <a:xfrm>
            <a:off x="8808763" y="6563641"/>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mtClean="0"/>
              <a:pPr lvl="0" algn="r"/>
              <a:t>‹#›</a:t>
            </a:fld>
            <a:endParaRPr lang="en-US" dirty="0"/>
          </a:p>
        </p:txBody>
      </p:sp>
      <p:sp>
        <p:nvSpPr>
          <p:cNvPr id="18" name="Rectangle 17"/>
          <p:cNvSpPr/>
          <p:nvPr/>
        </p:nvSpPr>
        <p:spPr bwMode="auto">
          <a:xfrm>
            <a:off x="0" y="6400584"/>
            <a:ext cx="9144000" cy="25712"/>
          </a:xfrm>
          <a:prstGeom prst="rect">
            <a:avLst/>
          </a:prstGeom>
          <a:gradFill>
            <a:gsLst>
              <a:gs pos="0">
                <a:srgbClr val="DAF2E6"/>
              </a:gs>
              <a:gs pos="100000">
                <a:srgbClr val="339966"/>
              </a:gs>
            </a:gsLst>
            <a:lin ang="0" scaled="1"/>
          </a:gradFill>
          <a:ln w="9525" cap="flat" cmpd="sng" algn="ctr">
            <a:noFill/>
            <a:prstDash val="solid"/>
          </a:ln>
          <a:effectLst/>
        </p:spPr>
        <p:txBody>
          <a:bodyPr lIns="93276" tIns="46638" rIns="93276" bIns="46638" rtlCol="0" anchor="ctr"/>
          <a:lstStyle/>
          <a:p>
            <a:pPr marL="0" marR="0" lvl="0" indent="0" algn="ctr" defTabSz="9327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F1F1F"/>
              </a:solidFill>
              <a:effectLst/>
              <a:uLnTx/>
              <a:uFillTx/>
              <a:latin typeface="+mn-lt"/>
              <a:ea typeface="ＭＳ Ｐゴシック"/>
              <a:cs typeface="+mn-cs"/>
            </a:endParaRPr>
          </a:p>
        </p:txBody>
      </p:sp>
      <p:sp>
        <p:nvSpPr>
          <p:cNvPr id="1033" name="doc id"/>
          <p:cNvSpPr>
            <a:spLocks noChangeArrowheads="1"/>
          </p:cNvSpPr>
          <p:nvPr/>
        </p:nvSpPr>
        <p:spPr bwMode="auto">
          <a:xfrm>
            <a:off x="8298446" y="37255"/>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332"/>
            <a:endParaRPr lang="en-US" sz="800" baseline="0" noProof="0" dirty="0">
              <a:solidFill>
                <a:srgbClr val="000000"/>
              </a:solidFill>
              <a:latin typeface="+mn-lt"/>
              <a:ea typeface="+mn-ea"/>
            </a:endParaRPr>
          </a:p>
        </p:txBody>
      </p:sp>
      <p:sp>
        <p:nvSpPr>
          <p:cNvPr id="1036" name="Rectangle 286"/>
          <p:cNvSpPr>
            <a:spLocks noGrp="1" noChangeArrowheads="1"/>
          </p:cNvSpPr>
          <p:nvPr>
            <p:ph type="body" idx="1"/>
          </p:nvPr>
        </p:nvSpPr>
        <p:spPr bwMode="auto">
          <a:xfrm>
            <a:off x="1482157" y="2925409"/>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7" y="234863"/>
            <a:ext cx="879411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n-ea"/>
              </a:rPr>
              <a:t>TRACKER</a:t>
            </a:r>
          </a:p>
        </p:txBody>
      </p:sp>
      <p:sp>
        <p:nvSpPr>
          <p:cNvPr id="11" name="3. Unit of measure" hidden="1"/>
          <p:cNvSpPr txBox="1">
            <a:spLocks noChangeArrowheads="1"/>
          </p:cNvSpPr>
          <p:nvPr/>
        </p:nvSpPr>
        <p:spPr bwMode="auto">
          <a:xfrm>
            <a:off x="174947" y="542618"/>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a:solidFill>
                  <a:srgbClr val="808080"/>
                </a:solidFill>
                <a:latin typeface="+mn-lt"/>
              </a:rPr>
              <a:t>Subtitle</a:t>
            </a:r>
            <a:endParaRPr lang="en-US" sz="1600" baseline="0" noProof="0" dirty="0">
              <a:solidFill>
                <a:srgbClr val="808080"/>
              </a:solidFill>
              <a:latin typeface="+mn-lt"/>
            </a:endParaRPr>
          </a:p>
        </p:txBody>
      </p:sp>
      <p:sp>
        <p:nvSpPr>
          <p:cNvPr id="13" name="Slide Elements" hidden="1"/>
          <p:cNvSpPr txBox="1">
            <a:spLocks noChangeArrowheads="1"/>
          </p:cNvSpPr>
          <p:nvPr/>
        </p:nvSpPr>
        <p:spPr bwMode="auto">
          <a:xfrm>
            <a:off x="174945" y="6203623"/>
            <a:ext cx="8794112"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a:latin typeface="+mn-lt"/>
              </a:rPr>
              <a:t>1 Footnote</a:t>
            </a:r>
          </a:p>
        </p:txBody>
      </p:sp>
      <p:sp>
        <p:nvSpPr>
          <p:cNvPr id="14" name="Slide Elements" hidden="1"/>
          <p:cNvSpPr>
            <a:spLocks noChangeArrowheads="1"/>
          </p:cNvSpPr>
          <p:nvPr/>
        </p:nvSpPr>
        <p:spPr bwMode="auto">
          <a:xfrm>
            <a:off x="174946" y="6563641"/>
            <a:ext cx="8426408" cy="15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844" indent="-621844" defTabSz="913332">
              <a:tabLst>
                <a:tab pos="625082" algn="l"/>
              </a:tabLst>
            </a:pPr>
            <a:r>
              <a:rPr lang="en-US" sz="1000" baseline="0" noProof="0" dirty="0">
                <a:solidFill>
                  <a:schemeClr val="tx1"/>
                </a:solidFill>
                <a:latin typeface="+mn-lt"/>
              </a:rPr>
              <a:t>SOURCE: Source</a:t>
            </a:r>
          </a:p>
        </p:txBody>
      </p:sp>
      <p:grpSp>
        <p:nvGrpSpPr>
          <p:cNvPr id="15" name="ACET" hidden="1"/>
          <p:cNvGrpSpPr>
            <a:grpSpLocks/>
          </p:cNvGrpSpPr>
          <p:nvPr/>
        </p:nvGrpSpPr>
        <p:grpSpPr bwMode="auto">
          <a:xfrm>
            <a:off x="1482157" y="2327723"/>
            <a:ext cx="4389768"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21" name="LegendBoxes" hidden="1"/>
          <p:cNvGrpSpPr>
            <a:grpSpLocks/>
          </p:cNvGrpSpPr>
          <p:nvPr/>
        </p:nvGrpSpPr>
        <p:grpSpPr bwMode="auto">
          <a:xfrm>
            <a:off x="8189913" y="292449"/>
            <a:ext cx="779144" cy="1017201"/>
            <a:chOff x="4936" y="176"/>
            <a:chExt cx="481" cy="628"/>
          </a:xfrm>
        </p:grpSpPr>
        <p:sp>
          <p:nvSpPr>
            <p:cNvPr id="2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2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2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2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2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2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2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2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grpSp>
        <p:nvGrpSpPr>
          <p:cNvPr id="30" name="LegendLines" hidden="1"/>
          <p:cNvGrpSpPr>
            <a:grpSpLocks/>
          </p:cNvGrpSpPr>
          <p:nvPr/>
        </p:nvGrpSpPr>
        <p:grpSpPr bwMode="auto">
          <a:xfrm>
            <a:off x="7875667" y="292447"/>
            <a:ext cx="1093393" cy="745084"/>
            <a:chOff x="4750" y="176"/>
            <a:chExt cx="675" cy="460"/>
          </a:xfrm>
        </p:grpSpPr>
        <p:sp>
          <p:nvSpPr>
            <p:cNvPr id="3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
          <p:nvSpPr>
            <p:cNvPr id="3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
          <p:nvSpPr>
            <p:cNvPr id="3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
          <p:nvSpPr>
            <p:cNvPr id="3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3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3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grpSp>
      <p:grpSp>
        <p:nvGrpSpPr>
          <p:cNvPr id="37" name="Sticker" hidden="1"/>
          <p:cNvGrpSpPr/>
          <p:nvPr/>
        </p:nvGrpSpPr>
        <p:grpSpPr bwMode="auto">
          <a:xfrm>
            <a:off x="7880430" y="292447"/>
            <a:ext cx="1088630" cy="216680"/>
            <a:chOff x="7673880" y="285750"/>
            <a:chExt cx="1066895" cy="212366"/>
          </a:xfrm>
        </p:grpSpPr>
        <p:sp>
          <p:nvSpPr>
            <p:cNvPr id="38"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332">
                <a:buClr>
                  <a:schemeClr val="tx2"/>
                </a:buClr>
              </a:pPr>
              <a:r>
                <a:rPr lang="en-US" sz="1200" dirty="0">
                  <a:solidFill>
                    <a:srgbClr val="808080"/>
                  </a:solidFill>
                  <a:latin typeface="+mn-lt"/>
                </a:rPr>
                <a:t>PRELIMINARY</a:t>
              </a:r>
            </a:p>
          </p:txBody>
        </p:sp>
        <p:cxnSp>
          <p:nvCxnSpPr>
            <p:cNvPr id="39" name="AutoShape 31"/>
            <p:cNvCxnSpPr>
              <a:cxnSpLocks noChangeShapeType="1"/>
              <a:stCxn id="38" idx="2"/>
              <a:endCxn id="38"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0" name="AutoShape 32"/>
            <p:cNvCxnSpPr>
              <a:cxnSpLocks noChangeShapeType="1"/>
              <a:stCxn id="38" idx="4"/>
              <a:endCxn id="38"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1" name="LegendMoons" hidden="1"/>
          <p:cNvGrpSpPr/>
          <p:nvPr/>
        </p:nvGrpSpPr>
        <p:grpSpPr bwMode="auto">
          <a:xfrm>
            <a:off x="8121711" y="292447"/>
            <a:ext cx="847347" cy="1333054"/>
            <a:chOff x="7875175" y="286625"/>
            <a:chExt cx="830430" cy="1306516"/>
          </a:xfrm>
        </p:grpSpPr>
        <p:grpSp>
          <p:nvGrpSpPr>
            <p:cNvPr id="42" name="MoonLegend2"/>
            <p:cNvGrpSpPr>
              <a:grpSpLocks noChangeAspect="1"/>
            </p:cNvGrpSpPr>
            <p:nvPr>
              <p:custDataLst>
                <p:tags r:id="rId6"/>
              </p:custDataLst>
            </p:nvPr>
          </p:nvGrpSpPr>
          <p:grpSpPr bwMode="auto">
            <a:xfrm>
              <a:off x="7875175" y="560866"/>
              <a:ext cx="209550" cy="209551"/>
              <a:chOff x="1694" y="2044"/>
              <a:chExt cx="160" cy="160"/>
            </a:xfrm>
          </p:grpSpPr>
          <p:sp>
            <p:nvSpPr>
              <p:cNvPr id="6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6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grpSp>
          <p:nvGrpSpPr>
            <p:cNvPr id="43" name="MoonLegend4"/>
            <p:cNvGrpSpPr>
              <a:grpSpLocks noChangeAspect="1"/>
            </p:cNvGrpSpPr>
            <p:nvPr>
              <p:custDataLst>
                <p:tags r:id="rId7"/>
              </p:custDataLst>
            </p:nvPr>
          </p:nvGrpSpPr>
          <p:grpSpPr bwMode="auto">
            <a:xfrm>
              <a:off x="7875175" y="1109348"/>
              <a:ext cx="209550" cy="209551"/>
              <a:chOff x="4495" y="1198"/>
              <a:chExt cx="160" cy="160"/>
            </a:xfrm>
          </p:grpSpPr>
          <p:sp>
            <p:nvSpPr>
              <p:cNvPr id="5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5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grpSp>
          <p:nvGrpSpPr>
            <p:cNvPr id="44" name="MoonLegend5"/>
            <p:cNvGrpSpPr>
              <a:grpSpLocks noChangeAspect="1"/>
            </p:cNvGrpSpPr>
            <p:nvPr>
              <p:custDataLst>
                <p:tags r:id="rId8"/>
              </p:custDataLst>
            </p:nvPr>
          </p:nvGrpSpPr>
          <p:grpSpPr bwMode="auto">
            <a:xfrm>
              <a:off x="7875175" y="1383590"/>
              <a:ext cx="209550" cy="209551"/>
              <a:chOff x="4495" y="1440"/>
              <a:chExt cx="160" cy="160"/>
            </a:xfrm>
          </p:grpSpPr>
          <p:sp>
            <p:nvSpPr>
              <p:cNvPr id="5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5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sp>
          <p:nvSpPr>
            <p:cNvPr id="45" name="Legend1"/>
            <p:cNvSpPr>
              <a:spLocks noChangeArrowheads="1"/>
            </p:cNvSpPr>
            <p:nvPr/>
          </p:nvSpPr>
          <p:spPr bwMode="auto">
            <a:xfrm>
              <a:off x="8195850" y="2993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46" name="Legend2"/>
            <p:cNvSpPr>
              <a:spLocks noChangeArrowheads="1"/>
            </p:cNvSpPr>
            <p:nvPr/>
          </p:nvSpPr>
          <p:spPr bwMode="auto">
            <a:xfrm>
              <a:off x="8195850" y="5739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47" name="Legend3"/>
            <p:cNvSpPr>
              <a:spLocks noChangeArrowheads="1"/>
            </p:cNvSpPr>
            <p:nvPr/>
          </p:nvSpPr>
          <p:spPr bwMode="auto">
            <a:xfrm>
              <a:off x="8195850" y="8486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48" name="Legend4"/>
            <p:cNvSpPr>
              <a:spLocks noChangeArrowheads="1"/>
            </p:cNvSpPr>
            <p:nvPr/>
          </p:nvSpPr>
          <p:spPr bwMode="auto">
            <a:xfrm>
              <a:off x="8195850" y="11200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sp>
          <p:nvSpPr>
            <p:cNvPr id="49" name="Legend5"/>
            <p:cNvSpPr>
              <a:spLocks noChangeArrowheads="1"/>
            </p:cNvSpPr>
            <p:nvPr/>
          </p:nvSpPr>
          <p:spPr bwMode="auto">
            <a:xfrm>
              <a:off x="8195850" y="13962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332">
                <a:buClr>
                  <a:schemeClr val="tx2"/>
                </a:buClr>
              </a:pPr>
              <a:r>
                <a:rPr lang="en-US" sz="1200" dirty="0">
                  <a:latin typeface="+mn-lt"/>
                </a:rPr>
                <a:t>Legend</a:t>
              </a:r>
            </a:p>
          </p:txBody>
        </p:sp>
        <p:grpSp>
          <p:nvGrpSpPr>
            <p:cNvPr id="50" name="MoonLegend3"/>
            <p:cNvGrpSpPr>
              <a:grpSpLocks noChangeAspect="1"/>
            </p:cNvGrpSpPr>
            <p:nvPr>
              <p:custDataLst>
                <p:tags r:id="rId9"/>
              </p:custDataLst>
            </p:nvPr>
          </p:nvGrpSpPr>
          <p:grpSpPr bwMode="auto">
            <a:xfrm>
              <a:off x="7875175" y="835107"/>
              <a:ext cx="209550" cy="209551"/>
              <a:chOff x="4495" y="1198"/>
              <a:chExt cx="160" cy="160"/>
            </a:xfrm>
          </p:grpSpPr>
          <p:sp>
            <p:nvSpPr>
              <p:cNvPr id="5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5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grpSp>
          <p:nvGrpSpPr>
            <p:cNvPr id="51" name="MoonLegend1"/>
            <p:cNvGrpSpPr>
              <a:grpSpLocks noChangeAspect="1"/>
            </p:cNvGrpSpPr>
            <p:nvPr userDrawn="1">
              <p:custDataLst>
                <p:tags r:id="rId10"/>
              </p:custDataLst>
            </p:nvPr>
          </p:nvGrpSpPr>
          <p:grpSpPr bwMode="auto">
            <a:xfrm>
              <a:off x="7875175" y="286625"/>
              <a:ext cx="209550" cy="209551"/>
              <a:chOff x="1694" y="2044"/>
              <a:chExt cx="160" cy="160"/>
            </a:xfrm>
          </p:grpSpPr>
          <p:sp>
            <p:nvSpPr>
              <p:cNvPr id="52" name="Oval 41"/>
              <p:cNvSpPr>
                <a:spLocks noChangeAspect="1" noChangeArrowheads="1"/>
              </p:cNvSpPr>
              <p:nvPr>
                <p:custDataLst>
                  <p:tags r:id="rId1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sp>
            <p:nvSpPr>
              <p:cNvPr id="53" name="Arc 42"/>
              <p:cNvSpPr>
                <a:spLocks noChangeAspect="1"/>
              </p:cNvSpPr>
              <p:nvPr>
                <p:custDataLst>
                  <p:tags r:id="rId12"/>
                </p:custDataLst>
              </p:nvPr>
            </p:nvSpPr>
            <p:spPr bwMode="auto">
              <a:xfrm>
                <a:off x="1694" y="2044"/>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mn-lt"/>
                </a:endParaRPr>
              </a:p>
            </p:txBody>
          </p:sp>
        </p:grpSp>
      </p:grpSp>
    </p:spTree>
    <p:extLst>
      <p:ext uri="{BB962C8B-B14F-4D97-AF65-F5344CB8AC3E}">
        <p14:creationId xmlns:p14="http://schemas.microsoft.com/office/powerpoint/2010/main" val="263069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3332" rtl="0" eaLnBrk="1" fontAlgn="base" hangingPunct="1">
        <a:spcBef>
          <a:spcPct val="0"/>
        </a:spcBef>
        <a:spcAft>
          <a:spcPct val="0"/>
        </a:spcAft>
        <a:tabLst>
          <a:tab pos="275295" algn="l"/>
        </a:tabLst>
        <a:defRPr sz="1900" b="1" baseline="0">
          <a:solidFill>
            <a:srgbClr val="26734D"/>
          </a:solidFill>
          <a:latin typeface="+mj-lt"/>
          <a:ea typeface="+mj-ea"/>
          <a:cs typeface="+mj-cs"/>
        </a:defRPr>
      </a:lvl1pPr>
      <a:lvl2pPr algn="l" defTabSz="913332" rtl="0" eaLnBrk="1" fontAlgn="base" hangingPunct="1">
        <a:spcBef>
          <a:spcPct val="0"/>
        </a:spcBef>
        <a:spcAft>
          <a:spcPct val="0"/>
        </a:spcAft>
        <a:defRPr sz="1900" b="1">
          <a:solidFill>
            <a:schemeClr val="tx2"/>
          </a:solidFill>
          <a:latin typeface="Arial" charset="0"/>
        </a:defRPr>
      </a:lvl2pPr>
      <a:lvl3pPr algn="l" defTabSz="913332" rtl="0" eaLnBrk="1" fontAlgn="base" hangingPunct="1">
        <a:spcBef>
          <a:spcPct val="0"/>
        </a:spcBef>
        <a:spcAft>
          <a:spcPct val="0"/>
        </a:spcAft>
        <a:defRPr sz="1900" b="1">
          <a:solidFill>
            <a:schemeClr val="tx2"/>
          </a:solidFill>
          <a:latin typeface="Arial" charset="0"/>
        </a:defRPr>
      </a:lvl3pPr>
      <a:lvl4pPr algn="l" defTabSz="913332" rtl="0" eaLnBrk="1" fontAlgn="base" hangingPunct="1">
        <a:spcBef>
          <a:spcPct val="0"/>
        </a:spcBef>
        <a:spcAft>
          <a:spcPct val="0"/>
        </a:spcAft>
        <a:defRPr sz="1900" b="1">
          <a:solidFill>
            <a:schemeClr val="tx2"/>
          </a:solidFill>
          <a:latin typeface="Arial" charset="0"/>
        </a:defRPr>
      </a:lvl4pPr>
      <a:lvl5pPr algn="l" defTabSz="913332" rtl="0" eaLnBrk="1" fontAlgn="base" hangingPunct="1">
        <a:spcBef>
          <a:spcPct val="0"/>
        </a:spcBef>
        <a:spcAft>
          <a:spcPct val="0"/>
        </a:spcAft>
        <a:defRPr sz="1900" b="1">
          <a:solidFill>
            <a:schemeClr val="tx2"/>
          </a:solidFill>
          <a:latin typeface="Arial" charset="0"/>
        </a:defRPr>
      </a:lvl5pPr>
      <a:lvl6pPr marL="466381" algn="l" defTabSz="913332" rtl="0" eaLnBrk="1" fontAlgn="base" hangingPunct="1">
        <a:spcBef>
          <a:spcPct val="0"/>
        </a:spcBef>
        <a:spcAft>
          <a:spcPct val="0"/>
        </a:spcAft>
        <a:defRPr sz="1900" b="1">
          <a:solidFill>
            <a:schemeClr val="tx2"/>
          </a:solidFill>
          <a:latin typeface="Arial" charset="0"/>
        </a:defRPr>
      </a:lvl6pPr>
      <a:lvl7pPr marL="932764" algn="l" defTabSz="913332" rtl="0" eaLnBrk="1" fontAlgn="base" hangingPunct="1">
        <a:spcBef>
          <a:spcPct val="0"/>
        </a:spcBef>
        <a:spcAft>
          <a:spcPct val="0"/>
        </a:spcAft>
        <a:defRPr sz="1900" b="1">
          <a:solidFill>
            <a:schemeClr val="tx2"/>
          </a:solidFill>
          <a:latin typeface="Arial" charset="0"/>
        </a:defRPr>
      </a:lvl7pPr>
      <a:lvl8pPr marL="1399147" algn="l" defTabSz="913332" rtl="0" eaLnBrk="1" fontAlgn="base" hangingPunct="1">
        <a:spcBef>
          <a:spcPct val="0"/>
        </a:spcBef>
        <a:spcAft>
          <a:spcPct val="0"/>
        </a:spcAft>
        <a:defRPr sz="1900" b="1">
          <a:solidFill>
            <a:schemeClr val="tx2"/>
          </a:solidFill>
          <a:latin typeface="Arial" charset="0"/>
        </a:defRPr>
      </a:lvl8pPr>
      <a:lvl9pPr marL="1865530" algn="l" defTabSz="913332" rtl="0" eaLnBrk="1" fontAlgn="base" hangingPunct="1">
        <a:spcBef>
          <a:spcPct val="0"/>
        </a:spcBef>
        <a:spcAft>
          <a:spcPct val="0"/>
        </a:spcAft>
        <a:defRPr sz="1900" b="1">
          <a:solidFill>
            <a:schemeClr val="tx2"/>
          </a:solidFill>
          <a:latin typeface="Arial" charset="0"/>
        </a:defRPr>
      </a:lvl9pPr>
    </p:titleStyle>
    <p:bodyStyle>
      <a:lvl1pPr marL="0" indent="0" algn="l" defTabSz="91333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65" indent="-195946" algn="l" defTabSz="91333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381" indent="-267198" algn="l" defTabSz="91333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02" indent="-158700" algn="l" defTabSz="91333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866" indent="-132790" algn="l" defTabSz="91333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764" rtl="0" eaLnBrk="1" latinLnBrk="0" hangingPunct="1">
        <a:defRPr sz="1800" kern="1200">
          <a:solidFill>
            <a:schemeClr val="tx1"/>
          </a:solidFill>
          <a:latin typeface="+mn-lt"/>
          <a:ea typeface="+mn-ea"/>
          <a:cs typeface="+mn-cs"/>
        </a:defRPr>
      </a:lvl1pPr>
      <a:lvl2pPr marL="466381" algn="l" defTabSz="932764" rtl="0" eaLnBrk="1" latinLnBrk="0" hangingPunct="1">
        <a:defRPr sz="1800" kern="1200">
          <a:solidFill>
            <a:schemeClr val="tx1"/>
          </a:solidFill>
          <a:latin typeface="+mn-lt"/>
          <a:ea typeface="+mn-ea"/>
          <a:cs typeface="+mn-cs"/>
        </a:defRPr>
      </a:lvl2pPr>
      <a:lvl3pPr marL="932764" algn="l" defTabSz="932764" rtl="0" eaLnBrk="1" latinLnBrk="0" hangingPunct="1">
        <a:defRPr sz="1800" kern="1200">
          <a:solidFill>
            <a:schemeClr val="tx1"/>
          </a:solidFill>
          <a:latin typeface="+mn-lt"/>
          <a:ea typeface="+mn-ea"/>
          <a:cs typeface="+mn-cs"/>
        </a:defRPr>
      </a:lvl3pPr>
      <a:lvl4pPr marL="1399147" algn="l" defTabSz="932764" rtl="0" eaLnBrk="1" latinLnBrk="0" hangingPunct="1">
        <a:defRPr sz="1800" kern="1200">
          <a:solidFill>
            <a:schemeClr val="tx1"/>
          </a:solidFill>
          <a:latin typeface="+mn-lt"/>
          <a:ea typeface="+mn-ea"/>
          <a:cs typeface="+mn-cs"/>
        </a:defRPr>
      </a:lvl4pPr>
      <a:lvl5pPr marL="1865530" algn="l" defTabSz="932764" rtl="0" eaLnBrk="1" latinLnBrk="0" hangingPunct="1">
        <a:defRPr sz="1800" kern="1200">
          <a:solidFill>
            <a:schemeClr val="tx1"/>
          </a:solidFill>
          <a:latin typeface="+mn-lt"/>
          <a:ea typeface="+mn-ea"/>
          <a:cs typeface="+mn-cs"/>
        </a:defRPr>
      </a:lvl5pPr>
      <a:lvl6pPr marL="2331912" algn="l" defTabSz="932764" rtl="0" eaLnBrk="1" latinLnBrk="0" hangingPunct="1">
        <a:defRPr sz="1800" kern="1200">
          <a:solidFill>
            <a:schemeClr val="tx1"/>
          </a:solidFill>
          <a:latin typeface="+mn-lt"/>
          <a:ea typeface="+mn-ea"/>
          <a:cs typeface="+mn-cs"/>
        </a:defRPr>
      </a:lvl6pPr>
      <a:lvl7pPr marL="2798293" algn="l" defTabSz="932764" rtl="0" eaLnBrk="1" latinLnBrk="0" hangingPunct="1">
        <a:defRPr sz="1800" kern="1200">
          <a:solidFill>
            <a:schemeClr val="tx1"/>
          </a:solidFill>
          <a:latin typeface="+mn-lt"/>
          <a:ea typeface="+mn-ea"/>
          <a:cs typeface="+mn-cs"/>
        </a:defRPr>
      </a:lvl7pPr>
      <a:lvl8pPr marL="3264676" algn="l" defTabSz="932764" rtl="0" eaLnBrk="1" latinLnBrk="0" hangingPunct="1">
        <a:defRPr sz="1800" kern="1200">
          <a:solidFill>
            <a:schemeClr val="tx1"/>
          </a:solidFill>
          <a:latin typeface="+mn-lt"/>
          <a:ea typeface="+mn-ea"/>
          <a:cs typeface="+mn-cs"/>
        </a:defRPr>
      </a:lvl8pPr>
      <a:lvl9pPr marL="3731058" algn="l" defTabSz="93276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3093695005"/>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solidFill>
                <a:srgbClr val="000000"/>
              </a:solidFill>
              <a:sym typeface="Arial" panose="020B0604020202020204" pitchFamily="34" charset="0"/>
            </a:endParaRPr>
          </a:p>
        </p:txBody>
      </p:sp>
      <p:sp>
        <p:nvSpPr>
          <p:cNvPr id="1034" name="Working Draft" hidden="1"/>
          <p:cNvSpPr txBox="1">
            <a:spLocks noChangeArrowheads="1"/>
          </p:cNvSpPr>
          <p:nvPr/>
        </p:nvSpPr>
        <p:spPr bwMode="gray">
          <a:xfrm rot="5400000">
            <a:off x="7943372" y="1980006"/>
            <a:ext cx="2258713"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Last Modified 2019/09/20 09:45 W. Central Africa Standard Time</a:t>
            </a:r>
            <a:endParaRPr lang="en-US" dirty="0">
              <a:solidFill>
                <a:srgbClr val="808080"/>
              </a:solidFill>
              <a:latin typeface="Arial"/>
            </a:endParaRPr>
          </a:p>
        </p:txBody>
      </p:sp>
      <p:sp>
        <p:nvSpPr>
          <p:cNvPr id="1035" name="Printed" hidden="1"/>
          <p:cNvSpPr txBox="1">
            <a:spLocks noChangeArrowheads="1"/>
          </p:cNvSpPr>
          <p:nvPr/>
        </p:nvSpPr>
        <p:spPr bwMode="gray">
          <a:xfrm rot="5400000">
            <a:off x="8052955" y="4197986"/>
            <a:ext cx="203954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Printed 18/09/2019 17:22 W. Central Africa Standard Time</a:t>
            </a:r>
            <a:endParaRPr lang="en-US" dirty="0">
              <a:solidFill>
                <a:srgbClr val="808080"/>
              </a:solidFill>
              <a:latin typeface="Arial"/>
            </a:endParaRPr>
          </a:p>
        </p:txBody>
      </p:sp>
      <p:sp>
        <p:nvSpPr>
          <p:cNvPr id="19" name="Title Placeholder 2"/>
          <p:cNvSpPr>
            <a:spLocks noGrp="1" noChangeArrowheads="1"/>
          </p:cNvSpPr>
          <p:nvPr>
            <p:ph type="title"/>
          </p:nvPr>
        </p:nvSpPr>
        <p:spPr bwMode="gray">
          <a:xfrm>
            <a:off x="121489"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21489"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808080"/>
                </a:solidFill>
              </a:rPr>
              <a:t>Tracker</a:t>
            </a:r>
          </a:p>
        </p:txBody>
      </p:sp>
      <p:sp>
        <p:nvSpPr>
          <p:cNvPr id="11" name="3. Unit of measure" hidden="1"/>
          <p:cNvSpPr txBox="1">
            <a:spLocks noChangeArrowheads="1"/>
          </p:cNvSpPr>
          <p:nvPr/>
        </p:nvSpPr>
        <p:spPr bwMode="gray">
          <a:xfrm>
            <a:off x="121489" y="56613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Subtitle</a:t>
            </a:r>
            <a:endParaRPr lang="en-US" sz="1600" dirty="0">
              <a:solidFill>
                <a:srgbClr val="808080"/>
              </a:solidFill>
              <a:latin typeface="Arial"/>
            </a:endParaRPr>
          </a:p>
        </p:txBody>
      </p:sp>
      <p:sp>
        <p:nvSpPr>
          <p:cNvPr id="13" name="4. Footnote" hidden="1"/>
          <p:cNvSpPr txBox="1">
            <a:spLocks noChangeArrowheads="1"/>
          </p:cNvSpPr>
          <p:nvPr/>
        </p:nvSpPr>
        <p:spPr bwMode="gray">
          <a:xfrm>
            <a:off x="121489" y="6434030"/>
            <a:ext cx="8794113"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808080"/>
                </a:solidFill>
                <a:latin typeface="Arial"/>
              </a:rPr>
              <a:t>1 Footnote</a:t>
            </a:r>
          </a:p>
        </p:txBody>
      </p:sp>
      <p:sp>
        <p:nvSpPr>
          <p:cNvPr id="14" name="5. Source" hidden="1"/>
          <p:cNvSpPr>
            <a:spLocks noChangeArrowheads="1"/>
          </p:cNvSpPr>
          <p:nvPr/>
        </p:nvSpPr>
        <p:spPr bwMode="gray">
          <a:xfrm>
            <a:off x="121489" y="6639739"/>
            <a:ext cx="7346678"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00" dirty="0">
                <a:solidFill>
                  <a:srgbClr val="808080"/>
                </a:solidFill>
              </a:rPr>
              <a:t>SOURCE: Source</a:t>
            </a:r>
          </a:p>
        </p:txBody>
      </p:sp>
      <p:sp>
        <p:nvSpPr>
          <p:cNvPr id="3" name="Text Placeholder 2"/>
          <p:cNvSpPr>
            <a:spLocks noGrp="1"/>
          </p:cNvSpPr>
          <p:nvPr>
            <p:ph type="body" idx="1"/>
          </p:nvPr>
        </p:nvSpPr>
        <p:spPr bwMode="gray">
          <a:xfrm>
            <a:off x="1482156" y="1991016"/>
            <a:ext cx="4389768" cy="1077218"/>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82155"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rPr>
                <a:t>Title</a:t>
              </a:r>
            </a:p>
            <a:p>
              <a:r>
                <a:rPr lang="en-US" dirty="0">
                  <a:solidFill>
                    <a:srgbClr val="808080"/>
                  </a:solidFill>
                </a:rPr>
                <a:t>Unit of measure</a:t>
              </a:r>
            </a:p>
          </p:txBody>
        </p:sp>
      </p:grpSp>
      <p:grpSp>
        <p:nvGrpSpPr>
          <p:cNvPr id="17" name="Sticker" hidden="1"/>
          <p:cNvGrpSpPr/>
          <p:nvPr/>
        </p:nvGrpSpPr>
        <p:grpSpPr bwMode="gray">
          <a:xfrm>
            <a:off x="8432625" y="291555"/>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dirty="0">
              <a:solidFill>
                <a:srgbClr val="000000"/>
              </a:solidFill>
            </a:endParaRPr>
          </a:p>
        </p:txBody>
      </p:sp>
      <p:sp>
        <p:nvSpPr>
          <p:cNvPr id="23"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grpSp>
        <p:nvGrpSpPr>
          <p:cNvPr id="59" name="LegendLines" hidden="1"/>
          <p:cNvGrpSpPr/>
          <p:nvPr/>
        </p:nvGrpSpPr>
        <p:grpSpPr>
          <a:xfrm>
            <a:off x="7697297" y="277886"/>
            <a:ext cx="1181889" cy="777013"/>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0" name="Legend1"/>
            <p:cNvSpPr>
              <a:spLocks noChangeArrowheads="1"/>
            </p:cNvSpPr>
            <p:nvPr>
              <p:custDataLst>
                <p:tags r:id="rId32"/>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1" name="Legend2"/>
            <p:cNvSpPr>
              <a:spLocks noChangeArrowheads="1"/>
            </p:cNvSpPr>
            <p:nvPr>
              <p:custDataLst>
                <p:tags r:id="rId33"/>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2" name="Legend3"/>
            <p:cNvSpPr>
              <a:spLocks noChangeArrowheads="1"/>
            </p:cNvSpPr>
            <p:nvPr>
              <p:custDataLst>
                <p:tags r:id="rId34"/>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03" name="LegendBoxes" hidden="1"/>
          <p:cNvGrpSpPr/>
          <p:nvPr/>
        </p:nvGrpSpPr>
        <p:grpSpPr>
          <a:xfrm>
            <a:off x="8011547" y="277992"/>
            <a:ext cx="867640" cy="1049130"/>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8" name="Legend1"/>
            <p:cNvSpPr>
              <a:spLocks noChangeArrowheads="1"/>
            </p:cNvSpPr>
            <p:nvPr>
              <p:custDataLst>
                <p:tags r:id="rId28"/>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9" name="Legend2"/>
            <p:cNvSpPr>
              <a:spLocks noChangeArrowheads="1"/>
            </p:cNvSpPr>
            <p:nvPr>
              <p:custDataLst>
                <p:tags r:id="rId29"/>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0" name="Legend3"/>
            <p:cNvSpPr>
              <a:spLocks noChangeArrowheads="1"/>
            </p:cNvSpPr>
            <p:nvPr>
              <p:custDataLst>
                <p:tags r:id="rId30"/>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1" name="Legend4"/>
            <p:cNvSpPr>
              <a:spLocks noChangeArrowheads="1"/>
            </p:cNvSpPr>
            <p:nvPr>
              <p:custDataLst>
                <p:tags r:id="rId31"/>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12" name="LegendMoons" hidden="1"/>
          <p:cNvGrpSpPr/>
          <p:nvPr/>
        </p:nvGrpSpPr>
        <p:grpSpPr>
          <a:xfrm>
            <a:off x="7943513" y="277476"/>
            <a:ext cx="935673" cy="1343754"/>
            <a:chOff x="5894005" y="2695123"/>
            <a:chExt cx="916992" cy="1317003"/>
          </a:xfrm>
        </p:grpSpPr>
        <p:grpSp>
          <p:nvGrpSpPr>
            <p:cNvPr id="113" name="MoonLegend1"/>
            <p:cNvGrpSpPr>
              <a:grpSpLocks noChangeAspect="1"/>
            </p:cNvGrpSpPr>
            <p:nvPr>
              <p:custDataLst>
                <p:tags r:id="rId8"/>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2" name="Arc 131" hidden="1"/>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4" name="MoonLegend2"/>
            <p:cNvGrpSpPr>
              <a:grpSpLocks noChangeAspect="1"/>
            </p:cNvGrpSpPr>
            <p:nvPr>
              <p:custDataLst>
                <p:tags r:id="rId9"/>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0" name="Arc 42"/>
              <p:cNvSpPr>
                <a:spLocks noChangeAspect="1"/>
              </p:cNvSpPr>
              <p:nvPr>
                <p:custDataLst>
                  <p:tags r:id="rId25"/>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5" name="MoonLegend4"/>
            <p:cNvGrpSpPr>
              <a:grpSpLocks noChangeAspect="1"/>
            </p:cNvGrpSpPr>
            <p:nvPr>
              <p:custDataLst>
                <p:tags r:id="rId10"/>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8" name="Arc 48"/>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6" name="MoonLegend5"/>
            <p:cNvGrpSpPr>
              <a:grpSpLocks noChangeAspect="1"/>
            </p:cNvGrpSpPr>
            <p:nvPr>
              <p:custDataLst>
                <p:tags r:id="rId11"/>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6" name="Oval 51"/>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7" name="MoonLegend3"/>
            <p:cNvGrpSpPr>
              <a:grpSpLocks noChangeAspect="1"/>
            </p:cNvGrpSpPr>
            <p:nvPr>
              <p:custDataLst>
                <p:tags r:id="rId12"/>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4" name="Arc 48"/>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sp>
          <p:nvSpPr>
            <p:cNvPr id="118" name="Legend1"/>
            <p:cNvSpPr>
              <a:spLocks noChangeArrowheads="1"/>
            </p:cNvSpPr>
            <p:nvPr>
              <p:custDataLst>
                <p:tags r:id="rId13"/>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9" name="Legend2"/>
            <p:cNvSpPr>
              <a:spLocks noChangeArrowheads="1"/>
            </p:cNvSpPr>
            <p:nvPr>
              <p:custDataLst>
                <p:tags r:id="rId14"/>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0" name="Legend3"/>
            <p:cNvSpPr>
              <a:spLocks noChangeArrowheads="1"/>
            </p:cNvSpPr>
            <p:nvPr>
              <p:custDataLst>
                <p:tags r:id="rId15"/>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1" name="Legend4"/>
            <p:cNvSpPr>
              <a:spLocks noChangeArrowheads="1"/>
            </p:cNvSpPr>
            <p:nvPr>
              <p:custDataLst>
                <p:tags r:id="rId16"/>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2" name="Legend5"/>
            <p:cNvSpPr>
              <a:spLocks noChangeArrowheads="1"/>
            </p:cNvSpPr>
            <p:nvPr>
              <p:custDataLst>
                <p:tags r:id="rId17"/>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spTree>
    <p:extLst>
      <p:ext uri="{BB962C8B-B14F-4D97-AF65-F5344CB8AC3E}">
        <p14:creationId xmlns:p14="http://schemas.microsoft.com/office/powerpoint/2010/main" val="20196629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526073558"/>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solidFill>
                <a:srgbClr val="000000"/>
              </a:solidFill>
              <a:sym typeface="Arial" panose="020B0604020202020204" pitchFamily="34" charset="0"/>
            </a:endParaRPr>
          </a:p>
        </p:txBody>
      </p:sp>
      <p:sp>
        <p:nvSpPr>
          <p:cNvPr id="1034" name="Working Draft" hidden="1"/>
          <p:cNvSpPr txBox="1">
            <a:spLocks noChangeArrowheads="1"/>
          </p:cNvSpPr>
          <p:nvPr/>
        </p:nvSpPr>
        <p:spPr bwMode="gray">
          <a:xfrm rot="5400000">
            <a:off x="7943372" y="1980006"/>
            <a:ext cx="2258713"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Last Modified 2019/09/20 09:45 W. Central Africa Standard Time</a:t>
            </a:r>
            <a:endParaRPr lang="en-US" dirty="0">
              <a:solidFill>
                <a:srgbClr val="808080"/>
              </a:solidFill>
              <a:latin typeface="Arial"/>
            </a:endParaRPr>
          </a:p>
        </p:txBody>
      </p:sp>
      <p:sp>
        <p:nvSpPr>
          <p:cNvPr id="1035" name="Printed" hidden="1"/>
          <p:cNvSpPr txBox="1">
            <a:spLocks noChangeArrowheads="1"/>
          </p:cNvSpPr>
          <p:nvPr/>
        </p:nvSpPr>
        <p:spPr bwMode="gray">
          <a:xfrm rot="5400000">
            <a:off x="8052955" y="4197986"/>
            <a:ext cx="203954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Printed 18/09/2019 17:22 W. Central Africa Standard Time</a:t>
            </a:r>
            <a:endParaRPr lang="en-US" dirty="0">
              <a:solidFill>
                <a:srgbClr val="808080"/>
              </a:solidFill>
              <a:latin typeface="Arial"/>
            </a:endParaRPr>
          </a:p>
        </p:txBody>
      </p:sp>
      <p:sp>
        <p:nvSpPr>
          <p:cNvPr id="19" name="Title Placeholder 2"/>
          <p:cNvSpPr>
            <a:spLocks noGrp="1" noChangeArrowheads="1"/>
          </p:cNvSpPr>
          <p:nvPr>
            <p:ph type="title"/>
          </p:nvPr>
        </p:nvSpPr>
        <p:spPr bwMode="gray">
          <a:xfrm>
            <a:off x="121489"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21489"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808080"/>
                </a:solidFill>
              </a:rPr>
              <a:t>Tracker</a:t>
            </a:r>
          </a:p>
        </p:txBody>
      </p:sp>
      <p:sp>
        <p:nvSpPr>
          <p:cNvPr id="11" name="3. Unit of measure" hidden="1"/>
          <p:cNvSpPr txBox="1">
            <a:spLocks noChangeArrowheads="1"/>
          </p:cNvSpPr>
          <p:nvPr/>
        </p:nvSpPr>
        <p:spPr bwMode="gray">
          <a:xfrm>
            <a:off x="121489" y="56613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Subtitle</a:t>
            </a:r>
            <a:endParaRPr lang="en-US" sz="1600" dirty="0">
              <a:solidFill>
                <a:srgbClr val="808080"/>
              </a:solidFill>
              <a:latin typeface="Arial"/>
            </a:endParaRPr>
          </a:p>
        </p:txBody>
      </p:sp>
      <p:sp>
        <p:nvSpPr>
          <p:cNvPr id="13" name="4. Footnote" hidden="1"/>
          <p:cNvSpPr txBox="1">
            <a:spLocks noChangeArrowheads="1"/>
          </p:cNvSpPr>
          <p:nvPr/>
        </p:nvSpPr>
        <p:spPr bwMode="gray">
          <a:xfrm>
            <a:off x="121489" y="6434030"/>
            <a:ext cx="8794113"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808080"/>
                </a:solidFill>
                <a:latin typeface="Arial"/>
              </a:rPr>
              <a:t>1 Footnote</a:t>
            </a:r>
          </a:p>
        </p:txBody>
      </p:sp>
      <p:sp>
        <p:nvSpPr>
          <p:cNvPr id="14" name="5. Source" hidden="1"/>
          <p:cNvSpPr>
            <a:spLocks noChangeArrowheads="1"/>
          </p:cNvSpPr>
          <p:nvPr/>
        </p:nvSpPr>
        <p:spPr bwMode="gray">
          <a:xfrm>
            <a:off x="121489" y="6639739"/>
            <a:ext cx="7346678"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00" dirty="0">
                <a:solidFill>
                  <a:srgbClr val="808080"/>
                </a:solidFill>
              </a:rPr>
              <a:t>SOURCE: Source</a:t>
            </a:r>
          </a:p>
        </p:txBody>
      </p:sp>
      <p:sp>
        <p:nvSpPr>
          <p:cNvPr id="3" name="Text Placeholder 2"/>
          <p:cNvSpPr>
            <a:spLocks noGrp="1"/>
          </p:cNvSpPr>
          <p:nvPr>
            <p:ph type="body" idx="1"/>
          </p:nvPr>
        </p:nvSpPr>
        <p:spPr bwMode="gray">
          <a:xfrm>
            <a:off x="1482156" y="1991016"/>
            <a:ext cx="4389768" cy="1077218"/>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82155"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rPr>
                <a:t>Title</a:t>
              </a:r>
            </a:p>
            <a:p>
              <a:r>
                <a:rPr lang="en-US" dirty="0">
                  <a:solidFill>
                    <a:srgbClr val="808080"/>
                  </a:solidFill>
                </a:rPr>
                <a:t>Unit of measure</a:t>
              </a:r>
            </a:p>
          </p:txBody>
        </p:sp>
      </p:grpSp>
      <p:grpSp>
        <p:nvGrpSpPr>
          <p:cNvPr id="17" name="Sticker" hidden="1"/>
          <p:cNvGrpSpPr/>
          <p:nvPr/>
        </p:nvGrpSpPr>
        <p:grpSpPr bwMode="gray">
          <a:xfrm>
            <a:off x="8432625" y="291555"/>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dirty="0">
              <a:solidFill>
                <a:srgbClr val="000000"/>
              </a:solidFill>
            </a:endParaRPr>
          </a:p>
        </p:txBody>
      </p:sp>
      <p:sp>
        <p:nvSpPr>
          <p:cNvPr id="23"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grpSp>
        <p:nvGrpSpPr>
          <p:cNvPr id="59" name="LegendLines" hidden="1"/>
          <p:cNvGrpSpPr/>
          <p:nvPr/>
        </p:nvGrpSpPr>
        <p:grpSpPr>
          <a:xfrm>
            <a:off x="7697297" y="277886"/>
            <a:ext cx="1181889" cy="777013"/>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0" name="Legend1"/>
            <p:cNvSpPr>
              <a:spLocks noChangeArrowheads="1"/>
            </p:cNvSpPr>
            <p:nvPr>
              <p:custDataLst>
                <p:tags r:id="rId32"/>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1" name="Legend2"/>
            <p:cNvSpPr>
              <a:spLocks noChangeArrowheads="1"/>
            </p:cNvSpPr>
            <p:nvPr>
              <p:custDataLst>
                <p:tags r:id="rId33"/>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2" name="Legend3"/>
            <p:cNvSpPr>
              <a:spLocks noChangeArrowheads="1"/>
            </p:cNvSpPr>
            <p:nvPr>
              <p:custDataLst>
                <p:tags r:id="rId34"/>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03" name="LegendBoxes" hidden="1"/>
          <p:cNvGrpSpPr/>
          <p:nvPr/>
        </p:nvGrpSpPr>
        <p:grpSpPr>
          <a:xfrm>
            <a:off x="8011547" y="277992"/>
            <a:ext cx="867640" cy="1049130"/>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8" name="Legend1"/>
            <p:cNvSpPr>
              <a:spLocks noChangeArrowheads="1"/>
            </p:cNvSpPr>
            <p:nvPr>
              <p:custDataLst>
                <p:tags r:id="rId28"/>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9" name="Legend2"/>
            <p:cNvSpPr>
              <a:spLocks noChangeArrowheads="1"/>
            </p:cNvSpPr>
            <p:nvPr>
              <p:custDataLst>
                <p:tags r:id="rId29"/>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0" name="Legend3"/>
            <p:cNvSpPr>
              <a:spLocks noChangeArrowheads="1"/>
            </p:cNvSpPr>
            <p:nvPr>
              <p:custDataLst>
                <p:tags r:id="rId30"/>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1" name="Legend4"/>
            <p:cNvSpPr>
              <a:spLocks noChangeArrowheads="1"/>
            </p:cNvSpPr>
            <p:nvPr>
              <p:custDataLst>
                <p:tags r:id="rId31"/>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12" name="LegendMoons" hidden="1"/>
          <p:cNvGrpSpPr/>
          <p:nvPr/>
        </p:nvGrpSpPr>
        <p:grpSpPr>
          <a:xfrm>
            <a:off x="7943513" y="277476"/>
            <a:ext cx="935673" cy="1343754"/>
            <a:chOff x="5894005" y="2695123"/>
            <a:chExt cx="916992" cy="1317003"/>
          </a:xfrm>
        </p:grpSpPr>
        <p:grpSp>
          <p:nvGrpSpPr>
            <p:cNvPr id="113" name="MoonLegend1"/>
            <p:cNvGrpSpPr>
              <a:grpSpLocks noChangeAspect="1"/>
            </p:cNvGrpSpPr>
            <p:nvPr>
              <p:custDataLst>
                <p:tags r:id="rId8"/>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2" name="Arc 131" hidden="1"/>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4" name="MoonLegend2"/>
            <p:cNvGrpSpPr>
              <a:grpSpLocks noChangeAspect="1"/>
            </p:cNvGrpSpPr>
            <p:nvPr>
              <p:custDataLst>
                <p:tags r:id="rId9"/>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0" name="Arc 42"/>
              <p:cNvSpPr>
                <a:spLocks noChangeAspect="1"/>
              </p:cNvSpPr>
              <p:nvPr>
                <p:custDataLst>
                  <p:tags r:id="rId25"/>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5" name="MoonLegend4"/>
            <p:cNvGrpSpPr>
              <a:grpSpLocks noChangeAspect="1"/>
            </p:cNvGrpSpPr>
            <p:nvPr>
              <p:custDataLst>
                <p:tags r:id="rId10"/>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8" name="Arc 48"/>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6" name="MoonLegend5"/>
            <p:cNvGrpSpPr>
              <a:grpSpLocks noChangeAspect="1"/>
            </p:cNvGrpSpPr>
            <p:nvPr>
              <p:custDataLst>
                <p:tags r:id="rId11"/>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6" name="Oval 51"/>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7" name="MoonLegend3"/>
            <p:cNvGrpSpPr>
              <a:grpSpLocks noChangeAspect="1"/>
            </p:cNvGrpSpPr>
            <p:nvPr>
              <p:custDataLst>
                <p:tags r:id="rId12"/>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4" name="Arc 48"/>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sp>
          <p:nvSpPr>
            <p:cNvPr id="118" name="Legend1"/>
            <p:cNvSpPr>
              <a:spLocks noChangeArrowheads="1"/>
            </p:cNvSpPr>
            <p:nvPr>
              <p:custDataLst>
                <p:tags r:id="rId13"/>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9" name="Legend2"/>
            <p:cNvSpPr>
              <a:spLocks noChangeArrowheads="1"/>
            </p:cNvSpPr>
            <p:nvPr>
              <p:custDataLst>
                <p:tags r:id="rId14"/>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0" name="Legend3"/>
            <p:cNvSpPr>
              <a:spLocks noChangeArrowheads="1"/>
            </p:cNvSpPr>
            <p:nvPr>
              <p:custDataLst>
                <p:tags r:id="rId15"/>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1" name="Legend4"/>
            <p:cNvSpPr>
              <a:spLocks noChangeArrowheads="1"/>
            </p:cNvSpPr>
            <p:nvPr>
              <p:custDataLst>
                <p:tags r:id="rId16"/>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2" name="Legend5"/>
            <p:cNvSpPr>
              <a:spLocks noChangeArrowheads="1"/>
            </p:cNvSpPr>
            <p:nvPr>
              <p:custDataLst>
                <p:tags r:id="rId17"/>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spTree>
    <p:extLst>
      <p:ext uri="{BB962C8B-B14F-4D97-AF65-F5344CB8AC3E}">
        <p14:creationId xmlns:p14="http://schemas.microsoft.com/office/powerpoint/2010/main" val="19976656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49579808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solidFill>
                <a:srgbClr val="000000"/>
              </a:solidFill>
              <a:sym typeface="Arial" panose="020B0604020202020204" pitchFamily="34" charset="0"/>
            </a:endParaRPr>
          </a:p>
        </p:txBody>
      </p:sp>
      <p:sp>
        <p:nvSpPr>
          <p:cNvPr id="1034" name="Working Draft" hidden="1"/>
          <p:cNvSpPr txBox="1">
            <a:spLocks noChangeArrowheads="1"/>
          </p:cNvSpPr>
          <p:nvPr/>
        </p:nvSpPr>
        <p:spPr bwMode="gray">
          <a:xfrm rot="5400000">
            <a:off x="7943372" y="1980006"/>
            <a:ext cx="2258713"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Last Modified 2019/09/20 09:45 W. Central Africa Standard Time</a:t>
            </a:r>
            <a:endParaRPr lang="en-US" dirty="0">
              <a:solidFill>
                <a:srgbClr val="808080"/>
              </a:solidFill>
              <a:latin typeface="Arial"/>
            </a:endParaRPr>
          </a:p>
        </p:txBody>
      </p:sp>
      <p:sp>
        <p:nvSpPr>
          <p:cNvPr id="1035" name="Printed" hidden="1"/>
          <p:cNvSpPr txBox="1">
            <a:spLocks noChangeArrowheads="1"/>
          </p:cNvSpPr>
          <p:nvPr/>
        </p:nvSpPr>
        <p:spPr bwMode="gray">
          <a:xfrm rot="5400000">
            <a:off x="8052955" y="4197986"/>
            <a:ext cx="2039547" cy="9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Printed 18/09/2019 17:22 W. Central Africa Standard Time</a:t>
            </a:r>
            <a:endParaRPr lang="en-US" dirty="0">
              <a:solidFill>
                <a:srgbClr val="808080"/>
              </a:solidFill>
              <a:latin typeface="Arial"/>
            </a:endParaRPr>
          </a:p>
        </p:txBody>
      </p:sp>
      <p:sp>
        <p:nvSpPr>
          <p:cNvPr id="19" name="Title Placeholder 2"/>
          <p:cNvSpPr>
            <a:spLocks noGrp="1" noChangeArrowheads="1"/>
          </p:cNvSpPr>
          <p:nvPr>
            <p:ph type="title"/>
          </p:nvPr>
        </p:nvSpPr>
        <p:spPr bwMode="gray">
          <a:xfrm>
            <a:off x="121489"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gray">
          <a:xfrm>
            <a:off x="121489" y="77303"/>
            <a:ext cx="500512"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808080"/>
                </a:solidFill>
              </a:rPr>
              <a:t>Tracker</a:t>
            </a:r>
          </a:p>
        </p:txBody>
      </p:sp>
      <p:sp>
        <p:nvSpPr>
          <p:cNvPr id="11" name="3. Unit of measure" hidden="1"/>
          <p:cNvSpPr txBox="1">
            <a:spLocks noChangeArrowheads="1"/>
          </p:cNvSpPr>
          <p:nvPr/>
        </p:nvSpPr>
        <p:spPr bwMode="gray">
          <a:xfrm>
            <a:off x="121489" y="566136"/>
            <a:ext cx="8794113"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Subtitle</a:t>
            </a:r>
            <a:endParaRPr lang="en-US" sz="1600" dirty="0">
              <a:solidFill>
                <a:srgbClr val="808080"/>
              </a:solidFill>
              <a:latin typeface="Arial"/>
            </a:endParaRPr>
          </a:p>
        </p:txBody>
      </p:sp>
      <p:sp>
        <p:nvSpPr>
          <p:cNvPr id="13" name="4. Footnote" hidden="1"/>
          <p:cNvSpPr txBox="1">
            <a:spLocks noChangeArrowheads="1"/>
          </p:cNvSpPr>
          <p:nvPr/>
        </p:nvSpPr>
        <p:spPr bwMode="gray">
          <a:xfrm>
            <a:off x="121489" y="6434030"/>
            <a:ext cx="8794113"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808080"/>
                </a:solidFill>
                <a:latin typeface="Arial"/>
              </a:rPr>
              <a:t>1 Footnote</a:t>
            </a:r>
          </a:p>
        </p:txBody>
      </p:sp>
      <p:sp>
        <p:nvSpPr>
          <p:cNvPr id="14" name="5. Source" hidden="1"/>
          <p:cNvSpPr>
            <a:spLocks noChangeArrowheads="1"/>
          </p:cNvSpPr>
          <p:nvPr/>
        </p:nvSpPr>
        <p:spPr bwMode="gray">
          <a:xfrm>
            <a:off x="121489" y="6639739"/>
            <a:ext cx="7346678"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43032" algn="l"/>
              </a:tabLst>
            </a:pPr>
            <a:r>
              <a:rPr lang="en-US" sz="800" dirty="0">
                <a:solidFill>
                  <a:srgbClr val="808080"/>
                </a:solidFill>
              </a:rPr>
              <a:t>SOURCE: Source</a:t>
            </a:r>
          </a:p>
        </p:txBody>
      </p:sp>
      <p:sp>
        <p:nvSpPr>
          <p:cNvPr id="3" name="Text Placeholder 2"/>
          <p:cNvSpPr>
            <a:spLocks noGrp="1"/>
          </p:cNvSpPr>
          <p:nvPr>
            <p:ph type="body" idx="1"/>
          </p:nvPr>
        </p:nvSpPr>
        <p:spPr bwMode="gray">
          <a:xfrm>
            <a:off x="1482156" y="1991016"/>
            <a:ext cx="4389768" cy="1077218"/>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grpSp>
        <p:nvGrpSpPr>
          <p:cNvPr id="15" name="ACET" hidden="1"/>
          <p:cNvGrpSpPr>
            <a:grpSpLocks/>
          </p:cNvGrpSpPr>
          <p:nvPr/>
        </p:nvGrpSpPr>
        <p:grpSpPr bwMode="gray">
          <a:xfrm>
            <a:off x="1482155" y="1283301"/>
            <a:ext cx="4350892" cy="518318"/>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rPr>
                <a:t>Title</a:t>
              </a:r>
            </a:p>
            <a:p>
              <a:r>
                <a:rPr lang="en-US" dirty="0">
                  <a:solidFill>
                    <a:srgbClr val="808080"/>
                  </a:solidFill>
                </a:rPr>
                <a:t>Unit of measure</a:t>
              </a:r>
            </a:p>
          </p:txBody>
        </p:sp>
      </p:grpSp>
      <p:grpSp>
        <p:nvGrpSpPr>
          <p:cNvPr id="17" name="Sticker" hidden="1"/>
          <p:cNvGrpSpPr/>
          <p:nvPr/>
        </p:nvGrpSpPr>
        <p:grpSpPr bwMode="gray">
          <a:xfrm>
            <a:off x="8432625" y="291555"/>
            <a:ext cx="482978" cy="153874"/>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en-US" sz="800" dirty="0">
                  <a:solidFill>
                    <a:srgbClr val="808080"/>
                  </a:solidFil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dirty="0">
              <a:solidFill>
                <a:srgbClr val="000000"/>
              </a:solidFill>
            </a:endParaRPr>
          </a:p>
        </p:txBody>
      </p:sp>
      <p:sp>
        <p:nvSpPr>
          <p:cNvPr id="23" name="doc id" hidden="1"/>
          <p:cNvSpPr>
            <a:spLocks noChangeArrowheads="1"/>
          </p:cNvSpPr>
          <p:nvPr/>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en-US" sz="800" dirty="0">
              <a:solidFill>
                <a:srgbClr val="808080"/>
              </a:solidFill>
            </a:endParaRPr>
          </a:p>
        </p:txBody>
      </p:sp>
      <p:grpSp>
        <p:nvGrpSpPr>
          <p:cNvPr id="59" name="LegendLines" hidden="1"/>
          <p:cNvGrpSpPr/>
          <p:nvPr/>
        </p:nvGrpSpPr>
        <p:grpSpPr>
          <a:xfrm>
            <a:off x="7697297" y="277886"/>
            <a:ext cx="1181889" cy="777013"/>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0" name="Legend1"/>
            <p:cNvSpPr>
              <a:spLocks noChangeArrowheads="1"/>
            </p:cNvSpPr>
            <p:nvPr>
              <p:custDataLst>
                <p:tags r:id="rId32"/>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1" name="Legend2"/>
            <p:cNvSpPr>
              <a:spLocks noChangeArrowheads="1"/>
            </p:cNvSpPr>
            <p:nvPr>
              <p:custDataLst>
                <p:tags r:id="rId33"/>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2" name="Legend3"/>
            <p:cNvSpPr>
              <a:spLocks noChangeArrowheads="1"/>
            </p:cNvSpPr>
            <p:nvPr>
              <p:custDataLst>
                <p:tags r:id="rId34"/>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03" name="LegendBoxes" hidden="1"/>
          <p:cNvGrpSpPr/>
          <p:nvPr/>
        </p:nvGrpSpPr>
        <p:grpSpPr>
          <a:xfrm>
            <a:off x="8011547" y="277992"/>
            <a:ext cx="867640" cy="1049130"/>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8" name="Legend1"/>
            <p:cNvSpPr>
              <a:spLocks noChangeArrowheads="1"/>
            </p:cNvSpPr>
            <p:nvPr>
              <p:custDataLst>
                <p:tags r:id="rId28"/>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09" name="Legend2"/>
            <p:cNvSpPr>
              <a:spLocks noChangeArrowheads="1"/>
            </p:cNvSpPr>
            <p:nvPr>
              <p:custDataLst>
                <p:tags r:id="rId29"/>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0" name="Legend3"/>
            <p:cNvSpPr>
              <a:spLocks noChangeArrowheads="1"/>
            </p:cNvSpPr>
            <p:nvPr>
              <p:custDataLst>
                <p:tags r:id="rId30"/>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1" name="Legend4"/>
            <p:cNvSpPr>
              <a:spLocks noChangeArrowheads="1"/>
            </p:cNvSpPr>
            <p:nvPr>
              <p:custDataLst>
                <p:tags r:id="rId31"/>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grpSp>
        <p:nvGrpSpPr>
          <p:cNvPr id="112" name="LegendMoons" hidden="1"/>
          <p:cNvGrpSpPr/>
          <p:nvPr/>
        </p:nvGrpSpPr>
        <p:grpSpPr>
          <a:xfrm>
            <a:off x="7943513" y="277476"/>
            <a:ext cx="935673" cy="1343754"/>
            <a:chOff x="5894005" y="2695123"/>
            <a:chExt cx="916992" cy="1317003"/>
          </a:xfrm>
        </p:grpSpPr>
        <p:grpSp>
          <p:nvGrpSpPr>
            <p:cNvPr id="113" name="MoonLegend1"/>
            <p:cNvGrpSpPr>
              <a:grpSpLocks noChangeAspect="1"/>
            </p:cNvGrpSpPr>
            <p:nvPr>
              <p:custDataLst>
                <p:tags r:id="rId8"/>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6"/>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2" name="Arc 131" hidden="1"/>
              <p:cNvSpPr>
                <a:spLocks noChangeAspect="1"/>
              </p:cNvSpPr>
              <p:nvPr>
                <p:custDataLst>
                  <p:tags r:id="rId27"/>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4" name="MoonLegend2"/>
            <p:cNvGrpSpPr>
              <a:grpSpLocks noChangeAspect="1"/>
            </p:cNvGrpSpPr>
            <p:nvPr>
              <p:custDataLst>
                <p:tags r:id="rId9"/>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4"/>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30" name="Arc 42"/>
              <p:cNvSpPr>
                <a:spLocks noChangeAspect="1"/>
              </p:cNvSpPr>
              <p:nvPr>
                <p:custDataLst>
                  <p:tags r:id="rId25"/>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5" name="MoonLegend4"/>
            <p:cNvGrpSpPr>
              <a:grpSpLocks noChangeAspect="1"/>
            </p:cNvGrpSpPr>
            <p:nvPr>
              <p:custDataLst>
                <p:tags r:id="rId10"/>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2"/>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8" name="Arc 48"/>
              <p:cNvSpPr>
                <a:spLocks noChangeAspect="1"/>
              </p:cNvSpPr>
              <p:nvPr>
                <p:custDataLst>
                  <p:tags r:id="rId23"/>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6" name="MoonLegend5"/>
            <p:cNvGrpSpPr>
              <a:grpSpLocks noChangeAspect="1"/>
            </p:cNvGrpSpPr>
            <p:nvPr>
              <p:custDataLst>
                <p:tags r:id="rId11"/>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0"/>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6" name="Oval 51"/>
              <p:cNvSpPr>
                <a:spLocks noChangeAspect="1" noChangeArrowheads="1"/>
              </p:cNvSpPr>
              <p:nvPr>
                <p:custDataLst>
                  <p:tags r:id="rId21"/>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grpSp>
          <p:nvGrpSpPr>
            <p:cNvPr id="117" name="MoonLegend3"/>
            <p:cNvGrpSpPr>
              <a:grpSpLocks noChangeAspect="1"/>
            </p:cNvGrpSpPr>
            <p:nvPr>
              <p:custDataLst>
                <p:tags r:id="rId12"/>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8"/>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24" name="Arc 48"/>
              <p:cNvSpPr>
                <a:spLocks noChangeAspect="1"/>
              </p:cNvSpPr>
              <p:nvPr>
                <p:custDataLst>
                  <p:tags r:id="rId19"/>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grpSp>
        <p:sp>
          <p:nvSpPr>
            <p:cNvPr id="118" name="Legend1"/>
            <p:cNvSpPr>
              <a:spLocks noChangeArrowheads="1"/>
            </p:cNvSpPr>
            <p:nvPr>
              <p:custDataLst>
                <p:tags r:id="rId13"/>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19" name="Legend2"/>
            <p:cNvSpPr>
              <a:spLocks noChangeArrowheads="1"/>
            </p:cNvSpPr>
            <p:nvPr>
              <p:custDataLst>
                <p:tags r:id="rId14"/>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0" name="Legend3"/>
            <p:cNvSpPr>
              <a:spLocks noChangeArrowheads="1"/>
            </p:cNvSpPr>
            <p:nvPr>
              <p:custDataLst>
                <p:tags r:id="rId15"/>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1" name="Legend4"/>
            <p:cNvSpPr>
              <a:spLocks noChangeArrowheads="1"/>
            </p:cNvSpPr>
            <p:nvPr>
              <p:custDataLst>
                <p:tags r:id="rId16"/>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sp>
          <p:nvSpPr>
            <p:cNvPr id="122" name="Legend5"/>
            <p:cNvSpPr>
              <a:spLocks noChangeArrowheads="1"/>
            </p:cNvSpPr>
            <p:nvPr>
              <p:custDataLst>
                <p:tags r:id="rId17"/>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rgbClr val="006600"/>
                </a:buClr>
              </a:pPr>
              <a:r>
                <a:rPr lang="en-US" sz="1400" dirty="0">
                  <a:solidFill>
                    <a:srgbClr val="000000"/>
                  </a:solidFill>
                </a:rPr>
                <a:t>Legend</a:t>
              </a:r>
            </a:p>
          </p:txBody>
        </p:sp>
      </p:grpSp>
    </p:spTree>
    <p:extLst>
      <p:ext uri="{BB962C8B-B14F-4D97-AF65-F5344CB8AC3E}">
        <p14:creationId xmlns:p14="http://schemas.microsoft.com/office/powerpoint/2010/main" val="3647338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1E64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66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596568" y="0"/>
            <a:ext cx="5547432" cy="3488383"/>
          </a:xfrm>
          <a:prstGeom prst="rect">
            <a:avLst/>
          </a:prstGeom>
          <a:noFill/>
          <a:ln>
            <a:noFill/>
          </a:ln>
        </p:spPr>
      </p:pic>
      <p:sp>
        <p:nvSpPr>
          <p:cNvPr id="6" name="TextBox 5"/>
          <p:cNvSpPr txBox="1"/>
          <p:nvPr/>
        </p:nvSpPr>
        <p:spPr>
          <a:xfrm>
            <a:off x="3486249" y="2996952"/>
            <a:ext cx="5550247" cy="461665"/>
          </a:xfrm>
          <a:prstGeom prst="rect">
            <a:avLst/>
          </a:prstGeom>
          <a:noFill/>
        </p:spPr>
        <p:txBody>
          <a:bodyPr wrap="square" rtlCol="0">
            <a:spAutoFit/>
          </a:bodyPr>
          <a:lstStyle/>
          <a:p>
            <a:pPr algn="r"/>
            <a:r>
              <a:rPr lang="en-GB" sz="2400" b="1" dirty="0">
                <a:solidFill>
                  <a:schemeClr val="bg1"/>
                </a:solidFill>
                <a:latin typeface="Century Gothic" pitchFamily="34" charset="0"/>
              </a:rPr>
              <a:t>National Economic Council</a:t>
            </a:r>
          </a:p>
        </p:txBody>
      </p:sp>
      <p:sp>
        <p:nvSpPr>
          <p:cNvPr id="7" name="TextBox 6"/>
          <p:cNvSpPr txBox="1"/>
          <p:nvPr/>
        </p:nvSpPr>
        <p:spPr>
          <a:xfrm>
            <a:off x="4716016" y="3429000"/>
            <a:ext cx="4176464" cy="400110"/>
          </a:xfrm>
          <a:prstGeom prst="rect">
            <a:avLst/>
          </a:prstGeom>
          <a:noFill/>
        </p:spPr>
        <p:txBody>
          <a:bodyPr wrap="square" rtlCol="0">
            <a:spAutoFit/>
          </a:bodyPr>
          <a:lstStyle/>
          <a:p>
            <a:pPr algn="r"/>
            <a:r>
              <a:rPr lang="en-GB" sz="2000" b="1" dirty="0">
                <a:solidFill>
                  <a:schemeClr val="bg1"/>
                </a:solidFill>
                <a:latin typeface="Century Gothic" pitchFamily="34" charset="0"/>
              </a:rPr>
              <a:t>2020 Resolutions Report</a:t>
            </a:r>
          </a:p>
        </p:txBody>
      </p:sp>
      <p:sp>
        <p:nvSpPr>
          <p:cNvPr id="5" name="TextBox 4"/>
          <p:cNvSpPr txBox="1"/>
          <p:nvPr/>
        </p:nvSpPr>
        <p:spPr>
          <a:xfrm>
            <a:off x="4866968" y="5867980"/>
            <a:ext cx="4169528" cy="369332"/>
          </a:xfrm>
          <a:prstGeom prst="rect">
            <a:avLst/>
          </a:prstGeom>
          <a:noFill/>
        </p:spPr>
        <p:txBody>
          <a:bodyPr wrap="square" rtlCol="0">
            <a:spAutoFit/>
          </a:bodyPr>
          <a:lstStyle/>
          <a:p>
            <a:pPr algn="r"/>
            <a:r>
              <a:rPr lang="en-GB" b="1" i="1" dirty="0">
                <a:solidFill>
                  <a:schemeClr val="bg1"/>
                </a:solidFill>
                <a:latin typeface="Century Gothic" pitchFamily="34" charset="0"/>
              </a:rPr>
              <a:t>January 2021</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1519" y="1849016"/>
            <a:ext cx="3057525" cy="3257550"/>
          </a:xfrm>
          <a:prstGeom prst="rect">
            <a:avLst/>
          </a:prstGeom>
        </p:spPr>
      </p:pic>
    </p:spTree>
    <p:extLst>
      <p:ext uri="{BB962C8B-B14F-4D97-AF65-F5344CB8AC3E}">
        <p14:creationId xmlns:p14="http://schemas.microsoft.com/office/powerpoint/2010/main" val="267874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2727786"/>
              </p:ext>
            </p:extLst>
          </p:nvPr>
        </p:nvGraphicFramePr>
        <p:xfrm>
          <a:off x="386398" y="769104"/>
          <a:ext cx="8362066" cy="3235960"/>
        </p:xfrm>
        <a:graphic>
          <a:graphicData uri="http://schemas.openxmlformats.org/drawingml/2006/table">
            <a:tbl>
              <a:tblPr firstRow="1" bandRow="1">
                <a:tableStyleId>{5C22544A-7EE6-4342-B048-85BDC9FD1C3A}</a:tableStyleId>
              </a:tblPr>
              <a:tblGrid>
                <a:gridCol w="441186">
                  <a:extLst>
                    <a:ext uri="{9D8B030D-6E8A-4147-A177-3AD203B41FA5}">
                      <a16:colId xmlns:a16="http://schemas.microsoft.com/office/drawing/2014/main" val="20000"/>
                    </a:ext>
                  </a:extLst>
                </a:gridCol>
                <a:gridCol w="3168352">
                  <a:extLst>
                    <a:ext uri="{9D8B030D-6E8A-4147-A177-3AD203B41FA5}">
                      <a16:colId xmlns:a16="http://schemas.microsoft.com/office/drawing/2014/main" val="20002"/>
                    </a:ext>
                  </a:extLst>
                </a:gridCol>
                <a:gridCol w="1509548">
                  <a:extLst>
                    <a:ext uri="{9D8B030D-6E8A-4147-A177-3AD203B41FA5}">
                      <a16:colId xmlns:a16="http://schemas.microsoft.com/office/drawing/2014/main" val="20003"/>
                    </a:ext>
                  </a:extLst>
                </a:gridCol>
                <a:gridCol w="1298764">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10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0" dirty="0">
                          <a:latin typeface="Century Gothic" pitchFamily="34" charset="0"/>
                          <a:cs typeface="Aharoni" pitchFamily="2" charset="-79"/>
                        </a:rPr>
                        <a:t>The Chairman noted that the consensus view of Council is the need for one exchange rate and this view should be communicated to the Governor of the Central Bank of Nigeria for necessary action.</a:t>
                      </a:r>
                    </a:p>
                    <a:p>
                      <a:pPr marL="0" indent="0" algn="l">
                        <a:buFont typeface="Arial" pitchFamily="34" charset="0"/>
                        <a:buNone/>
                      </a:pPr>
                      <a:endParaRPr lang="en-GB" sz="1100" b="0" i="1"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(NEC 05/2020/105</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7000"/>
                        </a:lnSpc>
                        <a:spcAft>
                          <a:spcPts val="0"/>
                        </a:spcAft>
                      </a:pPr>
                      <a:r>
                        <a:rPr lang="en-GB" sz="1100" dirty="0">
                          <a:effectLst/>
                          <a:latin typeface="Century Gothic" pitchFamily="34" charset="0"/>
                          <a:ea typeface="Calibri"/>
                          <a:cs typeface="Arial"/>
                        </a:rPr>
                        <a:t>Minister of Finance </a:t>
                      </a:r>
                    </a:p>
                    <a:p>
                      <a:pPr algn="l">
                        <a:lnSpc>
                          <a:spcPct val="107000"/>
                        </a:lnSpc>
                        <a:spcAft>
                          <a:spcPts val="0"/>
                        </a:spcAft>
                      </a:pPr>
                      <a:r>
                        <a:rPr lang="en-GB" sz="1100" dirty="0">
                          <a:effectLst/>
                          <a:latin typeface="Century Gothic" pitchFamily="34" charset="0"/>
                          <a:ea typeface="Calibri"/>
                          <a:cs typeface="Arial"/>
                        </a:rPr>
                        <a:t> </a:t>
                      </a:r>
                    </a:p>
                    <a:p>
                      <a:pPr algn="l">
                        <a:lnSpc>
                          <a:spcPct val="107000"/>
                        </a:lnSpc>
                        <a:spcAft>
                          <a:spcPts val="0"/>
                        </a:spcAft>
                      </a:pPr>
                      <a:r>
                        <a:rPr lang="en-GB" sz="1100" dirty="0">
                          <a:effectLst/>
                          <a:latin typeface="Century Gothic" pitchFamily="34" charset="0"/>
                          <a:ea typeface="Calibri"/>
                          <a:cs typeface="Arial"/>
                        </a:rPr>
                        <a:t>Governor of the Central Bank.</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789776">
                <a:tc>
                  <a:txBody>
                    <a:bodyPr/>
                    <a:lstStyle/>
                    <a:p>
                      <a:pPr algn="ctr"/>
                      <a:r>
                        <a:rPr lang="en-GB" sz="1100" b="1" dirty="0">
                          <a:latin typeface="Century Gothic" pitchFamily="34" charset="0"/>
                          <a:cs typeface="Aharoni" pitchFamily="2" charset="-79"/>
                        </a:rPr>
                        <a:t>4</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endParaRPr lang="en-GB" sz="1100" b="0" dirty="0">
                        <a:latin typeface="Century Gothic" pitchFamily="34" charset="0"/>
                        <a:cs typeface="Aharoni" pitchFamily="2" charset="-79"/>
                      </a:endParaRPr>
                    </a:p>
                    <a:p>
                      <a:pPr marL="0" indent="0" algn="l">
                        <a:buFont typeface="Arial" pitchFamily="34" charset="0"/>
                        <a:buNone/>
                      </a:pPr>
                      <a:r>
                        <a:rPr lang="en-GB" sz="1100" b="0" dirty="0">
                          <a:latin typeface="Century Gothic" pitchFamily="34" charset="0"/>
                          <a:cs typeface="Aharoni" pitchFamily="2" charset="-79"/>
                        </a:rPr>
                        <a:t>Council noted the prayers in the Memorandum regarding the Budget Estimates for the NEC Secretariat and other Related Activities for the Year 2020 and granted approval accordingly</a:t>
                      </a:r>
                    </a:p>
                    <a:p>
                      <a:pPr marL="0" indent="0" algn="l">
                        <a:buFont typeface="Arial" pitchFamily="34" charset="0"/>
                        <a:buNone/>
                      </a:pPr>
                      <a:endParaRPr lang="en-GB" sz="1100" b="0" i="1"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(NEC 05/2020/105</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100" b="0" dirty="0">
                          <a:latin typeface="Century Gothic" pitchFamily="34" charset="0"/>
                          <a:cs typeface="Aharoni" pitchFamily="2" charset="-79"/>
                        </a:rPr>
                        <a:t>Federal Ministry of Finance, Budget and National Planning</a:t>
                      </a:r>
                    </a:p>
                    <a:p>
                      <a:pPr algn="l"/>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Approval is being implemented</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9E7CB125-146C-4CDA-9904-078B9401791A}"/>
              </a:ext>
            </a:extLst>
          </p:cNvPr>
          <p:cNvSpPr txBox="1">
            <a:spLocks/>
          </p:cNvSpPr>
          <p:nvPr/>
        </p:nvSpPr>
        <p:spPr bwMode="auto">
          <a:xfrm>
            <a:off x="386399" y="230451"/>
            <a:ext cx="84340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Fiscal Stability</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274346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6751814"/>
              </p:ext>
            </p:extLst>
          </p:nvPr>
        </p:nvGraphicFramePr>
        <p:xfrm>
          <a:off x="386399" y="614144"/>
          <a:ext cx="8434074" cy="4831080"/>
        </p:xfrm>
        <a:graphic>
          <a:graphicData uri="http://schemas.openxmlformats.org/drawingml/2006/table">
            <a:tbl>
              <a:tblPr firstRow="1" bandRow="1">
                <a:tableStyleId>{5C22544A-7EE6-4342-B048-85BDC9FD1C3A}</a:tableStyleId>
              </a:tblPr>
              <a:tblGrid>
                <a:gridCol w="567679">
                  <a:extLst>
                    <a:ext uri="{9D8B030D-6E8A-4147-A177-3AD203B41FA5}">
                      <a16:colId xmlns:a16="http://schemas.microsoft.com/office/drawing/2014/main" val="20000"/>
                    </a:ext>
                  </a:extLst>
                </a:gridCol>
                <a:gridCol w="2321778">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2232248">
                  <a:extLst>
                    <a:ext uri="{9D8B030D-6E8A-4147-A177-3AD203B41FA5}">
                      <a16:colId xmlns:a16="http://schemas.microsoft.com/office/drawing/2014/main" val="20004"/>
                    </a:ext>
                  </a:extLst>
                </a:gridCol>
                <a:gridCol w="2016225">
                  <a:extLst>
                    <a:ext uri="{9D8B030D-6E8A-4147-A177-3AD203B41FA5}">
                      <a16:colId xmlns:a16="http://schemas.microsoft.com/office/drawing/2014/main" val="20005"/>
                    </a:ext>
                  </a:extLst>
                </a:gridCol>
              </a:tblGrid>
              <a:tr h="24096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4565040">
                <a:tc>
                  <a:txBody>
                    <a:bodyPr/>
                    <a:lstStyle/>
                    <a:p>
                      <a:pPr algn="ctr"/>
                      <a:r>
                        <a:rPr lang="en-GB" sz="1050" b="1" dirty="0">
                          <a:latin typeface="Century Gothic" pitchFamily="34" charset="0"/>
                          <a:cs typeface="Aharoni" pitchFamily="2" charset="-79"/>
                        </a:rPr>
                        <a:t>5</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The Chairman requested for the formal submission of the Report for appropriate consideration of the ESP Committee.</a:t>
                      </a:r>
                    </a:p>
                    <a:p>
                      <a:pPr marL="0" indent="0" algn="l">
                        <a:buFont typeface="Arial" pitchFamily="34" charset="0"/>
                        <a:buNone/>
                      </a:pPr>
                      <a:endParaRPr lang="en-GB" sz="105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Responding, the Governor of Kaduna State assured that the Report would be forwarded to the Council through the Nigeria Governors’ Forum (NGF) Secretariat.</a:t>
                      </a:r>
                    </a:p>
                    <a:p>
                      <a:pPr marL="0" indent="0" algn="l">
                        <a:buFont typeface="Arial" pitchFamily="34" charset="0"/>
                        <a:buNone/>
                      </a:pPr>
                      <a:r>
                        <a:rPr lang="en-GB" sz="1050" b="1" dirty="0">
                          <a:latin typeface="Century Gothic" pitchFamily="34" charset="0"/>
                          <a:cs typeface="Aharoni" pitchFamily="2" charset="-79"/>
                        </a:rPr>
                        <a:t>DECISION</a:t>
                      </a:r>
                    </a:p>
                    <a:p>
                      <a:pPr marL="0" indent="0" algn="l">
                        <a:buFont typeface="Arial" pitchFamily="34" charset="0"/>
                        <a:buNone/>
                      </a:pPr>
                      <a:r>
                        <a:rPr lang="en-GB" sz="1050" b="1" dirty="0">
                          <a:latin typeface="Century Gothic" pitchFamily="34" charset="0"/>
                          <a:cs typeface="Aharoni" pitchFamily="2" charset="-79"/>
                        </a:rPr>
                        <a:t>Council took note</a:t>
                      </a:r>
                    </a:p>
                    <a:p>
                      <a:pPr marL="0" indent="0" algn="l">
                        <a:buFont typeface="Arial" pitchFamily="34" charset="0"/>
                        <a:buNone/>
                      </a:pPr>
                      <a:endParaRPr lang="en-GB" sz="1050" b="1" i="1" dirty="0">
                        <a:latin typeface="Century Gothic" pitchFamily="34" charset="0"/>
                        <a:cs typeface="Aharoni" pitchFamily="2" charset="-79"/>
                      </a:endParaRPr>
                    </a:p>
                    <a:p>
                      <a:pPr marL="0" indent="0" algn="l">
                        <a:buFont typeface="Arial" pitchFamily="34" charset="0"/>
                        <a:buNone/>
                      </a:pPr>
                      <a:r>
                        <a:rPr lang="en-GB" sz="1050" b="1" i="1" dirty="0">
                          <a:latin typeface="Century Gothic" pitchFamily="34" charset="0"/>
                          <a:cs typeface="Aharoni" pitchFamily="2" charset="-79"/>
                        </a:rPr>
                        <a:t>(NEC 05/2020/105</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Minister of Finance and</a:t>
                      </a:r>
                    </a:p>
                    <a:p>
                      <a:pPr algn="l"/>
                      <a:r>
                        <a:rPr lang="en-GB" sz="1050" b="0" dirty="0">
                          <a:latin typeface="Century Gothic" pitchFamily="34" charset="0"/>
                          <a:cs typeface="Aharoni" pitchFamily="2" charset="-79"/>
                        </a:rPr>
                        <a:t>ESP Committee Members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Kaduna State Governor </a:t>
                      </a:r>
                    </a:p>
                    <a:p>
                      <a:pPr algn="l"/>
                      <a:r>
                        <a:rPr lang="en-GB" sz="1050" b="0" dirty="0">
                          <a:latin typeface="Century Gothic" pitchFamily="34" charset="0"/>
                          <a:cs typeface="Aharoni" pitchFamily="2" charset="-79"/>
                        </a:rPr>
                        <a:t>And the NGF Committee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kern="1200" dirty="0">
                          <a:solidFill>
                            <a:schemeClr val="dk1"/>
                          </a:solidFill>
                          <a:effectLst/>
                          <a:latin typeface="Century Gothic" pitchFamily="34" charset="0"/>
                          <a:ea typeface="+mn-ea"/>
                          <a:cs typeface="+mn-cs"/>
                        </a:rPr>
                        <a:t>The Economic Sustainability Plan is being implemented.</a:t>
                      </a:r>
                      <a:endParaRPr lang="x-none"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 </a:t>
                      </a:r>
                      <a:endParaRPr lang="x-none"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The MSME Survival Fund activated </a:t>
                      </a:r>
                    </a:p>
                    <a:p>
                      <a:pPr algn="l"/>
                      <a:endParaRPr lang="x-none"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Solar homes program initiated </a:t>
                      </a:r>
                    </a:p>
                    <a:p>
                      <a:pPr algn="l"/>
                      <a:endParaRPr lang="en-GB"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Rapid Response Register opened </a:t>
                      </a:r>
                    </a:p>
                    <a:p>
                      <a:pPr algn="l"/>
                      <a:endParaRPr lang="en-GB"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The Social Housing Initiative launched.</a:t>
                      </a:r>
                    </a:p>
                    <a:p>
                      <a:pPr algn="l"/>
                      <a:r>
                        <a:rPr lang="en-GB" sz="1050" kern="1200" dirty="0">
                          <a:solidFill>
                            <a:schemeClr val="dk1"/>
                          </a:solidFill>
                          <a:effectLst/>
                          <a:latin typeface="Century Gothic" pitchFamily="34" charset="0"/>
                          <a:ea typeface="+mn-ea"/>
                          <a:cs typeface="+mn-cs"/>
                        </a:rPr>
                        <a:t> </a:t>
                      </a:r>
                      <a:endParaRPr lang="x-none"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Almost 5m farmers registered under the Agriculture for food and jobs</a:t>
                      </a:r>
                    </a:p>
                    <a:p>
                      <a:pPr algn="l"/>
                      <a:endParaRPr lang="en-GB" sz="1050" kern="1200" dirty="0">
                        <a:solidFill>
                          <a:schemeClr val="dk1"/>
                        </a:solidFill>
                        <a:effectLst/>
                        <a:latin typeface="Century Gothic" pitchFamily="34" charset="0"/>
                        <a:ea typeface="+mn-ea"/>
                        <a:cs typeface="+mn-cs"/>
                      </a:endParaRPr>
                    </a:p>
                    <a:p>
                      <a:pPr algn="l"/>
                      <a:r>
                        <a:rPr lang="en-GB" sz="1050" kern="1200" dirty="0">
                          <a:solidFill>
                            <a:schemeClr val="dk1"/>
                          </a:solidFill>
                          <a:effectLst/>
                          <a:latin typeface="Century Gothic" pitchFamily="34" charset="0"/>
                          <a:ea typeface="+mn-ea"/>
                          <a:cs typeface="+mn-cs"/>
                        </a:rPr>
                        <a:t>Program is being implemented In collaboration with CBN and Federal Ministry of Finance, Budget and National Planning. </a:t>
                      </a:r>
                    </a:p>
                    <a:p>
                      <a:pPr algn="l"/>
                      <a:endParaRPr lang="en-GB" sz="1050" kern="1200" dirty="0">
                        <a:solidFill>
                          <a:schemeClr val="dk1"/>
                        </a:solidFill>
                        <a:effectLst/>
                        <a:latin typeface="Century Gothic" pitchFamily="34" charset="0"/>
                        <a:ea typeface="+mn-ea"/>
                        <a:cs typeface="+mn-cs"/>
                      </a:endParaRPr>
                    </a:p>
                    <a:p>
                      <a:pPr marL="0" marR="0" lvl="0" indent="0" algn="l" defTabSz="932962"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Century Gothic" pitchFamily="34" charset="0"/>
                          <a:ea typeface="+mn-ea"/>
                          <a:cs typeface="+mn-cs"/>
                        </a:rPr>
                        <a:t>Initiatives to ensure delivery of inputs to farmers for dry season farming is also being undertaken.</a:t>
                      </a:r>
                    </a:p>
                    <a:p>
                      <a:pPr algn="l"/>
                      <a:endParaRPr lang="en-GB" sz="105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Title 1">
            <a:extLst>
              <a:ext uri="{FF2B5EF4-FFF2-40B4-BE49-F238E27FC236}">
                <a16:creationId xmlns:a16="http://schemas.microsoft.com/office/drawing/2014/main" id="{278818A0-DD87-4909-862A-16C2BE8A68DF}"/>
              </a:ext>
            </a:extLst>
          </p:cNvPr>
          <p:cNvSpPr txBox="1">
            <a:spLocks/>
          </p:cNvSpPr>
          <p:nvPr/>
        </p:nvSpPr>
        <p:spPr bwMode="auto">
          <a:xfrm>
            <a:off x="386399" y="230451"/>
            <a:ext cx="84340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Fiscal Stability</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274669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8900342"/>
              </p:ext>
            </p:extLst>
          </p:nvPr>
        </p:nvGraphicFramePr>
        <p:xfrm>
          <a:off x="386399" y="675784"/>
          <a:ext cx="8434074" cy="1971040"/>
        </p:xfrm>
        <a:graphic>
          <a:graphicData uri="http://schemas.openxmlformats.org/drawingml/2006/table">
            <a:tbl>
              <a:tblPr firstRow="1" bandRow="1">
                <a:tableStyleId>{5C22544A-7EE6-4342-B048-85BDC9FD1C3A}</a:tableStyleId>
              </a:tblPr>
              <a:tblGrid>
                <a:gridCol w="567679">
                  <a:extLst>
                    <a:ext uri="{9D8B030D-6E8A-4147-A177-3AD203B41FA5}">
                      <a16:colId xmlns:a16="http://schemas.microsoft.com/office/drawing/2014/main" val="20000"/>
                    </a:ext>
                  </a:extLst>
                </a:gridCol>
                <a:gridCol w="253780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2160241">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100" b="1" dirty="0">
                          <a:latin typeface="Century Gothic" pitchFamily="34" charset="0"/>
                          <a:cs typeface="Aharoni" pitchFamily="2" charset="-79"/>
                        </a:rPr>
                        <a:t>6</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100" b="0" dirty="0">
                          <a:latin typeface="Century Gothic" pitchFamily="34" charset="0"/>
                          <a:cs typeface="Aharoni" pitchFamily="2" charset="-79"/>
                        </a:rPr>
                        <a:t>Council took note and directed that all additional comments to the Bill should be forwarded as quickly as possible to enable such inputs be included in the draft Finance Bill. The prayers were also approved as requested.</a:t>
                      </a:r>
                    </a:p>
                    <a:p>
                      <a:pPr marL="0" indent="0" algn="just">
                        <a:buFont typeface="Arial" pitchFamily="34" charset="0"/>
                        <a:buNone/>
                      </a:pPr>
                      <a:endParaRPr lang="en-GB" sz="1100" b="0" i="1" dirty="0">
                        <a:latin typeface="Century Gothic" pitchFamily="34" charset="0"/>
                        <a:cs typeface="Aharoni" pitchFamily="2" charset="-79"/>
                      </a:endParaRPr>
                    </a:p>
                    <a:p>
                      <a:pPr marL="0" indent="0" algn="just">
                        <a:buFont typeface="Arial" pitchFamily="34" charset="0"/>
                        <a:buNone/>
                      </a:pPr>
                      <a:r>
                        <a:rPr lang="en-GB" sz="1100" b="1" i="1" dirty="0">
                          <a:latin typeface="Century Gothic" pitchFamily="34" charset="0"/>
                          <a:cs typeface="Aharoni" pitchFamily="2" charset="-79"/>
                        </a:rPr>
                        <a:t>(NEC 10/2020/110</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r>
                        <a:rPr lang="en-GB" sz="1100" b="0" dirty="0">
                          <a:latin typeface="Century Gothic" pitchFamily="34" charset="0"/>
                          <a:cs typeface="Aharoni" pitchFamily="2" charset="-79"/>
                        </a:rPr>
                        <a:t>Federal Ministry of Finance, Budget and National 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2020 Finance Bill already signed into Law by Mr. President.</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Title 1">
            <a:extLst>
              <a:ext uri="{FF2B5EF4-FFF2-40B4-BE49-F238E27FC236}">
                <a16:creationId xmlns:a16="http://schemas.microsoft.com/office/drawing/2014/main" id="{BCDF6B21-0572-4DE7-973E-EAE6263888FE}"/>
              </a:ext>
            </a:extLst>
          </p:cNvPr>
          <p:cNvSpPr txBox="1">
            <a:spLocks/>
          </p:cNvSpPr>
          <p:nvPr/>
        </p:nvSpPr>
        <p:spPr bwMode="auto">
          <a:xfrm>
            <a:off x="386399" y="230451"/>
            <a:ext cx="84340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Fiscal Stability</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334272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6349549"/>
              </p:ext>
            </p:extLst>
          </p:nvPr>
        </p:nvGraphicFramePr>
        <p:xfrm>
          <a:off x="323528" y="620608"/>
          <a:ext cx="8352928" cy="576834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302433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tblGrid>
              <a:tr h="24203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1012127">
                <a:tc>
                  <a:txBody>
                    <a:bodyPr/>
                    <a:lstStyle/>
                    <a:p>
                      <a:pPr algn="ctr"/>
                      <a:r>
                        <a:rPr lang="en-GB" sz="105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Council was to await the consideration of the President on the matter of the Electricity Power Distribution Companies (DISCOs)</a:t>
                      </a:r>
                    </a:p>
                    <a:p>
                      <a:pPr marL="0" indent="0" algn="l">
                        <a:buFont typeface="Arial" pitchFamily="34" charset="0"/>
                        <a:buNone/>
                      </a:pPr>
                      <a:endParaRPr lang="en-GB" sz="1050" b="0" i="1" dirty="0">
                        <a:latin typeface="Century Gothic" pitchFamily="34" charset="0"/>
                        <a:cs typeface="Aharoni" pitchFamily="2" charset="-79"/>
                      </a:endParaRPr>
                    </a:p>
                    <a:p>
                      <a:pPr marL="0" indent="0" algn="l">
                        <a:buFont typeface="Arial" pitchFamily="34" charset="0"/>
                        <a:buNone/>
                      </a:pPr>
                      <a:r>
                        <a:rPr lang="en-GB" sz="1050" b="1" i="1" dirty="0">
                          <a:latin typeface="Century Gothic" pitchFamily="34" charset="0"/>
                          <a:cs typeface="Aharoni" pitchFamily="2" charset="-79"/>
                        </a:rPr>
                        <a:t>(NEC 03/2020/103</a:t>
                      </a:r>
                      <a:r>
                        <a:rPr lang="en-GB" sz="1050" b="1" i="1" baseline="30000" dirty="0">
                          <a:latin typeface="Century Gothic" pitchFamily="34" charset="0"/>
                          <a:cs typeface="Aharoni" pitchFamily="2" charset="-79"/>
                        </a:rPr>
                        <a:t>RD</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Governor of Kaduna State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Other Members of the Ad-Hoc Committee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White Paper issued on the matter by Mr. President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to commission and submit report on forensic audit of ownership structure of Electricity distribution companies</a:t>
                      </a:r>
                      <a:endParaRPr lang="en-GB" sz="105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2420304">
                <a:tc>
                  <a:txBody>
                    <a:bodyPr/>
                    <a:lstStyle/>
                    <a:p>
                      <a:pPr algn="ctr"/>
                      <a:r>
                        <a:rPr lang="en-GB" sz="105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That the Report of the Committee was presented, adopted and approved by Council at its meeting in March, 2020.</a:t>
                      </a:r>
                    </a:p>
                    <a:p>
                      <a:pPr marL="0" indent="0" algn="l">
                        <a:buFont typeface="Arial" pitchFamily="34" charset="0"/>
                        <a:buNone/>
                      </a:pPr>
                      <a:endParaRPr lang="en-GB" sz="60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That efforts were ongoing to get the Committee members to sign-off the Report but the process was disrupted with the outbreak of corona-virus </a:t>
                      </a:r>
                    </a:p>
                    <a:p>
                      <a:pPr marL="0" indent="0" algn="l">
                        <a:buFont typeface="Arial" pitchFamily="34" charset="0"/>
                        <a:buNone/>
                      </a:pPr>
                      <a:endParaRPr lang="en-GB" sz="60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That the Report of the Committee had been forwarded to the Presidential Coordination Working Group, chaired by the Vice President which is coordinating the various Initiatives in the power sector. </a:t>
                      </a:r>
                    </a:p>
                    <a:p>
                      <a:pPr marL="0" indent="0" algn="l">
                        <a:buFont typeface="Arial" pitchFamily="34" charset="0"/>
                        <a:buNone/>
                      </a:pPr>
                      <a:endParaRPr lang="en-GB" sz="1050" b="0" i="1" dirty="0">
                        <a:latin typeface="Century Gothic" pitchFamily="34" charset="0"/>
                        <a:cs typeface="Aharoni" pitchFamily="2" charset="-79"/>
                      </a:endParaRPr>
                    </a:p>
                    <a:p>
                      <a:pPr marL="0" indent="0" algn="l">
                        <a:buFont typeface="Arial" pitchFamily="34" charset="0"/>
                        <a:buNone/>
                      </a:pPr>
                      <a:r>
                        <a:rPr lang="en-GB" sz="1050" b="1" i="1" dirty="0">
                          <a:latin typeface="Century Gothic" pitchFamily="34" charset="0"/>
                          <a:cs typeface="Aharoni" pitchFamily="2" charset="-79"/>
                        </a:rPr>
                        <a:t>(NEC 04/2020/104</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Governor of Kaduna State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Other Members of the Ad-Hoc Committee </a:t>
                      </a:r>
                    </a:p>
                    <a:p>
                      <a:pPr algn="l"/>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White Paper issued on the matter by Mr. President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to commission and submit report on forensic audit of ownership structure of Electricity distribution companies</a:t>
                      </a:r>
                    </a:p>
                    <a:p>
                      <a:pPr algn="l"/>
                      <a:endParaRPr lang="en-GB" sz="105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870235">
                <a:tc>
                  <a:txBody>
                    <a:bodyPr/>
                    <a:lstStyle/>
                    <a:p>
                      <a:pPr algn="ctr"/>
                      <a:r>
                        <a:rPr lang="en-GB" sz="105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The Council welcomed the suggestion made by the NGF Chairman and Governor of Ekiti State and resolved that an initial consultation should be scheduled between the NGF Chairman and the </a:t>
                      </a:r>
                      <a:r>
                        <a:rPr lang="en-GB" sz="1050" b="0" dirty="0" err="1">
                          <a:latin typeface="Century Gothic" pitchFamily="34" charset="0"/>
                          <a:cs typeface="Aharoni" pitchFamily="2" charset="-79"/>
                        </a:rPr>
                        <a:t>HMoWH</a:t>
                      </a:r>
                      <a:r>
                        <a:rPr lang="en-GB" sz="1050" b="0" dirty="0">
                          <a:latin typeface="Century Gothic" pitchFamily="34" charset="0"/>
                          <a:cs typeface="Aharoni" pitchFamily="2" charset="-79"/>
                        </a:rPr>
                        <a:t>. While taking note of all the other concerns raised.</a:t>
                      </a:r>
                    </a:p>
                    <a:p>
                      <a:pPr marL="0" indent="0" algn="l">
                        <a:buFont typeface="Arial" pitchFamily="34" charset="0"/>
                        <a:buNone/>
                      </a:pPr>
                      <a:endParaRPr lang="en-GB" sz="60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The Chairman of Council also directed the NGF Chairman to revert the outcome of the consultation to NEC for further deliberations.</a:t>
                      </a:r>
                    </a:p>
                    <a:p>
                      <a:pPr marL="0" indent="0" algn="l">
                        <a:buFont typeface="Arial" pitchFamily="34" charset="0"/>
                        <a:buNone/>
                      </a:pPr>
                      <a:endParaRPr lang="en-GB" sz="1050" b="0" i="1" dirty="0">
                        <a:latin typeface="Century Gothic" pitchFamily="34" charset="0"/>
                        <a:cs typeface="Aharoni" pitchFamily="2" charset="-79"/>
                      </a:endParaRPr>
                    </a:p>
                    <a:p>
                      <a:pPr marL="0" indent="0" algn="l">
                        <a:buFont typeface="Arial" pitchFamily="34" charset="0"/>
                        <a:buNone/>
                      </a:pPr>
                      <a:r>
                        <a:rPr lang="en-GB" sz="1050" b="1" i="1" dirty="0">
                          <a:latin typeface="Century Gothic" pitchFamily="34" charset="0"/>
                          <a:cs typeface="Aharoni" pitchFamily="2" charset="-79"/>
                        </a:rPr>
                        <a:t>(NEC 06/2020/106</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7000"/>
                        </a:lnSpc>
                        <a:spcAft>
                          <a:spcPts val="0"/>
                        </a:spcAft>
                      </a:pPr>
                      <a:r>
                        <a:rPr lang="en-GB" sz="1050" dirty="0">
                          <a:effectLst/>
                          <a:latin typeface="Century Gothic" pitchFamily="34" charset="0"/>
                          <a:ea typeface="Calibri"/>
                          <a:cs typeface="Arial"/>
                        </a:rPr>
                        <a:t>Governor Fayemi, chairman of NGF </a:t>
                      </a:r>
                    </a:p>
                    <a:p>
                      <a:pPr algn="l">
                        <a:lnSpc>
                          <a:spcPct val="107000"/>
                        </a:lnSpc>
                        <a:spcAft>
                          <a:spcPts val="0"/>
                        </a:spcAft>
                      </a:pPr>
                      <a:r>
                        <a:rPr lang="en-GB" sz="1050" dirty="0">
                          <a:effectLst/>
                          <a:latin typeface="Century Gothic" pitchFamily="34" charset="0"/>
                          <a:ea typeface="Calibri"/>
                          <a:cs typeface="Arial"/>
                        </a:rPr>
                        <a:t> </a:t>
                      </a:r>
                    </a:p>
                    <a:p>
                      <a:pPr algn="l">
                        <a:lnSpc>
                          <a:spcPct val="107000"/>
                        </a:lnSpc>
                        <a:spcAft>
                          <a:spcPts val="0"/>
                        </a:spcAft>
                      </a:pPr>
                      <a:r>
                        <a:rPr lang="en-GB" sz="1050" dirty="0">
                          <a:effectLst/>
                          <a:latin typeface="Century Gothic" pitchFamily="34" charset="0"/>
                          <a:ea typeface="Calibri"/>
                          <a:cs typeface="Arial"/>
                        </a:rPr>
                        <a:t>Minster of Works and Housing.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GB" sz="105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E0650953-F60C-4DBF-BFC8-5C0FD24CFA6B}"/>
              </a:ext>
            </a:extLst>
          </p:cNvPr>
          <p:cNvSpPr txBox="1">
            <a:spLocks/>
          </p:cNvSpPr>
          <p:nvPr/>
        </p:nvSpPr>
        <p:spPr bwMode="auto">
          <a:xfrm>
            <a:off x="323528" y="158443"/>
            <a:ext cx="8496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Infrastructure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203116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3156067"/>
              </p:ext>
            </p:extLst>
          </p:nvPr>
        </p:nvGraphicFramePr>
        <p:xfrm>
          <a:off x="323528" y="698996"/>
          <a:ext cx="8424935" cy="3114040"/>
        </p:xfrm>
        <a:graphic>
          <a:graphicData uri="http://schemas.openxmlformats.org/drawingml/2006/table">
            <a:tbl>
              <a:tblPr firstRow="1" bandRow="1">
                <a:tableStyleId>{5C22544A-7EE6-4342-B048-85BDC9FD1C3A}</a:tableStyleId>
              </a:tblPr>
              <a:tblGrid>
                <a:gridCol w="567063">
                  <a:extLst>
                    <a:ext uri="{9D8B030D-6E8A-4147-A177-3AD203B41FA5}">
                      <a16:colId xmlns:a16="http://schemas.microsoft.com/office/drawing/2014/main" val="20000"/>
                    </a:ext>
                  </a:extLst>
                </a:gridCol>
                <a:gridCol w="2817313">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744058">
                  <a:extLst>
                    <a:ext uri="{9D8B030D-6E8A-4147-A177-3AD203B41FA5}">
                      <a16:colId xmlns:a16="http://schemas.microsoft.com/office/drawing/2014/main" val="20004"/>
                    </a:ext>
                  </a:extLst>
                </a:gridCol>
                <a:gridCol w="1856341">
                  <a:extLst>
                    <a:ext uri="{9D8B030D-6E8A-4147-A177-3AD203B41FA5}">
                      <a16:colId xmlns:a16="http://schemas.microsoft.com/office/drawing/2014/main" val="20005"/>
                    </a:ext>
                  </a:extLst>
                </a:gridCol>
              </a:tblGrid>
              <a:tr h="370840">
                <a:tc>
                  <a:txBody>
                    <a:bodyPr/>
                    <a:lstStyle/>
                    <a:p>
                      <a:pPr algn="ctr"/>
                      <a:r>
                        <a:rPr lang="en-GB" sz="105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050" b="1" dirty="0">
                          <a:latin typeface="Century Gothic" pitchFamily="34" charset="0"/>
                          <a:cs typeface="Aharoni" pitchFamily="2" charset="-79"/>
                        </a:rPr>
                        <a:t>Resolutions</a:t>
                      </a:r>
                      <a:r>
                        <a:rPr lang="en-GB" sz="1050" b="1" baseline="0" dirty="0">
                          <a:latin typeface="Century Gothic" pitchFamily="34" charset="0"/>
                          <a:cs typeface="Aharoni" pitchFamily="2" charset="-79"/>
                        </a:rPr>
                        <a:t> (Meeting Ref)</a:t>
                      </a:r>
                      <a:endParaRPr lang="en-GB" sz="105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05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05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050" b="1" dirty="0">
                          <a:latin typeface="Century Gothic" pitchFamily="34" charset="0"/>
                          <a:cs typeface="Aharoni" pitchFamily="2" charset="-79"/>
                        </a:rPr>
                        <a:t>Further Actions</a:t>
                      </a:r>
                      <a:r>
                        <a:rPr lang="en-GB" sz="1050" b="1" baseline="0" dirty="0">
                          <a:latin typeface="Century Gothic" pitchFamily="34" charset="0"/>
                          <a:cs typeface="Aharoni" pitchFamily="2" charset="-79"/>
                        </a:rPr>
                        <a:t> Required</a:t>
                      </a:r>
                      <a:endParaRPr lang="en-GB" sz="105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05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050" b="0" dirty="0">
                          <a:latin typeface="Century Gothic" pitchFamily="34" charset="0"/>
                          <a:cs typeface="Aharoni" pitchFamily="2" charset="-79"/>
                        </a:rPr>
                        <a:t>The Chairman while seeking for lasting solutions to the issue of dredging, noted the need for all hands to be on decks towards addressing the recurring annual flooding in the country. The Council however, took note of all the issues raised.</a:t>
                      </a:r>
                    </a:p>
                    <a:p>
                      <a:pPr marL="0" indent="0" algn="just">
                        <a:buFont typeface="Arial" pitchFamily="34" charset="0"/>
                        <a:buNone/>
                      </a:pPr>
                      <a:endParaRPr lang="en-GB" sz="1050" b="0" i="1" dirty="0">
                        <a:latin typeface="Century Gothic" pitchFamily="34" charset="0"/>
                        <a:cs typeface="Aharoni" pitchFamily="2" charset="-79"/>
                      </a:endParaRPr>
                    </a:p>
                    <a:p>
                      <a:pPr marL="0" indent="0" algn="just">
                        <a:buFont typeface="Arial" pitchFamily="34" charset="0"/>
                        <a:buNone/>
                      </a:pPr>
                      <a:r>
                        <a:rPr lang="en-GB" sz="1050" b="1" i="1" dirty="0">
                          <a:latin typeface="Century Gothic" pitchFamily="34" charset="0"/>
                          <a:cs typeface="Aharoni" pitchFamily="2" charset="-79"/>
                        </a:rPr>
                        <a:t>(NEC 06/2020/106</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Federal Ministry of Environment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Minister of Environment briefed Council at December NEC meeting on measures being undertaken to address flooding by Rivers Niger and Benue and also seek alternative funding for the project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050" dirty="0">
                          <a:latin typeface="Century Gothic" panose="020B0502020202020204" pitchFamily="34" charset="0"/>
                        </a:rPr>
                        <a:t>Alternative project funding arrangement to be pursued </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789776">
                <a:tc>
                  <a:txBody>
                    <a:bodyPr/>
                    <a:lstStyle/>
                    <a:p>
                      <a:pPr algn="ctr"/>
                      <a:r>
                        <a:rPr lang="en-GB" sz="105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r>
                        <a:rPr lang="en-GB" sz="1050" dirty="0">
                          <a:latin typeface="Century Gothic" pitchFamily="34" charset="0"/>
                        </a:rPr>
                        <a:t>The Chairman of Council promised to discuss the issue of dredging with Mr. President before further action can be taken.</a:t>
                      </a:r>
                    </a:p>
                    <a:p>
                      <a:pPr marL="0" marR="0" indent="0" algn="just" defTabSz="932962" rtl="0" eaLnBrk="1" fontAlgn="auto" latinLnBrk="0" hangingPunct="1">
                        <a:lnSpc>
                          <a:spcPct val="100000"/>
                        </a:lnSpc>
                        <a:spcBef>
                          <a:spcPts val="0"/>
                        </a:spcBef>
                        <a:spcAft>
                          <a:spcPts val="0"/>
                        </a:spcAft>
                        <a:buClrTx/>
                        <a:buSzTx/>
                        <a:buFontTx/>
                        <a:buNone/>
                        <a:tabLst/>
                        <a:defRPr/>
                      </a:pPr>
                      <a:endParaRPr lang="en-GB" sz="1050" b="0" i="0" dirty="0">
                        <a:latin typeface="Century Gothic" pitchFamily="34" charset="0"/>
                        <a:cs typeface="+mn-cs"/>
                      </a:endParaRPr>
                    </a:p>
                    <a:p>
                      <a:pPr marL="0" marR="0" indent="0" algn="just" defTabSz="932962" rtl="0" eaLnBrk="1" fontAlgn="auto" latinLnBrk="0" hangingPunct="1">
                        <a:lnSpc>
                          <a:spcPct val="100000"/>
                        </a:lnSpc>
                        <a:spcBef>
                          <a:spcPts val="0"/>
                        </a:spcBef>
                        <a:spcAft>
                          <a:spcPts val="0"/>
                        </a:spcAft>
                        <a:buClrTx/>
                        <a:buSzTx/>
                        <a:buFontTx/>
                        <a:buNone/>
                        <a:tabLst/>
                        <a:defRPr/>
                      </a:pPr>
                      <a:r>
                        <a:rPr lang="en-GB" sz="1050" b="1" i="1" dirty="0">
                          <a:latin typeface="Century Gothic" pitchFamily="34" charset="0"/>
                          <a:cs typeface="Aharoni" pitchFamily="2" charset="-79"/>
                        </a:rPr>
                        <a:t>(NEC 07/2020/107</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050" b="0" dirty="0">
                          <a:latin typeface="Century Gothic" pitchFamily="34" charset="0"/>
                          <a:cs typeface="Aharoni" pitchFamily="2" charset="-79"/>
                        </a:rPr>
                        <a:t>The Vice President (Chairman of Council)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Council awaiting Mr Presidents directives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105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7" name="Title 1">
            <a:extLst>
              <a:ext uri="{FF2B5EF4-FFF2-40B4-BE49-F238E27FC236}">
                <a16:creationId xmlns:a16="http://schemas.microsoft.com/office/drawing/2014/main" id="{D607EC08-9BCB-45C4-9684-8DC613AC5280}"/>
              </a:ext>
            </a:extLst>
          </p:cNvPr>
          <p:cNvSpPr txBox="1">
            <a:spLocks/>
          </p:cNvSpPr>
          <p:nvPr/>
        </p:nvSpPr>
        <p:spPr bwMode="auto">
          <a:xfrm>
            <a:off x="323528" y="158443"/>
            <a:ext cx="82089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Environmental Stability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98384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4132525"/>
              </p:ext>
            </p:extLst>
          </p:nvPr>
        </p:nvGraphicFramePr>
        <p:xfrm>
          <a:off x="323528" y="523832"/>
          <a:ext cx="8352928" cy="5918200"/>
        </p:xfrm>
        <a:graphic>
          <a:graphicData uri="http://schemas.openxmlformats.org/drawingml/2006/table">
            <a:tbl>
              <a:tblPr firstRow="1" bandRow="1">
                <a:tableStyleId>{5C22544A-7EE6-4342-B048-85BDC9FD1C3A}</a:tableStyleId>
              </a:tblPr>
              <a:tblGrid>
                <a:gridCol w="562217">
                  <a:extLst>
                    <a:ext uri="{9D8B030D-6E8A-4147-A177-3AD203B41FA5}">
                      <a16:colId xmlns:a16="http://schemas.microsoft.com/office/drawing/2014/main" val="20000"/>
                    </a:ext>
                  </a:extLst>
                </a:gridCol>
                <a:gridCol w="2966175">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10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3038" indent="-173038" algn="l">
                        <a:buFont typeface="+mj-lt"/>
                        <a:buAutoNum type="romanLcPeriod"/>
                      </a:pPr>
                      <a:r>
                        <a:rPr lang="en-GB" sz="1100" b="0" dirty="0">
                          <a:latin typeface="Century Gothic" pitchFamily="34" charset="0"/>
                          <a:cs typeface="Aharoni" pitchFamily="2" charset="-79"/>
                        </a:rPr>
                        <a:t>Council resolved that the Chairman of the NGF with two (2) other Governors should meet with the Secretary to the Government of the Federation (SGF), HMFBNP and the Inspector General of Police (IGP) to coordinate and ensure proper planning and utilization of the Funds when released</a:t>
                      </a:r>
                    </a:p>
                    <a:p>
                      <a:pPr marL="173038" indent="-173038" algn="l">
                        <a:buFont typeface="+mj-lt"/>
                        <a:buAutoNum type="romanLcPeriod"/>
                      </a:pPr>
                      <a:endParaRPr lang="en-GB" sz="800" b="0" dirty="0">
                        <a:latin typeface="Century Gothic" pitchFamily="34" charset="0"/>
                        <a:cs typeface="Aharoni" pitchFamily="2" charset="-79"/>
                      </a:endParaRPr>
                    </a:p>
                    <a:p>
                      <a:pPr marL="173038" indent="-173038" algn="l">
                        <a:buFont typeface="+mj-lt"/>
                        <a:buAutoNum type="romanLcPeriod"/>
                      </a:pPr>
                      <a:r>
                        <a:rPr lang="en-GB" sz="1100" b="0" dirty="0">
                          <a:latin typeface="Century Gothic" pitchFamily="34" charset="0"/>
                          <a:cs typeface="Aharoni" pitchFamily="2" charset="-79"/>
                        </a:rPr>
                        <a:t>On the request for financial support to the States and FCT in the fight against insecurity, the Chairman of the Council directed the Governor of Ekiti State to bring up a Memo for his consideration and onward transmission to Mr. President.</a:t>
                      </a:r>
                    </a:p>
                    <a:p>
                      <a:pPr marL="0" indent="0" algn="l">
                        <a:buFont typeface="Arial" pitchFamily="34" charset="0"/>
                        <a:buNone/>
                      </a:pPr>
                      <a:endParaRPr lang="en-GB" sz="800" b="0" i="1"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(NEC 06/2020/106</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latin typeface="Century Gothic" pitchFamily="34" charset="0"/>
                          <a:cs typeface="Aharoni" pitchFamily="2" charset="-79"/>
                        </a:rPr>
                        <a:t>Governor </a:t>
                      </a:r>
                      <a:r>
                        <a:rPr lang="en-GB" sz="1100" b="0" dirty="0" err="1">
                          <a:latin typeface="Century Gothic" pitchFamily="34" charset="0"/>
                          <a:cs typeface="Aharoni" pitchFamily="2" charset="-79"/>
                        </a:rPr>
                        <a:t>Fayemi</a:t>
                      </a:r>
                      <a:r>
                        <a:rPr lang="en-GB" sz="1100" b="0" dirty="0">
                          <a:latin typeface="Century Gothic" pitchFamily="34" charset="0"/>
                          <a:cs typeface="Aharoni" pitchFamily="2" charset="-79"/>
                        </a:rPr>
                        <a:t>, Chairman of NGF.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US" sz="1100" kern="1200" dirty="0">
                          <a:solidFill>
                            <a:schemeClr val="dk1"/>
                          </a:solidFill>
                          <a:effectLst/>
                          <a:latin typeface="Century Gothic" pitchFamily="34" charset="0"/>
                          <a:ea typeface="+mn-ea"/>
                          <a:cs typeface="+mn-cs"/>
                        </a:rPr>
                        <a:t>The meeting held and the Community Policing initiative is being implemented in line with the proposals presented by the IGP to the Governors.</a:t>
                      </a:r>
                      <a:endParaRPr lang="x-none" sz="1100" kern="1200" dirty="0">
                        <a:solidFill>
                          <a:schemeClr val="dk1"/>
                        </a:solidFill>
                        <a:effectLst/>
                        <a:latin typeface="Century Gothic" pitchFamily="34" charset="0"/>
                        <a:ea typeface="+mn-ea"/>
                        <a:cs typeface="+mn-cs"/>
                      </a:endParaRPr>
                    </a:p>
                    <a:p>
                      <a:r>
                        <a:rPr lang="en-US" sz="1100" kern="1200" dirty="0">
                          <a:solidFill>
                            <a:schemeClr val="dk1"/>
                          </a:solidFill>
                          <a:effectLst/>
                          <a:latin typeface="Century Gothic" pitchFamily="34" charset="0"/>
                          <a:ea typeface="+mn-ea"/>
                          <a:cs typeface="+mn-cs"/>
                        </a:rPr>
                        <a:t> </a:t>
                      </a:r>
                      <a:endParaRPr lang="x-none" sz="1100" kern="1200" dirty="0">
                        <a:solidFill>
                          <a:schemeClr val="dk1"/>
                        </a:solidFill>
                        <a:effectLst/>
                        <a:latin typeface="Century Gothic" pitchFamily="34" charset="0"/>
                        <a:ea typeface="+mn-ea"/>
                        <a:cs typeface="+mn-cs"/>
                      </a:endParaRPr>
                    </a:p>
                    <a:p>
                      <a:r>
                        <a:rPr lang="en-US" sz="1100" kern="1200" dirty="0">
                          <a:solidFill>
                            <a:schemeClr val="dk1"/>
                          </a:solidFill>
                          <a:effectLst/>
                          <a:latin typeface="Century Gothic" pitchFamily="34" charset="0"/>
                          <a:ea typeface="+mn-ea"/>
                          <a:cs typeface="+mn-cs"/>
                        </a:rPr>
                        <a:t>The matter before the Committee is yet to be concluded.</a:t>
                      </a:r>
                      <a:endParaRPr lang="x-none" sz="110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Further interactions needed to agree modalities</a:t>
                      </a:r>
                    </a:p>
                    <a:p>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789776">
                <a:tc>
                  <a:txBody>
                    <a:bodyPr/>
                    <a:lstStyle/>
                    <a:p>
                      <a:pPr algn="ctr"/>
                      <a:r>
                        <a:rPr lang="en-GB" sz="110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100" b="0" dirty="0">
                          <a:latin typeface="Century Gothic" pitchFamily="34" charset="0"/>
                          <a:cs typeface="Aharoni" pitchFamily="2" charset="-79"/>
                        </a:rPr>
                        <a:t>Council took note of the highlights in Roman Numerals i – v of the Memorandum for Consideration</a:t>
                      </a:r>
                      <a:r>
                        <a:rPr lang="en-GB" sz="1100" b="0" baseline="0" dirty="0">
                          <a:latin typeface="Century Gothic" pitchFamily="34" charset="0"/>
                          <a:cs typeface="Aharoni" pitchFamily="2" charset="-79"/>
                        </a:rPr>
                        <a:t> and Approval of the NRRS II </a:t>
                      </a:r>
                      <a:r>
                        <a:rPr lang="en-GB" sz="1100" b="0" dirty="0">
                          <a:latin typeface="Century Gothic" pitchFamily="34" charset="0"/>
                          <a:cs typeface="Aharoni" pitchFamily="2" charset="-79"/>
                        </a:rPr>
                        <a:t>(2021 - 2030) and approved for implementation.</a:t>
                      </a:r>
                    </a:p>
                    <a:p>
                      <a:pPr marL="0" indent="0" algn="just">
                        <a:buFont typeface="Arial" pitchFamily="34" charset="0"/>
                        <a:buNone/>
                      </a:pPr>
                      <a:endParaRPr lang="en-GB" sz="1100" b="0" dirty="0">
                        <a:latin typeface="Century Gothic" pitchFamily="34" charset="0"/>
                        <a:cs typeface="Aharoni" pitchFamily="2" charset="-79"/>
                      </a:endParaRPr>
                    </a:p>
                    <a:p>
                      <a:pPr marL="0" indent="0" algn="just">
                        <a:buFont typeface="Arial" pitchFamily="34" charset="0"/>
                        <a:buNone/>
                      </a:pPr>
                      <a:r>
                        <a:rPr lang="en-GB" sz="1100" b="1" i="1" dirty="0">
                          <a:latin typeface="Century Gothic" pitchFamily="34" charset="0"/>
                          <a:cs typeface="Aharoni" pitchFamily="2" charset="-79"/>
                        </a:rPr>
                        <a:t>(NEC</a:t>
                      </a:r>
                      <a:r>
                        <a:rPr lang="en-GB" sz="1100" b="1" i="1" baseline="0" dirty="0">
                          <a:latin typeface="Century Gothic" pitchFamily="34" charset="0"/>
                          <a:cs typeface="Aharoni" pitchFamily="2" charset="-79"/>
                        </a:rPr>
                        <a:t> </a:t>
                      </a:r>
                      <a:r>
                        <a:rPr lang="en-GB" sz="1100" b="1" i="1" dirty="0">
                          <a:latin typeface="Century Gothic" pitchFamily="34" charset="0"/>
                          <a:cs typeface="Aharoni" pitchFamily="2" charset="-79"/>
                        </a:rPr>
                        <a:t>10/2020/110</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Implementation has commenced</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789776">
                <a:tc>
                  <a:txBody>
                    <a:bodyPr/>
                    <a:lstStyle/>
                    <a:p>
                      <a:pPr algn="ctr"/>
                      <a:r>
                        <a:rPr lang="en-GB" sz="110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100" b="0" dirty="0">
                          <a:latin typeface="Century Gothic" pitchFamily="34" charset="0"/>
                          <a:cs typeface="Aharoni" pitchFamily="2" charset="-79"/>
                        </a:rPr>
                        <a:t>Council took note of the Prayers on roman numerals i – vi of the Memorandum o</a:t>
                      </a:r>
                      <a:r>
                        <a:rPr lang="en-GB" sz="1100" b="0" baseline="0" dirty="0">
                          <a:latin typeface="Century Gothic" pitchFamily="34" charset="0"/>
                          <a:cs typeface="Aharoni" pitchFamily="2" charset="-79"/>
                        </a:rPr>
                        <a:t>n 2020  Budget Estimates of FAAC meetings </a:t>
                      </a:r>
                      <a:r>
                        <a:rPr lang="en-GB" sz="1100" b="0" dirty="0">
                          <a:latin typeface="Century Gothic" pitchFamily="34" charset="0"/>
                          <a:cs typeface="Aharoni" pitchFamily="2" charset="-79"/>
                        </a:rPr>
                        <a:t>and approved the proposed FAAC Budget for Year 2020.</a:t>
                      </a:r>
                    </a:p>
                    <a:p>
                      <a:pPr marL="0" indent="0" algn="just">
                        <a:buFont typeface="Arial" pitchFamily="34" charset="0"/>
                        <a:buNone/>
                      </a:pPr>
                      <a:endParaRPr lang="en-GB" sz="1100" b="0" i="1" dirty="0">
                        <a:latin typeface="Century Gothic" pitchFamily="34" charset="0"/>
                        <a:cs typeface="Aharoni" pitchFamily="2" charset="-79"/>
                      </a:endParaRPr>
                    </a:p>
                    <a:p>
                      <a:pPr marL="0" indent="0" algn="just">
                        <a:buFont typeface="Arial" pitchFamily="34" charset="0"/>
                        <a:buNone/>
                      </a:pPr>
                      <a:r>
                        <a:rPr lang="en-GB" sz="1100" b="1" i="1" dirty="0">
                          <a:latin typeface="Century Gothic" pitchFamily="34" charset="0"/>
                          <a:cs typeface="Aharoni" pitchFamily="2" charset="-79"/>
                        </a:rPr>
                        <a:t>(NEC 10/2020/110</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entury Gothic" pitchFamily="34" charset="0"/>
                          <a:ea typeface="+mn-ea"/>
                          <a:cs typeface="+mn-cs"/>
                        </a:rPr>
                        <a:t>Implementation has commenced</a:t>
                      </a:r>
                      <a:endParaRPr lang="en-GB" sz="1100" b="0" dirty="0">
                        <a:latin typeface="Century Gothic" pitchFamily="34" charset="0"/>
                        <a:cs typeface="Aharoni" pitchFamily="2" charset="-79"/>
                      </a:endParaRPr>
                    </a:p>
                    <a:p>
                      <a:pPr algn="l"/>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buFont typeface="+mj-lt"/>
                        <a:buNone/>
                      </a:pP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1939C8B8-5871-4BA3-9062-C530F3A5A90B}"/>
              </a:ext>
            </a:extLst>
          </p:cNvPr>
          <p:cNvSpPr txBox="1">
            <a:spLocks/>
          </p:cNvSpPr>
          <p:nvPr/>
        </p:nvSpPr>
        <p:spPr bwMode="auto">
          <a:xfrm>
            <a:off x="323528" y="168895"/>
            <a:ext cx="83529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Others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1722011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5512-5598-4538-81CE-E614AFB7A2BC}"/>
              </a:ext>
            </a:extLst>
          </p:cNvPr>
          <p:cNvSpPr>
            <a:spLocks noGrp="1"/>
          </p:cNvSpPr>
          <p:nvPr>
            <p:ph type="title"/>
          </p:nvPr>
        </p:nvSpPr>
        <p:spPr/>
        <p:txBody>
          <a:bodyPr/>
          <a:lstStyle/>
          <a:p>
            <a:endParaRPr lang="en-GB"/>
          </a:p>
        </p:txBody>
      </p:sp>
      <p:sp>
        <p:nvSpPr>
          <p:cNvPr id="3" name="Rectangle 2">
            <a:extLst>
              <a:ext uri="{FF2B5EF4-FFF2-40B4-BE49-F238E27FC236}">
                <a16:creationId xmlns:a16="http://schemas.microsoft.com/office/drawing/2014/main" id="{87E33DCE-0E6B-4A96-8847-0DB81B468390}"/>
              </a:ext>
            </a:extLst>
          </p:cNvPr>
          <p:cNvSpPr/>
          <p:nvPr/>
        </p:nvSpPr>
        <p:spPr>
          <a:xfrm>
            <a:off x="0" y="0"/>
            <a:ext cx="9144000" cy="6858000"/>
          </a:xfrm>
          <a:prstGeom prst="rect">
            <a:avLst/>
          </a:prstGeom>
          <a:solidFill>
            <a:schemeClr val="accent4">
              <a:lumMod val="75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spTree>
    <p:extLst>
      <p:ext uri="{BB962C8B-B14F-4D97-AF65-F5344CB8AC3E}">
        <p14:creationId xmlns:p14="http://schemas.microsoft.com/office/powerpoint/2010/main" val="6398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0537-AF09-4DAD-8714-900EBACCBA7F}"/>
              </a:ext>
            </a:extLst>
          </p:cNvPr>
          <p:cNvSpPr>
            <a:spLocks noGrp="1"/>
          </p:cNvSpPr>
          <p:nvPr>
            <p:ph type="title"/>
          </p:nvPr>
        </p:nvSpPr>
        <p:spPr>
          <a:xfrm>
            <a:off x="314391" y="188640"/>
            <a:ext cx="8794113" cy="314028"/>
          </a:xfrm>
        </p:spPr>
        <p:txBody>
          <a:bodyPr/>
          <a:lstStyle/>
          <a:p>
            <a:r>
              <a:rPr lang="en-GB" b="1" dirty="0">
                <a:latin typeface="Century Gothic" panose="020B0502020202020204" pitchFamily="34" charset="0"/>
                <a:ea typeface="Abadi Extra Light" pitchFamily="2" charset="0"/>
              </a:rPr>
              <a:t>Introduction</a:t>
            </a:r>
            <a:endParaRPr lang="x-none" b="1" dirty="0">
              <a:latin typeface="Century Gothic" panose="020B0502020202020204" pitchFamily="34" charset="0"/>
              <a:ea typeface="Abadi Extra Light" pitchFamily="2" charset="0"/>
            </a:endParaRPr>
          </a:p>
        </p:txBody>
      </p:sp>
      <p:grpSp>
        <p:nvGrpSpPr>
          <p:cNvPr id="6" name="Group 5"/>
          <p:cNvGrpSpPr/>
          <p:nvPr/>
        </p:nvGrpSpPr>
        <p:grpSpPr>
          <a:xfrm>
            <a:off x="467544" y="1052736"/>
            <a:ext cx="3888432" cy="4179459"/>
            <a:chOff x="199576" y="1196752"/>
            <a:chExt cx="4300546" cy="4179459"/>
          </a:xfrm>
        </p:grpSpPr>
        <p:sp>
          <p:nvSpPr>
            <p:cNvPr id="5" name="TextBox 4">
              <a:extLst>
                <a:ext uri="{FF2B5EF4-FFF2-40B4-BE49-F238E27FC236}">
                  <a16:creationId xmlns:a16="http://schemas.microsoft.com/office/drawing/2014/main" id="{2672391F-C503-4D4E-AC06-85EAD9B90D62}"/>
                </a:ext>
              </a:extLst>
            </p:cNvPr>
            <p:cNvSpPr txBox="1"/>
            <p:nvPr/>
          </p:nvSpPr>
          <p:spPr>
            <a:xfrm>
              <a:off x="224207" y="1196752"/>
              <a:ext cx="4247738" cy="173893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chemeClr val="tx2"/>
                  </a:solidFill>
                  <a:effectLst/>
                  <a:uLnTx/>
                  <a:uFillTx/>
                  <a:latin typeface="Century Gothic" panose="020B0502020202020204" pitchFamily="34" charset="0"/>
                  <a:ea typeface="Calibri" panose="020F0502020204030204" pitchFamily="34" charset="0"/>
                  <a:cs typeface="Arial" panose="020B0604020202020204" pitchFamily="34" charset="0"/>
                </a:rPr>
                <a:t>The National Economic Council held a total of Ten (10) Council meetings and One(1) Emergency meeting in the year 2020</a:t>
              </a:r>
            </a:p>
            <a:p>
              <a:pPr marL="0" marR="0" lvl="0" indent="0" defTabSz="914400" rtl="0" eaLnBrk="1" fontAlgn="auto" latinLnBrk="0" hangingPunct="1">
                <a:lnSpc>
                  <a:spcPct val="100000"/>
                </a:lnSpc>
                <a:spcBef>
                  <a:spcPts val="0"/>
                </a:spcBef>
                <a:spcAft>
                  <a:spcPts val="0"/>
                </a:spcAft>
                <a:buClrTx/>
                <a:buSzTx/>
                <a:buFontTx/>
                <a:buNone/>
                <a:tabLst/>
                <a:defRPr/>
              </a:pPr>
              <a:endParaRPr lang="en-GB" sz="900" dirty="0">
                <a:solidFill>
                  <a:schemeClr val="tx2"/>
                </a:solidFill>
                <a:latin typeface="Century Gothic" panose="020B0502020202020204" pitchFamily="34" charset="0"/>
                <a:ea typeface="Calibri" panose="020F0502020204030204" pitchFamily="34"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2"/>
                  </a:solidFill>
                  <a:effectLst/>
                  <a:uLnTx/>
                  <a:uFillTx/>
                  <a:latin typeface="Century Gothic" panose="020B0502020202020204" pitchFamily="34" charset="0"/>
                  <a:ea typeface="Calibri" panose="020F0502020204030204" pitchFamily="34" charset="0"/>
                  <a:cs typeface="Arial" panose="020B0604020202020204" pitchFamily="34" charset="0"/>
                </a:rPr>
                <a:t>A total of Twenty-Eight (28) resolutions were passed across Four (4) key thematic areas</a:t>
              </a:r>
              <a:endParaRPr kumimoji="0" lang="x-none" sz="1400" b="0" i="0" u="none" strike="noStrike" kern="1200" cap="none" spc="0" normalizeH="0" baseline="0" noProof="0" dirty="0">
                <a:ln>
                  <a:noFill/>
                </a:ln>
                <a:solidFill>
                  <a:schemeClr val="tx2"/>
                </a:solidFill>
                <a:effectLst/>
                <a:uLnTx/>
                <a:uFillTx/>
                <a:latin typeface="Century Gothic" panose="020B0502020202020204" pitchFamily="34" charset="0"/>
              </a:endParaRPr>
            </a:p>
          </p:txBody>
        </p:sp>
        <p:sp>
          <p:nvSpPr>
            <p:cNvPr id="8" name="TextBox 7">
              <a:extLst>
                <a:ext uri="{FF2B5EF4-FFF2-40B4-BE49-F238E27FC236}">
                  <a16:creationId xmlns:a16="http://schemas.microsoft.com/office/drawing/2014/main" id="{853F62D9-BBD3-452B-B1EB-9C6E17E17C24}"/>
                </a:ext>
              </a:extLst>
            </p:cNvPr>
            <p:cNvSpPr txBox="1"/>
            <p:nvPr/>
          </p:nvSpPr>
          <p:spPr>
            <a:xfrm>
              <a:off x="199576" y="2996952"/>
              <a:ext cx="4297001" cy="996619"/>
            </a:xfrm>
            <a:prstGeom prst="rect">
              <a:avLst/>
            </a:prstGeom>
            <a:noFill/>
          </p:spPr>
          <p:txBody>
            <a:bodyPr wrap="square" rtlCol="0" anchor="ctr">
              <a:spAutoFit/>
            </a:bodyPr>
            <a:lstStyle/>
            <a:p>
              <a:pPr marL="285750" lvl="0" indent="-285750">
                <a:lnSpc>
                  <a:spcPct val="107000"/>
                </a:lnSpc>
                <a:spcAft>
                  <a:spcPts val="800"/>
                </a:spcAft>
                <a:buFont typeface="Arial" panose="020B0604020202020204" pitchFamily="34" charset="0"/>
                <a:buChar char="•"/>
                <a:defRPr/>
              </a:pPr>
              <a:r>
                <a:rPr lang="en-GB" sz="1400" dirty="0">
                  <a:solidFill>
                    <a:schemeClr val="tx2"/>
                  </a:solidFill>
                  <a:latin typeface="Century Gothic" panose="020B0502020202020204" pitchFamily="34" charset="0"/>
                  <a:ea typeface="Calibri" panose="020F0502020204030204" pitchFamily="34" charset="0"/>
                  <a:cs typeface="Arial" panose="020B0604020202020204" pitchFamily="34" charset="0"/>
                </a:rPr>
                <a:t>The Resolutions/Decisions made have been arranged according to Thematic Areas and documented in the following slides for review</a:t>
              </a:r>
              <a:endParaRPr lang="x-none" sz="1400" dirty="0">
                <a:solidFill>
                  <a:schemeClr val="tx2"/>
                </a:solidFill>
                <a:latin typeface="Century Gothic" panose="020B0502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1359CB-F104-46BF-8DE6-F113B17719FC}"/>
                </a:ext>
              </a:extLst>
            </p:cNvPr>
            <p:cNvSpPr txBox="1"/>
            <p:nvPr/>
          </p:nvSpPr>
          <p:spPr>
            <a:xfrm>
              <a:off x="203121" y="4149080"/>
              <a:ext cx="4297001" cy="1227131"/>
            </a:xfrm>
            <a:prstGeom prst="rect">
              <a:avLst/>
            </a:prstGeom>
            <a:noFill/>
          </p:spPr>
          <p:txBody>
            <a:bodyPr wrap="square" rtlCol="0" anchor="ctr">
              <a:spAutoFit/>
            </a:bodyPr>
            <a:lstStyle/>
            <a:p>
              <a:pPr marL="285750" lvl="0" indent="-285750">
                <a:lnSpc>
                  <a:spcPct val="107000"/>
                </a:lnSpc>
                <a:spcAft>
                  <a:spcPts val="800"/>
                </a:spcAft>
                <a:buFont typeface="Arial" panose="020B0604020202020204" pitchFamily="34" charset="0"/>
                <a:buChar char="•"/>
                <a:defRPr/>
              </a:pPr>
              <a:r>
                <a:rPr lang="en-GB" sz="1400" dirty="0">
                  <a:solidFill>
                    <a:schemeClr val="tx2"/>
                  </a:solidFill>
                  <a:latin typeface="Century Gothic" panose="020B0502020202020204" pitchFamily="34" charset="0"/>
                  <a:ea typeface="Calibri" panose="020F0502020204030204" pitchFamily="34" charset="0"/>
                  <a:cs typeface="Arial" panose="020B0604020202020204" pitchFamily="34" charset="0"/>
                </a:rPr>
                <a:t>It is hoped that the review of these Resolutions/ Decisions of Council will ensure proper follow-up, implementation and achievement of targeted Policy objectives.</a:t>
              </a:r>
            </a:p>
          </p:txBody>
        </p:sp>
      </p:grpSp>
      <p:sp>
        <p:nvSpPr>
          <p:cNvPr id="4" name="Rectangle 3"/>
          <p:cNvSpPr/>
          <p:nvPr/>
        </p:nvSpPr>
        <p:spPr>
          <a:xfrm>
            <a:off x="4716016" y="1124744"/>
            <a:ext cx="3960440" cy="4179459"/>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tx1"/>
              </a:solidFill>
            </a:endParaRPr>
          </a:p>
        </p:txBody>
      </p:sp>
      <p:graphicFrame>
        <p:nvGraphicFramePr>
          <p:cNvPr id="13" name="Table 12"/>
          <p:cNvGraphicFramePr>
            <a:graphicFrameLocks noGrp="1"/>
          </p:cNvGraphicFramePr>
          <p:nvPr/>
        </p:nvGraphicFramePr>
        <p:xfrm>
          <a:off x="4941168" y="1340768"/>
          <a:ext cx="3519263" cy="3782189"/>
        </p:xfrm>
        <a:graphic>
          <a:graphicData uri="http://schemas.openxmlformats.org/drawingml/2006/table">
            <a:tbl>
              <a:tblPr firstRow="1">
                <a:tableStyleId>{00A15C55-8517-42AA-B614-E9B94910E393}</a:tableStyleId>
              </a:tblPr>
              <a:tblGrid>
                <a:gridCol w="1039363">
                  <a:extLst>
                    <a:ext uri="{9D8B030D-6E8A-4147-A177-3AD203B41FA5}">
                      <a16:colId xmlns:a16="http://schemas.microsoft.com/office/drawing/2014/main" val="20000"/>
                    </a:ext>
                  </a:extLst>
                </a:gridCol>
                <a:gridCol w="1280287">
                  <a:extLst>
                    <a:ext uri="{9D8B030D-6E8A-4147-A177-3AD203B41FA5}">
                      <a16:colId xmlns:a16="http://schemas.microsoft.com/office/drawing/2014/main" val="20001"/>
                    </a:ext>
                  </a:extLst>
                </a:gridCol>
                <a:gridCol w="1199613">
                  <a:extLst>
                    <a:ext uri="{9D8B030D-6E8A-4147-A177-3AD203B41FA5}">
                      <a16:colId xmlns:a16="http://schemas.microsoft.com/office/drawing/2014/main" val="20002"/>
                    </a:ext>
                  </a:extLst>
                </a:gridCol>
              </a:tblGrid>
              <a:tr h="644807">
                <a:tc gridSpan="2">
                  <a:txBody>
                    <a:bodyPr/>
                    <a:lstStyle/>
                    <a:p>
                      <a:r>
                        <a:rPr lang="en-GB" sz="1200" dirty="0">
                          <a:latin typeface="Century Gothic" pitchFamily="34" charset="0"/>
                        </a:rPr>
                        <a:t>Thematic Area</a:t>
                      </a:r>
                    </a:p>
                  </a:txBody>
                  <a:tcPr anchor="ctr"/>
                </a:tc>
                <a:tc hMerge="1">
                  <a:txBody>
                    <a:bodyPr/>
                    <a:lstStyle/>
                    <a:p>
                      <a:endParaRPr lang="en-GB"/>
                    </a:p>
                  </a:txBody>
                  <a:tcPr/>
                </a:tc>
                <a:tc>
                  <a:txBody>
                    <a:bodyPr/>
                    <a:lstStyle/>
                    <a:p>
                      <a:r>
                        <a:rPr lang="en-GB" sz="1200" dirty="0">
                          <a:latin typeface="Century Gothic" panose="020B0502020202020204" pitchFamily="34" charset="0"/>
                        </a:rPr>
                        <a:t>Number</a:t>
                      </a:r>
                      <a:r>
                        <a:rPr lang="en-GB" sz="1200" baseline="0" dirty="0">
                          <a:latin typeface="Century Gothic" panose="020B0502020202020204" pitchFamily="34" charset="0"/>
                        </a:rPr>
                        <a:t> of Resolutions</a:t>
                      </a:r>
                      <a:endParaRPr lang="en-GB" sz="1200" dirty="0">
                        <a:latin typeface="Century Gothic" pitchFamily="34" charset="0"/>
                      </a:endParaRPr>
                    </a:p>
                  </a:txBody>
                  <a:tcPr anchor="ctr"/>
                </a:tc>
                <a:extLst>
                  <a:ext uri="{0D108BD9-81ED-4DB2-BD59-A6C34878D82A}">
                    <a16:rowId xmlns:a16="http://schemas.microsoft.com/office/drawing/2014/main" val="10000"/>
                  </a:ext>
                </a:extLst>
              </a:tr>
              <a:tr h="438279">
                <a:tc rowSpan="3">
                  <a:txBody>
                    <a:bodyPr/>
                    <a:lstStyle/>
                    <a:p>
                      <a:pPr algn="ctr"/>
                      <a:r>
                        <a:rPr lang="en-GB" sz="1200" dirty="0">
                          <a:latin typeface="Century Gothic" pitchFamily="34" charset="0"/>
                        </a:rPr>
                        <a:t>Investing in People</a:t>
                      </a:r>
                    </a:p>
                    <a:p>
                      <a:pPr algn="ctr"/>
                      <a:endParaRPr lang="en-GB" sz="1200" dirty="0">
                        <a:latin typeface="Century Gothic" pitchFamily="34" charset="0"/>
                      </a:endParaRPr>
                    </a:p>
                  </a:txBody>
                  <a:tcPr anchor="ctr"/>
                </a:tc>
                <a:tc>
                  <a:txBody>
                    <a:bodyPr/>
                    <a:lstStyle/>
                    <a:p>
                      <a:pPr algn="ctr"/>
                      <a:r>
                        <a:rPr lang="en-GB" sz="1200" dirty="0">
                          <a:latin typeface="Century Gothic" pitchFamily="34" charset="0"/>
                        </a:rPr>
                        <a:t>HCD</a:t>
                      </a:r>
                    </a:p>
                  </a:txBody>
                  <a:tcPr anchor="ctr"/>
                </a:tc>
                <a:tc>
                  <a:txBody>
                    <a:bodyPr/>
                    <a:lstStyle/>
                    <a:p>
                      <a:pPr algn="ctr"/>
                      <a:r>
                        <a:rPr lang="en-GB" sz="1200" dirty="0">
                          <a:latin typeface="Century Gothic" pitchFamily="34" charset="0"/>
                        </a:rPr>
                        <a:t>2</a:t>
                      </a:r>
                    </a:p>
                  </a:txBody>
                  <a:tcPr anchor="ctr"/>
                </a:tc>
                <a:extLst>
                  <a:ext uri="{0D108BD9-81ED-4DB2-BD59-A6C34878D82A}">
                    <a16:rowId xmlns:a16="http://schemas.microsoft.com/office/drawing/2014/main" val="10001"/>
                  </a:ext>
                </a:extLst>
              </a:tr>
              <a:tr h="438279">
                <a:tc vMerge="1">
                  <a:txBody>
                    <a:bodyPr/>
                    <a:lstStyle/>
                    <a:p>
                      <a:endParaRPr lang="en-GB"/>
                    </a:p>
                  </a:txBody>
                  <a:tcPr/>
                </a:tc>
                <a:tc>
                  <a:txBody>
                    <a:bodyPr/>
                    <a:lstStyle/>
                    <a:p>
                      <a:pPr algn="ctr"/>
                      <a:r>
                        <a:rPr lang="en-GB" sz="1200" dirty="0">
                          <a:latin typeface="Century Gothic" pitchFamily="34" charset="0"/>
                        </a:rPr>
                        <a:t>COVID-19</a:t>
                      </a:r>
                    </a:p>
                  </a:txBody>
                  <a:tcPr anchor="ctr"/>
                </a:tc>
                <a:tc>
                  <a:txBody>
                    <a:bodyPr/>
                    <a:lstStyle/>
                    <a:p>
                      <a:pPr algn="ctr"/>
                      <a:r>
                        <a:rPr lang="en-GB" sz="1200" dirty="0">
                          <a:latin typeface="Century Gothic" pitchFamily="34" charset="0"/>
                        </a:rPr>
                        <a:t>9</a:t>
                      </a:r>
                    </a:p>
                  </a:txBody>
                  <a:tcPr anchor="ctr"/>
                </a:tc>
                <a:extLst>
                  <a:ext uri="{0D108BD9-81ED-4DB2-BD59-A6C34878D82A}">
                    <a16:rowId xmlns:a16="http://schemas.microsoft.com/office/drawing/2014/main" val="10002"/>
                  </a:ext>
                </a:extLst>
              </a:tr>
              <a:tr h="632391">
                <a:tc vMerge="1">
                  <a:txBody>
                    <a:bodyPr/>
                    <a:lstStyle/>
                    <a:p>
                      <a:endParaRPr lang="en-GB"/>
                    </a:p>
                  </a:txBody>
                  <a:tcPr/>
                </a:tc>
                <a:tc>
                  <a:txBody>
                    <a:bodyPr/>
                    <a:lstStyle/>
                    <a:p>
                      <a:pPr algn="ctr"/>
                      <a:r>
                        <a:rPr lang="en-GB" sz="1200" dirty="0">
                          <a:latin typeface="Century Gothic" panose="020B0502020202020204" pitchFamily="34" charset="0"/>
                        </a:rPr>
                        <a:t>Public</a:t>
                      </a:r>
                      <a:r>
                        <a:rPr lang="en-GB" sz="1200" baseline="0" dirty="0">
                          <a:latin typeface="Century Gothic" panose="020B0502020202020204" pitchFamily="34" charset="0"/>
                        </a:rPr>
                        <a:t> Engagement</a:t>
                      </a:r>
                      <a:endParaRPr lang="en-GB" sz="1200" dirty="0">
                        <a:latin typeface="Century Gothic" pitchFamily="34" charset="0"/>
                      </a:endParaRPr>
                    </a:p>
                  </a:txBody>
                  <a:tcPr anchor="ctr"/>
                </a:tc>
                <a:tc>
                  <a:txBody>
                    <a:bodyPr/>
                    <a:lstStyle/>
                    <a:p>
                      <a:pPr algn="ctr"/>
                      <a:r>
                        <a:rPr lang="en-GB" sz="1200" dirty="0">
                          <a:latin typeface="Century Gothic" pitchFamily="34" charset="0"/>
                        </a:rPr>
                        <a:t>3</a:t>
                      </a:r>
                    </a:p>
                  </a:txBody>
                  <a:tcPr anchor="ctr"/>
                </a:tc>
                <a:extLst>
                  <a:ext uri="{0D108BD9-81ED-4DB2-BD59-A6C34878D82A}">
                    <a16:rowId xmlns:a16="http://schemas.microsoft.com/office/drawing/2014/main" val="10003"/>
                  </a:ext>
                </a:extLst>
              </a:tr>
              <a:tr h="314875">
                <a:tc gridSpan="2">
                  <a:txBody>
                    <a:bodyPr/>
                    <a:lstStyle/>
                    <a:p>
                      <a:pPr algn="l"/>
                      <a:r>
                        <a:rPr lang="en-GB" sz="1200" dirty="0">
                          <a:latin typeface="Century Gothic" pitchFamily="34" charset="0"/>
                        </a:rPr>
                        <a:t>Fiscal Stability</a:t>
                      </a:r>
                    </a:p>
                  </a:txBody>
                  <a:tcPr anchor="ctr"/>
                </a:tc>
                <a:tc hMerge="1">
                  <a:txBody>
                    <a:bodyPr/>
                    <a:lstStyle/>
                    <a:p>
                      <a:endParaRPr lang="en-GB"/>
                    </a:p>
                  </a:txBody>
                  <a:tcPr/>
                </a:tc>
                <a:tc>
                  <a:txBody>
                    <a:bodyPr/>
                    <a:lstStyle/>
                    <a:p>
                      <a:pPr algn="ctr"/>
                      <a:r>
                        <a:rPr lang="en-GB" sz="1200" dirty="0">
                          <a:latin typeface="Century Gothic" pitchFamily="34" charset="0"/>
                        </a:rPr>
                        <a:t>6</a:t>
                      </a:r>
                    </a:p>
                  </a:txBody>
                  <a:tcPr anchor="ctr"/>
                </a:tc>
                <a:extLst>
                  <a:ext uri="{0D108BD9-81ED-4DB2-BD59-A6C34878D82A}">
                    <a16:rowId xmlns:a16="http://schemas.microsoft.com/office/drawing/2014/main" val="10004"/>
                  </a:ext>
                </a:extLst>
              </a:tr>
              <a:tr h="300923">
                <a:tc gridSpan="2">
                  <a:txBody>
                    <a:bodyPr/>
                    <a:lstStyle/>
                    <a:p>
                      <a:pPr algn="l"/>
                      <a:r>
                        <a:rPr lang="en-GB" sz="1200" dirty="0">
                          <a:latin typeface="Century Gothic" pitchFamily="34" charset="0"/>
                        </a:rPr>
                        <a:t>Infrastructure</a:t>
                      </a:r>
                    </a:p>
                  </a:txBody>
                  <a:tcPr anchor="ctr"/>
                </a:tc>
                <a:tc hMerge="1">
                  <a:txBody>
                    <a:bodyPr/>
                    <a:lstStyle/>
                    <a:p>
                      <a:endParaRPr lang="en-GB"/>
                    </a:p>
                  </a:txBody>
                  <a:tcPr/>
                </a:tc>
                <a:tc>
                  <a:txBody>
                    <a:bodyPr/>
                    <a:lstStyle/>
                    <a:p>
                      <a:pPr algn="ctr"/>
                      <a:r>
                        <a:rPr lang="en-GB" sz="1200" dirty="0">
                          <a:latin typeface="Century Gothic" pitchFamily="34" charset="0"/>
                        </a:rPr>
                        <a:t>3</a:t>
                      </a:r>
                    </a:p>
                  </a:txBody>
                  <a:tcPr anchor="ctr"/>
                </a:tc>
                <a:extLst>
                  <a:ext uri="{0D108BD9-81ED-4DB2-BD59-A6C34878D82A}">
                    <a16:rowId xmlns:a16="http://schemas.microsoft.com/office/drawing/2014/main" val="10005"/>
                  </a:ext>
                </a:extLst>
              </a:tr>
              <a:tr h="463995">
                <a:tc gridSpan="2">
                  <a:txBody>
                    <a:bodyPr/>
                    <a:lstStyle/>
                    <a:p>
                      <a:pPr algn="l"/>
                      <a:r>
                        <a:rPr lang="en-GB" sz="1200" dirty="0">
                          <a:latin typeface="Century Gothic" panose="020B0502020202020204" pitchFamily="34" charset="0"/>
                        </a:rPr>
                        <a:t>Environmental</a:t>
                      </a:r>
                      <a:r>
                        <a:rPr lang="en-GB" sz="1200" baseline="0" dirty="0">
                          <a:latin typeface="Century Gothic" panose="020B0502020202020204" pitchFamily="34" charset="0"/>
                        </a:rPr>
                        <a:t> Sustainability</a:t>
                      </a:r>
                      <a:endParaRPr lang="en-GB" sz="1200" dirty="0">
                        <a:latin typeface="Century Gothic" pitchFamily="34" charset="0"/>
                      </a:endParaRPr>
                    </a:p>
                  </a:txBody>
                  <a:tcPr anchor="ctr"/>
                </a:tc>
                <a:tc hMerge="1">
                  <a:txBody>
                    <a:bodyPr/>
                    <a:lstStyle/>
                    <a:p>
                      <a:endParaRPr lang="en-GB"/>
                    </a:p>
                  </a:txBody>
                  <a:tcPr/>
                </a:tc>
                <a:tc>
                  <a:txBody>
                    <a:bodyPr/>
                    <a:lstStyle/>
                    <a:p>
                      <a:pPr algn="ctr"/>
                      <a:r>
                        <a:rPr lang="en-GB" sz="1200" dirty="0">
                          <a:latin typeface="Century Gothic" pitchFamily="34" charset="0"/>
                        </a:rPr>
                        <a:t>2</a:t>
                      </a:r>
                    </a:p>
                  </a:txBody>
                  <a:tcPr anchor="ctr"/>
                </a:tc>
                <a:extLst>
                  <a:ext uri="{0D108BD9-81ED-4DB2-BD59-A6C34878D82A}">
                    <a16:rowId xmlns:a16="http://schemas.microsoft.com/office/drawing/2014/main" val="10006"/>
                  </a:ext>
                </a:extLst>
              </a:tr>
              <a:tr h="272939">
                <a:tc gridSpan="2">
                  <a:txBody>
                    <a:bodyPr/>
                    <a:lstStyle/>
                    <a:p>
                      <a:pPr algn="l"/>
                      <a:r>
                        <a:rPr lang="en-GB" sz="1200" dirty="0">
                          <a:latin typeface="Century Gothic" pitchFamily="34" charset="0"/>
                        </a:rPr>
                        <a:t>Others</a:t>
                      </a:r>
                    </a:p>
                  </a:txBody>
                  <a:tcPr anchor="ctr"/>
                </a:tc>
                <a:tc hMerge="1">
                  <a:txBody>
                    <a:bodyPr/>
                    <a:lstStyle/>
                    <a:p>
                      <a:endParaRPr lang="en-GB"/>
                    </a:p>
                  </a:txBody>
                  <a:tcPr/>
                </a:tc>
                <a:tc>
                  <a:txBody>
                    <a:bodyPr/>
                    <a:lstStyle/>
                    <a:p>
                      <a:pPr algn="ctr"/>
                      <a:r>
                        <a:rPr lang="en-GB" sz="1200" dirty="0">
                          <a:latin typeface="Century Gothic" pitchFamily="34" charset="0"/>
                        </a:rPr>
                        <a:t>3</a:t>
                      </a:r>
                    </a:p>
                  </a:txBody>
                  <a:tcPr anchor="ctr"/>
                </a:tc>
                <a:extLst>
                  <a:ext uri="{0D108BD9-81ED-4DB2-BD59-A6C34878D82A}">
                    <a16:rowId xmlns:a16="http://schemas.microsoft.com/office/drawing/2014/main" val="10007"/>
                  </a:ext>
                </a:extLst>
              </a:tr>
              <a:tr h="264228">
                <a:tc gridSpan="2">
                  <a:txBody>
                    <a:bodyPr/>
                    <a:lstStyle/>
                    <a:p>
                      <a:pPr algn="ctr"/>
                      <a:r>
                        <a:rPr lang="en-GB" sz="1200" b="1" dirty="0">
                          <a:solidFill>
                            <a:schemeClr val="tx1"/>
                          </a:solidFill>
                          <a:latin typeface="Century Gothic" panose="020B0502020202020204" pitchFamily="34" charset="0"/>
                        </a:rPr>
                        <a:t>Total Resolutions Made</a:t>
                      </a:r>
                    </a:p>
                  </a:txBody>
                  <a:tcPr anchor="ctr"/>
                </a:tc>
                <a:tc hMerge="1">
                  <a:txBody>
                    <a:bodyPr/>
                    <a:lstStyle/>
                    <a:p>
                      <a:endParaRPr lang="en-GB"/>
                    </a:p>
                  </a:txBody>
                  <a:tcPr/>
                </a:tc>
                <a:tc>
                  <a:txBody>
                    <a:bodyPr/>
                    <a:lstStyle/>
                    <a:p>
                      <a:pPr algn="ctr"/>
                      <a:r>
                        <a:rPr lang="en-GB" sz="1200" b="1" dirty="0">
                          <a:solidFill>
                            <a:schemeClr val="tx1"/>
                          </a:solidFill>
                          <a:latin typeface="Century Gothic" pitchFamily="34" charset="0"/>
                        </a:rPr>
                        <a:t>28</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701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0277733"/>
              </p:ext>
            </p:extLst>
          </p:nvPr>
        </p:nvGraphicFramePr>
        <p:xfrm>
          <a:off x="467544" y="657944"/>
          <a:ext cx="8352927" cy="5935980"/>
        </p:xfrm>
        <a:graphic>
          <a:graphicData uri="http://schemas.openxmlformats.org/drawingml/2006/table">
            <a:tbl>
              <a:tblPr firstRow="1" bandRow="1">
                <a:tableStyleId>{5C22544A-7EE6-4342-B048-85BDC9FD1C3A}</a:tableStyleId>
              </a:tblPr>
              <a:tblGrid>
                <a:gridCol w="471536">
                  <a:extLst>
                    <a:ext uri="{9D8B030D-6E8A-4147-A177-3AD203B41FA5}">
                      <a16:colId xmlns:a16="http://schemas.microsoft.com/office/drawing/2014/main" val="20000"/>
                    </a:ext>
                  </a:extLst>
                </a:gridCol>
                <a:gridCol w="1616696">
                  <a:extLst>
                    <a:ext uri="{9D8B030D-6E8A-4147-A177-3AD203B41FA5}">
                      <a16:colId xmlns:a16="http://schemas.microsoft.com/office/drawing/2014/main" val="20001"/>
                    </a:ext>
                  </a:extLst>
                </a:gridCol>
                <a:gridCol w="6264695">
                  <a:extLst>
                    <a:ext uri="{9D8B030D-6E8A-4147-A177-3AD203B41FA5}">
                      <a16:colId xmlns:a16="http://schemas.microsoft.com/office/drawing/2014/main" val="20005"/>
                    </a:ext>
                  </a:extLst>
                </a:gridCol>
              </a:tblGrid>
              <a:tr h="227494">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Thematic</a:t>
                      </a:r>
                      <a:r>
                        <a:rPr lang="en-GB" sz="1100" b="1" baseline="0" dirty="0">
                          <a:latin typeface="Century Gothic" pitchFamily="34" charset="0"/>
                          <a:cs typeface="Aharoni" pitchFamily="2" charset="-79"/>
                        </a:rPr>
                        <a:t> Area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372263">
                <a:tc>
                  <a:txBody>
                    <a:bodyPr/>
                    <a:lstStyle/>
                    <a:p>
                      <a:pPr algn="ctr"/>
                      <a:r>
                        <a:rPr lang="en-GB" sz="105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1" baseline="0" dirty="0">
                          <a:latin typeface="Century Gothic" pitchFamily="34" charset="0"/>
                          <a:cs typeface="Aharoni" pitchFamily="2" charset="-79"/>
                        </a:rPr>
                        <a:t>Nutrition</a:t>
                      </a:r>
                      <a:endParaRPr lang="en-GB" sz="1050" b="1"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6213" indent="-176213" algn="l">
                        <a:spcAft>
                          <a:spcPts val="300"/>
                        </a:spcAft>
                        <a:buFont typeface="+mj-lt"/>
                        <a:buAutoNum type="arabicPeriod"/>
                      </a:pPr>
                      <a:r>
                        <a:rPr lang="en-GB" sz="1050" b="0" dirty="0">
                          <a:latin typeface="Century Gothic" pitchFamily="34" charset="0"/>
                          <a:cs typeface="Aharoni" pitchFamily="2" charset="-79"/>
                        </a:rPr>
                        <a:t>Mandate relevant States Structures with responsibility to interface and collaborate with the National Technical Committee on Nutrition  </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551501">
                <a:tc>
                  <a:txBody>
                    <a:bodyPr/>
                    <a:lstStyle/>
                    <a:p>
                      <a:pPr algn="ctr"/>
                      <a:r>
                        <a:rPr lang="en-GB" sz="105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1" baseline="0" dirty="0">
                          <a:latin typeface="Century Gothic" pitchFamily="34" charset="0"/>
                          <a:cs typeface="Aharoni" pitchFamily="2" charset="-79"/>
                        </a:rPr>
                        <a:t>Fiscal Stability (Economic Sustainability Plan)</a:t>
                      </a:r>
                      <a:endParaRPr lang="en-GB" sz="1050" b="1"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6213" marR="0" indent="-176213"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States to collaborate with the Economic Sustainability Committee for effective implementation of the Plan.</a:t>
                      </a:r>
                    </a:p>
                    <a:p>
                      <a:pPr marL="176213" marR="0" indent="-176213"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Implementation monitoring</a:t>
                      </a:r>
                      <a:r>
                        <a:rPr lang="en-GB" sz="1050" b="0" baseline="0" dirty="0">
                          <a:latin typeface="Century Gothic" pitchFamily="34" charset="0"/>
                          <a:cs typeface="Aharoni" pitchFamily="2" charset="-79"/>
                        </a:rPr>
                        <a:t> should be sustained</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730738">
                <a:tc>
                  <a:txBody>
                    <a:bodyPr/>
                    <a:lstStyle/>
                    <a:p>
                      <a:pPr algn="ctr"/>
                      <a:r>
                        <a:rPr lang="en-GB" sz="105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 typeface="Arial" pitchFamily="34" charset="0"/>
                        <a:buNone/>
                        <a:tabLst/>
                        <a:defRPr/>
                      </a:pPr>
                      <a:r>
                        <a:rPr lang="en-GB" sz="1050" b="1" dirty="0">
                          <a:latin typeface="Century Gothic" pitchFamily="34" charset="0"/>
                          <a:cs typeface="Aharoni" pitchFamily="2" charset="-79"/>
                        </a:rPr>
                        <a:t>Human</a:t>
                      </a:r>
                      <a:r>
                        <a:rPr lang="en-GB" sz="1050" b="1" baseline="0" dirty="0">
                          <a:latin typeface="Century Gothic" pitchFamily="34" charset="0"/>
                          <a:cs typeface="Aharoni" pitchFamily="2" charset="-79"/>
                        </a:rPr>
                        <a:t> Capital Development (HCD)</a:t>
                      </a:r>
                      <a:endParaRPr lang="en-GB" sz="1050" b="1" dirty="0">
                        <a:latin typeface="Century Gothic" pitchFamily="34" charset="0"/>
                        <a:cs typeface="Aharoni" pitchFamily="2" charset="-79"/>
                      </a:endParaRPr>
                    </a:p>
                    <a:p>
                      <a:pPr marL="0" indent="0" algn="l">
                        <a:buFont typeface="Arial" pitchFamily="34" charset="0"/>
                        <a:buNone/>
                      </a:pPr>
                      <a:endParaRPr lang="en-GB" sz="1050" b="1"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6213" marR="0" lvl="0" indent="-176213" algn="l" defTabSz="932962" rtl="0" eaLnBrk="1" fontAlgn="auto" latinLnBrk="0" hangingPunct="1">
                        <a:lnSpc>
                          <a:spcPct val="100000"/>
                        </a:lnSpc>
                        <a:spcBef>
                          <a:spcPts val="0"/>
                        </a:spcBef>
                        <a:spcAft>
                          <a:spcPts val="300"/>
                        </a:spcAft>
                        <a:buClrTx/>
                        <a:buSzTx/>
                        <a:buFont typeface="+mj-lt"/>
                        <a:buAutoNum type="arabicPeriod"/>
                        <a:tabLst/>
                        <a:defRPr/>
                      </a:pPr>
                      <a:r>
                        <a:rPr kumimoji="0" lang="en-GB" sz="1050" b="0" i="0" u="none" strike="noStrike" kern="1200" cap="none" spc="0" normalizeH="0" baseline="0" noProof="0" dirty="0">
                          <a:ln>
                            <a:noFill/>
                          </a:ln>
                          <a:solidFill>
                            <a:srgbClr val="000000"/>
                          </a:solidFill>
                          <a:effectLst/>
                          <a:uLnTx/>
                          <a:uFillTx/>
                          <a:latin typeface="Century Gothic" pitchFamily="34" charset="0"/>
                          <a:ea typeface="+mn-ea"/>
                          <a:cs typeface="+mn-cs"/>
                        </a:rPr>
                        <a:t>States Scorecard to be presented at the February 2021 NEC Meeting</a:t>
                      </a:r>
                    </a:p>
                    <a:p>
                      <a:pPr marL="176213" marR="0" lvl="0" indent="-176213" algn="l" defTabSz="932962" rtl="0" eaLnBrk="1" fontAlgn="auto" latinLnBrk="0" hangingPunct="1">
                        <a:lnSpc>
                          <a:spcPct val="100000"/>
                        </a:lnSpc>
                        <a:spcBef>
                          <a:spcPts val="0"/>
                        </a:spcBef>
                        <a:spcAft>
                          <a:spcPts val="300"/>
                        </a:spcAft>
                        <a:buClrTx/>
                        <a:buSzTx/>
                        <a:buFont typeface="+mj-lt"/>
                        <a:buAutoNum type="arabicPeriod"/>
                        <a:tabLst/>
                        <a:defRPr/>
                      </a:pPr>
                      <a:r>
                        <a:rPr kumimoji="0" lang="en-GB" sz="1050" b="0" i="0" u="none" strike="noStrike" kern="1200" cap="none" spc="0" normalizeH="0" baseline="0" noProof="0" dirty="0">
                          <a:ln>
                            <a:noFill/>
                          </a:ln>
                          <a:solidFill>
                            <a:srgbClr val="000000"/>
                          </a:solidFill>
                          <a:effectLst/>
                          <a:uLnTx/>
                          <a:uFillTx/>
                          <a:latin typeface="Century Gothic" pitchFamily="34" charset="0"/>
                          <a:ea typeface="+mn-ea"/>
                          <a:cs typeface="+mn-cs"/>
                        </a:rPr>
                        <a:t>States to constitute their Human Capital development Councils</a:t>
                      </a:r>
                    </a:p>
                    <a:p>
                      <a:pPr marL="176213" marR="0" lvl="0" indent="-176213" algn="l" defTabSz="932962" rtl="0" eaLnBrk="1" fontAlgn="auto" latinLnBrk="0" hangingPunct="1">
                        <a:lnSpc>
                          <a:spcPct val="100000"/>
                        </a:lnSpc>
                        <a:spcBef>
                          <a:spcPts val="0"/>
                        </a:spcBef>
                        <a:spcAft>
                          <a:spcPts val="300"/>
                        </a:spcAft>
                        <a:buClrTx/>
                        <a:buSzTx/>
                        <a:buFont typeface="+mj-lt"/>
                        <a:buAutoNum type="arabicPeriod"/>
                        <a:tabLst/>
                        <a:defRPr/>
                      </a:pPr>
                      <a:r>
                        <a:rPr kumimoji="0" lang="en-GB" sz="1050" b="0" i="0" u="none" strike="noStrike" kern="1200" cap="none" spc="0" normalizeH="0" baseline="0" noProof="0" dirty="0">
                          <a:ln>
                            <a:noFill/>
                          </a:ln>
                          <a:solidFill>
                            <a:srgbClr val="000000"/>
                          </a:solidFill>
                          <a:effectLst/>
                          <a:uLnTx/>
                          <a:uFillTx/>
                          <a:latin typeface="Century Gothic" pitchFamily="34" charset="0"/>
                          <a:ea typeface="+mn-ea"/>
                          <a:cs typeface="+mn-cs"/>
                        </a:rPr>
                        <a:t>States to provide information to enable the World Bank conduct a Public Expenditure Review as a prerequisite under the Human Capital Index (HCI) program of the World bank</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765207">
                <a:tc>
                  <a:txBody>
                    <a:bodyPr/>
                    <a:lstStyle/>
                    <a:p>
                      <a:pPr algn="ctr"/>
                      <a:r>
                        <a:rPr lang="en-GB" sz="1050" b="1" dirty="0">
                          <a:latin typeface="Century Gothic" pitchFamily="34" charset="0"/>
                          <a:cs typeface="Aharoni" pitchFamily="2" charset="-79"/>
                        </a:rPr>
                        <a:t>4</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1" baseline="0" dirty="0">
                          <a:latin typeface="Century Gothic" pitchFamily="34" charset="0"/>
                          <a:cs typeface="Aharoni" pitchFamily="2" charset="-79"/>
                        </a:rPr>
                        <a:t>COVID-19 Response</a:t>
                      </a:r>
                      <a:endParaRPr lang="en-GB" sz="1050" b="1"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6213" indent="-176213" algn="l">
                        <a:spcAft>
                          <a:spcPts val="300"/>
                        </a:spcAft>
                        <a:buFont typeface="+mj-lt"/>
                        <a:buAutoNum type="arabicPeriod"/>
                      </a:pPr>
                      <a:r>
                        <a:rPr lang="en-GB" sz="1050" b="0" dirty="0">
                          <a:latin typeface="Century Gothic" pitchFamily="34" charset="0"/>
                          <a:cs typeface="Aharoni" pitchFamily="2" charset="-79"/>
                        </a:rPr>
                        <a:t>Task force to ensure compliance</a:t>
                      </a:r>
                    </a:p>
                    <a:p>
                      <a:pPr marL="176213" indent="-176213" algn="l">
                        <a:spcAft>
                          <a:spcPts val="300"/>
                        </a:spcAft>
                        <a:buFont typeface="+mj-lt"/>
                        <a:buAutoNum type="arabicPeriod"/>
                      </a:pPr>
                      <a:r>
                        <a:rPr lang="en-GB" sz="1050" b="0" dirty="0">
                          <a:latin typeface="Century Gothic" pitchFamily="34" charset="0"/>
                          <a:cs typeface="Aharoni" pitchFamily="2" charset="-79"/>
                        </a:rPr>
                        <a:t>Spot checks and enforcement of COVID 19 protocols to be sustained</a:t>
                      </a:r>
                    </a:p>
                    <a:p>
                      <a:pPr marL="176213" indent="-176213" algn="l">
                        <a:spcAft>
                          <a:spcPts val="300"/>
                        </a:spcAft>
                        <a:buFont typeface="+mj-lt"/>
                        <a:buAutoNum type="arabicPeriod"/>
                      </a:pPr>
                      <a:r>
                        <a:rPr lang="en-GB" sz="1050" b="0" dirty="0">
                          <a:latin typeface="Century Gothic" pitchFamily="34" charset="0"/>
                          <a:cs typeface="Aharoni" pitchFamily="2" charset="-79"/>
                        </a:rPr>
                        <a:t>Expand Number of testing centres</a:t>
                      </a:r>
                    </a:p>
                    <a:p>
                      <a:pPr marL="176213" indent="-176213" algn="l">
                        <a:spcAft>
                          <a:spcPts val="300"/>
                        </a:spcAft>
                        <a:buFont typeface="+mj-lt"/>
                        <a:buAutoNum type="arabicPeriod"/>
                      </a:pPr>
                      <a:r>
                        <a:rPr lang="en-GB" sz="1050" b="0" dirty="0">
                          <a:latin typeface="Century Gothic" pitchFamily="34" charset="0"/>
                          <a:cs typeface="Aharoni" pitchFamily="2" charset="-79"/>
                        </a:rPr>
                        <a:t>Public enlightenment to be sustained</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30460734"/>
                  </a:ext>
                </a:extLst>
              </a:tr>
              <a:tr h="1413220">
                <a:tc>
                  <a:txBody>
                    <a:bodyPr/>
                    <a:lstStyle/>
                    <a:p>
                      <a:pPr algn="ctr"/>
                      <a:r>
                        <a:rPr lang="en-GB" sz="1050" b="1" dirty="0">
                          <a:latin typeface="Century Gothic" pitchFamily="34" charset="0"/>
                          <a:cs typeface="Aharoni" pitchFamily="2" charset="-79"/>
                        </a:rPr>
                        <a:t>5</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1" dirty="0">
                          <a:latin typeface="Century Gothic" pitchFamily="34" charset="0"/>
                          <a:cs typeface="Aharoni" pitchFamily="2" charset="-79"/>
                        </a:rPr>
                        <a:t>Growth of MSMEs and Job Creation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Expand Land banks in each State earmarked for investment in agriculture and </a:t>
                      </a:r>
                      <a:r>
                        <a:rPr lang="en-GB" sz="1050" b="0" dirty="0" err="1">
                          <a:latin typeface="Century Gothic" pitchFamily="34" charset="0"/>
                          <a:cs typeface="Aharoni" pitchFamily="2" charset="-79"/>
                        </a:rPr>
                        <a:t>agro</a:t>
                      </a:r>
                      <a:r>
                        <a:rPr lang="en-GB" sz="1050" b="0" dirty="0">
                          <a:latin typeface="Century Gothic" pitchFamily="34" charset="0"/>
                          <a:cs typeface="Aharoni" pitchFamily="2" charset="-79"/>
                        </a:rPr>
                        <a:t>-processing</a:t>
                      </a:r>
                    </a:p>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Develop and roll out a digitalized and transparent land acquisition system for all Land holdings</a:t>
                      </a:r>
                    </a:p>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Set up a one Stop Shop for entry in Agriculture</a:t>
                      </a:r>
                    </a:p>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Aggregation of all laws governing taxes</a:t>
                      </a:r>
                    </a:p>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Centralization of all tax collection in the State</a:t>
                      </a:r>
                    </a:p>
                    <a:p>
                      <a:pPr marL="228600" marR="0" indent="-228600" algn="l" defTabSz="932962" rtl="0" eaLnBrk="1" fontAlgn="auto" latinLnBrk="0" hangingPunct="1">
                        <a:lnSpc>
                          <a:spcPct val="100000"/>
                        </a:lnSpc>
                        <a:spcBef>
                          <a:spcPts val="0"/>
                        </a:spcBef>
                        <a:spcAft>
                          <a:spcPts val="300"/>
                        </a:spcAft>
                        <a:buClrTx/>
                        <a:buSzTx/>
                        <a:buFont typeface="+mj-lt"/>
                        <a:buAutoNum type="arabicPeriod"/>
                        <a:tabLst/>
                        <a:defRPr/>
                      </a:pPr>
                      <a:r>
                        <a:rPr lang="en-GB" sz="1050" b="0" dirty="0">
                          <a:latin typeface="Century Gothic" pitchFamily="34" charset="0"/>
                          <a:cs typeface="Aharoni" pitchFamily="2" charset="-79"/>
                        </a:rPr>
                        <a:t>Issuance of Tax identification numbers for all Companies</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75037196"/>
                  </a:ext>
                </a:extLst>
              </a:tr>
              <a:tr h="1302920">
                <a:tc>
                  <a:txBody>
                    <a:bodyPr/>
                    <a:lstStyle/>
                    <a:p>
                      <a:pPr algn="ctr"/>
                      <a:r>
                        <a:rPr lang="en-GB" sz="1050" b="1" dirty="0">
                          <a:latin typeface="Century Gothic" pitchFamily="34" charset="0"/>
                          <a:cs typeface="Aharoni" pitchFamily="2" charset="-79"/>
                        </a:rPr>
                        <a:t>6</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1" dirty="0">
                          <a:latin typeface="Century Gothic" pitchFamily="34" charset="0"/>
                          <a:cs typeface="Aharoni" pitchFamily="2" charset="-79"/>
                        </a:rPr>
                        <a:t>Generation Unlimited/ Co-creating solutions with Youths as Agents of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300"/>
                        </a:spcAft>
                        <a:buClrTx/>
                        <a:buSzTx/>
                        <a:buFont typeface="+mj-lt"/>
                        <a:buNone/>
                        <a:tabLst/>
                        <a:defRPr/>
                      </a:pPr>
                      <a:r>
                        <a:rPr lang="en-GB" sz="1050" b="0" dirty="0">
                          <a:latin typeface="Century Gothic" pitchFamily="34" charset="0"/>
                          <a:cs typeface="Aharoni" pitchFamily="2" charset="-79"/>
                        </a:rPr>
                        <a:t>States to express interest based on:</a:t>
                      </a: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Youth population</a:t>
                      </a: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Deprivation index</a:t>
                      </a: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Internet connectivity</a:t>
                      </a: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Effective Right of way for Broadband penetration</a:t>
                      </a: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Existing Infrastructure and Relevant State </a:t>
                      </a:r>
                      <a:r>
                        <a:rPr lang="en-GB" sz="1050" b="0" dirty="0" err="1">
                          <a:latin typeface="Century Gothic" pitchFamily="34" charset="0"/>
                          <a:cs typeface="Aharoni" pitchFamily="2" charset="-79"/>
                        </a:rPr>
                        <a:t>programes</a:t>
                      </a:r>
                      <a:endParaRPr lang="en-GB" sz="1050" b="0" dirty="0">
                        <a:latin typeface="Century Gothic" pitchFamily="34" charset="0"/>
                        <a:cs typeface="Aharoni" pitchFamily="2" charset="-79"/>
                      </a:endParaRPr>
                    </a:p>
                    <a:p>
                      <a:pPr marL="171450" marR="0" indent="-171450" algn="l" defTabSz="932962" rtl="0" eaLnBrk="1" fontAlgn="auto" latinLnBrk="0" hangingPunct="1">
                        <a:lnSpc>
                          <a:spcPct val="100000"/>
                        </a:lnSpc>
                        <a:spcBef>
                          <a:spcPts val="0"/>
                        </a:spcBef>
                        <a:spcAft>
                          <a:spcPts val="300"/>
                        </a:spcAft>
                        <a:buClrTx/>
                        <a:buSzTx/>
                        <a:buFontTx/>
                        <a:buChar char="-"/>
                        <a:tabLst/>
                        <a:defRPr/>
                      </a:pPr>
                      <a:r>
                        <a:rPr lang="en-GB" sz="1050" b="0" dirty="0">
                          <a:latin typeface="Century Gothic" pitchFamily="34" charset="0"/>
                          <a:cs typeface="Aharoni" pitchFamily="2" charset="-79"/>
                        </a:rPr>
                        <a:t>Private Sector Engagement</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17693443"/>
                  </a:ext>
                </a:extLst>
              </a:tr>
            </a:tbl>
          </a:graphicData>
        </a:graphic>
      </p:graphicFrame>
      <p:sp>
        <p:nvSpPr>
          <p:cNvPr id="5" name="Title 1">
            <a:extLst>
              <a:ext uri="{FF2B5EF4-FFF2-40B4-BE49-F238E27FC236}">
                <a16:creationId xmlns:a16="http://schemas.microsoft.com/office/drawing/2014/main" id="{AE1C2564-C4E0-4754-9003-09CC603D8897}"/>
              </a:ext>
            </a:extLst>
          </p:cNvPr>
          <p:cNvSpPr txBox="1">
            <a:spLocks noGrp="1"/>
          </p:cNvSpPr>
          <p:nvPr>
            <p:ph type="title"/>
          </p:nvPr>
        </p:nvSpPr>
        <p:spPr bwMode="auto">
          <a:xfrm>
            <a:off x="467544" y="230451"/>
            <a:ext cx="84969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Key Action Points for States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179726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7750500"/>
              </p:ext>
            </p:extLst>
          </p:nvPr>
        </p:nvGraphicFramePr>
        <p:xfrm>
          <a:off x="323528" y="640040"/>
          <a:ext cx="8424936" cy="508000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01622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a:t>
                      </a:r>
                      <a:r>
                        <a:rPr lang="en-GB" sz="1000" b="1" dirty="0">
                          <a:latin typeface="Century Gothic" pitchFamily="34" charset="0"/>
                          <a:cs typeface="Aharoni" pitchFamily="2" charset="-79"/>
                        </a:rPr>
                        <a:t>o</a:t>
                      </a:r>
                      <a:endParaRPr lang="en-GB" sz="1100" b="1" dirty="0">
                        <a:latin typeface="Century Gothic" pitchFamily="34" charset="0"/>
                        <a:cs typeface="Aharoni" pitchFamily="2" charset="-79"/>
                      </a:endParaRP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0">
                <a:tc>
                  <a:txBody>
                    <a:bodyPr/>
                    <a:lstStyle/>
                    <a:p>
                      <a:pPr algn="ctr"/>
                      <a:r>
                        <a:rPr lang="en-GB" sz="110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100" b="0" dirty="0">
                          <a:latin typeface="Century Gothic" pitchFamily="34" charset="0"/>
                          <a:cs typeface="Aharoni" pitchFamily="2" charset="-79"/>
                        </a:rPr>
                        <a:t>Council resolved that individual States should invest on nutrition and put in place a structure to deal with the various challenges</a:t>
                      </a:r>
                    </a:p>
                    <a:p>
                      <a:pPr marL="0" indent="0" algn="just">
                        <a:buFont typeface="Arial" pitchFamily="34" charset="0"/>
                        <a:buNone/>
                      </a:pPr>
                      <a:endParaRPr lang="en-GB" sz="1100" b="1" i="1" dirty="0">
                        <a:latin typeface="Century Gothic" pitchFamily="34" charset="0"/>
                        <a:cs typeface="Aharoni" pitchFamily="2" charset="-79"/>
                      </a:endParaRPr>
                    </a:p>
                    <a:p>
                      <a:pPr marL="0" indent="0" algn="just">
                        <a:buFont typeface="Arial" pitchFamily="34" charset="0"/>
                        <a:buNone/>
                      </a:pPr>
                      <a:r>
                        <a:rPr lang="en-GB" sz="1100" b="1" i="1" dirty="0">
                          <a:latin typeface="Century Gothic" pitchFamily="34" charset="0"/>
                          <a:cs typeface="Aharoni" pitchFamily="2" charset="-79"/>
                        </a:rPr>
                        <a:t>(NEC 01/2020/101</a:t>
                      </a:r>
                      <a:r>
                        <a:rPr lang="en-GB" sz="1100" b="1" i="1" baseline="30000" dirty="0">
                          <a:latin typeface="Century Gothic" pitchFamily="34" charset="0"/>
                          <a:cs typeface="Aharoni" pitchFamily="2" charset="-79"/>
                        </a:rPr>
                        <a:t>ST</a:t>
                      </a:r>
                      <a:r>
                        <a:rPr lang="en-GB" sz="1100" b="1" i="1" baseline="0" dirty="0">
                          <a:latin typeface="Century Gothic" pitchFamily="34" charset="0"/>
                          <a:cs typeface="Aharoni" pitchFamily="2" charset="-79"/>
                        </a:rPr>
                        <a:t> MEETING)</a:t>
                      </a:r>
                      <a:endParaRPr lang="en-GB" sz="1100" b="1" i="1"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latin typeface="Century Gothic" pitchFamily="34" charset="0"/>
                          <a:cs typeface="Aharoni" pitchFamily="2" charset="-79"/>
                        </a:rPr>
                        <a:t>Council Members </a:t>
                      </a:r>
                    </a:p>
                    <a:p>
                      <a:pPr algn="l"/>
                      <a:endParaRPr lang="en-GB" sz="1100" b="0" dirty="0">
                        <a:latin typeface="Century Gothic" pitchFamily="34" charset="0"/>
                        <a:cs typeface="Aharoni" pitchFamily="2" charset="-79"/>
                      </a:endParaRPr>
                    </a:p>
                    <a:p>
                      <a:pPr algn="l"/>
                      <a:r>
                        <a:rPr lang="en-GB" sz="1100" b="0" dirty="0">
                          <a:latin typeface="Century Gothic" pitchFamily="34" charset="0"/>
                          <a:cs typeface="Aharoni" pitchFamily="2" charset="-79"/>
                        </a:rPr>
                        <a:t>Technical Committee on Nutrition</a:t>
                      </a:r>
                    </a:p>
                    <a:p>
                      <a:pPr algn="l"/>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just" defTabSz="932962"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entury Gothic" pitchFamily="34" charset="0"/>
                          <a:ea typeface="+mn-ea"/>
                          <a:cs typeface="+mn-cs"/>
                        </a:rPr>
                        <a:t>The Vice President has set up a Technical Committee to interface with all relevant Parties that have a role in improving child nutrition nationwide.</a:t>
                      </a:r>
                      <a:endParaRPr lang="x-none" sz="110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mj-lt"/>
                        <a:buNone/>
                      </a:pPr>
                      <a:r>
                        <a:rPr lang="en-GB" sz="1100" b="0" dirty="0">
                          <a:latin typeface="Century Gothic" pitchFamily="34" charset="0"/>
                          <a:cs typeface="Aharoni" pitchFamily="2" charset="-79"/>
                        </a:rPr>
                        <a:t>Mandate relevant States Structures with responsibility to interface and collaborate with the Technical Committee on Nutrition  </a:t>
                      </a:r>
                    </a:p>
                    <a:p>
                      <a:pPr marL="342900" indent="-342900" algn="l">
                        <a:buFont typeface="+mj-lt"/>
                        <a:buAutoNum type="arabicPeriod"/>
                      </a:pP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29640">
                <a:tc>
                  <a:txBody>
                    <a:bodyPr/>
                    <a:lstStyle/>
                    <a:p>
                      <a:pPr algn="ctr"/>
                      <a:r>
                        <a:rPr lang="en-GB" sz="110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r>
                        <a:rPr lang="en-GB" sz="1100" dirty="0">
                          <a:latin typeface="Century Gothic" pitchFamily="34" charset="0"/>
                        </a:rPr>
                        <a:t>The Chairman of Council implored the World Bank representative for assistance in working with the</a:t>
                      </a:r>
                      <a:r>
                        <a:rPr lang="en-GB" sz="1100" b="1" dirty="0">
                          <a:latin typeface="Century Gothic" pitchFamily="34" charset="0"/>
                        </a:rPr>
                        <a:t> HCD CWG</a:t>
                      </a:r>
                      <a:r>
                        <a:rPr lang="en-GB" sz="1100" dirty="0">
                          <a:latin typeface="Century Gothic" pitchFamily="34" charset="0"/>
                        </a:rPr>
                        <a:t> to identify the specific indices that needed improvement so that the States can be advised appropriately</a:t>
                      </a:r>
                    </a:p>
                    <a:p>
                      <a:pPr algn="just"/>
                      <a:endParaRPr lang="en-GB" sz="1100" b="1" i="1" dirty="0">
                        <a:latin typeface="Century Gothic" pitchFamily="34" charset="0"/>
                        <a:cs typeface="Aharoni" pitchFamily="2" charset="-79"/>
                      </a:endParaRPr>
                    </a:p>
                    <a:p>
                      <a:pPr algn="just"/>
                      <a:r>
                        <a:rPr lang="en-GB" sz="1100" b="1" i="1" dirty="0">
                          <a:latin typeface="Century Gothic" pitchFamily="34" charset="0"/>
                          <a:cs typeface="Aharoni" pitchFamily="2" charset="-79"/>
                        </a:rPr>
                        <a:t>(NEC 07/2020/107</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dirty="0">
                        <a:latin typeface="Century Gothic"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100" dirty="0">
                          <a:latin typeface="Century Gothic" pitchFamily="34" charset="0"/>
                        </a:rPr>
                        <a:t>CWG HCD Coordinator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The Core Working Group on Human Capital Development is working with the World Bank to harmonize the indices used to assess human development on a global perspective</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 </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Many States of the Federation are yet to constitute their Human Capital Development Councils, a basic requirement to accelerating HCD at State levels</a:t>
                      </a:r>
                      <a:endParaRPr lang="x-none" sz="110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6213" indent="-176213">
                        <a:buFont typeface="+mj-lt"/>
                        <a:buAutoNum type="arabicPeriod"/>
                      </a:pPr>
                      <a:r>
                        <a:rPr lang="en-GB" sz="1100" dirty="0">
                          <a:latin typeface="Century Gothic" pitchFamily="34" charset="0"/>
                        </a:rPr>
                        <a:t>States Scorecard to be presented at the February 2021 NEC Meeting</a:t>
                      </a:r>
                    </a:p>
                    <a:p>
                      <a:pPr marL="176213" indent="-176213">
                        <a:buFont typeface="+mj-lt"/>
                        <a:buAutoNum type="arabicPeriod"/>
                      </a:pPr>
                      <a:endParaRPr lang="en-GB" sz="1100" dirty="0">
                        <a:latin typeface="Century Gothic" pitchFamily="34" charset="0"/>
                      </a:endParaRPr>
                    </a:p>
                    <a:p>
                      <a:pPr marL="176213" indent="-176213">
                        <a:buFont typeface="+mj-lt"/>
                        <a:buAutoNum type="arabicPeriod"/>
                      </a:pPr>
                      <a:r>
                        <a:rPr lang="en-GB" sz="1100" dirty="0">
                          <a:latin typeface="Century Gothic" pitchFamily="34" charset="0"/>
                        </a:rPr>
                        <a:t>States to constitute their Human Capital development Councils</a:t>
                      </a:r>
                    </a:p>
                    <a:p>
                      <a:pPr marL="176213" indent="-176213">
                        <a:buFont typeface="+mj-lt"/>
                        <a:buAutoNum type="arabicPeriod"/>
                      </a:pPr>
                      <a:endParaRPr lang="en-GB" sz="1100" dirty="0">
                        <a:latin typeface="Century Gothic" pitchFamily="34" charset="0"/>
                      </a:endParaRPr>
                    </a:p>
                    <a:p>
                      <a:pPr marL="176213" indent="-176213">
                        <a:buFont typeface="+mj-lt"/>
                        <a:buAutoNum type="arabicPeriod"/>
                      </a:pPr>
                      <a:r>
                        <a:rPr lang="en-GB" sz="1100" dirty="0">
                          <a:latin typeface="Century Gothic" pitchFamily="34" charset="0"/>
                        </a:rPr>
                        <a:t>States to provide information to enable the World Bank conduct a Public Expenditure Review as a prerequisite</a:t>
                      </a:r>
                      <a:r>
                        <a:rPr lang="en-GB" sz="1100" baseline="0" dirty="0">
                          <a:latin typeface="Century Gothic" pitchFamily="34" charset="0"/>
                        </a:rPr>
                        <a:t> under the Human Capital Index (HCI) program of the World Bank</a:t>
                      </a:r>
                      <a:endParaRPr lang="en-GB" sz="1100" dirty="0">
                        <a:latin typeface="Century Gothic" pitchFamily="34" charset="0"/>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 name="Title 1">
            <a:extLst>
              <a:ext uri="{FF2B5EF4-FFF2-40B4-BE49-F238E27FC236}">
                <a16:creationId xmlns:a16="http://schemas.microsoft.com/office/drawing/2014/main" id="{9F629C68-6075-4857-96C4-22F4A90C5584}"/>
              </a:ext>
            </a:extLst>
          </p:cNvPr>
          <p:cNvSpPr txBox="1">
            <a:spLocks noGrp="1"/>
          </p:cNvSpPr>
          <p:nvPr>
            <p:ph type="title"/>
          </p:nvPr>
        </p:nvSpPr>
        <p:spPr bwMode="auto">
          <a:xfrm>
            <a:off x="323529" y="221159"/>
            <a:ext cx="86409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Investing in People (HCD)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57079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3049388"/>
              </p:ext>
            </p:extLst>
          </p:nvPr>
        </p:nvGraphicFramePr>
        <p:xfrm>
          <a:off x="251520" y="640040"/>
          <a:ext cx="8640959" cy="5406073"/>
        </p:xfrm>
        <a:graphic>
          <a:graphicData uri="http://schemas.openxmlformats.org/drawingml/2006/table">
            <a:tbl>
              <a:tblPr firstRow="1" bandRow="1">
                <a:tableStyleId>{5C22544A-7EE6-4342-B048-85BDC9FD1C3A}</a:tableStyleId>
              </a:tblPr>
              <a:tblGrid>
                <a:gridCol w="419828">
                  <a:extLst>
                    <a:ext uri="{9D8B030D-6E8A-4147-A177-3AD203B41FA5}">
                      <a16:colId xmlns:a16="http://schemas.microsoft.com/office/drawing/2014/main" val="20000"/>
                    </a:ext>
                  </a:extLst>
                </a:gridCol>
                <a:gridCol w="3021910">
                  <a:extLst>
                    <a:ext uri="{9D8B030D-6E8A-4147-A177-3AD203B41FA5}">
                      <a16:colId xmlns:a16="http://schemas.microsoft.com/office/drawing/2014/main" val="20002"/>
                    </a:ext>
                  </a:extLst>
                </a:gridCol>
                <a:gridCol w="1757483">
                  <a:extLst>
                    <a:ext uri="{9D8B030D-6E8A-4147-A177-3AD203B41FA5}">
                      <a16:colId xmlns:a16="http://schemas.microsoft.com/office/drawing/2014/main" val="20003"/>
                    </a:ext>
                  </a:extLst>
                </a:gridCol>
                <a:gridCol w="1569531">
                  <a:extLst>
                    <a:ext uri="{9D8B030D-6E8A-4147-A177-3AD203B41FA5}">
                      <a16:colId xmlns:a16="http://schemas.microsoft.com/office/drawing/2014/main" val="20004"/>
                    </a:ext>
                  </a:extLst>
                </a:gridCol>
                <a:gridCol w="1872207">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929640">
                <a:tc>
                  <a:txBody>
                    <a:bodyPr/>
                    <a:lstStyle/>
                    <a:p>
                      <a:pPr algn="ctr"/>
                      <a:r>
                        <a:rPr lang="en-GB" sz="110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7000"/>
                        </a:lnSpc>
                        <a:spcBef>
                          <a:spcPts val="0"/>
                        </a:spcBef>
                        <a:spcAft>
                          <a:spcPts val="0"/>
                        </a:spcAft>
                        <a:buClrTx/>
                        <a:buSzTx/>
                        <a:buFontTx/>
                        <a:buNone/>
                        <a:tabLst/>
                        <a:defRPr/>
                      </a:pPr>
                      <a:r>
                        <a:rPr lang="en-GB" sz="1100" b="0" dirty="0">
                          <a:solidFill>
                            <a:schemeClr val="tx1"/>
                          </a:solidFill>
                          <a:latin typeface="Century Gothic" pitchFamily="34" charset="0"/>
                          <a:cs typeface="Aharoni" pitchFamily="2" charset="-79"/>
                        </a:rPr>
                        <a:t>Council gave approval to work with the World Bank on the CAREs Program and urged the World Bank to look into the observations made.</a:t>
                      </a:r>
                    </a:p>
                    <a:p>
                      <a:pPr marL="0" marR="0" indent="0" algn="l" defTabSz="932962" rtl="0" eaLnBrk="1" fontAlgn="auto" latinLnBrk="0" hangingPunct="1">
                        <a:lnSpc>
                          <a:spcPct val="107000"/>
                        </a:lnSpc>
                        <a:spcBef>
                          <a:spcPts val="0"/>
                        </a:spcBef>
                        <a:spcAft>
                          <a:spcPts val="0"/>
                        </a:spcAft>
                        <a:buClrTx/>
                        <a:buSzTx/>
                        <a:buFontTx/>
                        <a:buNone/>
                        <a:tabLst/>
                        <a:defRPr/>
                      </a:pPr>
                      <a:endParaRPr lang="en-GB" sz="600" b="0" dirty="0">
                        <a:solidFill>
                          <a:schemeClr val="tx1"/>
                        </a:solidFill>
                        <a:latin typeface="Century Gothic" pitchFamily="34" charset="0"/>
                        <a:cs typeface="Aharoni" pitchFamily="2" charset="-79"/>
                      </a:endParaRPr>
                    </a:p>
                    <a:p>
                      <a:pPr marL="0" marR="0" indent="0" algn="l" defTabSz="932962" rtl="0" eaLnBrk="1" fontAlgn="auto" latinLnBrk="0" hangingPunct="1">
                        <a:lnSpc>
                          <a:spcPct val="107000"/>
                        </a:lnSpc>
                        <a:spcBef>
                          <a:spcPts val="0"/>
                        </a:spcBef>
                        <a:spcAft>
                          <a:spcPts val="0"/>
                        </a:spcAft>
                        <a:buClrTx/>
                        <a:buSzTx/>
                        <a:buFontTx/>
                        <a:buNone/>
                        <a:tabLst/>
                        <a:defRPr/>
                      </a:pPr>
                      <a:r>
                        <a:rPr lang="en-GB" sz="1100" b="1" i="1" dirty="0">
                          <a:latin typeface="Century Gothic" pitchFamily="34" charset="0"/>
                          <a:cs typeface="Aharoni" pitchFamily="2" charset="-79"/>
                        </a:rPr>
                        <a:t>(NEC 04/2020/104</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latin typeface="Century Gothic" pitchFamily="34" charset="0"/>
                          <a:cs typeface="Aharoni" pitchFamily="2" charset="-79"/>
                        </a:rPr>
                        <a:t>The World Bank Group</a:t>
                      </a:r>
                    </a:p>
                    <a:p>
                      <a:pPr algn="l"/>
                      <a:endParaRPr lang="en-GB" sz="1100" b="0" dirty="0">
                        <a:latin typeface="Century Gothic" pitchFamily="34" charset="0"/>
                        <a:cs typeface="Aharoni" pitchFamily="2" charset="-79"/>
                      </a:endParaRPr>
                    </a:p>
                    <a:p>
                      <a:pPr algn="l"/>
                      <a:r>
                        <a:rPr lang="en-GB" sz="1100" b="0" dirty="0">
                          <a:latin typeface="Century Gothic" pitchFamily="34" charset="0"/>
                          <a:cs typeface="Aharoni" pitchFamily="2" charset="-79"/>
                        </a:rPr>
                        <a:t>Federal Ministry of Finance, Budget and National 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The Board of the World Bank has Approved the CAREs Programme for implementation</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mj-lt"/>
                        <a:buNone/>
                      </a:pPr>
                      <a:r>
                        <a:rPr lang="en-GB" sz="1100" b="0" dirty="0">
                          <a:latin typeface="Century Gothic" pitchFamily="34" charset="0"/>
                          <a:cs typeface="Aharoni" pitchFamily="2" charset="-79"/>
                        </a:rPr>
                        <a:t>Steering and Technical Committee to work on modalities to activate the Program.</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29640">
                <a:tc>
                  <a:txBody>
                    <a:bodyPr/>
                    <a:lstStyle/>
                    <a:p>
                      <a:pPr algn="ctr"/>
                      <a:r>
                        <a:rPr lang="en-GB" sz="110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07000"/>
                        </a:lnSpc>
                        <a:spcAft>
                          <a:spcPts val="0"/>
                        </a:spcAft>
                      </a:pPr>
                      <a:r>
                        <a:rPr lang="en-GB" sz="1100" dirty="0">
                          <a:effectLst/>
                          <a:latin typeface="Century Gothic" panose="020B0502020202020204" pitchFamily="34" charset="0"/>
                          <a:ea typeface="Calibri"/>
                          <a:cs typeface="Arial" panose="020B0604020202020204" pitchFamily="34" charset="0"/>
                        </a:rPr>
                        <a:t>Council</a:t>
                      </a:r>
                      <a:r>
                        <a:rPr lang="en-GB" sz="1100" dirty="0">
                          <a:effectLst/>
                          <a:latin typeface="Century Gothic" panose="020B0502020202020204" pitchFamily="34" charset="0"/>
                          <a:ea typeface="Calibri"/>
                          <a:cs typeface="Arial"/>
                        </a:rPr>
                        <a:t> set up a Sub-Committee that would interface/liaise with the Presidential Task Force on COVID-19 on the modalities and process of lifting the national lockdown as well as re-opening of the economy. </a:t>
                      </a:r>
                    </a:p>
                    <a:p>
                      <a:pPr algn="just">
                        <a:lnSpc>
                          <a:spcPct val="107000"/>
                        </a:lnSpc>
                        <a:spcAft>
                          <a:spcPts val="0"/>
                        </a:spcAft>
                      </a:pPr>
                      <a:endParaRPr lang="en-GB" sz="600" dirty="0">
                        <a:effectLst/>
                        <a:latin typeface="Century Gothic" panose="020B0502020202020204" pitchFamily="34" charset="0"/>
                        <a:ea typeface="Calibri"/>
                        <a:cs typeface="Arial"/>
                      </a:endParaRPr>
                    </a:p>
                    <a:p>
                      <a:pPr algn="just">
                        <a:lnSpc>
                          <a:spcPct val="107000"/>
                        </a:lnSpc>
                        <a:spcAft>
                          <a:spcPts val="0"/>
                        </a:spcAft>
                      </a:pPr>
                      <a:r>
                        <a:rPr lang="en-GB" sz="1100" dirty="0">
                          <a:effectLst/>
                          <a:latin typeface="Century Gothic" panose="020B0502020202020204" pitchFamily="34" charset="0"/>
                          <a:ea typeface="Calibri"/>
                          <a:cs typeface="Arial"/>
                        </a:rPr>
                        <a:t>The following States Governors were nominated to serve on the Committee: Delta, Lagos, Kano, Anambra, Bauchi, Plateau and the Hon. Minister of FCT.  </a:t>
                      </a:r>
                    </a:p>
                    <a:p>
                      <a:pPr algn="just">
                        <a:lnSpc>
                          <a:spcPct val="107000"/>
                        </a:lnSpc>
                        <a:spcAft>
                          <a:spcPts val="0"/>
                        </a:spcAft>
                      </a:pPr>
                      <a:endParaRPr lang="en-GB" sz="600" dirty="0">
                        <a:effectLst/>
                        <a:latin typeface="Century Gothic" panose="020B0502020202020204" pitchFamily="34" charset="0"/>
                        <a:ea typeface="Calibri"/>
                        <a:cs typeface="Arial"/>
                      </a:endParaRPr>
                    </a:p>
                    <a:p>
                      <a:pPr algn="just">
                        <a:lnSpc>
                          <a:spcPct val="107000"/>
                        </a:lnSpc>
                        <a:spcAft>
                          <a:spcPts val="0"/>
                        </a:spcAft>
                      </a:pPr>
                      <a:r>
                        <a:rPr lang="en-GB" sz="1100" dirty="0">
                          <a:effectLst/>
                          <a:latin typeface="Century Gothic" panose="020B0502020202020204" pitchFamily="34" charset="0"/>
                          <a:ea typeface="Calibri"/>
                          <a:cs typeface="Arial"/>
                        </a:rPr>
                        <a:t>The Committee is to be chaired by His Excellency, Senator (Dr.) Ifeanyi </a:t>
                      </a:r>
                      <a:r>
                        <a:rPr lang="en-GB" sz="1100" dirty="0" err="1">
                          <a:effectLst/>
                          <a:latin typeface="Century Gothic" panose="020B0502020202020204" pitchFamily="34" charset="0"/>
                          <a:ea typeface="Calibri"/>
                          <a:cs typeface="Arial"/>
                        </a:rPr>
                        <a:t>Okowa</a:t>
                      </a:r>
                      <a:r>
                        <a:rPr lang="en-GB" sz="1100" dirty="0">
                          <a:effectLst/>
                          <a:latin typeface="Century Gothic" panose="020B0502020202020204" pitchFamily="34" charset="0"/>
                          <a:ea typeface="Calibri"/>
                          <a:cs typeface="Arial"/>
                        </a:rPr>
                        <a:t>, Governor of Delta State.</a:t>
                      </a:r>
                    </a:p>
                    <a:p>
                      <a:pPr algn="just">
                        <a:lnSpc>
                          <a:spcPct val="107000"/>
                        </a:lnSpc>
                        <a:spcAft>
                          <a:spcPts val="0"/>
                        </a:spcAft>
                      </a:pPr>
                      <a:endParaRPr lang="en-GB" sz="600" dirty="0">
                        <a:effectLst/>
                        <a:latin typeface="Century Gothic" panose="020B0502020202020204" pitchFamily="34" charset="0"/>
                        <a:ea typeface="Calibri"/>
                        <a:cs typeface="Arial"/>
                      </a:endParaRPr>
                    </a:p>
                    <a:p>
                      <a:pPr algn="just">
                        <a:lnSpc>
                          <a:spcPct val="107000"/>
                        </a:lnSpc>
                        <a:spcAft>
                          <a:spcPts val="0"/>
                        </a:spcAft>
                      </a:pPr>
                      <a:r>
                        <a:rPr lang="en-GB" sz="1100" b="1" i="1" dirty="0">
                          <a:latin typeface="Century Gothic" panose="020B0502020202020204" pitchFamily="34" charset="0"/>
                          <a:cs typeface="Aharoni" pitchFamily="2" charset="-79"/>
                        </a:rPr>
                        <a:t>(NEC 04/2020/104</a:t>
                      </a:r>
                      <a:r>
                        <a:rPr lang="en-GB" sz="1100" b="1" i="1" baseline="30000" dirty="0">
                          <a:latin typeface="Century Gothic" panose="020B0502020202020204" pitchFamily="34" charset="0"/>
                          <a:cs typeface="Aharoni" pitchFamily="2" charset="-79"/>
                        </a:rPr>
                        <a:t>TH</a:t>
                      </a:r>
                      <a:r>
                        <a:rPr lang="en-GB" sz="1100" b="1" i="1" baseline="0" dirty="0">
                          <a:latin typeface="Century Gothic" panose="020B0502020202020204" pitchFamily="34" charset="0"/>
                          <a:cs typeface="Aharoni" pitchFamily="2" charset="-79"/>
                        </a:rPr>
                        <a:t> MEETING)</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latin typeface="Century Gothic" pitchFamily="34" charset="0"/>
                          <a:cs typeface="Aharoni" pitchFamily="2" charset="-79"/>
                        </a:rPr>
                        <a:t>Dr. </a:t>
                      </a:r>
                      <a:r>
                        <a:rPr lang="en-GB" sz="1100" b="0" dirty="0" err="1">
                          <a:latin typeface="Century Gothic" pitchFamily="34" charset="0"/>
                          <a:cs typeface="Aharoni" pitchFamily="2" charset="-79"/>
                        </a:rPr>
                        <a:t>Ifeanyi</a:t>
                      </a:r>
                      <a:r>
                        <a:rPr lang="en-GB" sz="1100" b="0" dirty="0">
                          <a:latin typeface="Century Gothic" pitchFamily="34" charset="0"/>
                          <a:cs typeface="Aharoni" pitchFamily="2" charset="-79"/>
                        </a:rPr>
                        <a:t> </a:t>
                      </a:r>
                      <a:r>
                        <a:rPr lang="en-GB" sz="1100" b="0" dirty="0" err="1">
                          <a:latin typeface="Century Gothic" pitchFamily="34" charset="0"/>
                          <a:cs typeface="Aharoni" pitchFamily="2" charset="-79"/>
                        </a:rPr>
                        <a:t>Okowa</a:t>
                      </a:r>
                      <a:r>
                        <a:rPr lang="en-GB" sz="1100" b="0" dirty="0">
                          <a:latin typeface="Century Gothic" pitchFamily="34" charset="0"/>
                          <a:cs typeface="Aharoni" pitchFamily="2" charset="-79"/>
                        </a:rPr>
                        <a:t>, Governor of Delta State. </a:t>
                      </a:r>
                    </a:p>
                    <a:p>
                      <a:pPr algn="l"/>
                      <a:r>
                        <a:rPr lang="en-GB" sz="1100" b="0" dirty="0">
                          <a:latin typeface="Century Gothic" pitchFamily="34" charset="0"/>
                          <a:cs typeface="Aharoni" pitchFamily="2" charset="-79"/>
                        </a:rPr>
                        <a:t>(chairman)</a:t>
                      </a:r>
                    </a:p>
                    <a:p>
                      <a:pPr algn="l"/>
                      <a:endParaRPr lang="en-GB" sz="1100" b="0" dirty="0">
                        <a:latin typeface="Century Gothic" pitchFamily="34" charset="0"/>
                        <a:cs typeface="Aharoni" pitchFamily="2" charset="-79"/>
                      </a:endParaRPr>
                    </a:p>
                    <a:p>
                      <a:pPr algn="l"/>
                      <a:r>
                        <a:rPr lang="en-GB" sz="1100" b="0" dirty="0">
                          <a:latin typeface="Century Gothic" pitchFamily="34" charset="0"/>
                          <a:cs typeface="Aharoni" pitchFamily="2" charset="-79"/>
                        </a:rPr>
                        <a:t>Other Members:</a:t>
                      </a:r>
                    </a:p>
                    <a:p>
                      <a:pPr algn="l"/>
                      <a:r>
                        <a:rPr lang="en-GB" sz="1100" b="0" dirty="0">
                          <a:latin typeface="Century Gothic" pitchFamily="34" charset="0"/>
                          <a:cs typeface="Aharoni" pitchFamily="2" charset="-79"/>
                        </a:rPr>
                        <a:t>Governors of Lagos, Kano, </a:t>
                      </a:r>
                      <a:r>
                        <a:rPr lang="en-GB" sz="1100" b="0" dirty="0" err="1">
                          <a:latin typeface="Century Gothic" pitchFamily="34" charset="0"/>
                          <a:cs typeface="Aharoni" pitchFamily="2" charset="-79"/>
                        </a:rPr>
                        <a:t>Anambra</a:t>
                      </a:r>
                      <a:r>
                        <a:rPr lang="en-GB" sz="1100" b="0" dirty="0">
                          <a:latin typeface="Century Gothic" pitchFamily="34" charset="0"/>
                          <a:cs typeface="Aharoni" pitchFamily="2" charset="-79"/>
                        </a:rPr>
                        <a:t>, </a:t>
                      </a:r>
                      <a:r>
                        <a:rPr lang="en-GB" sz="1100" b="0" dirty="0" err="1">
                          <a:latin typeface="Century Gothic" pitchFamily="34" charset="0"/>
                          <a:cs typeface="Aharoni" pitchFamily="2" charset="-79"/>
                        </a:rPr>
                        <a:t>Bauchi</a:t>
                      </a:r>
                      <a:r>
                        <a:rPr lang="en-GB" sz="1100" b="0" dirty="0">
                          <a:latin typeface="Century Gothic" pitchFamily="34" charset="0"/>
                          <a:cs typeface="Aharoni" pitchFamily="2" charset="-79"/>
                        </a:rPr>
                        <a:t>, and Plateau States, as well as the Minister of FCT.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The Committee has met 17 times and has been briefing Council regularly</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mj-lt"/>
                        <a:buNone/>
                      </a:pP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29640">
                <a:tc>
                  <a:txBody>
                    <a:bodyPr/>
                    <a:lstStyle/>
                    <a:p>
                      <a:pPr algn="ctr"/>
                      <a:r>
                        <a:rPr lang="en-GB" sz="110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0" dirty="0">
                          <a:solidFill>
                            <a:schemeClr val="tx1"/>
                          </a:solidFill>
                          <a:latin typeface="Century Gothic" pitchFamily="34" charset="0"/>
                          <a:cs typeface="Aharoni" pitchFamily="2" charset="-79"/>
                        </a:rPr>
                        <a:t>The Chairman directed that NCDC should deal with the specific issues raised by the Taraba and Gombe States without generalizing them, while the Council took note of other issues.</a:t>
                      </a:r>
                    </a:p>
                    <a:p>
                      <a:pPr marL="0" indent="0" algn="l">
                        <a:buFont typeface="Arial" pitchFamily="34" charset="0"/>
                        <a:buNone/>
                      </a:pPr>
                      <a:endParaRPr lang="en-GB" sz="600" b="0" dirty="0">
                        <a:solidFill>
                          <a:schemeClr val="tx1"/>
                        </a:solidFill>
                        <a:latin typeface="Century Gothic" pitchFamily="34" charset="0"/>
                        <a:cs typeface="Aharoni" pitchFamily="2" charset="-79"/>
                      </a:endParaRPr>
                    </a:p>
                    <a:p>
                      <a:pPr marL="0" indent="0" algn="l">
                        <a:buFont typeface="Arial" pitchFamily="34" charset="0"/>
                        <a:buNone/>
                      </a:pPr>
                      <a:r>
                        <a:rPr lang="en-GB" sz="1100" b="1" i="1" dirty="0">
                          <a:solidFill>
                            <a:schemeClr val="tx1"/>
                          </a:solidFill>
                          <a:latin typeface="Century Gothic" pitchFamily="34" charset="0"/>
                          <a:cs typeface="Aharoni" pitchFamily="2" charset="-79"/>
                        </a:rPr>
                        <a:t>(NEC 05/2020/105</a:t>
                      </a:r>
                      <a:r>
                        <a:rPr lang="en-GB" sz="1100" b="1" i="1" baseline="30000" dirty="0">
                          <a:solidFill>
                            <a:schemeClr val="tx1"/>
                          </a:solidFill>
                          <a:latin typeface="Century Gothic" pitchFamily="34" charset="0"/>
                          <a:cs typeface="Aharoni" pitchFamily="2" charset="-79"/>
                        </a:rPr>
                        <a:t>TH</a:t>
                      </a:r>
                      <a:r>
                        <a:rPr lang="en-GB" sz="1100" b="1" i="1" baseline="0" dirty="0">
                          <a:solidFill>
                            <a:schemeClr val="tx1"/>
                          </a:solidFill>
                          <a:latin typeface="Century Gothic" pitchFamily="34" charset="0"/>
                          <a:cs typeface="Aharoni" pitchFamily="2" charset="-79"/>
                        </a:rPr>
                        <a:t> MEETING)</a:t>
                      </a:r>
                      <a:endParaRPr lang="en-GB" sz="1100" b="0" dirty="0">
                        <a:solidFill>
                          <a:schemeClr val="tx1"/>
                        </a:solidFill>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solidFill>
                            <a:schemeClr val="tx1"/>
                          </a:solidFill>
                          <a:latin typeface="Century Gothic" pitchFamily="34" charset="0"/>
                          <a:cs typeface="Aharoni" pitchFamily="2" charset="-79"/>
                        </a:rPr>
                        <a:t>Ad-Hoc Committee interfacing with Presidential task force on COVID-19 </a:t>
                      </a:r>
                    </a:p>
                    <a:p>
                      <a:pPr algn="l"/>
                      <a:endParaRPr lang="en-GB" sz="1100" b="0" dirty="0">
                        <a:solidFill>
                          <a:schemeClr val="tx1"/>
                        </a:solidFill>
                        <a:latin typeface="Century Gothic" pitchFamily="34" charset="0"/>
                        <a:cs typeface="Aharoni" pitchFamily="2" charset="-79"/>
                      </a:endParaRPr>
                    </a:p>
                    <a:p>
                      <a:pPr algn="l"/>
                      <a:r>
                        <a:rPr lang="en-GB" sz="1100" b="0" dirty="0" err="1">
                          <a:solidFill>
                            <a:schemeClr val="tx1"/>
                          </a:solidFill>
                          <a:latin typeface="Century Gothic" pitchFamily="34" charset="0"/>
                          <a:cs typeface="Aharoni" pitchFamily="2" charset="-79"/>
                        </a:rPr>
                        <a:t>Taraba</a:t>
                      </a:r>
                      <a:r>
                        <a:rPr lang="en-GB" sz="1100" b="0" dirty="0">
                          <a:solidFill>
                            <a:schemeClr val="tx1"/>
                          </a:solidFill>
                          <a:latin typeface="Century Gothic" pitchFamily="34" charset="0"/>
                          <a:cs typeface="Aharoni" pitchFamily="2" charset="-79"/>
                        </a:rPr>
                        <a:t> and </a:t>
                      </a:r>
                      <a:r>
                        <a:rPr lang="en-GB" sz="1100" b="0" dirty="0" err="1">
                          <a:solidFill>
                            <a:schemeClr val="tx1"/>
                          </a:solidFill>
                          <a:latin typeface="Century Gothic" pitchFamily="34" charset="0"/>
                          <a:cs typeface="Aharoni" pitchFamily="2" charset="-79"/>
                        </a:rPr>
                        <a:t>Gombe</a:t>
                      </a:r>
                      <a:r>
                        <a:rPr lang="en-GB" sz="1100" b="0" dirty="0">
                          <a:solidFill>
                            <a:schemeClr val="tx1"/>
                          </a:solidFill>
                          <a:latin typeface="Century Gothic" pitchFamily="34" charset="0"/>
                          <a:cs typeface="Aharoni" pitchFamily="2" charset="-79"/>
                        </a:rPr>
                        <a:t> States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solidFill>
                            <a:schemeClr val="tx1"/>
                          </a:solidFill>
                          <a:latin typeface="Century Gothic" pitchFamily="34" charset="0"/>
                          <a:cs typeface="Aharoni" pitchFamily="2" charset="-79"/>
                        </a:rPr>
                        <a:t>The work is on-going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42900" indent="-342900">
                        <a:buFont typeface="+mj-lt"/>
                        <a:buAutoNum type="arabicPeriod"/>
                      </a:pPr>
                      <a:endParaRPr lang="en-GB" sz="1100" b="0" dirty="0">
                        <a:solidFill>
                          <a:srgbClr val="FF0000"/>
                        </a:solidFill>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itle 1">
            <a:extLst>
              <a:ext uri="{FF2B5EF4-FFF2-40B4-BE49-F238E27FC236}">
                <a16:creationId xmlns:a16="http://schemas.microsoft.com/office/drawing/2014/main" id="{14DD18BA-7186-4CDC-BC32-E0D1A5C56E0E}"/>
              </a:ext>
            </a:extLst>
          </p:cNvPr>
          <p:cNvSpPr txBox="1">
            <a:spLocks noGrp="1"/>
          </p:cNvSpPr>
          <p:nvPr>
            <p:ph type="title"/>
          </p:nvPr>
        </p:nvSpPr>
        <p:spPr bwMode="auto">
          <a:xfrm>
            <a:off x="251521" y="230451"/>
            <a:ext cx="87849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Investing in People (COVID-19 RESPONSE)</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127753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6525670"/>
              </p:ext>
            </p:extLst>
          </p:nvPr>
        </p:nvGraphicFramePr>
        <p:xfrm>
          <a:off x="323528" y="753080"/>
          <a:ext cx="8424935" cy="483616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981962">
                  <a:extLst>
                    <a:ext uri="{9D8B030D-6E8A-4147-A177-3AD203B41FA5}">
                      <a16:colId xmlns:a16="http://schemas.microsoft.com/office/drawing/2014/main" val="20004"/>
                    </a:ext>
                  </a:extLst>
                </a:gridCol>
                <a:gridCol w="1834461">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100" b="1" dirty="0">
                          <a:latin typeface="Century Gothic" pitchFamily="34" charset="0"/>
                          <a:cs typeface="Aharoni" pitchFamily="2" charset="-79"/>
                        </a:rPr>
                        <a:t>4</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0" dirty="0">
                          <a:latin typeface="Century Gothic" pitchFamily="34" charset="0"/>
                          <a:cs typeface="Aharoni" pitchFamily="2" charset="-79"/>
                        </a:rPr>
                        <a:t>Council directed the Committee to hold further discussion with PTF to resolve the conflicting directives on the re-opening of schools for JSS3 and SSS3 candidates.</a:t>
                      </a:r>
                    </a:p>
                    <a:p>
                      <a:pPr marL="0" indent="0" algn="l">
                        <a:buFont typeface="Arial" pitchFamily="34" charset="0"/>
                        <a:buNone/>
                      </a:pPr>
                      <a:endParaRPr lang="en-GB" sz="1100" b="0" i="0"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(NEC 05/2020/105</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GB" sz="1100" b="0" dirty="0">
                          <a:latin typeface="Century Gothic" pitchFamily="34" charset="0"/>
                          <a:cs typeface="Aharoni" pitchFamily="2" charset="-79"/>
                        </a:rPr>
                        <a:t>Ad-Hoc Committee interfacing with Presidential task force on COVID-19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entury Gothic" pitchFamily="34" charset="0"/>
                          <a:ea typeface="+mn-ea"/>
                          <a:cs typeface="+mn-cs"/>
                        </a:rPr>
                        <a:t>Action already taken</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789776">
                <a:tc>
                  <a:txBody>
                    <a:bodyPr/>
                    <a:lstStyle/>
                    <a:p>
                      <a:pPr algn="ctr"/>
                      <a:r>
                        <a:rPr lang="en-GB" sz="1100" b="1" dirty="0">
                          <a:latin typeface="Century Gothic" pitchFamily="34" charset="0"/>
                          <a:cs typeface="Aharoni" pitchFamily="2" charset="-79"/>
                        </a:rPr>
                        <a:t>5</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dirty="0">
                          <a:latin typeface="Century Gothic" pitchFamily="34" charset="0"/>
                        </a:rPr>
                        <a:t>States were advised to study the guidelines provided by the Federal Ministry of Education on reopening of schools and the new normal in the Nation’s Education Sector.</a:t>
                      </a:r>
                    </a:p>
                    <a:p>
                      <a:pPr algn="l"/>
                      <a:endParaRPr lang="en-GB" sz="1100" b="1" i="1" dirty="0">
                        <a:latin typeface="Century Gothic" pitchFamily="34" charset="0"/>
                        <a:cs typeface="Aharoni" pitchFamily="2" charset="-79"/>
                      </a:endParaRPr>
                    </a:p>
                    <a:p>
                      <a:pPr algn="l"/>
                      <a:r>
                        <a:rPr lang="en-GB" sz="1100" b="1" i="1" dirty="0">
                          <a:latin typeface="Century Gothic" pitchFamily="34" charset="0"/>
                          <a:cs typeface="Aharoni" pitchFamily="2" charset="-79"/>
                        </a:rPr>
                        <a:t>(NEC 07/2020/107</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dirty="0">
                        <a:latin typeface="Century Gothic"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Council members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The Federal Ministry of Education provided a Guideline to States on the reopening of Schools. </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 </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It was</a:t>
                      </a:r>
                      <a:r>
                        <a:rPr lang="en-US" sz="1100" kern="1200" baseline="0" dirty="0">
                          <a:solidFill>
                            <a:schemeClr val="dk1"/>
                          </a:solidFill>
                          <a:effectLst/>
                          <a:latin typeface="Century Gothic" pitchFamily="34" charset="0"/>
                          <a:ea typeface="+mn-ea"/>
                          <a:cs typeface="+mn-cs"/>
                        </a:rPr>
                        <a:t> </a:t>
                      </a:r>
                      <a:r>
                        <a:rPr lang="en-US" sz="1100" kern="1200" dirty="0">
                          <a:solidFill>
                            <a:schemeClr val="dk1"/>
                          </a:solidFill>
                          <a:effectLst/>
                          <a:latin typeface="Century Gothic" pitchFamily="34" charset="0"/>
                          <a:ea typeface="+mn-ea"/>
                          <a:cs typeface="+mn-cs"/>
                        </a:rPr>
                        <a:t>published on the Ministry’s website.</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 </a:t>
                      </a:r>
                      <a:endParaRPr lang="x-none" sz="1100" kern="1200" dirty="0">
                        <a:solidFill>
                          <a:schemeClr val="dk1"/>
                        </a:solidFill>
                        <a:effectLst/>
                        <a:latin typeface="Century Gothic" pitchFamily="34" charset="0"/>
                        <a:ea typeface="+mn-ea"/>
                        <a:cs typeface="+mn-cs"/>
                      </a:endParaRPr>
                    </a:p>
                    <a:p>
                      <a:pPr algn="l"/>
                      <a:r>
                        <a:rPr lang="en-US" sz="1100" kern="1200" dirty="0">
                          <a:solidFill>
                            <a:schemeClr val="dk1"/>
                          </a:solidFill>
                          <a:effectLst/>
                          <a:latin typeface="Century Gothic" pitchFamily="34" charset="0"/>
                          <a:ea typeface="+mn-ea"/>
                          <a:cs typeface="+mn-cs"/>
                        </a:rPr>
                        <a:t>A task force was set up to go round to monitor compliance on the guidelines at the Federal level.</a:t>
                      </a:r>
                      <a:endParaRPr lang="x-none" sz="110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 typeface="+mj-lt"/>
                        <a:buNone/>
                        <a:tabLst/>
                        <a:defRPr/>
                      </a:pPr>
                      <a:r>
                        <a:rPr lang="en-GB" sz="1100" b="0" dirty="0">
                          <a:latin typeface="Century Gothic" pitchFamily="34" charset="0"/>
                          <a:cs typeface="Aharoni" pitchFamily="2" charset="-79"/>
                        </a:rPr>
                        <a:t>Task force to ensure compliance</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789776">
                <a:tc>
                  <a:txBody>
                    <a:bodyPr/>
                    <a:lstStyle/>
                    <a:p>
                      <a:pPr algn="ctr"/>
                      <a:r>
                        <a:rPr lang="en-GB" sz="1100" b="1" dirty="0">
                          <a:latin typeface="Century Gothic" pitchFamily="34" charset="0"/>
                          <a:cs typeface="Aharoni" pitchFamily="2" charset="-79"/>
                        </a:rPr>
                        <a:t>6</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dirty="0">
                          <a:latin typeface="Century Gothic" pitchFamily="34" charset="0"/>
                        </a:rPr>
                        <a:t>The Chairman of Council advised the State Governments to ensure that citizens adhere to all the safety measures of the Covid-19 </a:t>
                      </a:r>
                    </a:p>
                    <a:p>
                      <a:pPr algn="l"/>
                      <a:endParaRPr lang="en-GB" sz="1100" b="1" i="1" dirty="0">
                        <a:latin typeface="Century Gothic" pitchFamily="34" charset="0"/>
                        <a:cs typeface="Aharoni" pitchFamily="2" charset="-79"/>
                      </a:endParaRPr>
                    </a:p>
                    <a:p>
                      <a:pPr algn="l"/>
                      <a:r>
                        <a:rPr lang="en-GB" sz="1100" b="1" i="1" dirty="0">
                          <a:latin typeface="Century Gothic" pitchFamily="34" charset="0"/>
                          <a:cs typeface="Aharoni" pitchFamily="2" charset="-79"/>
                        </a:rPr>
                        <a:t>(NEC 07/2020/107</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solidFill>
                          <a:srgbClr val="FF0000"/>
                        </a:solidFill>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100" dirty="0">
                          <a:latin typeface="Century Gothic" panose="020B0502020202020204" pitchFamily="34" charset="0"/>
                        </a:rPr>
                        <a:t>Council members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endParaRPr lang="en-GB" sz="11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 typeface="+mj-lt"/>
                        <a:buNone/>
                        <a:tabLst/>
                        <a:defRPr/>
                      </a:pPr>
                      <a:r>
                        <a:rPr lang="en-GB" sz="1100" b="0" dirty="0">
                          <a:solidFill>
                            <a:schemeClr val="tx1"/>
                          </a:solidFill>
                          <a:latin typeface="Century Gothic" pitchFamily="34" charset="0"/>
                          <a:cs typeface="Aharoni" pitchFamily="2" charset="-79"/>
                        </a:rPr>
                        <a:t>Spot checks and enforcement to be sustained</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51EA0E91-8EFE-47E3-9940-900C75AD10FC}"/>
              </a:ext>
            </a:extLst>
          </p:cNvPr>
          <p:cNvSpPr txBox="1">
            <a:spLocks/>
          </p:cNvSpPr>
          <p:nvPr/>
        </p:nvSpPr>
        <p:spPr bwMode="auto">
          <a:xfrm>
            <a:off x="323528" y="230451"/>
            <a:ext cx="85780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Investing in People (COVID-19 RESPONSE)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25082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12271138"/>
              </p:ext>
            </p:extLst>
          </p:nvPr>
        </p:nvGraphicFramePr>
        <p:xfrm>
          <a:off x="395537" y="693008"/>
          <a:ext cx="8352927" cy="5657647"/>
        </p:xfrm>
        <a:graphic>
          <a:graphicData uri="http://schemas.openxmlformats.org/drawingml/2006/table">
            <a:tbl>
              <a:tblPr firstRow="1" bandRow="1">
                <a:tableStyleId>{5C22544A-7EE6-4342-B048-85BDC9FD1C3A}</a:tableStyleId>
              </a:tblPr>
              <a:tblGrid>
                <a:gridCol w="562217">
                  <a:extLst>
                    <a:ext uri="{9D8B030D-6E8A-4147-A177-3AD203B41FA5}">
                      <a16:colId xmlns:a16="http://schemas.microsoft.com/office/drawing/2014/main" val="20000"/>
                    </a:ext>
                  </a:extLst>
                </a:gridCol>
                <a:gridCol w="260613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944216">
                  <a:extLst>
                    <a:ext uri="{9D8B030D-6E8A-4147-A177-3AD203B41FA5}">
                      <a16:colId xmlns:a16="http://schemas.microsoft.com/office/drawing/2014/main" val="20005"/>
                    </a:ext>
                  </a:extLst>
                </a:gridCol>
              </a:tblGrid>
              <a:tr h="399847">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1970674">
                <a:tc>
                  <a:txBody>
                    <a:bodyPr/>
                    <a:lstStyle/>
                    <a:p>
                      <a:pPr algn="ctr"/>
                      <a:r>
                        <a:rPr lang="en-GB" sz="1100" b="1" dirty="0">
                          <a:latin typeface="Century Gothic" pitchFamily="34" charset="0"/>
                          <a:cs typeface="Aharoni" pitchFamily="2" charset="-79"/>
                        </a:rPr>
                        <a:t>7</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1" dirty="0">
                          <a:latin typeface="Century Gothic" pitchFamily="34" charset="0"/>
                          <a:cs typeface="Aharoni" pitchFamily="2" charset="-79"/>
                        </a:rPr>
                        <a:t>Council took note and directed</a:t>
                      </a:r>
                      <a:r>
                        <a:rPr lang="en-GB" sz="1100" b="0" dirty="0">
                          <a:latin typeface="Century Gothic" pitchFamily="34" charset="0"/>
                          <a:cs typeface="Aharoni" pitchFamily="2" charset="-79"/>
                        </a:rPr>
                        <a:t> the SGF and the PTF to work out the processes towards ensuring that the addresses and directories of testing centres are available online. </a:t>
                      </a:r>
                    </a:p>
                    <a:p>
                      <a:pPr marL="0" indent="0" algn="l">
                        <a:buFont typeface="Arial" pitchFamily="34" charset="0"/>
                        <a:buNone/>
                      </a:pPr>
                      <a:endParaRPr lang="en-GB" sz="700" b="0" dirty="0">
                        <a:latin typeface="Century Gothic" pitchFamily="34" charset="0"/>
                        <a:cs typeface="Aharoni" pitchFamily="2" charset="-79"/>
                      </a:endParaRPr>
                    </a:p>
                    <a:p>
                      <a:pPr marL="0" indent="0" algn="l">
                        <a:buFont typeface="Arial" pitchFamily="34" charset="0"/>
                        <a:buNone/>
                      </a:pPr>
                      <a:r>
                        <a:rPr lang="en-GB" sz="1100" b="0" dirty="0">
                          <a:latin typeface="Century Gothic" pitchFamily="34" charset="0"/>
                          <a:cs typeface="Aharoni" pitchFamily="2" charset="-79"/>
                        </a:rPr>
                        <a:t>Council also promised to follow up with the Hon. Minister of Finance, Budget and National Planning on the balance of fund for the procurement of Molecular Laboratory equipment.</a:t>
                      </a:r>
                    </a:p>
                    <a:p>
                      <a:pPr marL="0" indent="0" algn="l">
                        <a:buFont typeface="Arial" pitchFamily="34" charset="0"/>
                        <a:buNone/>
                      </a:pPr>
                      <a:endParaRPr lang="en-GB" sz="1100" b="0" i="1"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(NEC 10/2020/110</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marR="0" indent="-17145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latin typeface="Century Gothic" pitchFamily="34" charset="0"/>
                          <a:cs typeface="Aharoni" pitchFamily="2" charset="-79"/>
                        </a:rPr>
                        <a:t>SGF</a:t>
                      </a:r>
                    </a:p>
                    <a:p>
                      <a:pPr marL="171450" marR="0" indent="-17145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latin typeface="Century Gothic" pitchFamily="34" charset="0"/>
                          <a:cs typeface="Aharoni" pitchFamily="2" charset="-79"/>
                        </a:rPr>
                        <a:t>PTF</a:t>
                      </a:r>
                    </a:p>
                    <a:p>
                      <a:pPr marL="171450" marR="0" indent="-17145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latin typeface="Century Gothic" pitchFamily="34" charset="0"/>
                          <a:cs typeface="Aharoni" pitchFamily="2" charset="-79"/>
                        </a:rPr>
                        <a:t>NCDC</a:t>
                      </a:r>
                    </a:p>
                    <a:p>
                      <a:pPr marL="171450" marR="0" indent="-171450" algn="l" defTabSz="9329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latin typeface="Century Gothic" pitchFamily="34" charset="0"/>
                          <a:cs typeface="Aharoni" pitchFamily="2" charset="-79"/>
                        </a:rPr>
                        <a:t>Fed Ministry of Finance, Budget and National Planning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100" kern="1200" dirty="0">
                          <a:solidFill>
                            <a:schemeClr val="dk1"/>
                          </a:solidFill>
                          <a:effectLst/>
                          <a:latin typeface="Century Gothic" pitchFamily="34" charset="0"/>
                          <a:ea typeface="+mn-ea"/>
                          <a:cs typeface="+mn-cs"/>
                        </a:rPr>
                        <a:t>List of testing Centers available online on NCDC website</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Expand Number of testing centres</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51933940"/>
                  </a:ext>
                </a:extLst>
              </a:tr>
              <a:tr h="2284839">
                <a:tc>
                  <a:txBody>
                    <a:bodyPr/>
                    <a:lstStyle/>
                    <a:p>
                      <a:pPr algn="ctr"/>
                      <a:r>
                        <a:rPr lang="en-GB" sz="1100" b="1" dirty="0">
                          <a:latin typeface="Century Gothic" pitchFamily="34" charset="0"/>
                          <a:cs typeface="Aharoni" pitchFamily="2" charset="-79"/>
                        </a:rPr>
                        <a:t>8</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0" dirty="0">
                          <a:latin typeface="Century Gothic" pitchFamily="34" charset="0"/>
                          <a:cs typeface="Aharoni" pitchFamily="2" charset="-79"/>
                        </a:rPr>
                        <a:t>Council nominated additional Members to work with the Ad-Hoc Committee interfacing with PTF to come up with feasible suggestions to address resurgence of Covid-19: The new members included the following;</a:t>
                      </a:r>
                    </a:p>
                    <a:p>
                      <a:pPr marL="0" indent="0" algn="l">
                        <a:buFont typeface="Arial" pitchFamily="34" charset="0"/>
                        <a:buNone/>
                      </a:pPr>
                      <a:endParaRPr lang="en-GB" sz="1100" b="0" dirty="0">
                        <a:latin typeface="Century Gothic" pitchFamily="34" charset="0"/>
                        <a:cs typeface="Aharoni" pitchFamily="2" charset="-79"/>
                      </a:endParaRPr>
                    </a:p>
                    <a:p>
                      <a:pPr marL="171450" indent="-171450" algn="l">
                        <a:buFont typeface="Wingdings" panose="05000000000000000000" pitchFamily="2" charset="2"/>
                        <a:buChar char="§"/>
                      </a:pPr>
                      <a:r>
                        <a:rPr lang="en-GB" sz="1100" b="0" dirty="0">
                          <a:latin typeface="Century Gothic" pitchFamily="34" charset="0"/>
                          <a:cs typeface="Aharoni" pitchFamily="2" charset="-79"/>
                        </a:rPr>
                        <a:t>Governor of Kaduna and Ogun States;</a:t>
                      </a:r>
                    </a:p>
                    <a:p>
                      <a:pPr marL="171450" indent="-171450" algn="l">
                        <a:buFont typeface="Wingdings" panose="05000000000000000000" pitchFamily="2" charset="2"/>
                        <a:buChar char="§"/>
                      </a:pPr>
                      <a:r>
                        <a:rPr lang="en-GB" sz="1100" b="0" dirty="0">
                          <a:latin typeface="Century Gothic" pitchFamily="34" charset="0"/>
                          <a:cs typeface="Aharoni" pitchFamily="2" charset="-79"/>
                        </a:rPr>
                        <a:t>Minister of Youth and Sports Development; and</a:t>
                      </a:r>
                    </a:p>
                    <a:p>
                      <a:pPr marL="171450" indent="-171450" algn="l">
                        <a:buFont typeface="Wingdings" panose="05000000000000000000" pitchFamily="2" charset="2"/>
                        <a:buChar char="§"/>
                      </a:pPr>
                      <a:r>
                        <a:rPr lang="en-GB" sz="1100" b="0" dirty="0">
                          <a:latin typeface="Century Gothic" pitchFamily="34" charset="0"/>
                          <a:cs typeface="Aharoni" pitchFamily="2" charset="-79"/>
                        </a:rPr>
                        <a:t>Minister of Information and Culture.</a:t>
                      </a:r>
                    </a:p>
                    <a:p>
                      <a:pPr marL="0" indent="0" algn="l">
                        <a:buFont typeface="Arial" pitchFamily="34" charset="0"/>
                        <a:buNone/>
                      </a:pPr>
                      <a:endParaRPr lang="en-GB" sz="1100" b="0" dirty="0">
                        <a:latin typeface="Century Gothic" pitchFamily="34" charset="0"/>
                        <a:cs typeface="Aharoni" pitchFamily="2" charset="-79"/>
                      </a:endParaRPr>
                    </a:p>
                    <a:p>
                      <a:pPr marL="0" indent="0" algn="l">
                        <a:buFont typeface="Arial" pitchFamily="34" charset="0"/>
                        <a:buNone/>
                      </a:pPr>
                      <a:r>
                        <a:rPr lang="en-GB" sz="1100" b="1" i="1" dirty="0">
                          <a:latin typeface="Century Gothic" pitchFamily="34" charset="0"/>
                          <a:cs typeface="Aharoni" pitchFamily="2" charset="-79"/>
                        </a:rPr>
                        <a:t> (NEC 11/2020/111</a:t>
                      </a:r>
                      <a:r>
                        <a:rPr lang="en-GB" sz="1100" b="1" i="1" baseline="30000" dirty="0">
                          <a:latin typeface="Century Gothic" pitchFamily="34" charset="0"/>
                          <a:cs typeface="Aharoni" pitchFamily="2" charset="-79"/>
                        </a:rPr>
                        <a:t>TH</a:t>
                      </a:r>
                      <a:r>
                        <a:rPr lang="en-GB" sz="1100" b="1" i="1" baseline="0" dirty="0">
                          <a:latin typeface="Century Gothic" pitchFamily="34" charset="0"/>
                          <a:cs typeface="Aharoni" pitchFamily="2" charset="-79"/>
                        </a:rPr>
                        <a:t> MEETING)</a:t>
                      </a: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100" b="0" dirty="0">
                          <a:latin typeface="Century Gothic" pitchFamily="34" charset="0"/>
                          <a:cs typeface="Aharoni" pitchFamily="2" charset="-79"/>
                        </a:rPr>
                        <a:t>Members</a:t>
                      </a:r>
                      <a:r>
                        <a:rPr lang="en-GB" sz="1100" b="0" baseline="0" dirty="0">
                          <a:latin typeface="Century Gothic" pitchFamily="34" charset="0"/>
                          <a:cs typeface="Aharoni" pitchFamily="2" charset="-79"/>
                        </a:rPr>
                        <a:t> of Ad-Hoc Committee:</a:t>
                      </a:r>
                    </a:p>
                    <a:p>
                      <a:pPr marL="0" indent="0" algn="l">
                        <a:buFont typeface="Arial" pitchFamily="34" charset="0"/>
                        <a:buNone/>
                      </a:pPr>
                      <a:r>
                        <a:rPr lang="en-GB" sz="1100" b="0" dirty="0">
                          <a:latin typeface="Century Gothic" pitchFamily="34" charset="0"/>
                          <a:cs typeface="Aharoni" pitchFamily="2" charset="-79"/>
                        </a:rPr>
                        <a:t>Governors of Kaduna and Ogun States;</a:t>
                      </a:r>
                    </a:p>
                    <a:p>
                      <a:pPr marL="0" indent="0" algn="l">
                        <a:buFont typeface="Arial" pitchFamily="34" charset="0"/>
                        <a:buNone/>
                      </a:pPr>
                      <a:r>
                        <a:rPr lang="en-GB" sz="1100" b="0" dirty="0">
                          <a:latin typeface="Century Gothic" pitchFamily="34" charset="0"/>
                          <a:cs typeface="Aharoni" pitchFamily="2" charset="-79"/>
                        </a:rPr>
                        <a:t>Minister of Youth and Sports and Information and Culture.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a:buFont typeface="Arial" panose="020B0604020202020204" pitchFamily="34" charset="0"/>
                        <a:buChar char="•"/>
                      </a:pPr>
                      <a:r>
                        <a:rPr lang="en-US" sz="1100" kern="1200" dirty="0">
                          <a:solidFill>
                            <a:schemeClr val="dk1"/>
                          </a:solidFill>
                          <a:effectLst/>
                          <a:latin typeface="Century Gothic" pitchFamily="34" charset="0"/>
                          <a:ea typeface="+mn-ea"/>
                          <a:cs typeface="+mn-cs"/>
                        </a:rPr>
                        <a:t>The work of the Committee is ongoing</a:t>
                      </a:r>
                    </a:p>
                    <a:p>
                      <a:pPr marL="171450" indent="-171450" algn="l">
                        <a:buFont typeface="Arial" panose="020B0604020202020204" pitchFamily="34" charset="0"/>
                        <a:buChar char="•"/>
                      </a:pPr>
                      <a:endParaRPr lang="x-none" sz="600" kern="1200" dirty="0">
                        <a:solidFill>
                          <a:schemeClr val="dk1"/>
                        </a:solidFill>
                        <a:effectLst/>
                        <a:latin typeface="Century Gothic" pitchFamily="34" charset="0"/>
                        <a:ea typeface="+mn-ea"/>
                        <a:cs typeface="+mn-cs"/>
                      </a:endParaRPr>
                    </a:p>
                    <a:p>
                      <a:pPr marL="171450" indent="-171450" algn="l">
                        <a:buFont typeface="Arial" panose="020B0604020202020204" pitchFamily="34" charset="0"/>
                        <a:buChar char="•"/>
                      </a:pPr>
                      <a:r>
                        <a:rPr lang="en-US" sz="1100" kern="1200" dirty="0">
                          <a:solidFill>
                            <a:schemeClr val="dk1"/>
                          </a:solidFill>
                          <a:effectLst/>
                          <a:latin typeface="Century Gothic" pitchFamily="34" charset="0"/>
                          <a:ea typeface="+mn-ea"/>
                          <a:cs typeface="+mn-cs"/>
                        </a:rPr>
                        <a:t>Committee is implementing continuous Education of people</a:t>
                      </a:r>
                    </a:p>
                    <a:p>
                      <a:pPr marL="171450" indent="-171450" algn="l">
                        <a:buFont typeface="Arial" panose="020B0604020202020204" pitchFamily="34" charset="0"/>
                        <a:buChar char="•"/>
                      </a:pPr>
                      <a:endParaRPr lang="x-none" sz="600" kern="1200" dirty="0">
                        <a:solidFill>
                          <a:schemeClr val="dk1"/>
                        </a:solidFill>
                        <a:effectLst/>
                        <a:latin typeface="Century Gothic" pitchFamily="34" charset="0"/>
                        <a:ea typeface="+mn-ea"/>
                        <a:cs typeface="+mn-cs"/>
                      </a:endParaRPr>
                    </a:p>
                    <a:p>
                      <a:pPr marL="171450" indent="-171450" algn="l">
                        <a:buFont typeface="Arial" panose="020B0604020202020204" pitchFamily="34" charset="0"/>
                        <a:buChar char="•"/>
                      </a:pPr>
                      <a:r>
                        <a:rPr lang="en-US" sz="1100" kern="1200" dirty="0">
                          <a:solidFill>
                            <a:schemeClr val="dk1"/>
                          </a:solidFill>
                          <a:effectLst/>
                          <a:latin typeface="Century Gothic" pitchFamily="34" charset="0"/>
                          <a:ea typeface="+mn-ea"/>
                          <a:cs typeface="+mn-cs"/>
                        </a:rPr>
                        <a:t> Enforcement of Covid 19 protocols</a:t>
                      </a:r>
                    </a:p>
                    <a:p>
                      <a:pPr marL="171450" indent="-171450" algn="l">
                        <a:buFont typeface="Arial" panose="020B0604020202020204" pitchFamily="34" charset="0"/>
                        <a:buChar char="•"/>
                      </a:pPr>
                      <a:endParaRPr lang="x-none" sz="600" kern="1200" dirty="0">
                        <a:solidFill>
                          <a:schemeClr val="dk1"/>
                        </a:solidFill>
                        <a:effectLst/>
                        <a:latin typeface="Century Gothic" pitchFamily="34" charset="0"/>
                        <a:ea typeface="+mn-ea"/>
                        <a:cs typeface="+mn-cs"/>
                      </a:endParaRPr>
                    </a:p>
                    <a:p>
                      <a:pPr marL="171450" indent="-171450" algn="l">
                        <a:buFont typeface="Arial" panose="020B0604020202020204" pitchFamily="34" charset="0"/>
                        <a:buChar char="•"/>
                      </a:pPr>
                      <a:r>
                        <a:rPr lang="en-US" sz="1100" kern="1200" dirty="0">
                          <a:solidFill>
                            <a:schemeClr val="dk1"/>
                          </a:solidFill>
                          <a:effectLst/>
                          <a:latin typeface="Century Gothic" pitchFamily="34" charset="0"/>
                          <a:ea typeface="+mn-ea"/>
                          <a:cs typeface="+mn-cs"/>
                        </a:rPr>
                        <a:t> There has been extension of reopening of schools in some States </a:t>
                      </a:r>
                      <a:endParaRPr lang="x-none" sz="110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100" b="0" dirty="0">
                          <a:latin typeface="Century Gothic" pitchFamily="34" charset="0"/>
                          <a:cs typeface="Aharoni" pitchFamily="2" charset="-79"/>
                        </a:rPr>
                        <a:t>Public enlightenment to be sustained</a:t>
                      </a:r>
                    </a:p>
                    <a:p>
                      <a:pPr marL="0" indent="0" algn="l">
                        <a:buFont typeface="Arial" pitchFamily="34" charset="0"/>
                        <a:buNone/>
                      </a:pPr>
                      <a:endParaRPr lang="en-GB" sz="1100" b="0" dirty="0">
                        <a:latin typeface="Century Gothic" pitchFamily="34" charset="0"/>
                        <a:cs typeface="Aharoni" pitchFamily="2" charset="-79"/>
                      </a:endParaRPr>
                    </a:p>
                    <a:p>
                      <a:pPr marL="0" indent="0" algn="l">
                        <a:buFont typeface="Arial" pitchFamily="34" charset="0"/>
                        <a:buNone/>
                      </a:pPr>
                      <a:r>
                        <a:rPr lang="en-GB" sz="1100" b="0" dirty="0">
                          <a:latin typeface="Century Gothic" pitchFamily="34" charset="0"/>
                          <a:cs typeface="Aharoni" pitchFamily="2" charset="-79"/>
                        </a:rPr>
                        <a:t>Enforcement of COVID-19 protocols to be sustained</a:t>
                      </a:r>
                    </a:p>
                    <a:p>
                      <a:pPr marL="0" indent="0" algn="l">
                        <a:buFont typeface="Arial" pitchFamily="34" charset="0"/>
                        <a:buNone/>
                      </a:pPr>
                      <a:endParaRPr lang="en-GB" sz="11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Title 1">
            <a:extLst>
              <a:ext uri="{FF2B5EF4-FFF2-40B4-BE49-F238E27FC236}">
                <a16:creationId xmlns:a16="http://schemas.microsoft.com/office/drawing/2014/main" id="{846E8949-3FD6-4EF9-A682-057D71F08D96}"/>
              </a:ext>
            </a:extLst>
          </p:cNvPr>
          <p:cNvSpPr txBox="1">
            <a:spLocks/>
          </p:cNvSpPr>
          <p:nvPr/>
        </p:nvSpPr>
        <p:spPr bwMode="auto">
          <a:xfrm>
            <a:off x="395536" y="240903"/>
            <a:ext cx="83529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Investing in People (COVID-19 RESPONSE)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3570645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6374171"/>
              </p:ext>
            </p:extLst>
          </p:nvPr>
        </p:nvGraphicFramePr>
        <p:xfrm>
          <a:off x="323528" y="681568"/>
          <a:ext cx="8568952" cy="5836920"/>
        </p:xfrm>
        <a:graphic>
          <a:graphicData uri="http://schemas.openxmlformats.org/drawingml/2006/table">
            <a:tbl>
              <a:tblPr firstRow="1" bandRow="1">
                <a:tableStyleId>{5C22544A-7EE6-4342-B048-85BDC9FD1C3A}</a:tableStyleId>
              </a:tblPr>
              <a:tblGrid>
                <a:gridCol w="483732">
                  <a:extLst>
                    <a:ext uri="{9D8B030D-6E8A-4147-A177-3AD203B41FA5}">
                      <a16:colId xmlns:a16="http://schemas.microsoft.com/office/drawing/2014/main" val="20000"/>
                    </a:ext>
                  </a:extLst>
                </a:gridCol>
                <a:gridCol w="2900643">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gridCol w="1872209">
                  <a:extLst>
                    <a:ext uri="{9D8B030D-6E8A-4147-A177-3AD203B41FA5}">
                      <a16:colId xmlns:a16="http://schemas.microsoft.com/office/drawing/2014/main" val="20005"/>
                    </a:ext>
                  </a:extLst>
                </a:gridCol>
              </a:tblGrid>
              <a:tr h="167188">
                <a:tc>
                  <a:txBody>
                    <a:bodyPr/>
                    <a:lstStyle/>
                    <a:p>
                      <a:pPr algn="ctr"/>
                      <a:r>
                        <a:rPr lang="en-GB" sz="1100" b="1" dirty="0">
                          <a:latin typeface="Century Gothic" pitchFamily="34" charset="0"/>
                          <a:cs typeface="Aharoni" pitchFamily="2" charset="-79"/>
                        </a:rPr>
                        <a:t>No</a:t>
                      </a: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1975860">
                <a:tc>
                  <a:txBody>
                    <a:bodyPr/>
                    <a:lstStyle/>
                    <a:p>
                      <a:pPr algn="ctr"/>
                      <a:r>
                        <a:rPr lang="en-GB" sz="100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80975" indent="-180975" algn="just">
                        <a:buFont typeface="+mj-lt"/>
                        <a:buAutoNum type="romanLcPeriod"/>
                      </a:pPr>
                      <a:r>
                        <a:rPr lang="en-GB" sz="1000" b="0" dirty="0">
                          <a:latin typeface="Century Gothic" pitchFamily="34" charset="0"/>
                          <a:cs typeface="Aharoni" pitchFamily="2" charset="-79"/>
                        </a:rPr>
                        <a:t>Council set up a NEC Ad-Hoc Committee on Public Engagement to engage Youths, representatives of the Civil Society Organizations, religious and traditional leaders on employment and social safety net programmes.</a:t>
                      </a:r>
                    </a:p>
                    <a:p>
                      <a:pPr marL="180975" indent="-180975" algn="just">
                        <a:buFont typeface="+mj-lt"/>
                        <a:buAutoNum type="romanLcPeriod"/>
                      </a:pPr>
                      <a:endParaRPr lang="en-GB" sz="600" b="0" dirty="0">
                        <a:latin typeface="Century Gothic" pitchFamily="34" charset="0"/>
                        <a:cs typeface="Aharoni" pitchFamily="2" charset="-79"/>
                      </a:endParaRPr>
                    </a:p>
                    <a:p>
                      <a:pPr marL="180975" indent="-180975" algn="just">
                        <a:buFont typeface="+mj-lt"/>
                        <a:buAutoNum type="romanLcPeriod"/>
                      </a:pPr>
                      <a:r>
                        <a:rPr lang="en-GB" sz="1000" b="0" dirty="0">
                          <a:latin typeface="Century Gothic" pitchFamily="34" charset="0"/>
                          <a:cs typeface="Aharoni" pitchFamily="2" charset="-79"/>
                        </a:rPr>
                        <a:t>The Committee which is chaired by the Vice President, has as members the Governors of Sokoto (NW), Borno (NE), Niger (NC), Ondo (SW), Ebonyi (SE) and Delta (SS) States;</a:t>
                      </a:r>
                    </a:p>
                    <a:p>
                      <a:pPr marL="180975" indent="-180975" algn="just">
                        <a:buFont typeface="+mj-lt"/>
                        <a:buAutoNum type="romanLcPeriod"/>
                      </a:pPr>
                      <a:endParaRPr lang="en-GB" sz="600" b="0" dirty="0">
                        <a:latin typeface="Century Gothic" pitchFamily="34" charset="0"/>
                        <a:cs typeface="Aharoni" pitchFamily="2" charset="-79"/>
                      </a:endParaRPr>
                    </a:p>
                    <a:p>
                      <a:pPr marL="180975" indent="-180975" algn="just">
                        <a:buFont typeface="+mj-lt"/>
                        <a:buAutoNum type="romanLcPeriod"/>
                      </a:pPr>
                      <a:r>
                        <a:rPr lang="en-GB" sz="1000" b="0" dirty="0">
                          <a:latin typeface="Century Gothic" pitchFamily="34" charset="0"/>
                          <a:cs typeface="Aharoni" pitchFamily="2" charset="-79"/>
                        </a:rPr>
                        <a:t>The Committee is to commence work immediately.</a:t>
                      </a:r>
                    </a:p>
                    <a:p>
                      <a:pPr marL="180975" indent="-180975" algn="just">
                        <a:buFont typeface="+mj-lt"/>
                        <a:buAutoNum type="romanLcPeriod"/>
                      </a:pPr>
                      <a:endParaRPr lang="en-GB" sz="600" b="0" dirty="0">
                        <a:latin typeface="Century Gothic" pitchFamily="34" charset="0"/>
                        <a:cs typeface="Aharoni" pitchFamily="2" charset="-79"/>
                      </a:endParaRPr>
                    </a:p>
                    <a:p>
                      <a:pPr marL="0" indent="0" algn="just">
                        <a:buFont typeface="Arial" pitchFamily="34" charset="0"/>
                        <a:buNone/>
                      </a:pPr>
                      <a:r>
                        <a:rPr lang="en-GB" sz="1000" b="1" i="1" dirty="0">
                          <a:latin typeface="Century Gothic" pitchFamily="34" charset="0"/>
                          <a:cs typeface="Aharoni" pitchFamily="2" charset="-79"/>
                        </a:rPr>
                        <a:t> (NEC 09/2020/109</a:t>
                      </a:r>
                      <a:r>
                        <a:rPr lang="en-GB" sz="1000" b="1" i="1" baseline="30000" dirty="0">
                          <a:latin typeface="Century Gothic" pitchFamily="34" charset="0"/>
                          <a:cs typeface="Aharoni" pitchFamily="2" charset="-79"/>
                        </a:rPr>
                        <a:t>TH</a:t>
                      </a:r>
                      <a:r>
                        <a:rPr lang="en-GB" sz="1000" b="1" i="1" baseline="0" dirty="0">
                          <a:latin typeface="Century Gothic" pitchFamily="34" charset="0"/>
                          <a:cs typeface="Aharoni" pitchFamily="2" charset="-79"/>
                        </a:rPr>
                        <a:t> MEETING)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32962" rtl="0" eaLnBrk="1" fontAlgn="auto" latinLnBrk="0" hangingPunct="1">
                        <a:lnSpc>
                          <a:spcPct val="100000"/>
                        </a:lnSpc>
                        <a:spcBef>
                          <a:spcPts val="0"/>
                        </a:spcBef>
                        <a:spcAft>
                          <a:spcPts val="0"/>
                        </a:spcAft>
                        <a:buClrTx/>
                        <a:buSzTx/>
                        <a:buFontTx/>
                        <a:buNone/>
                        <a:tabLst/>
                        <a:defRPr/>
                      </a:pPr>
                      <a:r>
                        <a:rPr lang="en-GB" sz="1000" b="0" dirty="0">
                          <a:latin typeface="Century Gothic" pitchFamily="34" charset="0"/>
                          <a:cs typeface="Aharoni" pitchFamily="2" charset="-79"/>
                        </a:rPr>
                        <a:t>The Vice President (Chairman of Council) </a:t>
                      </a:r>
                    </a:p>
                    <a:p>
                      <a:pPr algn="l"/>
                      <a:endParaRPr lang="en-GB" sz="1000" b="0" dirty="0">
                        <a:latin typeface="Century Gothic" pitchFamily="34" charset="0"/>
                        <a:cs typeface="Aharoni" pitchFamily="2" charset="-79"/>
                      </a:endParaRPr>
                    </a:p>
                    <a:p>
                      <a:pPr algn="l"/>
                      <a:r>
                        <a:rPr lang="en-GB" sz="1000" b="0" dirty="0">
                          <a:latin typeface="Century Gothic" pitchFamily="34" charset="0"/>
                          <a:cs typeface="Aharoni" pitchFamily="2" charset="-79"/>
                        </a:rPr>
                        <a:t>Other members</a:t>
                      </a:r>
                      <a:r>
                        <a:rPr lang="en-GB" sz="1000" b="0" baseline="0" dirty="0">
                          <a:latin typeface="Century Gothic" pitchFamily="34" charset="0"/>
                          <a:cs typeface="Aharoni" pitchFamily="2" charset="-79"/>
                        </a:rPr>
                        <a:t> included:</a:t>
                      </a:r>
                    </a:p>
                    <a:p>
                      <a:pPr algn="l"/>
                      <a:endParaRPr lang="en-GB" sz="1000" b="0" baseline="0" dirty="0">
                        <a:latin typeface="Century Gothic" pitchFamily="34" charset="0"/>
                        <a:cs typeface="Aharoni" pitchFamily="2" charset="-79"/>
                      </a:endParaRPr>
                    </a:p>
                    <a:p>
                      <a:pPr algn="l"/>
                      <a:r>
                        <a:rPr lang="en-GB" sz="1000" b="0" dirty="0">
                          <a:latin typeface="Century Gothic" pitchFamily="34" charset="0"/>
                          <a:cs typeface="Aharoni" pitchFamily="2" charset="-79"/>
                        </a:rPr>
                        <a:t>Governors of </a:t>
                      </a:r>
                      <a:r>
                        <a:rPr lang="en-GB" sz="1000" b="0" dirty="0" err="1">
                          <a:latin typeface="Century Gothic" pitchFamily="34" charset="0"/>
                          <a:cs typeface="Aharoni" pitchFamily="2" charset="-79"/>
                        </a:rPr>
                        <a:t>Sokoto</a:t>
                      </a:r>
                      <a:r>
                        <a:rPr lang="en-GB" sz="1000" b="0" dirty="0">
                          <a:latin typeface="Century Gothic" pitchFamily="34" charset="0"/>
                          <a:cs typeface="Aharoni" pitchFamily="2" charset="-79"/>
                        </a:rPr>
                        <a:t> (NW), </a:t>
                      </a:r>
                      <a:r>
                        <a:rPr lang="en-GB" sz="1000" b="0" dirty="0" err="1">
                          <a:latin typeface="Century Gothic" pitchFamily="34" charset="0"/>
                          <a:cs typeface="Aharoni" pitchFamily="2" charset="-79"/>
                        </a:rPr>
                        <a:t>Borno</a:t>
                      </a:r>
                      <a:r>
                        <a:rPr lang="en-GB" sz="1000" b="0" dirty="0">
                          <a:latin typeface="Century Gothic" pitchFamily="34" charset="0"/>
                          <a:cs typeface="Aharoni" pitchFamily="2" charset="-79"/>
                        </a:rPr>
                        <a:t> (NE), Niger (NC), </a:t>
                      </a:r>
                      <a:r>
                        <a:rPr lang="en-GB" sz="1000" b="0" dirty="0" err="1">
                          <a:latin typeface="Century Gothic" pitchFamily="34" charset="0"/>
                          <a:cs typeface="Aharoni" pitchFamily="2" charset="-79"/>
                        </a:rPr>
                        <a:t>Ondo</a:t>
                      </a:r>
                      <a:r>
                        <a:rPr lang="en-GB" sz="1000" b="0" dirty="0">
                          <a:latin typeface="Century Gothic" pitchFamily="34" charset="0"/>
                          <a:cs typeface="Aharoni" pitchFamily="2" charset="-79"/>
                        </a:rPr>
                        <a:t> (SW), </a:t>
                      </a:r>
                      <a:r>
                        <a:rPr lang="en-GB" sz="1000" b="0" dirty="0" err="1">
                          <a:latin typeface="Century Gothic" pitchFamily="34" charset="0"/>
                          <a:cs typeface="Aharoni" pitchFamily="2" charset="-79"/>
                        </a:rPr>
                        <a:t>Ebonyi</a:t>
                      </a:r>
                      <a:r>
                        <a:rPr lang="en-GB" sz="1000" b="0" dirty="0">
                          <a:latin typeface="Century Gothic" pitchFamily="34" charset="0"/>
                          <a:cs typeface="Aharoni" pitchFamily="2" charset="-79"/>
                        </a:rPr>
                        <a:t> (SE) Delta (SS) States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00" kern="1200" dirty="0">
                          <a:solidFill>
                            <a:schemeClr val="dk1"/>
                          </a:solidFill>
                          <a:effectLst/>
                          <a:latin typeface="Century Gothic" pitchFamily="34" charset="0"/>
                          <a:ea typeface="+mn-ea"/>
                          <a:cs typeface="+mn-cs"/>
                        </a:rPr>
                        <a:t>The implementation Framework has been circulated to States.</a:t>
                      </a:r>
                      <a:endParaRPr lang="x-none" sz="1000" kern="1200" dirty="0">
                        <a:solidFill>
                          <a:schemeClr val="dk1"/>
                        </a:solidFill>
                        <a:effectLst/>
                        <a:latin typeface="Century Gothic" pitchFamily="34" charset="0"/>
                        <a:ea typeface="+mn-ea"/>
                        <a:cs typeface="+mn-cs"/>
                      </a:endParaRPr>
                    </a:p>
                    <a:p>
                      <a:pPr algn="l"/>
                      <a:r>
                        <a:rPr lang="en-US" sz="1000" kern="1200" dirty="0">
                          <a:solidFill>
                            <a:schemeClr val="dk1"/>
                          </a:solidFill>
                          <a:effectLst/>
                          <a:latin typeface="Century Gothic" pitchFamily="34" charset="0"/>
                          <a:ea typeface="+mn-ea"/>
                          <a:cs typeface="+mn-cs"/>
                        </a:rPr>
                        <a:t> </a:t>
                      </a:r>
                      <a:endParaRPr lang="x-none" sz="1000" kern="1200" dirty="0">
                        <a:solidFill>
                          <a:schemeClr val="dk1"/>
                        </a:solidFill>
                        <a:effectLst/>
                        <a:latin typeface="Century Gothic" pitchFamily="34" charset="0"/>
                        <a:ea typeface="+mn-ea"/>
                        <a:cs typeface="+mn-cs"/>
                      </a:endParaRPr>
                    </a:p>
                    <a:p>
                      <a:pPr algn="l"/>
                      <a:r>
                        <a:rPr lang="en-US" sz="1000" kern="1200" dirty="0">
                          <a:solidFill>
                            <a:schemeClr val="dk1"/>
                          </a:solidFill>
                          <a:effectLst/>
                          <a:latin typeface="Century Gothic" pitchFamily="34" charset="0"/>
                          <a:ea typeface="+mn-ea"/>
                          <a:cs typeface="+mn-cs"/>
                        </a:rPr>
                        <a:t>The Secretariat of the NEC </a:t>
                      </a:r>
                      <a:r>
                        <a:rPr lang="en-US" sz="1000" kern="1200" dirty="0" err="1">
                          <a:solidFill>
                            <a:schemeClr val="dk1"/>
                          </a:solidFill>
                          <a:effectLst/>
                          <a:latin typeface="Century Gothic" pitchFamily="34" charset="0"/>
                          <a:ea typeface="+mn-ea"/>
                          <a:cs typeface="+mn-cs"/>
                        </a:rPr>
                        <a:t>Adhoc</a:t>
                      </a:r>
                      <a:r>
                        <a:rPr lang="en-US" sz="1000" kern="1200" dirty="0">
                          <a:solidFill>
                            <a:schemeClr val="dk1"/>
                          </a:solidFill>
                          <a:effectLst/>
                          <a:latin typeface="Century Gothic" pitchFamily="34" charset="0"/>
                          <a:ea typeface="+mn-ea"/>
                          <a:cs typeface="+mn-cs"/>
                        </a:rPr>
                        <a:t> Committee in the Office of the Vice President has developed a Concept Note on the issue and is partnering with some Youth Groups to develop an engagement Strategy</a:t>
                      </a:r>
                      <a:endParaRPr lang="en-GB" sz="10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indent="-285750" algn="just">
                        <a:buFont typeface="Arial" pitchFamily="34" charset="0"/>
                        <a:buAutoNum type="romanLcParenBoth"/>
                      </a:pPr>
                      <a:endParaRPr lang="en-GB" sz="1000" b="1" i="1" baseline="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11935">
                <a:tc>
                  <a:txBody>
                    <a:bodyPr/>
                    <a:lstStyle/>
                    <a:p>
                      <a:pPr algn="ctr"/>
                      <a:r>
                        <a:rPr lang="en-GB" sz="100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000" b="0" dirty="0">
                          <a:latin typeface="Century Gothic" pitchFamily="34" charset="0"/>
                          <a:cs typeface="Aharoni" pitchFamily="2" charset="-79"/>
                        </a:rPr>
                        <a:t>Council took note and directed the NEC Secretariat to schedule a meeting of the Ad-Hoc Committee on Public Engagement as soon as possible and the Committee to come up with an Action Plan.</a:t>
                      </a:r>
                    </a:p>
                    <a:p>
                      <a:pPr marL="0" indent="0" algn="just">
                        <a:buFont typeface="Arial" pitchFamily="34" charset="0"/>
                        <a:buNone/>
                      </a:pPr>
                      <a:endParaRPr lang="en-GB" sz="1000" b="0" dirty="0">
                        <a:latin typeface="Century Gothic" pitchFamily="34" charset="0"/>
                        <a:cs typeface="Aharoni" pitchFamily="2" charset="-79"/>
                      </a:endParaRPr>
                    </a:p>
                    <a:p>
                      <a:pPr marL="0" indent="0" algn="just">
                        <a:buFont typeface="Arial" pitchFamily="34" charset="0"/>
                        <a:buNone/>
                      </a:pPr>
                      <a:r>
                        <a:rPr lang="en-GB" sz="1000" b="1" i="1" dirty="0">
                          <a:latin typeface="Century Gothic" pitchFamily="34" charset="0"/>
                          <a:cs typeface="Aharoni" pitchFamily="2" charset="-79"/>
                        </a:rPr>
                        <a:t>(NEC 10/2020/110</a:t>
                      </a:r>
                      <a:r>
                        <a:rPr lang="en-GB" sz="1000" b="1" i="1" baseline="30000" dirty="0">
                          <a:latin typeface="Century Gothic" pitchFamily="34" charset="0"/>
                          <a:cs typeface="Aharoni" pitchFamily="2" charset="-79"/>
                        </a:rPr>
                        <a:t>TH</a:t>
                      </a:r>
                      <a:r>
                        <a:rPr lang="en-GB" sz="1000" b="1" i="1" baseline="0" dirty="0">
                          <a:latin typeface="Century Gothic" pitchFamily="34" charset="0"/>
                          <a:cs typeface="Aharoni" pitchFamily="2" charset="-79"/>
                        </a:rPr>
                        <a:t> MEETING)</a:t>
                      </a:r>
                      <a:endParaRPr lang="en-GB" sz="10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r>
                        <a:rPr lang="en-GB" sz="1000" b="0" dirty="0">
                          <a:latin typeface="Century Gothic" pitchFamily="34" charset="0"/>
                          <a:cs typeface="Aharoni" pitchFamily="2" charset="-79"/>
                        </a:rPr>
                        <a:t>NEC Secretariat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00" b="0" dirty="0">
                          <a:latin typeface="Century Gothic" pitchFamily="34" charset="0"/>
                          <a:cs typeface="Aharoni" pitchFamily="2" charset="-79"/>
                        </a:rPr>
                        <a:t>The committee has met three times.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buFont typeface="+mj-lt"/>
                        <a:buNone/>
                      </a:pPr>
                      <a:r>
                        <a:rPr lang="en-GB" sz="1000" b="0" dirty="0">
                          <a:latin typeface="Century Gothic" pitchFamily="34" charset="0"/>
                          <a:cs typeface="Aharoni" pitchFamily="2" charset="-79"/>
                        </a:rPr>
                        <a:t>Further meeting to agree on the steps for the engagement</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37505">
                <a:tc>
                  <a:txBody>
                    <a:bodyPr/>
                    <a:lstStyle/>
                    <a:p>
                      <a:pPr algn="ctr"/>
                      <a:r>
                        <a:rPr lang="en-GB" sz="1000" b="1" dirty="0">
                          <a:latin typeface="Century Gothic" pitchFamily="34" charset="0"/>
                          <a:cs typeface="Aharoni" pitchFamily="2" charset="-79"/>
                        </a:rPr>
                        <a:t>3</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just">
                        <a:buFont typeface="Arial" pitchFamily="34" charset="0"/>
                        <a:buNone/>
                      </a:pPr>
                      <a:r>
                        <a:rPr lang="en-GB" sz="1000" b="1" dirty="0">
                          <a:latin typeface="Century Gothic" pitchFamily="34" charset="0"/>
                          <a:cs typeface="Aharoni" pitchFamily="2" charset="-79"/>
                        </a:rPr>
                        <a:t>Council took note</a:t>
                      </a:r>
                      <a:r>
                        <a:rPr lang="en-GB" sz="1000" b="0" dirty="0">
                          <a:latin typeface="Century Gothic" pitchFamily="34" charset="0"/>
                          <a:cs typeface="Aharoni" pitchFamily="2" charset="-79"/>
                        </a:rPr>
                        <a:t> and agreed that the youth conferences would commence as soon as the details of the Terms of Reference for State and National Conferences have been developed and agreed upon by Council.</a:t>
                      </a:r>
                    </a:p>
                    <a:p>
                      <a:pPr marL="0" indent="0" algn="just">
                        <a:buFont typeface="Arial" pitchFamily="34" charset="0"/>
                        <a:buNone/>
                      </a:pPr>
                      <a:endParaRPr lang="en-GB" sz="1000" b="0" i="0" dirty="0">
                        <a:latin typeface="Century Gothic" pitchFamily="34" charset="0"/>
                        <a:cs typeface="Aharoni" pitchFamily="2" charset="-79"/>
                      </a:endParaRPr>
                    </a:p>
                    <a:p>
                      <a:pPr marL="0" indent="0" algn="just">
                        <a:buFont typeface="Arial" pitchFamily="34" charset="0"/>
                        <a:buNone/>
                      </a:pPr>
                      <a:r>
                        <a:rPr lang="en-GB" sz="1000" b="1" i="1" dirty="0">
                          <a:latin typeface="Century Gothic" pitchFamily="34" charset="0"/>
                          <a:cs typeface="Aharoni" pitchFamily="2" charset="-79"/>
                        </a:rPr>
                        <a:t>(NEC 11/2020/111</a:t>
                      </a:r>
                      <a:r>
                        <a:rPr lang="en-GB" sz="1000" b="1" i="1" baseline="30000" dirty="0">
                          <a:latin typeface="Century Gothic" pitchFamily="34" charset="0"/>
                          <a:cs typeface="Aharoni" pitchFamily="2" charset="-79"/>
                        </a:rPr>
                        <a:t>TH</a:t>
                      </a:r>
                      <a:r>
                        <a:rPr lang="en-GB" sz="1000" b="1" i="1" baseline="0" dirty="0">
                          <a:latin typeface="Century Gothic" pitchFamily="34" charset="0"/>
                          <a:cs typeface="Aharoni" pitchFamily="2" charset="-79"/>
                        </a:rPr>
                        <a:t> MEETING)</a:t>
                      </a:r>
                      <a:endParaRPr lang="en-GB" sz="10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r>
                        <a:rPr lang="en-GB" sz="1000" b="0" dirty="0">
                          <a:latin typeface="Century Gothic" pitchFamily="34" charset="0"/>
                          <a:cs typeface="Aharoni" pitchFamily="2" charset="-79"/>
                        </a:rPr>
                        <a:t>Council Members</a:t>
                      </a:r>
                    </a:p>
                    <a:p>
                      <a:pPr algn="just"/>
                      <a:endParaRPr lang="en-GB" sz="1000" b="0" dirty="0">
                        <a:latin typeface="Century Gothic" pitchFamily="34" charset="0"/>
                        <a:cs typeface="Aharoni" pitchFamily="2" charset="-79"/>
                      </a:endParaRPr>
                    </a:p>
                    <a:p>
                      <a:pPr algn="just"/>
                      <a:r>
                        <a:rPr lang="en-GB" sz="1000" b="0" dirty="0">
                          <a:latin typeface="Century Gothic" pitchFamily="34" charset="0"/>
                          <a:cs typeface="Aharoni" pitchFamily="2" charset="-79"/>
                        </a:rPr>
                        <a:t>Technical Team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Century Gothic" pitchFamily="34" charset="0"/>
                          <a:ea typeface="+mn-ea"/>
                          <a:cs typeface="+mn-cs"/>
                        </a:rPr>
                        <a:t>The Secretariat of the NEC </a:t>
                      </a:r>
                      <a:r>
                        <a:rPr lang="en-US" sz="1000" kern="1200" dirty="0" err="1">
                          <a:solidFill>
                            <a:schemeClr val="dk1"/>
                          </a:solidFill>
                          <a:effectLst/>
                          <a:latin typeface="Century Gothic" pitchFamily="34" charset="0"/>
                          <a:ea typeface="+mn-ea"/>
                          <a:cs typeface="+mn-cs"/>
                        </a:rPr>
                        <a:t>Adhoc</a:t>
                      </a:r>
                      <a:r>
                        <a:rPr lang="en-US" sz="1000" kern="1200" dirty="0">
                          <a:solidFill>
                            <a:schemeClr val="dk1"/>
                          </a:solidFill>
                          <a:effectLst/>
                          <a:latin typeface="Century Gothic" pitchFamily="34" charset="0"/>
                          <a:ea typeface="+mn-ea"/>
                          <a:cs typeface="+mn-cs"/>
                        </a:rPr>
                        <a:t> Committee in the Office of the Vice President has developed a Concept Note on the issue and is partnering with some Youth Groups to develop an engagement Strategy</a:t>
                      </a:r>
                      <a:endParaRPr lang="en-GB" sz="1000" b="0" dirty="0">
                        <a:latin typeface="Century Gothic" pitchFamily="34" charset="0"/>
                        <a:cs typeface="Aharoni" pitchFamily="2" charset="-79"/>
                      </a:endParaRPr>
                    </a:p>
                    <a:p>
                      <a:pPr algn="l"/>
                      <a:endParaRPr lang="en-GB" sz="1000" b="0" dirty="0">
                        <a:latin typeface="Century Gothic" pitchFamily="34" charset="0"/>
                        <a:cs typeface="Aharoni" pitchFamily="2" charset="-79"/>
                      </a:endParaRPr>
                    </a:p>
                    <a:p>
                      <a:pPr algn="l"/>
                      <a:r>
                        <a:rPr lang="en-GB" sz="1000" b="0" dirty="0">
                          <a:latin typeface="Century Gothic" pitchFamily="34" charset="0"/>
                          <a:cs typeface="Aharoni" pitchFamily="2" charset="-79"/>
                        </a:rPr>
                        <a:t>Council agreed that the Youth conference should be focused on job creation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buFont typeface="+mj-lt"/>
                        <a:buNone/>
                      </a:pPr>
                      <a:endParaRPr lang="en-GB" sz="100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B118B1D5-BC1D-41B1-9A0E-0FEFEFE29EDD}"/>
              </a:ext>
            </a:extLst>
          </p:cNvPr>
          <p:cNvSpPr txBox="1">
            <a:spLocks/>
          </p:cNvSpPr>
          <p:nvPr/>
        </p:nvSpPr>
        <p:spPr bwMode="auto">
          <a:xfrm>
            <a:off x="323529" y="260648"/>
            <a:ext cx="82966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Investing in People (PUBLIC ENGAGEMENT)	</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1883985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2168468"/>
              </p:ext>
            </p:extLst>
          </p:nvPr>
        </p:nvGraphicFramePr>
        <p:xfrm>
          <a:off x="314390" y="650964"/>
          <a:ext cx="8578089" cy="5514340"/>
        </p:xfrm>
        <a:graphic>
          <a:graphicData uri="http://schemas.openxmlformats.org/drawingml/2006/table">
            <a:tbl>
              <a:tblPr firstRow="1" bandRow="1">
                <a:tableStyleId>{5C22544A-7EE6-4342-B048-85BDC9FD1C3A}</a:tableStyleId>
              </a:tblPr>
              <a:tblGrid>
                <a:gridCol w="577372">
                  <a:extLst>
                    <a:ext uri="{9D8B030D-6E8A-4147-A177-3AD203B41FA5}">
                      <a16:colId xmlns:a16="http://schemas.microsoft.com/office/drawing/2014/main" val="20000"/>
                    </a:ext>
                  </a:extLst>
                </a:gridCol>
                <a:gridCol w="2947324">
                  <a:extLst>
                    <a:ext uri="{9D8B030D-6E8A-4147-A177-3AD203B41FA5}">
                      <a16:colId xmlns:a16="http://schemas.microsoft.com/office/drawing/2014/main" val="20002"/>
                    </a:ext>
                  </a:extLst>
                </a:gridCol>
                <a:gridCol w="1452994">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gridCol w="1872207">
                  <a:extLst>
                    <a:ext uri="{9D8B030D-6E8A-4147-A177-3AD203B41FA5}">
                      <a16:colId xmlns:a16="http://schemas.microsoft.com/office/drawing/2014/main" val="20005"/>
                    </a:ext>
                  </a:extLst>
                </a:gridCol>
              </a:tblGrid>
              <a:tr h="370840">
                <a:tc>
                  <a:txBody>
                    <a:bodyPr/>
                    <a:lstStyle/>
                    <a:p>
                      <a:pPr algn="ctr"/>
                      <a:r>
                        <a:rPr lang="en-GB" sz="1100" b="1" dirty="0">
                          <a:latin typeface="Century Gothic" pitchFamily="34" charset="0"/>
                          <a:cs typeface="Aharoni" pitchFamily="2" charset="-79"/>
                        </a:rPr>
                        <a:t>No</a:t>
                      </a:r>
                    </a:p>
                  </a:txBody>
                  <a:tcPr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Resolutions</a:t>
                      </a:r>
                      <a:r>
                        <a:rPr lang="en-GB" sz="1100" b="1" baseline="0" dirty="0">
                          <a:latin typeface="Century Gothic" pitchFamily="34" charset="0"/>
                          <a:cs typeface="Aharoni" pitchFamily="2" charset="-79"/>
                        </a:rPr>
                        <a:t> (Meeting Ref)</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Task Owners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Update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tc>
                  <a:txBody>
                    <a:bodyPr/>
                    <a:lstStyle/>
                    <a:p>
                      <a:pPr algn="ctr"/>
                      <a:r>
                        <a:rPr lang="en-GB" sz="1100" b="1" dirty="0">
                          <a:latin typeface="Century Gothic" pitchFamily="34" charset="0"/>
                          <a:cs typeface="Aharoni" pitchFamily="2" charset="-79"/>
                        </a:rPr>
                        <a:t>Further Actions</a:t>
                      </a:r>
                      <a:r>
                        <a:rPr lang="en-GB" sz="1100" b="1" baseline="0" dirty="0">
                          <a:latin typeface="Century Gothic" pitchFamily="34" charset="0"/>
                          <a:cs typeface="Aharoni" pitchFamily="2" charset="-79"/>
                        </a:rPr>
                        <a:t> Required</a:t>
                      </a:r>
                      <a:endParaRPr lang="en-GB" sz="1100" b="1" dirty="0">
                        <a:latin typeface="Century Gothic" pitchFamily="34" charset="0"/>
                        <a:cs typeface="Aharoni" pitchFamily="2" charset="-79"/>
                      </a:endParaRPr>
                    </a:p>
                  </a:txBody>
                  <a:tcPr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6434"/>
                    </a:solidFill>
                  </a:tcPr>
                </a:tc>
                <a:extLst>
                  <a:ext uri="{0D108BD9-81ED-4DB2-BD59-A6C34878D82A}">
                    <a16:rowId xmlns:a16="http://schemas.microsoft.com/office/drawing/2014/main" val="10000"/>
                  </a:ext>
                </a:extLst>
              </a:tr>
              <a:tr h="789776">
                <a:tc>
                  <a:txBody>
                    <a:bodyPr/>
                    <a:lstStyle/>
                    <a:p>
                      <a:pPr algn="ctr"/>
                      <a:r>
                        <a:rPr lang="en-GB" sz="1050" b="1" dirty="0">
                          <a:latin typeface="Century Gothic" pitchFamily="34" charset="0"/>
                          <a:cs typeface="Aharoni" pitchFamily="2" charset="-79"/>
                        </a:rPr>
                        <a:t>1</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Council set up a Committee to coordinate the various measures by the States and Federal Government to address the socio-economic challenge of Covid-19 and its impact on the economy.  </a:t>
                      </a:r>
                    </a:p>
                    <a:p>
                      <a:pPr marL="0" indent="0" algn="l">
                        <a:buFont typeface="Arial" pitchFamily="34" charset="0"/>
                        <a:buNone/>
                      </a:pPr>
                      <a:endParaRPr lang="en-GB" sz="105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The Committee to be chaired by the Vice President and Chairman of Council has Governors of Kaduna, Edo, Kebbi, </a:t>
                      </a:r>
                      <a:r>
                        <a:rPr lang="en-GB" sz="1050" b="0" dirty="0" err="1">
                          <a:latin typeface="Century Gothic" pitchFamily="34" charset="0"/>
                          <a:cs typeface="Aharoni" pitchFamily="2" charset="-79"/>
                        </a:rPr>
                        <a:t>Nassarawa</a:t>
                      </a:r>
                      <a:r>
                        <a:rPr lang="en-GB" sz="1050" b="0" dirty="0">
                          <a:latin typeface="Century Gothic" pitchFamily="34" charset="0"/>
                          <a:cs typeface="Aharoni" pitchFamily="2" charset="-79"/>
                        </a:rPr>
                        <a:t>, Ogun, Jigawa, Ebonyi and Ekiti States as members.  Others members include the Honourable Ministers of Finance, Agriculture, Health, Governor of CBN, GMD NNPC and DG, NCDC.</a:t>
                      </a:r>
                    </a:p>
                    <a:p>
                      <a:pPr marL="0" indent="0" algn="l">
                        <a:buFont typeface="Arial" pitchFamily="34" charset="0"/>
                        <a:buNone/>
                      </a:pPr>
                      <a:endParaRPr lang="en-GB" sz="1050" b="0" dirty="0">
                        <a:latin typeface="Century Gothic" pitchFamily="34" charset="0"/>
                        <a:cs typeface="Aharoni" pitchFamily="2" charset="-79"/>
                      </a:endParaRPr>
                    </a:p>
                    <a:p>
                      <a:pPr marL="0" indent="0" algn="l">
                        <a:buFont typeface="Arial" pitchFamily="34" charset="0"/>
                        <a:buNone/>
                      </a:pPr>
                      <a:r>
                        <a:rPr lang="en-GB" sz="1050" b="0" dirty="0">
                          <a:latin typeface="Century Gothic" pitchFamily="34" charset="0"/>
                          <a:cs typeface="Aharoni" pitchFamily="2" charset="-79"/>
                        </a:rPr>
                        <a:t>Council strongly recommends to relevant authorities and stakeholders to consider placing a ban on public gathering in order to contain and stem the spread of the coronavirus (COVID-19) in Nigeria.</a:t>
                      </a:r>
                    </a:p>
                    <a:p>
                      <a:pPr marL="0" indent="0" algn="l">
                        <a:buFont typeface="Arial" pitchFamily="34" charset="0"/>
                        <a:buNone/>
                      </a:pPr>
                      <a:endParaRPr lang="en-GB" sz="1050" b="0" dirty="0">
                        <a:latin typeface="Century Gothic" pitchFamily="34" charset="0"/>
                        <a:cs typeface="Aharoni" pitchFamily="2" charset="-79"/>
                      </a:endParaRPr>
                    </a:p>
                    <a:p>
                      <a:pPr marL="0" indent="0" algn="l">
                        <a:buFont typeface="Arial" pitchFamily="34" charset="0"/>
                        <a:buNone/>
                      </a:pPr>
                      <a:r>
                        <a:rPr lang="en-GB" sz="1050" b="0" baseline="0" dirty="0">
                          <a:latin typeface="Century Gothic" pitchFamily="34" charset="0"/>
                          <a:cs typeface="Aharoni" pitchFamily="2" charset="-79"/>
                        </a:rPr>
                        <a:t> </a:t>
                      </a:r>
                      <a:r>
                        <a:rPr lang="en-GB" sz="1050" b="1" i="1" dirty="0">
                          <a:latin typeface="Century Gothic" pitchFamily="34" charset="0"/>
                          <a:cs typeface="Aharoni" pitchFamily="2" charset="-79"/>
                        </a:rPr>
                        <a:t>(NEC 03/2020/103</a:t>
                      </a:r>
                      <a:r>
                        <a:rPr lang="en-GB" sz="1050" b="1" i="1" baseline="30000" dirty="0">
                          <a:latin typeface="Century Gothic" pitchFamily="34" charset="0"/>
                          <a:cs typeface="Aharoni" pitchFamily="2" charset="-79"/>
                        </a:rPr>
                        <a:t>RD</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The Vice President (Chairman of Council) </a:t>
                      </a:r>
                    </a:p>
                    <a:p>
                      <a:pPr algn="l"/>
                      <a:r>
                        <a:rPr lang="en-GB" sz="1050" b="0" dirty="0">
                          <a:latin typeface="Century Gothic" pitchFamily="34" charset="0"/>
                          <a:cs typeface="Aharoni" pitchFamily="2" charset="-79"/>
                        </a:rPr>
                        <a:t> </a:t>
                      </a:r>
                    </a:p>
                    <a:p>
                      <a:pPr algn="l"/>
                      <a:r>
                        <a:rPr lang="en-GB" sz="1050" b="0" dirty="0">
                          <a:latin typeface="Century Gothic" pitchFamily="34" charset="0"/>
                          <a:cs typeface="Aharoni" pitchFamily="2" charset="-79"/>
                        </a:rPr>
                        <a:t>Governors of Kaduna, Edo, Kebbi, Nasarawa, Ogun, Jigawa, Ebonyi and Ekiti States.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The Ministers of Finance, Agriculture, and Health.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The Governor of CBN, GMD of the NNPC and the DG, NCDC.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kern="1200" dirty="0">
                          <a:solidFill>
                            <a:schemeClr val="dk1"/>
                          </a:solidFill>
                          <a:effectLst/>
                          <a:latin typeface="Century Gothic" pitchFamily="34" charset="0"/>
                          <a:ea typeface="+mn-ea"/>
                          <a:cs typeface="+mn-cs"/>
                        </a:rPr>
                        <a:t>Report of the Committee was produced and presented to NEC</a:t>
                      </a:r>
                      <a:endParaRPr lang="x-none" sz="1050" kern="1200" dirty="0">
                        <a:solidFill>
                          <a:schemeClr val="dk1"/>
                        </a:solidFill>
                        <a:effectLst/>
                        <a:latin typeface="Century Gothic" pitchFamily="34" charset="0"/>
                        <a:ea typeface="+mn-ea"/>
                        <a:cs typeface="+mn-cs"/>
                      </a:endParaRPr>
                    </a:p>
                    <a:p>
                      <a:pPr algn="l"/>
                      <a:r>
                        <a:rPr lang="en-US" sz="1050" kern="1200" dirty="0">
                          <a:solidFill>
                            <a:schemeClr val="dk1"/>
                          </a:solidFill>
                          <a:effectLst/>
                          <a:latin typeface="Century Gothic" pitchFamily="34" charset="0"/>
                          <a:ea typeface="+mn-ea"/>
                          <a:cs typeface="+mn-cs"/>
                        </a:rPr>
                        <a:t> </a:t>
                      </a:r>
                      <a:endParaRPr lang="x-none" sz="1050" kern="1200" dirty="0">
                        <a:solidFill>
                          <a:schemeClr val="dk1"/>
                        </a:solidFill>
                        <a:effectLst/>
                        <a:latin typeface="Century Gothic" pitchFamily="34" charset="0"/>
                        <a:ea typeface="+mn-ea"/>
                        <a:cs typeface="+mn-cs"/>
                      </a:endParaRPr>
                    </a:p>
                    <a:p>
                      <a:pPr algn="l"/>
                      <a:r>
                        <a:rPr lang="en-US" sz="1050" kern="1200" dirty="0">
                          <a:solidFill>
                            <a:schemeClr val="dk1"/>
                          </a:solidFill>
                          <a:effectLst/>
                          <a:latin typeface="Century Gothic" pitchFamily="34" charset="0"/>
                          <a:ea typeface="+mn-ea"/>
                          <a:cs typeface="+mn-cs"/>
                        </a:rPr>
                        <a:t>A National Economic Sustainability Plan has been developed  to cushion the negative impact on the resources of Government and support people who may have experienced job/income losses</a:t>
                      </a:r>
                      <a:endParaRPr lang="x-none" sz="1050" kern="1200" dirty="0">
                        <a:solidFill>
                          <a:schemeClr val="dk1"/>
                        </a:solidFill>
                        <a:effectLst/>
                        <a:latin typeface="Century Gothic" pitchFamily="34" charset="0"/>
                        <a:ea typeface="+mn-ea"/>
                        <a:cs typeface="+mn-cs"/>
                      </a:endParaRPr>
                    </a:p>
                    <a:p>
                      <a:pPr algn="l"/>
                      <a:r>
                        <a:rPr lang="en-US" sz="1050" kern="1200" dirty="0">
                          <a:solidFill>
                            <a:schemeClr val="dk1"/>
                          </a:solidFill>
                          <a:effectLst/>
                          <a:latin typeface="Century Gothic" pitchFamily="34" charset="0"/>
                          <a:ea typeface="+mn-ea"/>
                          <a:cs typeface="+mn-cs"/>
                        </a:rPr>
                        <a:t> </a:t>
                      </a:r>
                      <a:endParaRPr lang="x-none" sz="1050" kern="1200" dirty="0">
                        <a:solidFill>
                          <a:schemeClr val="dk1"/>
                        </a:solidFill>
                        <a:effectLst/>
                        <a:latin typeface="Century Gothic" pitchFamily="34" charset="0"/>
                        <a:ea typeface="+mn-ea"/>
                        <a:cs typeface="+mn-cs"/>
                      </a:endParaRPr>
                    </a:p>
                    <a:p>
                      <a:pPr algn="l"/>
                      <a:r>
                        <a:rPr lang="en-US" sz="1050" kern="1200" dirty="0">
                          <a:solidFill>
                            <a:schemeClr val="dk1"/>
                          </a:solidFill>
                          <a:effectLst/>
                          <a:latin typeface="Century Gothic" pitchFamily="34" charset="0"/>
                          <a:ea typeface="+mn-ea"/>
                          <a:cs typeface="+mn-cs"/>
                        </a:rPr>
                        <a:t>Various levels of restrictions were imposed across the Country to curb the spread of Covid -19</a:t>
                      </a:r>
                      <a:endParaRPr lang="x-none" sz="1050" kern="1200" dirty="0">
                        <a:solidFill>
                          <a:schemeClr val="dk1"/>
                        </a:solidFill>
                        <a:effectLst/>
                        <a:latin typeface="Century Gothic"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mj-lt"/>
                        <a:buNone/>
                      </a:pPr>
                      <a:r>
                        <a:rPr lang="en-GB" sz="1050" b="0" dirty="0">
                          <a:latin typeface="Century Gothic" pitchFamily="34" charset="0"/>
                          <a:cs typeface="Aharoni" pitchFamily="2" charset="-79"/>
                        </a:rPr>
                        <a:t>States to collaborate with the Economic Sustainability Committee for effective implementation of the Plan</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789776">
                <a:tc>
                  <a:txBody>
                    <a:bodyPr/>
                    <a:lstStyle/>
                    <a:p>
                      <a:pPr algn="ctr"/>
                      <a:r>
                        <a:rPr lang="en-GB" sz="1050" b="1" dirty="0">
                          <a:latin typeface="Century Gothic" pitchFamily="34" charset="0"/>
                          <a:cs typeface="Aharoni" pitchFamily="2" charset="-79"/>
                        </a:rPr>
                        <a:t>2</a:t>
                      </a:r>
                    </a:p>
                  </a:txBody>
                  <a:tcPr>
                    <a:lnL w="12700" cmpd="sng">
                      <a:noFill/>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l">
                        <a:buFont typeface="Arial" pitchFamily="34" charset="0"/>
                        <a:buNone/>
                      </a:pPr>
                      <a:r>
                        <a:rPr lang="en-GB" sz="1050" b="0" dirty="0">
                          <a:latin typeface="Century Gothic" pitchFamily="34" charset="0"/>
                          <a:cs typeface="Aharoni" pitchFamily="2" charset="-79"/>
                        </a:rPr>
                        <a:t>The Chairman of Council directed the ESP Committee to work with NGF Committee led by the Kaduna State Governor to ensure that the ESP was a National Implementation Plan and should be implemented as quickly as possible.</a:t>
                      </a:r>
                    </a:p>
                    <a:p>
                      <a:pPr marL="0" indent="0" algn="l">
                        <a:buFont typeface="Arial" pitchFamily="34" charset="0"/>
                        <a:buNone/>
                      </a:pPr>
                      <a:endParaRPr lang="en-GB" sz="1050" b="0" i="1" dirty="0">
                        <a:latin typeface="Century Gothic" pitchFamily="34" charset="0"/>
                        <a:cs typeface="Aharoni" pitchFamily="2" charset="-79"/>
                      </a:endParaRPr>
                    </a:p>
                    <a:p>
                      <a:pPr marL="0" indent="0" algn="l">
                        <a:buFont typeface="Arial" pitchFamily="34" charset="0"/>
                        <a:buNone/>
                      </a:pPr>
                      <a:r>
                        <a:rPr lang="en-GB" sz="1050" b="1" i="1" dirty="0">
                          <a:latin typeface="Century Gothic" pitchFamily="34" charset="0"/>
                          <a:cs typeface="Aharoni" pitchFamily="2" charset="-79"/>
                        </a:rPr>
                        <a:t>(NEC 04/2020/104</a:t>
                      </a:r>
                      <a:r>
                        <a:rPr lang="en-GB" sz="1050" b="1" i="1" baseline="30000" dirty="0">
                          <a:latin typeface="Century Gothic" pitchFamily="34" charset="0"/>
                          <a:cs typeface="Aharoni" pitchFamily="2" charset="-79"/>
                        </a:rPr>
                        <a:t>TH</a:t>
                      </a:r>
                      <a:r>
                        <a:rPr lang="en-GB" sz="1050" b="1" i="1" baseline="0" dirty="0">
                          <a:latin typeface="Century Gothic" pitchFamily="34" charset="0"/>
                          <a:cs typeface="Aharoni" pitchFamily="2" charset="-79"/>
                        </a:rPr>
                        <a:t> MEETING)</a:t>
                      </a:r>
                      <a:endParaRPr lang="en-GB" sz="1050" b="0" dirty="0">
                        <a:latin typeface="Century Gothic" pitchFamily="34" charset="0"/>
                        <a:cs typeface="Aharoni" pitchFamily="2" charset="-79"/>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GB" sz="1050" b="0" dirty="0">
                          <a:latin typeface="Century Gothic" pitchFamily="34" charset="0"/>
                          <a:cs typeface="Aharoni" pitchFamily="2" charset="-79"/>
                        </a:rPr>
                        <a:t>Minister of Finance and</a:t>
                      </a:r>
                    </a:p>
                    <a:p>
                      <a:pPr algn="l"/>
                      <a:r>
                        <a:rPr lang="en-GB" sz="1050" b="0" dirty="0">
                          <a:latin typeface="Century Gothic" pitchFamily="34" charset="0"/>
                          <a:cs typeface="Aharoni" pitchFamily="2" charset="-79"/>
                        </a:rPr>
                        <a:t>ESP Committee Members </a:t>
                      </a:r>
                    </a:p>
                    <a:p>
                      <a:pPr algn="l"/>
                      <a:endParaRPr lang="en-GB" sz="1050" b="0" dirty="0">
                        <a:latin typeface="Century Gothic" pitchFamily="34" charset="0"/>
                        <a:cs typeface="Aharoni" pitchFamily="2" charset="-79"/>
                      </a:endParaRPr>
                    </a:p>
                    <a:p>
                      <a:pPr algn="l"/>
                      <a:r>
                        <a:rPr lang="en-GB" sz="1050" b="0" dirty="0">
                          <a:latin typeface="Century Gothic" pitchFamily="34" charset="0"/>
                          <a:cs typeface="Aharoni" pitchFamily="2" charset="-79"/>
                        </a:rPr>
                        <a:t>Kaduna State Governor </a:t>
                      </a:r>
                    </a:p>
                    <a:p>
                      <a:pPr algn="l"/>
                      <a:r>
                        <a:rPr lang="en-GB" sz="1050" b="0" dirty="0">
                          <a:latin typeface="Century Gothic" pitchFamily="34" charset="0"/>
                          <a:cs typeface="Aharoni" pitchFamily="2" charset="-79"/>
                        </a:rPr>
                        <a:t>And the NGF Committee.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lnSpc>
                          <a:spcPct val="107000"/>
                        </a:lnSpc>
                        <a:spcAft>
                          <a:spcPts val="800"/>
                        </a:spcAft>
                      </a:pPr>
                      <a:r>
                        <a:rPr lang="en-US" sz="1050" dirty="0">
                          <a:effectLst/>
                          <a:latin typeface="Century Gothic" pitchFamily="34" charset="0"/>
                          <a:ea typeface="Calibri" panose="020F0502020204030204" pitchFamily="34" charset="0"/>
                          <a:cs typeface="Calibri" panose="020F0502020204030204" pitchFamily="34" charset="0"/>
                        </a:rPr>
                        <a:t>The Committee harmonized the ESP with inputs from States</a:t>
                      </a:r>
                      <a:endParaRPr lang="x-none" sz="1050" dirty="0">
                        <a:effectLst/>
                        <a:latin typeface="Century Gothic"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32962"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Implementation monitoring should be sustained</a:t>
                      </a:r>
                    </a:p>
                  </a:txBody>
                  <a:tcPr>
                    <a:lnL w="12700"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itle 1">
            <a:extLst>
              <a:ext uri="{FF2B5EF4-FFF2-40B4-BE49-F238E27FC236}">
                <a16:creationId xmlns:a16="http://schemas.microsoft.com/office/drawing/2014/main" id="{8B4D990B-6FC4-466D-B0BE-0FB136499FE8}"/>
              </a:ext>
            </a:extLst>
          </p:cNvPr>
          <p:cNvSpPr txBox="1">
            <a:spLocks/>
          </p:cNvSpPr>
          <p:nvPr/>
        </p:nvSpPr>
        <p:spPr bwMode="auto">
          <a:xfrm>
            <a:off x="314391" y="188640"/>
            <a:ext cx="865009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526" rtl="0" eaLnBrk="1" fontAlgn="base" hangingPunct="1">
              <a:spcBef>
                <a:spcPct val="0"/>
              </a:spcBef>
              <a:spcAft>
                <a:spcPct val="0"/>
              </a:spcAft>
              <a:tabLst>
                <a:tab pos="275353" algn="l"/>
              </a:tabLst>
              <a:defRPr sz="2000" b="0" baseline="0">
                <a:solidFill>
                  <a:schemeClr val="tx2"/>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a:lstStyle>
          <a:p>
            <a:r>
              <a:rPr lang="en-US" sz="1600" b="1" dirty="0">
                <a:solidFill>
                  <a:srgbClr val="1E6434"/>
                </a:solidFill>
                <a:latin typeface="Century Gothic" pitchFamily="34" charset="0"/>
              </a:rPr>
              <a:t>NEC 2020 Resolutions/Decisions: Fiscal Stability</a:t>
            </a:r>
            <a:endParaRPr lang="en-GB" sz="1600" b="1" dirty="0">
              <a:solidFill>
                <a:srgbClr val="1E6434"/>
              </a:solidFill>
              <a:latin typeface="Century Gothic" pitchFamily="34" charset="0"/>
            </a:endParaRPr>
          </a:p>
        </p:txBody>
      </p:sp>
    </p:spTree>
    <p:extLst>
      <p:ext uri="{BB962C8B-B14F-4D97-AF65-F5344CB8AC3E}">
        <p14:creationId xmlns:p14="http://schemas.microsoft.com/office/powerpoint/2010/main" val="5629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ISLEGEND" val="true"/>
</p:tagLst>
</file>

<file path=ppt/tags/tag107.xml><?xml version="1.0" encoding="utf-8"?>
<p:tagLst xmlns:a="http://schemas.openxmlformats.org/drawingml/2006/main" xmlns:r="http://schemas.openxmlformats.org/officeDocument/2006/relationships" xmlns:p="http://schemas.openxmlformats.org/presentationml/2006/main">
  <p:tag name="ISLEGEND" val="true"/>
</p:tagLst>
</file>

<file path=ppt/tags/tag108.xml><?xml version="1.0" encoding="utf-8"?>
<p:tagLst xmlns:a="http://schemas.openxmlformats.org/drawingml/2006/main" xmlns:r="http://schemas.openxmlformats.org/officeDocument/2006/relationships" xmlns:p="http://schemas.openxmlformats.org/presentationml/2006/main">
  <p:tag name="ISLEGEND" val="true"/>
</p:tagLst>
</file>

<file path=ppt/tags/tag109.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10.xml><?xml version="1.0" encoding="utf-8"?>
<p:tagLst xmlns:a="http://schemas.openxmlformats.org/drawingml/2006/main" xmlns:r="http://schemas.openxmlformats.org/officeDocument/2006/relationships" xmlns:p="http://schemas.openxmlformats.org/presentationml/2006/main">
  <p:tag name="ISLEGEND" val="true"/>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1.xml><?xml version="1.0" encoding="utf-8"?>
<p:tagLst xmlns:a="http://schemas.openxmlformats.org/drawingml/2006/main" xmlns:r="http://schemas.openxmlformats.org/officeDocument/2006/relationships" xmlns:p="http://schemas.openxmlformats.org/presentationml/2006/main">
  <p:tag name="ISLEGEND" val="true"/>
</p:tagLst>
</file>

<file path=ppt/tags/tag122.xml><?xml version="1.0" encoding="utf-8"?>
<p:tagLst xmlns:a="http://schemas.openxmlformats.org/drawingml/2006/main" xmlns:r="http://schemas.openxmlformats.org/officeDocument/2006/relationships" xmlns:p="http://schemas.openxmlformats.org/presentationml/2006/main">
  <p:tag name="ISLEGEND" val="true"/>
</p:tagLst>
</file>

<file path=ppt/tags/tag123.xml><?xml version="1.0" encoding="utf-8"?>
<p:tagLst xmlns:a="http://schemas.openxmlformats.org/drawingml/2006/main" xmlns:r="http://schemas.openxmlformats.org/officeDocument/2006/relationships" xmlns:p="http://schemas.openxmlformats.org/presentationml/2006/main">
  <p:tag name="ISLEGEND" val="true"/>
</p:tagLst>
</file>

<file path=ppt/tags/tag124.xml><?xml version="1.0" encoding="utf-8"?>
<p:tagLst xmlns:a="http://schemas.openxmlformats.org/drawingml/2006/main" xmlns:r="http://schemas.openxmlformats.org/officeDocument/2006/relationships" xmlns:p="http://schemas.openxmlformats.org/presentationml/2006/main">
  <p:tag name="ISLEGEND" val="true"/>
</p:tagLst>
</file>

<file path=ppt/tags/tag125.xml><?xml version="1.0" encoding="utf-8"?>
<p:tagLst xmlns:a="http://schemas.openxmlformats.org/drawingml/2006/main" xmlns:r="http://schemas.openxmlformats.org/officeDocument/2006/relationships" xmlns:p="http://schemas.openxmlformats.org/presentationml/2006/main">
  <p:tag name="ISLEGEND" val="true"/>
</p:tagLst>
</file>

<file path=ppt/tags/tag126.xml><?xml version="1.0" encoding="utf-8"?>
<p:tagLst xmlns:a="http://schemas.openxmlformats.org/drawingml/2006/main" xmlns:r="http://schemas.openxmlformats.org/officeDocument/2006/relationships" xmlns:p="http://schemas.openxmlformats.org/presentationml/2006/main">
  <p:tag name="ISLEGEND" val="true"/>
</p:tagLst>
</file>

<file path=ppt/tags/tag127.xml><?xml version="1.0" encoding="utf-8"?>
<p:tagLst xmlns:a="http://schemas.openxmlformats.org/drawingml/2006/main" xmlns:r="http://schemas.openxmlformats.org/officeDocument/2006/relationships" xmlns:p="http://schemas.openxmlformats.org/presentationml/2006/main">
  <p:tag name="ISLEGEND" val="tru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q8GyOC_UNSMG1IGlKLrkxg"/>
</p:tagLst>
</file>

<file path=ppt/tags/tag134.xml><?xml version="1.0" encoding="utf-8"?>
<p:tagLst xmlns:a="http://schemas.openxmlformats.org/drawingml/2006/main" xmlns:r="http://schemas.openxmlformats.org/officeDocument/2006/relationships" xmlns:p="http://schemas.openxmlformats.org/presentationml/2006/main">
  <p:tag name="NAME" val="Logo"/>
</p:tagLst>
</file>

<file path=ppt/tags/tag135.xml><?xml version="1.0" encoding="utf-8"?>
<p:tagLst xmlns:a="http://schemas.openxmlformats.org/drawingml/2006/main" xmlns:r="http://schemas.openxmlformats.org/officeDocument/2006/relationships" xmlns:p="http://schemas.openxmlformats.org/presentationml/2006/main">
  <p:tag name="NAME" val="Logo"/>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14RTaAjHyEygaBEjBnBUj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NAME" val="Moon"/>
</p:tagLst>
</file>

<file path=ppt/tags/tag164.xml><?xml version="1.0" encoding="utf-8"?>
<p:tagLst xmlns:a="http://schemas.openxmlformats.org/drawingml/2006/main" xmlns:r="http://schemas.openxmlformats.org/officeDocument/2006/relationships" xmlns:p="http://schemas.openxmlformats.org/presentationml/2006/main">
  <p:tag name="NAME" val="Moon"/>
</p:tagLst>
</file>

<file path=ppt/tags/tag165.xml><?xml version="1.0" encoding="utf-8"?>
<p:tagLst xmlns:a="http://schemas.openxmlformats.org/drawingml/2006/main" xmlns:r="http://schemas.openxmlformats.org/officeDocument/2006/relationships" xmlns:p="http://schemas.openxmlformats.org/presentationml/2006/main">
  <p:tag name="ISLEGEND" val="true"/>
</p:tagLst>
</file>

<file path=ppt/tags/tag166.xml><?xml version="1.0" encoding="utf-8"?>
<p:tagLst xmlns:a="http://schemas.openxmlformats.org/drawingml/2006/main" xmlns:r="http://schemas.openxmlformats.org/officeDocument/2006/relationships" xmlns:p="http://schemas.openxmlformats.org/presentationml/2006/main">
  <p:tag name="ISLEGEND" val="true"/>
</p:tagLst>
</file>

<file path=ppt/tags/tag167.xml><?xml version="1.0" encoding="utf-8"?>
<p:tagLst xmlns:a="http://schemas.openxmlformats.org/drawingml/2006/main" xmlns:r="http://schemas.openxmlformats.org/officeDocument/2006/relationships" xmlns:p="http://schemas.openxmlformats.org/presentationml/2006/main">
  <p:tag name="ISLEGEND" val="true"/>
</p:tagLst>
</file>

<file path=ppt/tags/tag168.xml><?xml version="1.0" encoding="utf-8"?>
<p:tagLst xmlns:a="http://schemas.openxmlformats.org/drawingml/2006/main" xmlns:r="http://schemas.openxmlformats.org/officeDocument/2006/relationships" xmlns:p="http://schemas.openxmlformats.org/presentationml/2006/main">
  <p:tag name="ISLEGEND" val="true"/>
</p:tagLst>
</file>

<file path=ppt/tags/tag169.xml><?xml version="1.0" encoding="utf-8"?>
<p:tagLst xmlns:a="http://schemas.openxmlformats.org/drawingml/2006/main" xmlns:r="http://schemas.openxmlformats.org/officeDocument/2006/relationships" xmlns:p="http://schemas.openxmlformats.org/presentationml/2006/main">
  <p:tag name="ISLEGEND" val="tru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ISLEGEND" val="true"/>
</p:tagLst>
</file>

<file path=ppt/tags/tag181.xml><?xml version="1.0" encoding="utf-8"?>
<p:tagLst xmlns:a="http://schemas.openxmlformats.org/drawingml/2006/main" xmlns:r="http://schemas.openxmlformats.org/officeDocument/2006/relationships" xmlns:p="http://schemas.openxmlformats.org/presentationml/2006/main">
  <p:tag name="ISLEGEND" val="true"/>
</p:tagLst>
</file>

<file path=ppt/tags/tag182.xml><?xml version="1.0" encoding="utf-8"?>
<p:tagLst xmlns:a="http://schemas.openxmlformats.org/drawingml/2006/main" xmlns:r="http://schemas.openxmlformats.org/officeDocument/2006/relationships" xmlns:p="http://schemas.openxmlformats.org/presentationml/2006/main">
  <p:tag name="ISLEGEND" val="true"/>
</p:tagLst>
</file>

<file path=ppt/tags/tag183.xml><?xml version="1.0" encoding="utf-8"?>
<p:tagLst xmlns:a="http://schemas.openxmlformats.org/drawingml/2006/main" xmlns:r="http://schemas.openxmlformats.org/officeDocument/2006/relationships" xmlns:p="http://schemas.openxmlformats.org/presentationml/2006/main">
  <p:tag name="ISLEGEND" val="true"/>
</p:tagLst>
</file>

<file path=ppt/tags/tag184.xml><?xml version="1.0" encoding="utf-8"?>
<p:tagLst xmlns:a="http://schemas.openxmlformats.org/drawingml/2006/main" xmlns:r="http://schemas.openxmlformats.org/officeDocument/2006/relationships" xmlns:p="http://schemas.openxmlformats.org/presentationml/2006/main">
  <p:tag name="ISLEGEND" val="true"/>
</p:tagLst>
</file>

<file path=ppt/tags/tag185.xml><?xml version="1.0" encoding="utf-8"?>
<p:tagLst xmlns:a="http://schemas.openxmlformats.org/drawingml/2006/main" xmlns:r="http://schemas.openxmlformats.org/officeDocument/2006/relationships" xmlns:p="http://schemas.openxmlformats.org/presentationml/2006/main">
  <p:tag name="ISLEGEND" val="true"/>
</p:tagLst>
</file>

<file path=ppt/tags/tag186.xml><?xml version="1.0" encoding="utf-8"?>
<p:tagLst xmlns:a="http://schemas.openxmlformats.org/drawingml/2006/main" xmlns:r="http://schemas.openxmlformats.org/officeDocument/2006/relationships" xmlns:p="http://schemas.openxmlformats.org/presentationml/2006/main">
  <p:tag name="ISLEGEND" val="tru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ISLEGEND" val="true"/>
</p:tagLst>
</file>

<file path=ppt/tags/tag199.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0.xml><?xml version="1.0" encoding="utf-8"?>
<p:tagLst xmlns:a="http://schemas.openxmlformats.org/drawingml/2006/main" xmlns:r="http://schemas.openxmlformats.org/officeDocument/2006/relationships" xmlns:p="http://schemas.openxmlformats.org/presentationml/2006/main">
  <p:tag name="ISLEGEND" val="true"/>
</p:tagLst>
</file>

<file path=ppt/tags/tag201.xml><?xml version="1.0" encoding="utf-8"?>
<p:tagLst xmlns:a="http://schemas.openxmlformats.org/drawingml/2006/main" xmlns:r="http://schemas.openxmlformats.org/officeDocument/2006/relationships" xmlns:p="http://schemas.openxmlformats.org/presentationml/2006/main">
  <p:tag name="ISLEGEND" val="true"/>
</p:tagLst>
</file>

<file path=ppt/tags/tag202.xml><?xml version="1.0" encoding="utf-8"?>
<p:tagLst xmlns:a="http://schemas.openxmlformats.org/drawingml/2006/main" xmlns:r="http://schemas.openxmlformats.org/officeDocument/2006/relationships" xmlns:p="http://schemas.openxmlformats.org/presentationml/2006/main">
  <p:tag name="ISLEGEND" val="true"/>
</p:tagLst>
</file>

<file path=ppt/tags/tag20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0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0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0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1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13.xml><?xml version="1.0" encoding="utf-8"?>
<p:tagLst xmlns:a="http://schemas.openxmlformats.org/drawingml/2006/main" xmlns:r="http://schemas.openxmlformats.org/officeDocument/2006/relationships" xmlns:p="http://schemas.openxmlformats.org/presentationml/2006/main">
  <p:tag name="ISLEGEND" val="true"/>
</p:tagLst>
</file>

<file path=ppt/tags/tag214.xml><?xml version="1.0" encoding="utf-8"?>
<p:tagLst xmlns:a="http://schemas.openxmlformats.org/drawingml/2006/main" xmlns:r="http://schemas.openxmlformats.org/officeDocument/2006/relationships" xmlns:p="http://schemas.openxmlformats.org/presentationml/2006/main">
  <p:tag name="ISLEGEND" val="true"/>
</p:tagLst>
</file>

<file path=ppt/tags/tag215.xml><?xml version="1.0" encoding="utf-8"?>
<p:tagLst xmlns:a="http://schemas.openxmlformats.org/drawingml/2006/main" xmlns:r="http://schemas.openxmlformats.org/officeDocument/2006/relationships" xmlns:p="http://schemas.openxmlformats.org/presentationml/2006/main">
  <p:tag name="ISLEGEND" val="true"/>
</p:tagLst>
</file>

<file path=ppt/tags/tag216.xml><?xml version="1.0" encoding="utf-8"?>
<p:tagLst xmlns:a="http://schemas.openxmlformats.org/drawingml/2006/main" xmlns:r="http://schemas.openxmlformats.org/officeDocument/2006/relationships" xmlns:p="http://schemas.openxmlformats.org/presentationml/2006/main">
  <p:tag name="ISLEGEND" val="true"/>
</p:tagLst>
</file>

<file path=ppt/tags/tag217.xml><?xml version="1.0" encoding="utf-8"?>
<p:tagLst xmlns:a="http://schemas.openxmlformats.org/drawingml/2006/main" xmlns:r="http://schemas.openxmlformats.org/officeDocument/2006/relationships" xmlns:p="http://schemas.openxmlformats.org/presentationml/2006/main">
  <p:tag name="ISLEGEND" val="true"/>
</p:tagLst>
</file>

<file path=ppt/tags/tag218.xml><?xml version="1.0" encoding="utf-8"?>
<p:tagLst xmlns:a="http://schemas.openxmlformats.org/drawingml/2006/main" xmlns:r="http://schemas.openxmlformats.org/officeDocument/2006/relationships" xmlns:p="http://schemas.openxmlformats.org/presentationml/2006/main">
  <p:tag name="ISLEGEND" val="true"/>
</p:tagLst>
</file>

<file path=ppt/tags/tag219.xml><?xml version="1.0" encoding="utf-8"?>
<p:tagLst xmlns:a="http://schemas.openxmlformats.org/drawingml/2006/main" xmlns:r="http://schemas.openxmlformats.org/officeDocument/2006/relationships" xmlns:p="http://schemas.openxmlformats.org/presentationml/2006/main">
  <p:tag name="ISLEGEND" val="true"/>
</p:tagLst>
</file>

<file path=ppt/tags/tag22.xml><?xml version="1.0" encoding="utf-8"?>
<p:tagLst xmlns:a="http://schemas.openxmlformats.org/drawingml/2006/main" xmlns:r="http://schemas.openxmlformats.org/officeDocument/2006/relationships" xmlns:p="http://schemas.openxmlformats.org/presentationml/2006/main">
  <p:tag name="ISLEGEND" val="tru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26.xml><?xml version="1.0" encoding="utf-8"?>
<p:tagLst xmlns:a="http://schemas.openxmlformats.org/drawingml/2006/main" xmlns:r="http://schemas.openxmlformats.org/officeDocument/2006/relationships" xmlns:p="http://schemas.openxmlformats.org/presentationml/2006/main">
  <p:tag name="NAME" val="Moon"/>
</p:tagLst>
</file>

<file path=ppt/tags/tag227.xml><?xml version="1.0" encoding="utf-8"?>
<p:tagLst xmlns:a="http://schemas.openxmlformats.org/drawingml/2006/main" xmlns:r="http://schemas.openxmlformats.org/officeDocument/2006/relationships" xmlns:p="http://schemas.openxmlformats.org/presentationml/2006/main">
  <p:tag name="NAME" val="Moon"/>
</p:tagLst>
</file>

<file path=ppt/tags/tag228.xml><?xml version="1.0" encoding="utf-8"?>
<p:tagLst xmlns:a="http://schemas.openxmlformats.org/drawingml/2006/main" xmlns:r="http://schemas.openxmlformats.org/officeDocument/2006/relationships" xmlns:p="http://schemas.openxmlformats.org/presentationml/2006/main">
  <p:tag name="NAME" val="Moon"/>
</p:tagLst>
</file>

<file path=ppt/tags/tag229.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30.xml><?xml version="1.0" encoding="utf-8"?>
<p:tagLst xmlns:a="http://schemas.openxmlformats.org/drawingml/2006/main" xmlns:r="http://schemas.openxmlformats.org/officeDocument/2006/relationships" xmlns:p="http://schemas.openxmlformats.org/presentationml/2006/main">
  <p:tag name="NAME" val="Moon"/>
</p:tagLst>
</file>

<file path=ppt/tags/tag231.xml><?xml version="1.0" encoding="utf-8"?>
<p:tagLst xmlns:a="http://schemas.openxmlformats.org/drawingml/2006/main" xmlns:r="http://schemas.openxmlformats.org/officeDocument/2006/relationships" xmlns:p="http://schemas.openxmlformats.org/presentationml/2006/main">
  <p:tag name="ISLEGEND" val="true"/>
</p:tagLst>
</file>

<file path=ppt/tags/tag232.xml><?xml version="1.0" encoding="utf-8"?>
<p:tagLst xmlns:a="http://schemas.openxmlformats.org/drawingml/2006/main" xmlns:r="http://schemas.openxmlformats.org/officeDocument/2006/relationships" xmlns:p="http://schemas.openxmlformats.org/presentationml/2006/main">
  <p:tag name="ISLEGEND" val="true"/>
</p:tagLst>
</file>

<file path=ppt/tags/tag233.xml><?xml version="1.0" encoding="utf-8"?>
<p:tagLst xmlns:a="http://schemas.openxmlformats.org/drawingml/2006/main" xmlns:r="http://schemas.openxmlformats.org/officeDocument/2006/relationships" xmlns:p="http://schemas.openxmlformats.org/presentationml/2006/main">
  <p:tag name="ISLEGEND" val="true"/>
</p:tagLst>
</file>

<file path=ppt/tags/tag234.xml><?xml version="1.0" encoding="utf-8"?>
<p:tagLst xmlns:a="http://schemas.openxmlformats.org/drawingml/2006/main" xmlns:r="http://schemas.openxmlformats.org/officeDocument/2006/relationships" xmlns:p="http://schemas.openxmlformats.org/presentationml/2006/main">
  <p:tag name="ISLEGEND" val="true"/>
</p:tagLst>
</file>

<file path=ppt/tags/tag235.xml><?xml version="1.0" encoding="utf-8"?>
<p:tagLst xmlns:a="http://schemas.openxmlformats.org/drawingml/2006/main" xmlns:r="http://schemas.openxmlformats.org/officeDocument/2006/relationships" xmlns:p="http://schemas.openxmlformats.org/presentationml/2006/main">
  <p:tag name="ISLEGEND" val="true"/>
</p:tagLst>
</file>

<file path=ppt/tags/tag23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4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6.xml><?xml version="1.0" encoding="utf-8"?>
<p:tagLst xmlns:a="http://schemas.openxmlformats.org/drawingml/2006/main" xmlns:r="http://schemas.openxmlformats.org/officeDocument/2006/relationships" xmlns:p="http://schemas.openxmlformats.org/presentationml/2006/main">
  <p:tag name="ISLEGEND" val="true"/>
</p:tagLst>
</file>

<file path=ppt/tags/tag247.xml><?xml version="1.0" encoding="utf-8"?>
<p:tagLst xmlns:a="http://schemas.openxmlformats.org/drawingml/2006/main" xmlns:r="http://schemas.openxmlformats.org/officeDocument/2006/relationships" xmlns:p="http://schemas.openxmlformats.org/presentationml/2006/main">
  <p:tag name="ISLEGEND" val="true"/>
</p:tagLst>
</file>

<file path=ppt/tags/tag248.xml><?xml version="1.0" encoding="utf-8"?>
<p:tagLst xmlns:a="http://schemas.openxmlformats.org/drawingml/2006/main" xmlns:r="http://schemas.openxmlformats.org/officeDocument/2006/relationships" xmlns:p="http://schemas.openxmlformats.org/presentationml/2006/main">
  <p:tag name="ISLEGEND" val="true"/>
</p:tagLst>
</file>

<file path=ppt/tags/tag249.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50.xml><?xml version="1.0" encoding="utf-8"?>
<p:tagLst xmlns:a="http://schemas.openxmlformats.org/drawingml/2006/main" xmlns:r="http://schemas.openxmlformats.org/officeDocument/2006/relationships" xmlns:p="http://schemas.openxmlformats.org/presentationml/2006/main">
  <p:tag name="ISLEGEND" val="true"/>
</p:tagLst>
</file>

<file path=ppt/tags/tag251.xml><?xml version="1.0" encoding="utf-8"?>
<p:tagLst xmlns:a="http://schemas.openxmlformats.org/drawingml/2006/main" xmlns:r="http://schemas.openxmlformats.org/officeDocument/2006/relationships" xmlns:p="http://schemas.openxmlformats.org/presentationml/2006/main">
  <p:tag name="ISLEGEND" val="true"/>
</p:tagLst>
</file>

<file path=ppt/tags/tag252.xml><?xml version="1.0" encoding="utf-8"?>
<p:tagLst xmlns:a="http://schemas.openxmlformats.org/drawingml/2006/main" xmlns:r="http://schemas.openxmlformats.org/officeDocument/2006/relationships" xmlns:p="http://schemas.openxmlformats.org/presentationml/2006/main">
  <p:tag name="ISLEGEND" val="tru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
</p:tagLst>
</file>

<file path=ppt/tags/tag31.xml><?xml version="1.0" encoding="utf-8"?>
<p:tagLst xmlns:a="http://schemas.openxmlformats.org/drawingml/2006/main" xmlns:r="http://schemas.openxmlformats.org/officeDocument/2006/relationships" xmlns:p="http://schemas.openxmlformats.org/presentationml/2006/main">
  <p:tag name="NAME" val="Moon"/>
</p:tagLst>
</file>

<file path=ppt/tags/tag32.xml><?xml version="1.0" encoding="utf-8"?>
<p:tagLst xmlns:a="http://schemas.openxmlformats.org/drawingml/2006/main" xmlns:r="http://schemas.openxmlformats.org/officeDocument/2006/relationships" xmlns:p="http://schemas.openxmlformats.org/presentationml/2006/main">
  <p:tag name="NAME" val="Moon"/>
</p:tagLst>
</file>

<file path=ppt/tags/tag33.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
</p:tagLst>
</file>

<file path=ppt/tags/tag35.xml><?xml version="1.0" encoding="utf-8"?>
<p:tagLst xmlns:a="http://schemas.openxmlformats.org/drawingml/2006/main" xmlns:r="http://schemas.openxmlformats.org/officeDocument/2006/relationships" xmlns:p="http://schemas.openxmlformats.org/presentationml/2006/main">
  <p:tag name="ISLEGEND" val="true"/>
</p:tagLst>
</file>

<file path=ppt/tags/tag36.xml><?xml version="1.0" encoding="utf-8"?>
<p:tagLst xmlns:a="http://schemas.openxmlformats.org/drawingml/2006/main" xmlns:r="http://schemas.openxmlformats.org/officeDocument/2006/relationships" xmlns:p="http://schemas.openxmlformats.org/presentationml/2006/main">
  <p:tag name="ISLEGEND" val="true"/>
</p:tagLst>
</file>

<file path=ppt/tags/tag37.xml><?xml version="1.0" encoding="utf-8"?>
<p:tagLst xmlns:a="http://schemas.openxmlformats.org/drawingml/2006/main" xmlns:r="http://schemas.openxmlformats.org/officeDocument/2006/relationships" xmlns:p="http://schemas.openxmlformats.org/presentationml/2006/main">
  <p:tag name="ISLEGEND" val="true"/>
</p:tagLst>
</file>

<file path=ppt/tags/tag38.xml><?xml version="1.0" encoding="utf-8"?>
<p:tagLst xmlns:a="http://schemas.openxmlformats.org/drawingml/2006/main" xmlns:r="http://schemas.openxmlformats.org/officeDocument/2006/relationships" xmlns:p="http://schemas.openxmlformats.org/presentationml/2006/main">
  <p:tag name="ISLEGEND" val="true"/>
</p:tagLst>
</file>

<file path=ppt/tags/tag39.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ISLEGEND" val="true"/>
</p:tagLst>
</file>

<file path=ppt/tags/tag51.xml><?xml version="1.0" encoding="utf-8"?>
<p:tagLst xmlns:a="http://schemas.openxmlformats.org/drawingml/2006/main" xmlns:r="http://schemas.openxmlformats.org/officeDocument/2006/relationships" xmlns:p="http://schemas.openxmlformats.org/presentationml/2006/main">
  <p:tag name="ISLEGEND" val="true"/>
</p:tagLst>
</file>

<file path=ppt/tags/tag52.xml><?xml version="1.0" encoding="utf-8"?>
<p:tagLst xmlns:a="http://schemas.openxmlformats.org/drawingml/2006/main" xmlns:r="http://schemas.openxmlformats.org/officeDocument/2006/relationships" xmlns:p="http://schemas.openxmlformats.org/presentationml/2006/main">
  <p:tag name="ISLEGEND" val="true"/>
</p:tagLst>
</file>

<file path=ppt/tags/tag53.xml><?xml version="1.0" encoding="utf-8"?>
<p:tagLst xmlns:a="http://schemas.openxmlformats.org/drawingml/2006/main" xmlns:r="http://schemas.openxmlformats.org/officeDocument/2006/relationships" xmlns:p="http://schemas.openxmlformats.org/presentationml/2006/main">
  <p:tag name="ISLEGEND" val="true"/>
</p:tagLst>
</file>

<file path=ppt/tags/tag54.xml><?xml version="1.0" encoding="utf-8"?>
<p:tagLst xmlns:a="http://schemas.openxmlformats.org/drawingml/2006/main" xmlns:r="http://schemas.openxmlformats.org/officeDocument/2006/relationships" xmlns:p="http://schemas.openxmlformats.org/presentationml/2006/main">
  <p:tag name="ISLEGEND" val="true"/>
</p:tagLst>
</file>

<file path=ppt/tags/tag55.xml><?xml version="1.0" encoding="utf-8"?>
<p:tagLst xmlns:a="http://schemas.openxmlformats.org/drawingml/2006/main" xmlns:r="http://schemas.openxmlformats.org/officeDocument/2006/relationships" xmlns:p="http://schemas.openxmlformats.org/presentationml/2006/main">
  <p:tag name="ISLEGEND" val="true"/>
</p:tagLst>
</file>

<file path=ppt/tags/tag56.xml><?xml version="1.0" encoding="utf-8"?>
<p:tagLst xmlns:a="http://schemas.openxmlformats.org/drawingml/2006/main" xmlns:r="http://schemas.openxmlformats.org/officeDocument/2006/relationships" xmlns:p="http://schemas.openxmlformats.org/presentationml/2006/main">
  <p:tag name="ISLEGEND" val="tru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ISLEGEND" val="true"/>
</p:tagLst>
</file>

<file path=ppt/tags/tag64.xml><?xml version="1.0" encoding="utf-8"?>
<p:tagLst xmlns:a="http://schemas.openxmlformats.org/drawingml/2006/main" xmlns:r="http://schemas.openxmlformats.org/officeDocument/2006/relationships" xmlns:p="http://schemas.openxmlformats.org/presentationml/2006/main">
  <p:tag name="ISLEGEND" val="true"/>
</p:tagLst>
</file>

<file path=ppt/tags/tag65.xml><?xml version="1.0" encoding="utf-8"?>
<p:tagLst xmlns:a="http://schemas.openxmlformats.org/drawingml/2006/main" xmlns:r="http://schemas.openxmlformats.org/officeDocument/2006/relationships" xmlns:p="http://schemas.openxmlformats.org/presentationml/2006/main">
  <p:tag name="ISLEGEND" val="true"/>
</p:tagLst>
</file>

<file path=ppt/tags/tag66.xml><?xml version="1.0" encoding="utf-8"?>
<p:tagLst xmlns:a="http://schemas.openxmlformats.org/drawingml/2006/main" xmlns:r="http://schemas.openxmlformats.org/officeDocument/2006/relationships" xmlns:p="http://schemas.openxmlformats.org/presentationml/2006/main">
  <p:tag name="ISLEGEND" val="true"/>
</p:tagLst>
</file>

<file path=ppt/tags/tag67.xml><?xml version="1.0" encoding="utf-8"?>
<p:tagLst xmlns:a="http://schemas.openxmlformats.org/drawingml/2006/main" xmlns:r="http://schemas.openxmlformats.org/officeDocument/2006/relationships" xmlns:p="http://schemas.openxmlformats.org/presentationml/2006/main">
  <p:tag name="ISLEGEND" val="true"/>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7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7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8.xml><?xml version="1.0" encoding="utf-8"?>
<p:tagLst xmlns:a="http://schemas.openxmlformats.org/drawingml/2006/main" xmlns:r="http://schemas.openxmlformats.org/officeDocument/2006/relationships" xmlns:p="http://schemas.openxmlformats.org/presentationml/2006/main">
  <p:tag name="ISLEGEND" val="true"/>
</p:tagLst>
</file>

<file path=ppt/tags/tag79.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80.xml><?xml version="1.0" encoding="utf-8"?>
<p:tagLst xmlns:a="http://schemas.openxmlformats.org/drawingml/2006/main" xmlns:r="http://schemas.openxmlformats.org/officeDocument/2006/relationships" xmlns:p="http://schemas.openxmlformats.org/presentationml/2006/main">
  <p:tag name="ISLEGEND" val="true"/>
</p:tagLst>
</file>

<file path=ppt/tags/tag81.xml><?xml version="1.0" encoding="utf-8"?>
<p:tagLst xmlns:a="http://schemas.openxmlformats.org/drawingml/2006/main" xmlns:r="http://schemas.openxmlformats.org/officeDocument/2006/relationships" xmlns:p="http://schemas.openxmlformats.org/presentationml/2006/main">
  <p:tag name="ISLEGEND" val="true"/>
</p:tagLst>
</file>

<file path=ppt/tags/tag82.xml><?xml version="1.0" encoding="utf-8"?>
<p:tagLst xmlns:a="http://schemas.openxmlformats.org/drawingml/2006/main" xmlns:r="http://schemas.openxmlformats.org/officeDocument/2006/relationships" xmlns:p="http://schemas.openxmlformats.org/presentationml/2006/main">
  <p:tag name="ISLEGEND" val="true"/>
</p:tagLst>
</file>

<file path=ppt/tags/tag83.xml><?xml version="1.0" encoding="utf-8"?>
<p:tagLst xmlns:a="http://schemas.openxmlformats.org/drawingml/2006/main" xmlns:r="http://schemas.openxmlformats.org/officeDocument/2006/relationships" xmlns:p="http://schemas.openxmlformats.org/presentationml/2006/main">
  <p:tag name="ISLEGEND" val="true"/>
</p:tagLst>
</file>

<file path=ppt/tags/tag84.xml><?xml version="1.0" encoding="utf-8"?>
<p:tagLst xmlns:a="http://schemas.openxmlformats.org/drawingml/2006/main" xmlns:r="http://schemas.openxmlformats.org/officeDocument/2006/relationships" xmlns:p="http://schemas.openxmlformats.org/presentationml/2006/main">
  <p:tag name="ISLEGEND" val="tru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ags/tag90.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91.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92.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93.xml><?xml version="1.0" encoding="utf-8"?>
<p:tagLst xmlns:a="http://schemas.openxmlformats.org/drawingml/2006/main" xmlns:r="http://schemas.openxmlformats.org/officeDocument/2006/relationships" xmlns:p="http://schemas.openxmlformats.org/presentationml/2006/main">
  <p:tag name="SHAPENAME" val="TopLineLeft"/>
</p:tagLst>
</file>

<file path=ppt/tags/tag94.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template_Blue">
  <a:themeElements>
    <a:clrScheme name="CWG">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 template_Blue 1">
        <a:dk1>
          <a:srgbClr val="000000"/>
        </a:dk1>
        <a:lt1>
          <a:srgbClr val="FFFFFF"/>
        </a:lt1>
        <a:dk2>
          <a:srgbClr val="002960"/>
        </a:dk2>
        <a:lt2>
          <a:srgbClr val="FFFFFF"/>
        </a:lt2>
        <a:accent1>
          <a:srgbClr val="C5C5C5"/>
        </a:accent1>
        <a:accent2>
          <a:srgbClr val="00ADEF"/>
        </a:accent2>
        <a:accent3>
          <a:srgbClr val="FFFFFF"/>
        </a:accent3>
        <a:accent4>
          <a:srgbClr val="000000"/>
        </a:accent4>
        <a:accent5>
          <a:srgbClr val="DFDFDF"/>
        </a:accent5>
        <a:accent6>
          <a:srgbClr val="009CD9"/>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Firm Format - template_Blue 2">
        <a:dk1>
          <a:srgbClr val="000000"/>
        </a:dk1>
        <a:lt1>
          <a:srgbClr val="FFFFFF"/>
        </a:lt1>
        <a:dk2>
          <a:srgbClr val="002960"/>
        </a:dk2>
        <a:lt2>
          <a:srgbClr val="FFFFFF"/>
        </a:lt2>
        <a:accent1>
          <a:srgbClr val="C9F0FF"/>
        </a:accent1>
        <a:accent2>
          <a:srgbClr val="00ADEF"/>
        </a:accent2>
        <a:accent3>
          <a:srgbClr val="FFFFFF"/>
        </a:accent3>
        <a:accent4>
          <a:srgbClr val="000000"/>
        </a:accent4>
        <a:accent5>
          <a:srgbClr val="E1F6FF"/>
        </a:accent5>
        <a:accent6>
          <a:srgbClr val="009CD9"/>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2.xml><?xml version="1.0" encoding="utf-8"?>
<a:theme xmlns:a="http://schemas.openxmlformats.org/drawingml/2006/main" name="Theme1">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3.xml><?xml version="1.0" encoding="utf-8"?>
<a:theme xmlns:a="http://schemas.openxmlformats.org/drawingml/2006/main" name="blank">
  <a:themeElements>
    <a:clrScheme name="blank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latin typeface="Arial" charset="0"/>
          </a:defRPr>
        </a:defPPr>
      </a:lstStyle>
    </a:lnDef>
    <a:txDef>
      <a: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spAutoFit/>
      </a:bodyPr>
      <a:lstStyle>
        <a:defPPr>
          <a:defRPr i="0" dirty="0" smtClean="0">
            <a:solidFill>
              <a:schemeClr val="bg1">
                <a:lumMod val="50000"/>
              </a:schemeClr>
            </a:solidFill>
          </a:defRPr>
        </a:defPPr>
      </a:lstStyle>
    </a:txDef>
  </a:objectDefaults>
  <a:extraClrSchemeLst>
    <a:extraClrScheme>
      <a:clrScheme name="blank 1">
        <a:dk1>
          <a:srgbClr val="000000"/>
        </a:dk1>
        <a:lt1>
          <a:srgbClr val="FFFFFF"/>
        </a:lt1>
        <a:dk2>
          <a:srgbClr val="000000"/>
        </a:dk2>
        <a:lt2>
          <a:srgbClr val="FFFFFF"/>
        </a:lt2>
        <a:accent1>
          <a:srgbClr val="FFFFFF"/>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AE427 Template">
  <a:themeElements>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1F1F1F"/>
        </a:dk1>
        <a:lt1>
          <a:srgbClr val="FFFFFF"/>
        </a:lt1>
        <a:dk2>
          <a:srgbClr val="339966"/>
        </a:dk2>
        <a:lt2>
          <a:srgbClr val="FFFFFF"/>
        </a:lt2>
        <a:accent1>
          <a:srgbClr val="DAF2E6"/>
        </a:accent1>
        <a:accent2>
          <a:srgbClr val="A3E0C2"/>
        </a:accent2>
        <a:accent3>
          <a:srgbClr val="75D1A3"/>
        </a:accent3>
        <a:accent4>
          <a:srgbClr val="3DB77A"/>
        </a:accent4>
        <a:accent5>
          <a:srgbClr val="339966"/>
        </a:accent5>
        <a:accent6>
          <a:srgbClr val="808080"/>
        </a:accent6>
        <a:hlink>
          <a:srgbClr val="75D1A3"/>
        </a:hlink>
        <a:folHlink>
          <a:srgbClr val="3DB77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eme1">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6.xml><?xml version="1.0" encoding="utf-8"?>
<a:theme xmlns:a="http://schemas.openxmlformats.org/drawingml/2006/main" name="2_Theme1">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7.xml><?xml version="1.0" encoding="utf-8"?>
<a:theme xmlns:a="http://schemas.openxmlformats.org/drawingml/2006/main" name="3_Theme1">
  <a:themeElements>
    <a:clrScheme name="NEC">
      <a:dk1>
        <a:srgbClr val="000000"/>
      </a:dk1>
      <a:lt1>
        <a:srgbClr val="FFFFFF"/>
      </a:lt1>
      <a:dk2>
        <a:srgbClr val="006600"/>
      </a:dk2>
      <a:lt2>
        <a:srgbClr val="FFFFFF"/>
      </a:lt2>
      <a:accent1>
        <a:srgbClr val="C2F0C2"/>
      </a:accent1>
      <a:accent2>
        <a:srgbClr val="33CC33"/>
      </a:accent2>
      <a:accent3>
        <a:srgbClr val="009900"/>
      </a:accent3>
      <a:accent4>
        <a:srgbClr val="006600"/>
      </a:accent4>
      <a:accent5>
        <a:srgbClr val="92D050"/>
      </a:accent5>
      <a:accent6>
        <a:srgbClr val="808080"/>
      </a:accent6>
      <a:hlink>
        <a:srgbClr val="009900"/>
      </a:hlink>
      <a:folHlink>
        <a:srgbClr val="00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3115</Words>
  <Application>Microsoft Office PowerPoint</Application>
  <PresentationFormat>On-screen Show (4:3)</PresentationFormat>
  <Paragraphs>428</Paragraphs>
  <Slides>16</Slides>
  <Notes>2</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0" baseType="lpstr">
      <vt:lpstr>Arial</vt:lpstr>
      <vt:lpstr>Calibri</vt:lpstr>
      <vt:lpstr>Century Gothic</vt:lpstr>
      <vt:lpstr>Georgia</vt:lpstr>
      <vt:lpstr>Segoe UI</vt:lpstr>
      <vt:lpstr>Wingdings</vt:lpstr>
      <vt:lpstr>Firm Format - template_Blue</vt:lpstr>
      <vt:lpstr>Theme1</vt:lpstr>
      <vt:lpstr>blank</vt:lpstr>
      <vt:lpstr>1_GAE427 Template</vt:lpstr>
      <vt:lpstr>1_Theme1</vt:lpstr>
      <vt:lpstr>2_Theme1</vt:lpstr>
      <vt:lpstr>3_Theme1</vt:lpstr>
      <vt:lpstr>think-cell Slide</vt:lpstr>
      <vt:lpstr>PowerPoint Presentation</vt:lpstr>
      <vt:lpstr>Introduction</vt:lpstr>
      <vt:lpstr>Key Action Points for States                                         </vt:lpstr>
      <vt:lpstr>NEC 2020 Resolutions/Decisions: Investing in People (HCD)   </vt:lpstr>
      <vt:lpstr>NEC 2020 Resolutions/Decisions: Investing in People (COVID-19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Capital Development Core Working Group   Regional Peer Review Scorecard</dc:title>
  <dc:creator>ESIN</dc:creator>
  <cp:lastModifiedBy>Naomi Tietie</cp:lastModifiedBy>
  <cp:revision>180</cp:revision>
  <dcterms:created xsi:type="dcterms:W3CDTF">2021-01-04T19:12:39Z</dcterms:created>
  <dcterms:modified xsi:type="dcterms:W3CDTF">2021-01-25T13:43:25Z</dcterms:modified>
</cp:coreProperties>
</file>