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3"/>
  </p:sldMasterIdLst>
  <p:notesMasterIdLst>
    <p:notesMasterId r:id="rId13"/>
  </p:notesMasterIdLst>
  <p:handoutMasterIdLst>
    <p:handoutMasterId r:id="rId14"/>
  </p:handoutMasterIdLst>
  <p:sldIdLst>
    <p:sldId id="256" r:id="rId4"/>
    <p:sldId id="401" r:id="rId5"/>
    <p:sldId id="423" r:id="rId6"/>
    <p:sldId id="425" r:id="rId7"/>
    <p:sldId id="420" r:id="rId8"/>
    <p:sldId id="421" r:id="rId9"/>
    <p:sldId id="422" r:id="rId10"/>
    <p:sldId id="424" r:id="rId11"/>
    <p:sldId id="264" r:id="rId12"/>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286D9F"/>
    <a:srgbClr val="004479"/>
    <a:srgbClr val="00B050"/>
    <a:srgbClr val="C5ECF9"/>
    <a:srgbClr val="5FCBEF"/>
    <a:srgbClr val="D6EE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1" autoAdjust="0"/>
    <p:restoredTop sz="90305" autoAdjust="0"/>
  </p:normalViewPr>
  <p:slideViewPr>
    <p:cSldViewPr>
      <p:cViewPr varScale="1">
        <p:scale>
          <a:sx n="63" d="100"/>
          <a:sy n="63" d="100"/>
        </p:scale>
        <p:origin x="498" y="78"/>
      </p:cViewPr>
      <p:guideLst>
        <p:guide orient="horz" pos="2160"/>
        <p:guide pos="3840"/>
      </p:guideLst>
    </p:cSldViewPr>
  </p:slideViewPr>
  <p:outlineViewPr>
    <p:cViewPr>
      <p:scale>
        <a:sx n="33" d="100"/>
        <a:sy n="33" d="100"/>
      </p:scale>
      <p:origin x="0" y="-49014"/>
    </p:cViewPr>
  </p:outlineViewPr>
  <p:notesTextViewPr>
    <p:cViewPr>
      <p:scale>
        <a:sx n="300" d="100"/>
        <a:sy n="3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1371CE-D5E9-409C-A70C-6268629473E6}" type="doc">
      <dgm:prSet loTypeId="urn:microsoft.com/office/officeart/2005/8/layout/gear1" loCatId="process" qsTypeId="urn:microsoft.com/office/officeart/2005/8/quickstyle/simple1" qsCatId="simple" csTypeId="urn:microsoft.com/office/officeart/2005/8/colors/colorful5" csCatId="colorful" phldr="1"/>
      <dgm:spPr/>
    </dgm:pt>
    <dgm:pt modelId="{1B11E048-FB3A-4F22-97EA-2C37CEE146B5}">
      <dgm:prSet phldrT="[Text]" custT="1"/>
      <dgm:spPr/>
      <dgm:t>
        <a:bodyPr/>
        <a:lstStyle/>
        <a:p>
          <a:endParaRPr lang="en-US" sz="1700" b="1" dirty="0"/>
        </a:p>
      </dgm:t>
    </dgm:pt>
    <dgm:pt modelId="{D171E1D5-2055-4AD2-90B7-DAA844703434}" type="parTrans" cxnId="{8DB753E9-4285-4E9A-9B6D-23FD34879F13}">
      <dgm:prSet/>
      <dgm:spPr/>
      <dgm:t>
        <a:bodyPr/>
        <a:lstStyle/>
        <a:p>
          <a:endParaRPr lang="en-US"/>
        </a:p>
      </dgm:t>
    </dgm:pt>
    <dgm:pt modelId="{DFB772BF-74F4-41B2-A839-9D9310AC4DD4}" type="sibTrans" cxnId="{8DB753E9-4285-4E9A-9B6D-23FD34879F13}">
      <dgm:prSet/>
      <dgm:spPr/>
      <dgm:t>
        <a:bodyPr/>
        <a:lstStyle/>
        <a:p>
          <a:endParaRPr lang="en-US"/>
        </a:p>
      </dgm:t>
    </dgm:pt>
    <dgm:pt modelId="{9474E077-8FBC-49C9-AAA1-755528A6730D}">
      <dgm:prSet phldrT="[Text]"/>
      <dgm:spPr/>
      <dgm:t>
        <a:bodyPr/>
        <a:lstStyle/>
        <a:p>
          <a:endParaRPr lang="en-US" b="1" dirty="0"/>
        </a:p>
      </dgm:t>
    </dgm:pt>
    <dgm:pt modelId="{A35A6A28-D45E-4C69-8664-199B7F83751A}" type="parTrans" cxnId="{4E833D68-1936-4433-91C4-4FAF359E7097}">
      <dgm:prSet/>
      <dgm:spPr/>
      <dgm:t>
        <a:bodyPr/>
        <a:lstStyle/>
        <a:p>
          <a:endParaRPr lang="en-US"/>
        </a:p>
      </dgm:t>
    </dgm:pt>
    <dgm:pt modelId="{337DF27E-1FFD-4809-A755-47549D3C7949}" type="sibTrans" cxnId="{4E833D68-1936-4433-91C4-4FAF359E7097}">
      <dgm:prSet/>
      <dgm:spPr/>
      <dgm:t>
        <a:bodyPr/>
        <a:lstStyle/>
        <a:p>
          <a:endParaRPr lang="en-US"/>
        </a:p>
      </dgm:t>
    </dgm:pt>
    <dgm:pt modelId="{3F74CB26-B5A1-4B23-A0A0-EDFB6F891D06}">
      <dgm:prSet phldrT="[Text]" custT="1"/>
      <dgm:spPr/>
      <dgm:t>
        <a:bodyPr/>
        <a:lstStyle/>
        <a:p>
          <a:endParaRPr lang="en-US" sz="2400" b="1" dirty="0"/>
        </a:p>
      </dgm:t>
    </dgm:pt>
    <dgm:pt modelId="{1F10AC14-14ED-4331-8E7C-93F01D4BA8A5}" type="parTrans" cxnId="{E89FF44E-4D20-456B-86CD-C31091A5142C}">
      <dgm:prSet/>
      <dgm:spPr/>
      <dgm:t>
        <a:bodyPr/>
        <a:lstStyle/>
        <a:p>
          <a:endParaRPr lang="en-US"/>
        </a:p>
      </dgm:t>
    </dgm:pt>
    <dgm:pt modelId="{B4AFA53B-D024-45D5-9446-2914CDD32A74}" type="sibTrans" cxnId="{E89FF44E-4D20-456B-86CD-C31091A5142C}">
      <dgm:prSet/>
      <dgm:spPr/>
      <dgm:t>
        <a:bodyPr/>
        <a:lstStyle/>
        <a:p>
          <a:endParaRPr lang="en-US"/>
        </a:p>
      </dgm:t>
    </dgm:pt>
    <dgm:pt modelId="{04932CF2-5B50-415F-BC8E-16318BCD30C3}" type="pres">
      <dgm:prSet presAssocID="{FE1371CE-D5E9-409C-A70C-6268629473E6}" presName="composite" presStyleCnt="0">
        <dgm:presLayoutVars>
          <dgm:chMax val="3"/>
          <dgm:animLvl val="lvl"/>
          <dgm:resizeHandles val="exact"/>
        </dgm:presLayoutVars>
      </dgm:prSet>
      <dgm:spPr/>
    </dgm:pt>
    <dgm:pt modelId="{B58AC9F1-44BA-499C-9FB3-E2EBB70395C5}" type="pres">
      <dgm:prSet presAssocID="{1B11E048-FB3A-4F22-97EA-2C37CEE146B5}" presName="gear1" presStyleLbl="node1" presStyleIdx="0" presStyleCnt="3">
        <dgm:presLayoutVars>
          <dgm:chMax val="1"/>
          <dgm:bulletEnabled val="1"/>
        </dgm:presLayoutVars>
      </dgm:prSet>
      <dgm:spPr/>
      <dgm:t>
        <a:bodyPr/>
        <a:lstStyle/>
        <a:p>
          <a:endParaRPr lang="en-US"/>
        </a:p>
      </dgm:t>
    </dgm:pt>
    <dgm:pt modelId="{71843A91-3CCC-40CB-A845-D97CC3C31F33}" type="pres">
      <dgm:prSet presAssocID="{1B11E048-FB3A-4F22-97EA-2C37CEE146B5}" presName="gear1srcNode" presStyleLbl="node1" presStyleIdx="0" presStyleCnt="3"/>
      <dgm:spPr/>
    </dgm:pt>
    <dgm:pt modelId="{2204C06C-660F-4620-B5DC-D50FFE8D1080}" type="pres">
      <dgm:prSet presAssocID="{1B11E048-FB3A-4F22-97EA-2C37CEE146B5}" presName="gear1dstNode" presStyleLbl="node1" presStyleIdx="0" presStyleCnt="3"/>
      <dgm:spPr/>
    </dgm:pt>
    <dgm:pt modelId="{0F9A1FB0-E830-437F-8D3A-F3A9EA777633}" type="pres">
      <dgm:prSet presAssocID="{9474E077-8FBC-49C9-AAA1-755528A6730D}" presName="gear2" presStyleLbl="node1" presStyleIdx="1" presStyleCnt="3">
        <dgm:presLayoutVars>
          <dgm:chMax val="1"/>
          <dgm:bulletEnabled val="1"/>
        </dgm:presLayoutVars>
      </dgm:prSet>
      <dgm:spPr/>
      <dgm:t>
        <a:bodyPr/>
        <a:lstStyle/>
        <a:p>
          <a:endParaRPr lang="en-US"/>
        </a:p>
      </dgm:t>
    </dgm:pt>
    <dgm:pt modelId="{B6418BA4-19CC-49E5-A293-3AB84A66BF2F}" type="pres">
      <dgm:prSet presAssocID="{9474E077-8FBC-49C9-AAA1-755528A6730D}" presName="gear2srcNode" presStyleLbl="node1" presStyleIdx="1" presStyleCnt="3"/>
      <dgm:spPr/>
    </dgm:pt>
    <dgm:pt modelId="{012CE0B6-CF6D-4BE1-9353-3DDEDD1227EA}" type="pres">
      <dgm:prSet presAssocID="{9474E077-8FBC-49C9-AAA1-755528A6730D}" presName="gear2dstNode" presStyleLbl="node1" presStyleIdx="1" presStyleCnt="3"/>
      <dgm:spPr/>
    </dgm:pt>
    <dgm:pt modelId="{D4D301FB-DCC1-4D01-ADDF-3FEFABE79386}" type="pres">
      <dgm:prSet presAssocID="{3F74CB26-B5A1-4B23-A0A0-EDFB6F891D06}" presName="gear3" presStyleLbl="node1" presStyleIdx="2" presStyleCnt="3"/>
      <dgm:spPr/>
      <dgm:t>
        <a:bodyPr/>
        <a:lstStyle/>
        <a:p>
          <a:endParaRPr lang="en-US"/>
        </a:p>
      </dgm:t>
    </dgm:pt>
    <dgm:pt modelId="{488F370D-75EB-4E31-ACE1-404CEBDAD858}" type="pres">
      <dgm:prSet presAssocID="{3F74CB26-B5A1-4B23-A0A0-EDFB6F891D06}" presName="gear3tx" presStyleLbl="node1" presStyleIdx="2" presStyleCnt="3">
        <dgm:presLayoutVars>
          <dgm:chMax val="1"/>
          <dgm:bulletEnabled val="1"/>
        </dgm:presLayoutVars>
      </dgm:prSet>
      <dgm:spPr/>
      <dgm:t>
        <a:bodyPr/>
        <a:lstStyle/>
        <a:p>
          <a:endParaRPr lang="en-US"/>
        </a:p>
      </dgm:t>
    </dgm:pt>
    <dgm:pt modelId="{116D5F94-609A-45F7-8122-D5925DAB47AD}" type="pres">
      <dgm:prSet presAssocID="{3F74CB26-B5A1-4B23-A0A0-EDFB6F891D06}" presName="gear3srcNode" presStyleLbl="node1" presStyleIdx="2" presStyleCnt="3"/>
      <dgm:spPr/>
    </dgm:pt>
    <dgm:pt modelId="{68FAF0D3-2F58-430A-807F-20896EF444DF}" type="pres">
      <dgm:prSet presAssocID="{3F74CB26-B5A1-4B23-A0A0-EDFB6F891D06}" presName="gear3dstNode" presStyleLbl="node1" presStyleIdx="2" presStyleCnt="3"/>
      <dgm:spPr/>
    </dgm:pt>
    <dgm:pt modelId="{21EEE6AD-D69C-4336-8FCB-72F95E36EF37}" type="pres">
      <dgm:prSet presAssocID="{DFB772BF-74F4-41B2-A839-9D9310AC4DD4}" presName="connector1" presStyleLbl="sibTrans2D1" presStyleIdx="0" presStyleCnt="3"/>
      <dgm:spPr/>
    </dgm:pt>
    <dgm:pt modelId="{B2A7DAFC-8C34-4FED-90B7-FBBF15A9A743}" type="pres">
      <dgm:prSet presAssocID="{337DF27E-1FFD-4809-A755-47549D3C7949}" presName="connector2" presStyleLbl="sibTrans2D1" presStyleIdx="1" presStyleCnt="3"/>
      <dgm:spPr/>
    </dgm:pt>
    <dgm:pt modelId="{EA5A3CBE-F90D-4222-9D37-554FC83A4F72}" type="pres">
      <dgm:prSet presAssocID="{B4AFA53B-D024-45D5-9446-2914CDD32A74}" presName="connector3" presStyleLbl="sibTrans2D1" presStyleIdx="2" presStyleCnt="3"/>
      <dgm:spPr/>
    </dgm:pt>
  </dgm:ptLst>
  <dgm:cxnLst>
    <dgm:cxn modelId="{F3A3A7FC-60A8-4413-91E0-BF0C0FFE7317}" type="presOf" srcId="{FE1371CE-D5E9-409C-A70C-6268629473E6}" destId="{04932CF2-5B50-415F-BC8E-16318BCD30C3}" srcOrd="0" destOrd="0" presId="urn:microsoft.com/office/officeart/2005/8/layout/gear1"/>
    <dgm:cxn modelId="{E89FF44E-4D20-456B-86CD-C31091A5142C}" srcId="{FE1371CE-D5E9-409C-A70C-6268629473E6}" destId="{3F74CB26-B5A1-4B23-A0A0-EDFB6F891D06}" srcOrd="2" destOrd="0" parTransId="{1F10AC14-14ED-4331-8E7C-93F01D4BA8A5}" sibTransId="{B4AFA53B-D024-45D5-9446-2914CDD32A74}"/>
    <dgm:cxn modelId="{F9ADC6EF-B560-4CE0-B580-D676FD499A7F}" type="presOf" srcId="{3F74CB26-B5A1-4B23-A0A0-EDFB6F891D06}" destId="{D4D301FB-DCC1-4D01-ADDF-3FEFABE79386}" srcOrd="0" destOrd="0" presId="urn:microsoft.com/office/officeart/2005/8/layout/gear1"/>
    <dgm:cxn modelId="{629805C3-E5AA-4CA7-B6EA-324CEF06F645}" type="presOf" srcId="{9474E077-8FBC-49C9-AAA1-755528A6730D}" destId="{012CE0B6-CF6D-4BE1-9353-3DDEDD1227EA}" srcOrd="2" destOrd="0" presId="urn:microsoft.com/office/officeart/2005/8/layout/gear1"/>
    <dgm:cxn modelId="{4E833D68-1936-4433-91C4-4FAF359E7097}" srcId="{FE1371CE-D5E9-409C-A70C-6268629473E6}" destId="{9474E077-8FBC-49C9-AAA1-755528A6730D}" srcOrd="1" destOrd="0" parTransId="{A35A6A28-D45E-4C69-8664-199B7F83751A}" sibTransId="{337DF27E-1FFD-4809-A755-47549D3C7949}"/>
    <dgm:cxn modelId="{7A2C455B-EB37-4D31-BAFD-E87519557DAC}" type="presOf" srcId="{1B11E048-FB3A-4F22-97EA-2C37CEE146B5}" destId="{2204C06C-660F-4620-B5DC-D50FFE8D1080}" srcOrd="2" destOrd="0" presId="urn:microsoft.com/office/officeart/2005/8/layout/gear1"/>
    <dgm:cxn modelId="{7226845B-2079-439F-9E06-EA326086D816}" type="presOf" srcId="{1B11E048-FB3A-4F22-97EA-2C37CEE146B5}" destId="{B58AC9F1-44BA-499C-9FB3-E2EBB70395C5}" srcOrd="0" destOrd="0" presId="urn:microsoft.com/office/officeart/2005/8/layout/gear1"/>
    <dgm:cxn modelId="{8DB753E9-4285-4E9A-9B6D-23FD34879F13}" srcId="{FE1371CE-D5E9-409C-A70C-6268629473E6}" destId="{1B11E048-FB3A-4F22-97EA-2C37CEE146B5}" srcOrd="0" destOrd="0" parTransId="{D171E1D5-2055-4AD2-90B7-DAA844703434}" sibTransId="{DFB772BF-74F4-41B2-A839-9D9310AC4DD4}"/>
    <dgm:cxn modelId="{9D43EF95-079F-4167-A023-E811BE4DE7C0}" type="presOf" srcId="{B4AFA53B-D024-45D5-9446-2914CDD32A74}" destId="{EA5A3CBE-F90D-4222-9D37-554FC83A4F72}" srcOrd="0" destOrd="0" presId="urn:microsoft.com/office/officeart/2005/8/layout/gear1"/>
    <dgm:cxn modelId="{31141EE0-311A-44AD-9307-B02F3AA8A3EB}" type="presOf" srcId="{3F74CB26-B5A1-4B23-A0A0-EDFB6F891D06}" destId="{116D5F94-609A-45F7-8122-D5925DAB47AD}" srcOrd="2" destOrd="0" presId="urn:microsoft.com/office/officeart/2005/8/layout/gear1"/>
    <dgm:cxn modelId="{E2093207-72A0-4FE6-9DE8-D87E914D8FF8}" type="presOf" srcId="{DFB772BF-74F4-41B2-A839-9D9310AC4DD4}" destId="{21EEE6AD-D69C-4336-8FCB-72F95E36EF37}" srcOrd="0" destOrd="0" presId="urn:microsoft.com/office/officeart/2005/8/layout/gear1"/>
    <dgm:cxn modelId="{45D1BD24-BD9F-435C-A4A8-D0E050D23F04}" type="presOf" srcId="{3F74CB26-B5A1-4B23-A0A0-EDFB6F891D06}" destId="{488F370D-75EB-4E31-ACE1-404CEBDAD858}" srcOrd="1" destOrd="0" presId="urn:microsoft.com/office/officeart/2005/8/layout/gear1"/>
    <dgm:cxn modelId="{24194B71-0AB2-4A2F-A4F8-3D6B3573B13B}" type="presOf" srcId="{1B11E048-FB3A-4F22-97EA-2C37CEE146B5}" destId="{71843A91-3CCC-40CB-A845-D97CC3C31F33}" srcOrd="1" destOrd="0" presId="urn:microsoft.com/office/officeart/2005/8/layout/gear1"/>
    <dgm:cxn modelId="{F9F22813-7209-41A9-86E6-5D17E39292A0}" type="presOf" srcId="{337DF27E-1FFD-4809-A755-47549D3C7949}" destId="{B2A7DAFC-8C34-4FED-90B7-FBBF15A9A743}" srcOrd="0" destOrd="0" presId="urn:microsoft.com/office/officeart/2005/8/layout/gear1"/>
    <dgm:cxn modelId="{177BC273-4579-481C-8A94-6FE870190607}" type="presOf" srcId="{9474E077-8FBC-49C9-AAA1-755528A6730D}" destId="{0F9A1FB0-E830-437F-8D3A-F3A9EA777633}" srcOrd="0" destOrd="0" presId="urn:microsoft.com/office/officeart/2005/8/layout/gear1"/>
    <dgm:cxn modelId="{EF3C360A-9178-48CB-8D7A-C31707DE2BE7}" type="presOf" srcId="{9474E077-8FBC-49C9-AAA1-755528A6730D}" destId="{B6418BA4-19CC-49E5-A293-3AB84A66BF2F}" srcOrd="1" destOrd="0" presId="urn:microsoft.com/office/officeart/2005/8/layout/gear1"/>
    <dgm:cxn modelId="{BAE8DA2D-B12C-4AB3-B58A-9DE2284E15C9}" type="presOf" srcId="{3F74CB26-B5A1-4B23-A0A0-EDFB6F891D06}" destId="{68FAF0D3-2F58-430A-807F-20896EF444DF}" srcOrd="3" destOrd="0" presId="urn:microsoft.com/office/officeart/2005/8/layout/gear1"/>
    <dgm:cxn modelId="{E1D049B6-11A2-434D-AC26-CA7C88BAAD1D}" type="presParOf" srcId="{04932CF2-5B50-415F-BC8E-16318BCD30C3}" destId="{B58AC9F1-44BA-499C-9FB3-E2EBB70395C5}" srcOrd="0" destOrd="0" presId="urn:microsoft.com/office/officeart/2005/8/layout/gear1"/>
    <dgm:cxn modelId="{4E7BD9A4-2BD9-4E2B-BA66-7810410A49E0}" type="presParOf" srcId="{04932CF2-5B50-415F-BC8E-16318BCD30C3}" destId="{71843A91-3CCC-40CB-A845-D97CC3C31F33}" srcOrd="1" destOrd="0" presId="urn:microsoft.com/office/officeart/2005/8/layout/gear1"/>
    <dgm:cxn modelId="{F30A0AF8-E9E3-469F-B64D-3658E100D34A}" type="presParOf" srcId="{04932CF2-5B50-415F-BC8E-16318BCD30C3}" destId="{2204C06C-660F-4620-B5DC-D50FFE8D1080}" srcOrd="2" destOrd="0" presId="urn:microsoft.com/office/officeart/2005/8/layout/gear1"/>
    <dgm:cxn modelId="{CD05EC64-90D3-42D7-945A-21BB25329B2C}" type="presParOf" srcId="{04932CF2-5B50-415F-BC8E-16318BCD30C3}" destId="{0F9A1FB0-E830-437F-8D3A-F3A9EA777633}" srcOrd="3" destOrd="0" presId="urn:microsoft.com/office/officeart/2005/8/layout/gear1"/>
    <dgm:cxn modelId="{451E5F74-9CBC-44DD-84CA-1AB0A42E4934}" type="presParOf" srcId="{04932CF2-5B50-415F-BC8E-16318BCD30C3}" destId="{B6418BA4-19CC-49E5-A293-3AB84A66BF2F}" srcOrd="4" destOrd="0" presId="urn:microsoft.com/office/officeart/2005/8/layout/gear1"/>
    <dgm:cxn modelId="{C862D09C-E14D-4CFF-A2DF-E91169AA6303}" type="presParOf" srcId="{04932CF2-5B50-415F-BC8E-16318BCD30C3}" destId="{012CE0B6-CF6D-4BE1-9353-3DDEDD1227EA}" srcOrd="5" destOrd="0" presId="urn:microsoft.com/office/officeart/2005/8/layout/gear1"/>
    <dgm:cxn modelId="{294B5708-1559-43E8-A34C-9768089CA907}" type="presParOf" srcId="{04932CF2-5B50-415F-BC8E-16318BCD30C3}" destId="{D4D301FB-DCC1-4D01-ADDF-3FEFABE79386}" srcOrd="6" destOrd="0" presId="urn:microsoft.com/office/officeart/2005/8/layout/gear1"/>
    <dgm:cxn modelId="{AB880886-11AD-49CF-AD74-D6E90D5231F9}" type="presParOf" srcId="{04932CF2-5B50-415F-BC8E-16318BCD30C3}" destId="{488F370D-75EB-4E31-ACE1-404CEBDAD858}" srcOrd="7" destOrd="0" presId="urn:microsoft.com/office/officeart/2005/8/layout/gear1"/>
    <dgm:cxn modelId="{B6FD050B-1603-4774-B3E5-0A09F5A516A0}" type="presParOf" srcId="{04932CF2-5B50-415F-BC8E-16318BCD30C3}" destId="{116D5F94-609A-45F7-8122-D5925DAB47AD}" srcOrd="8" destOrd="0" presId="urn:microsoft.com/office/officeart/2005/8/layout/gear1"/>
    <dgm:cxn modelId="{39B64C0D-7495-4649-A3EE-106927336FA3}" type="presParOf" srcId="{04932CF2-5B50-415F-BC8E-16318BCD30C3}" destId="{68FAF0D3-2F58-430A-807F-20896EF444DF}" srcOrd="9" destOrd="0" presId="urn:microsoft.com/office/officeart/2005/8/layout/gear1"/>
    <dgm:cxn modelId="{5265DCC4-ADE9-4090-ABA2-DADB0C4F33EC}" type="presParOf" srcId="{04932CF2-5B50-415F-BC8E-16318BCD30C3}" destId="{21EEE6AD-D69C-4336-8FCB-72F95E36EF37}" srcOrd="10" destOrd="0" presId="urn:microsoft.com/office/officeart/2005/8/layout/gear1"/>
    <dgm:cxn modelId="{B28F979E-D843-4C03-A93A-3E51AC1370DB}" type="presParOf" srcId="{04932CF2-5B50-415F-BC8E-16318BCD30C3}" destId="{B2A7DAFC-8C34-4FED-90B7-FBBF15A9A743}" srcOrd="11" destOrd="0" presId="urn:microsoft.com/office/officeart/2005/8/layout/gear1"/>
    <dgm:cxn modelId="{FED06ED8-CBFF-413B-AACC-F5787C9F4553}" type="presParOf" srcId="{04932CF2-5B50-415F-BC8E-16318BCD30C3}" destId="{EA5A3CBE-F90D-4222-9D37-554FC83A4F72}"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AC9F1-44BA-499C-9FB3-E2EBB70395C5}">
      <dsp:nvSpPr>
        <dsp:cNvPr id="0" name=""/>
        <dsp:cNvSpPr/>
      </dsp:nvSpPr>
      <dsp:spPr>
        <a:xfrm>
          <a:off x="2912723" y="2300655"/>
          <a:ext cx="2811912" cy="2811912"/>
        </a:xfrm>
        <a:prstGeom prst="gear9">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b="1" kern="1200" dirty="0"/>
        </a:p>
      </dsp:txBody>
      <dsp:txXfrm>
        <a:off x="3478042" y="2959332"/>
        <a:ext cx="1681274" cy="1445381"/>
      </dsp:txXfrm>
    </dsp:sp>
    <dsp:sp modelId="{0F9A1FB0-E830-437F-8D3A-F3A9EA777633}">
      <dsp:nvSpPr>
        <dsp:cNvPr id="0" name=""/>
        <dsp:cNvSpPr/>
      </dsp:nvSpPr>
      <dsp:spPr>
        <a:xfrm>
          <a:off x="1276701" y="1636021"/>
          <a:ext cx="2045027" cy="2045027"/>
        </a:xfrm>
        <a:prstGeom prst="gear6">
          <a:avLst/>
        </a:prstGeom>
        <a:solidFill>
          <a:schemeClr val="accent5">
            <a:hueOff val="2404066"/>
            <a:satOff val="-4882"/>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endParaRPr lang="en-US" sz="6000" b="1" kern="1200" dirty="0"/>
        </a:p>
      </dsp:txBody>
      <dsp:txXfrm>
        <a:off x="1791543" y="2153974"/>
        <a:ext cx="1015343" cy="1009121"/>
      </dsp:txXfrm>
    </dsp:sp>
    <dsp:sp modelId="{D4D301FB-DCC1-4D01-ADDF-3FEFABE79386}">
      <dsp:nvSpPr>
        <dsp:cNvPr id="0" name=""/>
        <dsp:cNvSpPr/>
      </dsp:nvSpPr>
      <dsp:spPr>
        <a:xfrm rot="20700000">
          <a:off x="2422125" y="225161"/>
          <a:ext cx="2003709" cy="2003709"/>
        </a:xfrm>
        <a:prstGeom prst="gear6">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1" kern="1200" dirty="0"/>
        </a:p>
      </dsp:txBody>
      <dsp:txXfrm rot="-20700000">
        <a:off x="2861597" y="664633"/>
        <a:ext cx="1124764" cy="1124764"/>
      </dsp:txXfrm>
    </dsp:sp>
    <dsp:sp modelId="{21EEE6AD-D69C-4336-8FCB-72F95E36EF37}">
      <dsp:nvSpPr>
        <dsp:cNvPr id="0" name=""/>
        <dsp:cNvSpPr/>
      </dsp:nvSpPr>
      <dsp:spPr>
        <a:xfrm>
          <a:off x="2706718" y="1870510"/>
          <a:ext cx="3599247" cy="3599247"/>
        </a:xfrm>
        <a:prstGeom prst="circularArrow">
          <a:avLst>
            <a:gd name="adj1" fmla="val 4688"/>
            <a:gd name="adj2" fmla="val 299029"/>
            <a:gd name="adj3" fmla="val 2534456"/>
            <a:gd name="adj4" fmla="val 15822424"/>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A7DAFC-8C34-4FED-90B7-FBBF15A9A743}">
      <dsp:nvSpPr>
        <dsp:cNvPr id="0" name=""/>
        <dsp:cNvSpPr/>
      </dsp:nvSpPr>
      <dsp:spPr>
        <a:xfrm>
          <a:off x="914531" y="1179593"/>
          <a:ext cx="2615078" cy="2615078"/>
        </a:xfrm>
        <a:prstGeom prst="leftCircularArrow">
          <a:avLst>
            <a:gd name="adj1" fmla="val 6452"/>
            <a:gd name="adj2" fmla="val 429999"/>
            <a:gd name="adj3" fmla="val 10489124"/>
            <a:gd name="adj4" fmla="val 14837806"/>
            <a:gd name="adj5" fmla="val 7527"/>
          </a:avLst>
        </a:prstGeom>
        <a:solidFill>
          <a:schemeClr val="accent5">
            <a:hueOff val="2404066"/>
            <a:satOff val="-4882"/>
            <a:lumOff val="31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5A3CBE-F90D-4222-9D37-554FC83A4F72}">
      <dsp:nvSpPr>
        <dsp:cNvPr id="0" name=""/>
        <dsp:cNvSpPr/>
      </dsp:nvSpPr>
      <dsp:spPr>
        <a:xfrm>
          <a:off x="1958647" y="-217666"/>
          <a:ext cx="2819581" cy="2819581"/>
        </a:xfrm>
        <a:prstGeom prst="circularArrow">
          <a:avLst>
            <a:gd name="adj1" fmla="val 5984"/>
            <a:gd name="adj2" fmla="val 394124"/>
            <a:gd name="adj3" fmla="val 13313824"/>
            <a:gd name="adj4" fmla="val 10508221"/>
            <a:gd name="adj5" fmla="val 6981"/>
          </a:avLst>
        </a:prstGeom>
        <a:solidFill>
          <a:schemeClr val="accent5">
            <a:hueOff val="4808133"/>
            <a:satOff val="-9764"/>
            <a:lumOff val="627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82119" cy="464820"/>
          </a:xfrm>
          <a:prstGeom prst="rect">
            <a:avLst/>
          </a:prstGeom>
        </p:spPr>
        <p:txBody>
          <a:bodyPr vert="horz" lIns="93166" tIns="46583" rIns="93166" bIns="46583"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898104" y="2"/>
            <a:ext cx="2982119" cy="464820"/>
          </a:xfrm>
          <a:prstGeom prst="rect">
            <a:avLst/>
          </a:prstGeom>
        </p:spPr>
        <p:txBody>
          <a:bodyPr vert="horz" lIns="93166" tIns="46583" rIns="93166" bIns="46583" rtlCol="0"/>
          <a:lstStyle>
            <a:lvl1pPr algn="r" eaLnBrk="1" hangingPunct="1">
              <a:defRPr sz="1200">
                <a:latin typeface="Arial" charset="0"/>
              </a:defRPr>
            </a:lvl1pPr>
          </a:lstStyle>
          <a:p>
            <a:pPr>
              <a:defRPr/>
            </a:pPr>
            <a:fld id="{FB20E594-EDDE-4C3E-8B80-4B338CB426F3}" type="datetimeFigureOut">
              <a:rPr lang="en-US"/>
              <a:pPr>
                <a:defRPr/>
              </a:pPr>
              <a:t>4/30/2019</a:t>
            </a:fld>
            <a:endParaRPr lang="en-US" dirty="0"/>
          </a:p>
        </p:txBody>
      </p:sp>
      <p:sp>
        <p:nvSpPr>
          <p:cNvPr id="4" name="Footer Placeholder 3"/>
          <p:cNvSpPr>
            <a:spLocks noGrp="1"/>
          </p:cNvSpPr>
          <p:nvPr>
            <p:ph type="ftr" sz="quarter" idx="2"/>
          </p:nvPr>
        </p:nvSpPr>
        <p:spPr>
          <a:xfrm>
            <a:off x="2" y="8829967"/>
            <a:ext cx="2982119" cy="464820"/>
          </a:xfrm>
          <a:prstGeom prst="rect">
            <a:avLst/>
          </a:prstGeom>
        </p:spPr>
        <p:txBody>
          <a:bodyPr vert="horz" lIns="93166" tIns="46583" rIns="93166" bIns="46583" rtlCol="0" anchor="b"/>
          <a:lstStyle>
            <a:lvl1pPr algn="l" eaLnBrk="1" hangingPunct="1">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98104" y="8829967"/>
            <a:ext cx="2982119" cy="464820"/>
          </a:xfrm>
          <a:prstGeom prst="rect">
            <a:avLst/>
          </a:prstGeom>
        </p:spPr>
        <p:txBody>
          <a:bodyPr vert="horz" wrap="square" lIns="93166" tIns="46583" rIns="93166" bIns="46583" numCol="1" anchor="b" anchorCtr="0" compatLnSpc="1">
            <a:prstTxWarp prst="textNoShape">
              <a:avLst/>
            </a:prstTxWarp>
          </a:bodyPr>
          <a:lstStyle>
            <a:lvl1pPr algn="r" eaLnBrk="1" hangingPunct="1">
              <a:defRPr sz="1200" smtClean="0"/>
            </a:lvl1pPr>
          </a:lstStyle>
          <a:p>
            <a:pPr>
              <a:defRPr/>
            </a:pPr>
            <a:fld id="{F23B8896-D340-46DE-9C76-222460D7D74A}" type="slidenum">
              <a:rPr lang="en-US"/>
              <a:pPr>
                <a:defRPr/>
              </a:pPr>
              <a:t>‹#›</a:t>
            </a:fld>
            <a:endParaRPr lang="en-US" dirty="0"/>
          </a:p>
        </p:txBody>
      </p:sp>
    </p:spTree>
    <p:extLst>
      <p:ext uri="{BB962C8B-B14F-4D97-AF65-F5344CB8AC3E}">
        <p14:creationId xmlns:p14="http://schemas.microsoft.com/office/powerpoint/2010/main" val="326097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82119" cy="464820"/>
          </a:xfrm>
          <a:prstGeom prst="rect">
            <a:avLst/>
          </a:prstGeom>
        </p:spPr>
        <p:txBody>
          <a:bodyPr vert="horz" lIns="93166" tIns="46583" rIns="93166" bIns="46583"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idx="1"/>
          </p:nvPr>
        </p:nvSpPr>
        <p:spPr>
          <a:xfrm>
            <a:off x="3898104" y="2"/>
            <a:ext cx="2982119" cy="464820"/>
          </a:xfrm>
          <a:prstGeom prst="rect">
            <a:avLst/>
          </a:prstGeom>
        </p:spPr>
        <p:txBody>
          <a:bodyPr vert="horz" lIns="93166" tIns="46583" rIns="93166" bIns="46583" rtlCol="0"/>
          <a:lstStyle>
            <a:lvl1pPr algn="r" eaLnBrk="1" hangingPunct="1">
              <a:defRPr sz="1200">
                <a:latin typeface="Arial" charset="0"/>
              </a:defRPr>
            </a:lvl1pPr>
          </a:lstStyle>
          <a:p>
            <a:pPr>
              <a:defRPr/>
            </a:pPr>
            <a:fld id="{76AA149A-000A-4661-B48E-F166125131AE}" type="datetimeFigureOut">
              <a:rPr lang="en-US"/>
              <a:pPr>
                <a:defRPr/>
              </a:pPr>
              <a:t>4/30/2019</a:t>
            </a:fld>
            <a:endParaRPr lang="en-US" dirty="0"/>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3166" tIns="46583" rIns="93166" bIns="46583" rtlCol="0" anchor="ctr"/>
          <a:lstStyle/>
          <a:p>
            <a:pPr lvl="0"/>
            <a:endParaRPr lang="en-US" noProof="0" dirty="0"/>
          </a:p>
        </p:txBody>
      </p:sp>
      <p:sp>
        <p:nvSpPr>
          <p:cNvPr id="5" name="Notes Placeholder 4"/>
          <p:cNvSpPr>
            <a:spLocks noGrp="1"/>
          </p:cNvSpPr>
          <p:nvPr>
            <p:ph type="body" sz="quarter" idx="3"/>
          </p:nvPr>
        </p:nvSpPr>
        <p:spPr>
          <a:xfrm>
            <a:off x="688182" y="4415792"/>
            <a:ext cx="5505450" cy="4183380"/>
          </a:xfrm>
          <a:prstGeom prst="rect">
            <a:avLst/>
          </a:prstGeom>
        </p:spPr>
        <p:txBody>
          <a:bodyPr vert="horz" lIns="93166" tIns="46583" rIns="93166" bIns="465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967"/>
            <a:ext cx="2982119" cy="464820"/>
          </a:xfrm>
          <a:prstGeom prst="rect">
            <a:avLst/>
          </a:prstGeom>
        </p:spPr>
        <p:txBody>
          <a:bodyPr vert="horz" lIns="93166" tIns="46583" rIns="93166" bIns="46583" rtlCol="0" anchor="b"/>
          <a:lstStyle>
            <a:lvl1pPr algn="l" eaLnBrk="1" hangingPunct="1">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98104" y="8829967"/>
            <a:ext cx="2982119" cy="464820"/>
          </a:xfrm>
          <a:prstGeom prst="rect">
            <a:avLst/>
          </a:prstGeom>
        </p:spPr>
        <p:txBody>
          <a:bodyPr vert="horz" wrap="square" lIns="93166" tIns="46583" rIns="93166" bIns="46583" numCol="1" anchor="b" anchorCtr="0" compatLnSpc="1">
            <a:prstTxWarp prst="textNoShape">
              <a:avLst/>
            </a:prstTxWarp>
          </a:bodyPr>
          <a:lstStyle>
            <a:lvl1pPr algn="r" eaLnBrk="1" hangingPunct="1">
              <a:defRPr sz="1200" smtClean="0"/>
            </a:lvl1pPr>
          </a:lstStyle>
          <a:p>
            <a:pPr>
              <a:defRPr/>
            </a:pPr>
            <a:fld id="{8775B975-6D65-45D7-A9B9-7262D12C1B46}" type="slidenum">
              <a:rPr lang="en-US"/>
              <a:pPr>
                <a:defRPr/>
              </a:pPr>
              <a:t>‹#›</a:t>
            </a:fld>
            <a:endParaRPr lang="en-US" dirty="0"/>
          </a:p>
        </p:txBody>
      </p:sp>
    </p:spTree>
    <p:extLst>
      <p:ext uri="{BB962C8B-B14F-4D97-AF65-F5344CB8AC3E}">
        <p14:creationId xmlns:p14="http://schemas.microsoft.com/office/powerpoint/2010/main" val="742199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42900" y="696913"/>
            <a:ext cx="6196013"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6974" indent="-291144">
              <a:defRPr>
                <a:solidFill>
                  <a:schemeClr val="tx1"/>
                </a:solidFill>
                <a:latin typeface="Arial" panose="020B0604020202020204" pitchFamily="34" charset="0"/>
              </a:defRPr>
            </a:lvl2pPr>
            <a:lvl3pPr marL="1164576" indent="-232915">
              <a:defRPr>
                <a:solidFill>
                  <a:schemeClr val="tx1"/>
                </a:solidFill>
                <a:latin typeface="Arial" panose="020B0604020202020204" pitchFamily="34" charset="0"/>
              </a:defRPr>
            </a:lvl3pPr>
            <a:lvl4pPr marL="1630405" indent="-232915">
              <a:defRPr>
                <a:solidFill>
                  <a:schemeClr val="tx1"/>
                </a:solidFill>
                <a:latin typeface="Arial" panose="020B0604020202020204" pitchFamily="34" charset="0"/>
              </a:defRPr>
            </a:lvl4pPr>
            <a:lvl5pPr marL="2096236" indent="-232915">
              <a:defRPr>
                <a:solidFill>
                  <a:schemeClr val="tx1"/>
                </a:solidFill>
                <a:latin typeface="Arial" panose="020B0604020202020204" pitchFamily="34" charset="0"/>
              </a:defRPr>
            </a:lvl5pPr>
            <a:lvl6pPr marL="2562066" indent="-232915" eaLnBrk="0" fontAlgn="base" hangingPunct="0">
              <a:spcBef>
                <a:spcPct val="0"/>
              </a:spcBef>
              <a:spcAft>
                <a:spcPct val="0"/>
              </a:spcAft>
              <a:defRPr>
                <a:solidFill>
                  <a:schemeClr val="tx1"/>
                </a:solidFill>
                <a:latin typeface="Arial" panose="020B0604020202020204" pitchFamily="34" charset="0"/>
              </a:defRPr>
            </a:lvl6pPr>
            <a:lvl7pPr marL="3027896" indent="-232915" eaLnBrk="0" fontAlgn="base" hangingPunct="0">
              <a:spcBef>
                <a:spcPct val="0"/>
              </a:spcBef>
              <a:spcAft>
                <a:spcPct val="0"/>
              </a:spcAft>
              <a:defRPr>
                <a:solidFill>
                  <a:schemeClr val="tx1"/>
                </a:solidFill>
                <a:latin typeface="Arial" panose="020B0604020202020204" pitchFamily="34" charset="0"/>
              </a:defRPr>
            </a:lvl7pPr>
            <a:lvl8pPr marL="3493727" indent="-232915" eaLnBrk="0" fontAlgn="base" hangingPunct="0">
              <a:spcBef>
                <a:spcPct val="0"/>
              </a:spcBef>
              <a:spcAft>
                <a:spcPct val="0"/>
              </a:spcAft>
              <a:defRPr>
                <a:solidFill>
                  <a:schemeClr val="tx1"/>
                </a:solidFill>
                <a:latin typeface="Arial" panose="020B0604020202020204" pitchFamily="34" charset="0"/>
              </a:defRPr>
            </a:lvl8pPr>
            <a:lvl9pPr marL="3959556" indent="-232915" eaLnBrk="0" fontAlgn="base" hangingPunct="0">
              <a:spcBef>
                <a:spcPct val="0"/>
              </a:spcBef>
              <a:spcAft>
                <a:spcPct val="0"/>
              </a:spcAft>
              <a:defRPr>
                <a:solidFill>
                  <a:schemeClr val="tx1"/>
                </a:solidFill>
                <a:latin typeface="Arial" panose="020B0604020202020204" pitchFamily="34" charset="0"/>
              </a:defRPr>
            </a:lvl9pPr>
          </a:lstStyle>
          <a:p>
            <a:fld id="{ABE49B7A-6D42-4D14-A0C4-B8BC836EF700}" type="slidenum">
              <a:rPr lang="en-US"/>
              <a:pPr/>
              <a:t>1</a:t>
            </a:fld>
            <a:endParaRPr lang="en-US" dirty="0"/>
          </a:p>
        </p:txBody>
      </p:sp>
    </p:spTree>
    <p:extLst>
      <p:ext uri="{BB962C8B-B14F-4D97-AF65-F5344CB8AC3E}">
        <p14:creationId xmlns:p14="http://schemas.microsoft.com/office/powerpoint/2010/main" val="477454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2</a:t>
            </a:fld>
            <a:endParaRPr lang="en-US" dirty="0"/>
          </a:p>
        </p:txBody>
      </p:sp>
    </p:spTree>
    <p:extLst>
      <p:ext uri="{BB962C8B-B14F-4D97-AF65-F5344CB8AC3E}">
        <p14:creationId xmlns:p14="http://schemas.microsoft.com/office/powerpoint/2010/main" val="365244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3</a:t>
            </a:fld>
            <a:endParaRPr lang="en-US" dirty="0"/>
          </a:p>
        </p:txBody>
      </p:sp>
    </p:spTree>
    <p:extLst>
      <p:ext uri="{BB962C8B-B14F-4D97-AF65-F5344CB8AC3E}">
        <p14:creationId xmlns:p14="http://schemas.microsoft.com/office/powerpoint/2010/main" val="709122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4</a:t>
            </a:fld>
            <a:endParaRPr lang="en-US" dirty="0"/>
          </a:p>
        </p:txBody>
      </p:sp>
    </p:spTree>
    <p:extLst>
      <p:ext uri="{BB962C8B-B14F-4D97-AF65-F5344CB8AC3E}">
        <p14:creationId xmlns:p14="http://schemas.microsoft.com/office/powerpoint/2010/main" val="2465484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5</a:t>
            </a:fld>
            <a:endParaRPr lang="en-US" dirty="0"/>
          </a:p>
        </p:txBody>
      </p:sp>
    </p:spTree>
    <p:extLst>
      <p:ext uri="{BB962C8B-B14F-4D97-AF65-F5344CB8AC3E}">
        <p14:creationId xmlns:p14="http://schemas.microsoft.com/office/powerpoint/2010/main" val="2144088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6</a:t>
            </a:fld>
            <a:endParaRPr lang="en-US" dirty="0"/>
          </a:p>
        </p:txBody>
      </p:sp>
    </p:spTree>
    <p:extLst>
      <p:ext uri="{BB962C8B-B14F-4D97-AF65-F5344CB8AC3E}">
        <p14:creationId xmlns:p14="http://schemas.microsoft.com/office/powerpoint/2010/main" val="38751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7</a:t>
            </a:fld>
            <a:endParaRPr lang="en-US" dirty="0"/>
          </a:p>
        </p:txBody>
      </p:sp>
    </p:spTree>
    <p:extLst>
      <p:ext uri="{BB962C8B-B14F-4D97-AF65-F5344CB8AC3E}">
        <p14:creationId xmlns:p14="http://schemas.microsoft.com/office/powerpoint/2010/main" val="2114898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775B975-6D65-45D7-A9B9-7262D12C1B46}" type="slidenum">
              <a:rPr lang="en-US" smtClean="0"/>
              <a:pPr>
                <a:defRPr/>
              </a:pPr>
              <a:t>8</a:t>
            </a:fld>
            <a:endParaRPr lang="en-US" dirty="0"/>
          </a:p>
        </p:txBody>
      </p:sp>
    </p:spTree>
    <p:extLst>
      <p:ext uri="{BB962C8B-B14F-4D97-AF65-F5344CB8AC3E}">
        <p14:creationId xmlns:p14="http://schemas.microsoft.com/office/powerpoint/2010/main" val="234477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342900" y="696913"/>
            <a:ext cx="6196013" cy="34861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6974" indent="-291144">
              <a:defRPr>
                <a:solidFill>
                  <a:schemeClr val="tx1"/>
                </a:solidFill>
                <a:latin typeface="Arial" panose="020B0604020202020204" pitchFamily="34" charset="0"/>
              </a:defRPr>
            </a:lvl2pPr>
            <a:lvl3pPr marL="1164576" indent="-232915">
              <a:defRPr>
                <a:solidFill>
                  <a:schemeClr val="tx1"/>
                </a:solidFill>
                <a:latin typeface="Arial" panose="020B0604020202020204" pitchFamily="34" charset="0"/>
              </a:defRPr>
            </a:lvl3pPr>
            <a:lvl4pPr marL="1630405" indent="-232915">
              <a:defRPr>
                <a:solidFill>
                  <a:schemeClr val="tx1"/>
                </a:solidFill>
                <a:latin typeface="Arial" panose="020B0604020202020204" pitchFamily="34" charset="0"/>
              </a:defRPr>
            </a:lvl4pPr>
            <a:lvl5pPr marL="2096236" indent="-232915">
              <a:defRPr>
                <a:solidFill>
                  <a:schemeClr val="tx1"/>
                </a:solidFill>
                <a:latin typeface="Arial" panose="020B0604020202020204" pitchFamily="34" charset="0"/>
              </a:defRPr>
            </a:lvl5pPr>
            <a:lvl6pPr marL="2562066" indent="-232915" eaLnBrk="0" fontAlgn="base" hangingPunct="0">
              <a:spcBef>
                <a:spcPct val="0"/>
              </a:spcBef>
              <a:spcAft>
                <a:spcPct val="0"/>
              </a:spcAft>
              <a:defRPr>
                <a:solidFill>
                  <a:schemeClr val="tx1"/>
                </a:solidFill>
                <a:latin typeface="Arial" panose="020B0604020202020204" pitchFamily="34" charset="0"/>
              </a:defRPr>
            </a:lvl6pPr>
            <a:lvl7pPr marL="3027896" indent="-232915" eaLnBrk="0" fontAlgn="base" hangingPunct="0">
              <a:spcBef>
                <a:spcPct val="0"/>
              </a:spcBef>
              <a:spcAft>
                <a:spcPct val="0"/>
              </a:spcAft>
              <a:defRPr>
                <a:solidFill>
                  <a:schemeClr val="tx1"/>
                </a:solidFill>
                <a:latin typeface="Arial" panose="020B0604020202020204" pitchFamily="34" charset="0"/>
              </a:defRPr>
            </a:lvl7pPr>
            <a:lvl8pPr marL="3493727" indent="-232915" eaLnBrk="0" fontAlgn="base" hangingPunct="0">
              <a:spcBef>
                <a:spcPct val="0"/>
              </a:spcBef>
              <a:spcAft>
                <a:spcPct val="0"/>
              </a:spcAft>
              <a:defRPr>
                <a:solidFill>
                  <a:schemeClr val="tx1"/>
                </a:solidFill>
                <a:latin typeface="Arial" panose="020B0604020202020204" pitchFamily="34" charset="0"/>
              </a:defRPr>
            </a:lvl8pPr>
            <a:lvl9pPr marL="3959556" indent="-232915" eaLnBrk="0" fontAlgn="base" hangingPunct="0">
              <a:spcBef>
                <a:spcPct val="0"/>
              </a:spcBef>
              <a:spcAft>
                <a:spcPct val="0"/>
              </a:spcAft>
              <a:defRPr>
                <a:solidFill>
                  <a:schemeClr val="tx1"/>
                </a:solidFill>
                <a:latin typeface="Arial" panose="020B0604020202020204" pitchFamily="34" charset="0"/>
              </a:defRPr>
            </a:lvl9pPr>
          </a:lstStyle>
          <a:p>
            <a:fld id="{259950E7-F04E-4514-9AA8-5BF2E855437F}" type="slidenum">
              <a:rPr lang="en-US"/>
              <a:pPr/>
              <a:t>9</a:t>
            </a:fld>
            <a:endParaRPr lang="en-US" dirty="0"/>
          </a:p>
        </p:txBody>
      </p:sp>
    </p:spTree>
    <p:extLst>
      <p:ext uri="{BB962C8B-B14F-4D97-AF65-F5344CB8AC3E}">
        <p14:creationId xmlns:p14="http://schemas.microsoft.com/office/powerpoint/2010/main" val="3315352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
        <p:nvSpPr>
          <p:cNvPr id="8" name="Rectangle 27"/>
          <p:cNvSpPr/>
          <p:nvPr userDrawn="1"/>
        </p:nvSpPr>
        <p:spPr>
          <a:xfrm rot="10800000">
            <a:off x="0" y="3746"/>
            <a:ext cx="1321028" cy="6866467"/>
          </a:xfrm>
          <a:custGeom>
            <a:avLst/>
            <a:gdLst>
              <a:gd name="connsiteX0" fmla="*/ 0 w 2858013"/>
              <a:gd name="connsiteY0" fmla="*/ 0 h 6866467"/>
              <a:gd name="connsiteX1" fmla="*/ 2858013 w 2858013"/>
              <a:gd name="connsiteY1" fmla="*/ 0 h 6866467"/>
              <a:gd name="connsiteX2" fmla="*/ 2858013 w 2858013"/>
              <a:gd name="connsiteY2" fmla="*/ 6866467 h 6866467"/>
              <a:gd name="connsiteX3" fmla="*/ 2848322 w 2858013"/>
              <a:gd name="connsiteY3" fmla="*/ 6866467 h 6866467"/>
              <a:gd name="connsiteX4" fmla="*/ 0 w 2858013"/>
              <a:gd name="connsiteY4" fmla="*/ 0 h 6866467"/>
              <a:gd name="connsiteX0" fmla="*/ 0 w 1460331"/>
              <a:gd name="connsiteY0" fmla="*/ 0 h 6866467"/>
              <a:gd name="connsiteX1" fmla="*/ 1460331 w 1460331"/>
              <a:gd name="connsiteY1" fmla="*/ 0 h 6866467"/>
              <a:gd name="connsiteX2" fmla="*/ 1460331 w 1460331"/>
              <a:gd name="connsiteY2" fmla="*/ 6866467 h 6866467"/>
              <a:gd name="connsiteX3" fmla="*/ 1450640 w 1460331"/>
              <a:gd name="connsiteY3" fmla="*/ 6866467 h 6866467"/>
              <a:gd name="connsiteX4" fmla="*/ 0 w 1460331"/>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331" h="6866467">
                <a:moveTo>
                  <a:pt x="0" y="0"/>
                </a:moveTo>
                <a:lnTo>
                  <a:pt x="1460331" y="0"/>
                </a:lnTo>
                <a:lnTo>
                  <a:pt x="1460331" y="6866467"/>
                </a:lnTo>
                <a:lnTo>
                  <a:pt x="1450640" y="6866467"/>
                </a:lnTo>
                <a:lnTo>
                  <a:pt x="0" y="0"/>
                </a:lnTo>
                <a:close/>
              </a:path>
            </a:pathLst>
          </a:custGeom>
          <a:solidFill>
            <a:srgbClr val="286D9F">
              <a:alpha val="76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9040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5CFA9-7442-4298-AE81-535EDE7F087A}"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39302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5CFA9-7442-4298-AE81-535EDE7F087A}" type="datetimeFigureOut">
              <a:rPr lang="en-US" smtClean="0"/>
              <a:t>4/30/2019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471440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95CFA9-7442-4298-AE81-535EDE7F087A}"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886440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95CFA9-7442-4298-AE81-535EDE7F087A}"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522783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995CFA9-7442-4298-AE81-535EDE7F087A}" type="datetimeFigureOut">
              <a:rPr lang="en-US" smtClean="0"/>
              <a:t>4/30/2019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662952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68688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947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
        <p:nvSpPr>
          <p:cNvPr id="4" name="标题 1"/>
          <p:cNvSpPr>
            <a:spLocks noGrp="1"/>
          </p:cNvSpPr>
          <p:nvPr>
            <p:ph type="ctrTitle" hasCustomPrompt="1"/>
          </p:nvPr>
        </p:nvSpPr>
        <p:spPr>
          <a:xfrm>
            <a:off x="392257" y="644691"/>
            <a:ext cx="9990713" cy="1200000"/>
          </a:xfrm>
          <a:prstGeom prst="rect">
            <a:avLst/>
          </a:prstGeom>
        </p:spPr>
        <p:txBody>
          <a:bodyPr>
            <a:normAutofit/>
          </a:bodyPr>
          <a:lstStyle>
            <a:lvl1pPr marL="0" marR="0" indent="0" algn="l" defTabSz="1219078" rtl="0" eaLnBrk="1" fontAlgn="auto" latinLnBrk="0" hangingPunct="1">
              <a:lnSpc>
                <a:spcPct val="100000"/>
              </a:lnSpc>
              <a:spcBef>
                <a:spcPct val="0"/>
              </a:spcBef>
              <a:spcAft>
                <a:spcPts val="0"/>
              </a:spcAft>
              <a:buClrTx/>
              <a:buSzTx/>
              <a:buFontTx/>
              <a:buNone/>
              <a:tabLst/>
              <a:defRPr sz="4799" b="1">
                <a:solidFill>
                  <a:schemeClr val="bg1"/>
                </a:solidFill>
                <a:latin typeface="+mj-lt"/>
              </a:defRPr>
            </a:lvl1pPr>
          </a:lstStyle>
          <a:p>
            <a:r>
              <a:rPr lang="en-US" altLang="zh-CN" dirty="0"/>
              <a:t>Contents :</a:t>
            </a:r>
          </a:p>
        </p:txBody>
      </p:sp>
      <p:sp>
        <p:nvSpPr>
          <p:cNvPr id="5" name="副标题 2"/>
          <p:cNvSpPr>
            <a:spLocks noGrp="1"/>
          </p:cNvSpPr>
          <p:nvPr>
            <p:ph type="subTitle" idx="1" hasCustomPrompt="1"/>
          </p:nvPr>
        </p:nvSpPr>
        <p:spPr>
          <a:xfrm>
            <a:off x="441026" y="2116668"/>
            <a:ext cx="9990713" cy="4096642"/>
          </a:xfrm>
          <a:prstGeom prst="rect">
            <a:avLst/>
          </a:prstGeom>
        </p:spPr>
        <p:txBody>
          <a:bodyPr>
            <a:normAutofit/>
          </a:bodyPr>
          <a:lstStyle>
            <a:lvl1pPr marL="0" marR="0" indent="0" algn="l" defTabSz="1219078" rtl="0" eaLnBrk="1" fontAlgn="auto" latinLnBrk="0" hangingPunct="1">
              <a:lnSpc>
                <a:spcPct val="100000"/>
              </a:lnSpc>
              <a:spcBef>
                <a:spcPct val="20000"/>
              </a:spcBef>
              <a:spcAft>
                <a:spcPts val="0"/>
              </a:spcAft>
              <a:buClrTx/>
              <a:buSzTx/>
              <a:buFont typeface="Arial" pitchFamily="34" charset="0"/>
              <a:buNone/>
              <a:tabLst/>
              <a:defRPr sz="3599" b="1" baseline="0">
                <a:solidFill>
                  <a:schemeClr val="bg1"/>
                </a:solidFill>
              </a:defRPr>
            </a:lvl1pPr>
            <a:lvl2pPr marL="609539" indent="0" algn="ctr">
              <a:buNone/>
              <a:defRPr>
                <a:solidFill>
                  <a:schemeClr val="tx1">
                    <a:tint val="75000"/>
                  </a:schemeClr>
                </a:solidFill>
              </a:defRPr>
            </a:lvl2pPr>
            <a:lvl3pPr marL="1219078" indent="0" algn="ctr">
              <a:buNone/>
              <a:defRPr>
                <a:solidFill>
                  <a:schemeClr val="tx1">
                    <a:tint val="75000"/>
                  </a:schemeClr>
                </a:solidFill>
              </a:defRPr>
            </a:lvl3pPr>
            <a:lvl4pPr marL="1828617" indent="0" algn="ctr">
              <a:buNone/>
              <a:defRPr>
                <a:solidFill>
                  <a:schemeClr val="tx1">
                    <a:tint val="75000"/>
                  </a:schemeClr>
                </a:solidFill>
              </a:defRPr>
            </a:lvl4pPr>
            <a:lvl5pPr marL="2438156" indent="0" algn="ctr">
              <a:buNone/>
              <a:defRPr>
                <a:solidFill>
                  <a:schemeClr val="tx1">
                    <a:tint val="75000"/>
                  </a:schemeClr>
                </a:solidFill>
              </a:defRPr>
            </a:lvl5pPr>
            <a:lvl6pPr marL="3047695" indent="0" algn="ctr">
              <a:buNone/>
              <a:defRPr>
                <a:solidFill>
                  <a:schemeClr val="tx1">
                    <a:tint val="75000"/>
                  </a:schemeClr>
                </a:solidFill>
              </a:defRPr>
            </a:lvl6pPr>
            <a:lvl7pPr marL="3657235" indent="0" algn="ctr">
              <a:buNone/>
              <a:defRPr>
                <a:solidFill>
                  <a:schemeClr val="tx1">
                    <a:tint val="75000"/>
                  </a:schemeClr>
                </a:solidFill>
              </a:defRPr>
            </a:lvl7pPr>
            <a:lvl8pPr marL="4266773" indent="0" algn="ctr">
              <a:buNone/>
              <a:defRPr>
                <a:solidFill>
                  <a:schemeClr val="tx1">
                    <a:tint val="75000"/>
                  </a:schemeClr>
                </a:solidFill>
              </a:defRPr>
            </a:lvl8pPr>
            <a:lvl9pPr marL="4876312" indent="0" algn="ctr">
              <a:buNone/>
              <a:defRPr>
                <a:solidFill>
                  <a:schemeClr val="tx1">
                    <a:tint val="75000"/>
                  </a:schemeClr>
                </a:solidFill>
              </a:defRPr>
            </a:lvl9pPr>
          </a:lstStyle>
          <a:p>
            <a:r>
              <a:rPr lang="en-US" altLang="zh-CN" dirty="0"/>
              <a:t>Headline in Arial 36-40 point</a:t>
            </a:r>
            <a:endParaRPr lang="zh-CN" altLang="en-US" dirty="0"/>
          </a:p>
        </p:txBody>
      </p:sp>
    </p:spTree>
    <p:extLst>
      <p:ext uri="{BB962C8B-B14F-4D97-AF65-F5344CB8AC3E}">
        <p14:creationId xmlns:p14="http://schemas.microsoft.com/office/powerpoint/2010/main" val="301118768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333891-D5E7-4C7B-BF1D-E855E53CB5A8}" type="slidenum">
              <a:rPr lang="en-US" smtClean="0"/>
              <a:pPr/>
              <a:t>‹#›</a:t>
            </a:fld>
            <a:endParaRPr lang="en-US" dirty="0"/>
          </a:p>
        </p:txBody>
      </p:sp>
    </p:spTree>
    <p:extLst>
      <p:ext uri="{BB962C8B-B14F-4D97-AF65-F5344CB8AC3E}">
        <p14:creationId xmlns:p14="http://schemas.microsoft.com/office/powerpoint/2010/main" val="196069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883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782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62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090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27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51594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929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95CFA9-7442-4298-AE81-535EDE7F087A}" type="datetimeFigureOut">
              <a:rPr lang="en-US" smtClean="0"/>
              <a:t>4/30/2019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
        <p:nvSpPr>
          <p:cNvPr id="36" name="Rectangle 35"/>
          <p:cNvSpPr/>
          <p:nvPr userDrawn="1"/>
        </p:nvSpPr>
        <p:spPr>
          <a:xfrm>
            <a:off x="-26504" y="2860"/>
            <a:ext cx="199987" cy="68551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216396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775520" y="2276872"/>
            <a:ext cx="9073008" cy="1872208"/>
          </a:xfrm>
          <a:noFill/>
          <a:ln>
            <a:noFill/>
            <a:miter lim="800000"/>
            <a:headEnd/>
            <a:tailEnd/>
          </a:ln>
        </p:spPr>
        <p:txBody>
          <a:bodyPr vert="horz" wrap="square" lIns="91440" tIns="45720" rIns="91440" bIns="45720" numCol="1" rtlCol="0" anchor="t" anchorCtr="0" compatLnSpc="1">
            <a:prstTxWarp prst="textNoShape">
              <a:avLst/>
            </a:prstTxWarp>
            <a:noAutofit/>
          </a:bodyPr>
          <a:lstStyle/>
          <a:p>
            <a:pPr algn="ctr"/>
            <a:r>
              <a:rPr lang="en-US" sz="4400" b="1" dirty="0" smtClean="0">
                <a:solidFill>
                  <a:srgbClr val="002060"/>
                </a:solidFill>
                <a:latin typeface="Arial" panose="020B0604020202020204" pitchFamily="34" charset="0"/>
                <a:cs typeface="Arial" panose="020B0604020202020204" pitchFamily="34" charset="0"/>
              </a:rPr>
              <a:t>STRATEGIC COMMUNICATIONS</a:t>
            </a:r>
            <a:endParaRPr lang="en-US" sz="4000" b="1" dirty="0">
              <a:solidFill>
                <a:srgbClr val="000066"/>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552" y="332656"/>
            <a:ext cx="7632848" cy="847077"/>
          </a:xfrm>
        </p:spPr>
        <p:txBody>
          <a:bodyPr>
            <a:noAutofit/>
          </a:bodyPr>
          <a:lstStyle/>
          <a:p>
            <a:pPr algn="ctr"/>
            <a:r>
              <a:rPr lang="en-US" sz="4000" dirty="0" smtClean="0">
                <a:solidFill>
                  <a:srgbClr val="002060"/>
                </a:solidFill>
                <a:latin typeface="Arial" panose="020B0604020202020204" pitchFamily="34" charset="0"/>
                <a:cs typeface="Arial" panose="020B0604020202020204" pitchFamily="34" charset="0"/>
              </a:rPr>
              <a:t>Opening Thoughts</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99456" y="1285227"/>
            <a:ext cx="9361040" cy="3932835"/>
          </a:xfrm>
        </p:spPr>
        <p:txBody>
          <a:bodyPr>
            <a:noAutofit/>
          </a:bodyPr>
          <a:lstStyle/>
          <a:p>
            <a:pPr algn="ctr">
              <a:spcBef>
                <a:spcPts val="600"/>
              </a:spcBef>
              <a:spcAft>
                <a:spcPts val="600"/>
              </a:spcAft>
            </a:pPr>
            <a:r>
              <a:rPr lang="en-US" sz="3600" b="0" i="1" dirty="0" smtClean="0">
                <a:solidFill>
                  <a:srgbClr val="002060"/>
                </a:solidFill>
                <a:latin typeface="Arial" panose="020B0604020202020204" pitchFamily="34" charset="0"/>
                <a:cs typeface="Arial" panose="020B0604020202020204" pitchFamily="34" charset="0"/>
              </a:rPr>
              <a:t>“Social Media has become the main source of news online. With more than 2.4billion internet users, nearly 64.5 percent receive breaking news from Facebook, Twitter, YouTube, Snapchat and Instagram instead of traditional media… The Survey found 57 percent increase in traffic to news sites referred from social media”</a:t>
            </a:r>
            <a:endParaRPr lang="en-US" sz="700" b="0" i="1" dirty="0">
              <a:solidFill>
                <a:srgbClr val="002060"/>
              </a:solidFill>
              <a:latin typeface="Arial" panose="020B0604020202020204" pitchFamily="34" charset="0"/>
              <a:cs typeface="Arial" panose="020B0604020202020204" pitchFamily="34" charset="0"/>
            </a:endParaRPr>
          </a:p>
        </p:txBody>
      </p:sp>
      <p:sp>
        <p:nvSpPr>
          <p:cNvPr id="4" name="TextBox 3"/>
          <p:cNvSpPr txBox="1"/>
          <p:nvPr/>
        </p:nvSpPr>
        <p:spPr>
          <a:xfrm>
            <a:off x="6528048" y="5877272"/>
            <a:ext cx="4066049" cy="369332"/>
          </a:xfrm>
          <a:prstGeom prst="rect">
            <a:avLst/>
          </a:prstGeom>
          <a:noFill/>
        </p:spPr>
        <p:txBody>
          <a:bodyPr wrap="none" rtlCol="0">
            <a:spAutoFit/>
          </a:bodyPr>
          <a:lstStyle/>
          <a:p>
            <a:r>
              <a:rPr lang="en-US" dirty="0" smtClean="0"/>
              <a:t>- Nicole Martin, Forbes, Nov. 30, 2018</a:t>
            </a:r>
            <a:endParaRPr lang="en-US" dirty="0"/>
          </a:p>
        </p:txBody>
      </p:sp>
    </p:spTree>
    <p:extLst>
      <p:ext uri="{BB962C8B-B14F-4D97-AF65-F5344CB8AC3E}">
        <p14:creationId xmlns:p14="http://schemas.microsoft.com/office/powerpoint/2010/main" val="104196667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360" y="332656"/>
            <a:ext cx="9073008" cy="847077"/>
          </a:xfrm>
        </p:spPr>
        <p:txBody>
          <a:bodyPr>
            <a:noAutofit/>
          </a:bodyPr>
          <a:lstStyle/>
          <a:p>
            <a:r>
              <a:rPr lang="en-US" sz="4000" dirty="0" smtClean="0">
                <a:solidFill>
                  <a:srgbClr val="002060"/>
                </a:solidFill>
                <a:latin typeface="Arial" panose="020B0604020202020204" pitchFamily="34" charset="0"/>
                <a:cs typeface="Arial" panose="020B0604020202020204" pitchFamily="34" charset="0"/>
              </a:rPr>
              <a:t>Strategic Communications</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672064" y="3213197"/>
            <a:ext cx="5112568" cy="3644803"/>
          </a:xfrm>
        </p:spPr>
        <p:txBody>
          <a:bodyPr>
            <a:normAutofit/>
          </a:bodyPr>
          <a:lstStyle/>
          <a:p>
            <a:pPr marL="241300" indent="-241300">
              <a:spcBef>
                <a:spcPts val="600"/>
              </a:spcBef>
              <a:spcAft>
                <a:spcPts val="600"/>
              </a:spcAft>
              <a:buFont typeface="Arial" panose="020B0604020202020204" pitchFamily="34" charset="0"/>
              <a:buChar char="•"/>
            </a:pPr>
            <a:r>
              <a:rPr lang="en-US" sz="3600" b="0" dirty="0" smtClean="0">
                <a:solidFill>
                  <a:srgbClr val="002060"/>
                </a:solidFill>
                <a:latin typeface="Arial" panose="020B0604020202020204" pitchFamily="34" charset="0"/>
                <a:cs typeface="Arial" panose="020B0604020202020204" pitchFamily="34" charset="0"/>
              </a:rPr>
              <a:t>Leveraging</a:t>
            </a:r>
            <a:endParaRPr lang="en-US" sz="2400" b="0" dirty="0" smtClean="0">
              <a:solidFill>
                <a:srgbClr val="002060"/>
              </a:solidFill>
              <a:latin typeface="Arial" panose="020B0604020202020204" pitchFamily="34" charset="0"/>
              <a:cs typeface="Arial" panose="020B0604020202020204" pitchFamily="34" charset="0"/>
            </a:endParaRPr>
          </a:p>
          <a:p>
            <a:pPr marL="914400" indent="-457200">
              <a:spcBef>
                <a:spcPts val="600"/>
              </a:spcBef>
              <a:spcAft>
                <a:spcPts val="600"/>
              </a:spcAft>
              <a:buFont typeface="Wingdings" panose="05000000000000000000" pitchFamily="2" charset="2"/>
              <a:buChar char="ü"/>
            </a:pPr>
            <a:r>
              <a:rPr lang="en-US" sz="2800" b="0" dirty="0" smtClean="0">
                <a:solidFill>
                  <a:srgbClr val="002060"/>
                </a:solidFill>
                <a:latin typeface="Arial" panose="020B0604020202020204" pitchFamily="34" charset="0"/>
                <a:cs typeface="Arial" panose="020B0604020202020204" pitchFamily="34" charset="0"/>
              </a:rPr>
              <a:t>The Social Media</a:t>
            </a:r>
          </a:p>
          <a:p>
            <a:pPr marL="914400" indent="-457200">
              <a:spcBef>
                <a:spcPts val="600"/>
              </a:spcBef>
              <a:spcAft>
                <a:spcPts val="600"/>
              </a:spcAft>
              <a:buFont typeface="Wingdings" panose="05000000000000000000" pitchFamily="2" charset="2"/>
              <a:buChar char="ü"/>
            </a:pPr>
            <a:r>
              <a:rPr lang="en-US" sz="2800" b="0" dirty="0" smtClean="0">
                <a:solidFill>
                  <a:srgbClr val="002060"/>
                </a:solidFill>
                <a:latin typeface="Arial" panose="020B0604020202020204" pitchFamily="34" charset="0"/>
                <a:cs typeface="Arial" panose="020B0604020202020204" pitchFamily="34" charset="0"/>
              </a:rPr>
              <a:t>The Digital World</a:t>
            </a:r>
          </a:p>
          <a:p>
            <a:pPr marL="914400" indent="-457200">
              <a:spcBef>
                <a:spcPts val="600"/>
              </a:spcBef>
              <a:spcAft>
                <a:spcPts val="600"/>
              </a:spcAft>
              <a:buFont typeface="Wingdings" panose="05000000000000000000" pitchFamily="2" charset="2"/>
              <a:buChar char="ü"/>
            </a:pPr>
            <a:r>
              <a:rPr lang="en-US" sz="2800" b="0" dirty="0" smtClean="0">
                <a:solidFill>
                  <a:srgbClr val="002060"/>
                </a:solidFill>
                <a:latin typeface="Arial" panose="020B0604020202020204" pitchFamily="34" charset="0"/>
                <a:cs typeface="Arial" panose="020B0604020202020204" pitchFamily="34" charset="0"/>
              </a:rPr>
              <a:t>Digital Platforms</a:t>
            </a:r>
            <a:endParaRPr lang="en-US" sz="400" b="0" dirty="0">
              <a:solidFill>
                <a:srgbClr val="002060"/>
              </a:solidFill>
              <a:latin typeface="Arial" panose="020B0604020202020204" pitchFamily="34" charset="0"/>
              <a:cs typeface="Arial" panose="020B0604020202020204" pitchFamily="34" charset="0"/>
            </a:endParaRPr>
          </a:p>
        </p:txBody>
      </p:sp>
      <p:grpSp>
        <p:nvGrpSpPr>
          <p:cNvPr id="12" name="Group 11"/>
          <p:cNvGrpSpPr/>
          <p:nvPr/>
        </p:nvGrpSpPr>
        <p:grpSpPr>
          <a:xfrm>
            <a:off x="551384" y="1179733"/>
            <a:ext cx="6336704" cy="5112568"/>
            <a:chOff x="4007768" y="966925"/>
            <a:chExt cx="6336704" cy="5112568"/>
          </a:xfrm>
        </p:grpSpPr>
        <p:graphicFrame>
          <p:nvGraphicFramePr>
            <p:cNvPr id="4" name="Diagram 3"/>
            <p:cNvGraphicFramePr/>
            <p:nvPr>
              <p:extLst>
                <p:ext uri="{D42A27DB-BD31-4B8C-83A1-F6EECF244321}">
                  <p14:modId xmlns:p14="http://schemas.microsoft.com/office/powerpoint/2010/main" val="1535345621"/>
                </p:ext>
              </p:extLst>
            </p:nvPr>
          </p:nvGraphicFramePr>
          <p:xfrm>
            <a:off x="4007768" y="966925"/>
            <a:ext cx="6336704"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744072" y="1916832"/>
              <a:ext cx="1362874" cy="523220"/>
            </a:xfrm>
            <a:prstGeom prst="rect">
              <a:avLst/>
            </a:prstGeom>
            <a:noFill/>
          </p:spPr>
          <p:txBody>
            <a:bodyPr wrap="none" rtlCol="0">
              <a:spAutoFit/>
            </a:bodyPr>
            <a:lstStyle/>
            <a:p>
              <a:r>
                <a:rPr lang="en-US" sz="2800" b="1" dirty="0" smtClean="0"/>
                <a:t>Pivotal</a:t>
              </a:r>
              <a:endParaRPr lang="en-US" sz="2800" b="1" dirty="0"/>
            </a:p>
          </p:txBody>
        </p:sp>
        <p:sp>
          <p:nvSpPr>
            <p:cNvPr id="6" name="TextBox 5"/>
            <p:cNvSpPr txBox="1"/>
            <p:nvPr/>
          </p:nvSpPr>
          <p:spPr>
            <a:xfrm rot="19657617">
              <a:off x="5447928" y="3284984"/>
              <a:ext cx="1803699" cy="523220"/>
            </a:xfrm>
            <a:prstGeom prst="rect">
              <a:avLst/>
            </a:prstGeom>
            <a:noFill/>
          </p:spPr>
          <p:txBody>
            <a:bodyPr wrap="none" rtlCol="0">
              <a:spAutoFit/>
            </a:bodyPr>
            <a:lstStyle/>
            <a:p>
              <a:r>
                <a:rPr lang="en-US" sz="2800" b="1" dirty="0" smtClean="0"/>
                <a:t>Proactive</a:t>
              </a:r>
              <a:endParaRPr lang="en-US" sz="2800" b="1" dirty="0"/>
            </a:p>
          </p:txBody>
        </p:sp>
        <p:sp>
          <p:nvSpPr>
            <p:cNvPr id="11" name="TextBox 10"/>
            <p:cNvSpPr txBox="1"/>
            <p:nvPr/>
          </p:nvSpPr>
          <p:spPr>
            <a:xfrm>
              <a:off x="7066060" y="4274796"/>
              <a:ext cx="2342308" cy="523220"/>
            </a:xfrm>
            <a:prstGeom prst="rect">
              <a:avLst/>
            </a:prstGeom>
            <a:noFill/>
          </p:spPr>
          <p:txBody>
            <a:bodyPr wrap="none" rtlCol="0">
              <a:spAutoFit/>
            </a:bodyPr>
            <a:lstStyle/>
            <a:p>
              <a:r>
                <a:rPr lang="en-US" sz="2800" b="1" dirty="0" smtClean="0"/>
                <a:t>Professional</a:t>
              </a:r>
              <a:endParaRPr lang="en-US" sz="2800" b="1" dirty="0"/>
            </a:p>
          </p:txBody>
        </p:sp>
      </p:grpSp>
    </p:spTree>
    <p:extLst>
      <p:ext uri="{BB962C8B-B14F-4D97-AF65-F5344CB8AC3E}">
        <p14:creationId xmlns:p14="http://schemas.microsoft.com/office/powerpoint/2010/main" val="12818299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368" y="404664"/>
            <a:ext cx="8928992" cy="847077"/>
          </a:xfrm>
        </p:spPr>
        <p:txBody>
          <a:bodyPr>
            <a:noAutofit/>
          </a:bodyPr>
          <a:lstStyle/>
          <a:p>
            <a:r>
              <a:rPr lang="en-US" sz="4000" dirty="0" smtClean="0">
                <a:solidFill>
                  <a:srgbClr val="002060"/>
                </a:solidFill>
                <a:latin typeface="Arial" panose="020B0604020202020204" pitchFamily="34" charset="0"/>
                <a:cs typeface="Arial" panose="020B0604020202020204" pitchFamily="34" charset="0"/>
              </a:rPr>
              <a:t>Strategic Communications Plan</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95400" y="1412776"/>
            <a:ext cx="11017224" cy="5228979"/>
          </a:xfrm>
        </p:spPr>
        <p:txBody>
          <a:bodyPr>
            <a:normAutofit/>
          </a:bodyPr>
          <a:lstStyle/>
          <a:p>
            <a:pPr marL="457200" indent="-457200">
              <a:spcBef>
                <a:spcPts val="600"/>
              </a:spcBef>
              <a:spcAft>
                <a:spcPts val="600"/>
              </a:spcAft>
              <a:buFont typeface="Arial" panose="020B0604020202020204" pitchFamily="34" charset="0"/>
              <a:buChar char="•"/>
            </a:pPr>
            <a:r>
              <a:rPr lang="en-US" sz="3200" b="0" dirty="0" smtClean="0">
                <a:solidFill>
                  <a:srgbClr val="002060"/>
                </a:solidFill>
                <a:latin typeface="Arial" panose="020B0604020202020204" pitchFamily="34" charset="0"/>
                <a:cs typeface="Arial" panose="020B0604020202020204" pitchFamily="34" charset="0"/>
              </a:rPr>
              <a:t>At the core of an Effective Strategic Communication Plan are four key elements:</a:t>
            </a:r>
            <a:endParaRPr lang="en-US" sz="2800" b="0" dirty="0" smtClean="0">
              <a:solidFill>
                <a:srgbClr val="002060"/>
              </a:solidFill>
              <a:latin typeface="Arial" panose="020B0604020202020204" pitchFamily="34" charset="0"/>
              <a:cs typeface="Arial" panose="020B0604020202020204" pitchFamily="34" charset="0"/>
            </a:endParaRP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Situational Knowledge </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Goal Setting </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Communication Competence </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Delivery Tools </a:t>
            </a:r>
            <a:r>
              <a:rPr lang="en-US" sz="3200" b="0" dirty="0" smtClean="0">
                <a:solidFill>
                  <a:srgbClr val="002060"/>
                </a:solidFill>
                <a:latin typeface="Arial" panose="020B0604020202020204" pitchFamily="34" charset="0"/>
                <a:cs typeface="Arial" panose="020B0604020202020204" pitchFamily="34" charset="0"/>
              </a:rPr>
              <a:t> </a:t>
            </a:r>
          </a:p>
          <a:p>
            <a:pPr marL="241300" indent="-241300">
              <a:spcBef>
                <a:spcPts val="600"/>
              </a:spcBef>
              <a:spcAft>
                <a:spcPts val="600"/>
              </a:spcAft>
              <a:buFont typeface="Arial" panose="020B0604020202020204" pitchFamily="34" charset="0"/>
              <a:buChar char="•"/>
            </a:pPr>
            <a:endParaRPr lang="en-US" sz="600" b="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70052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344" y="332656"/>
            <a:ext cx="11449272" cy="847077"/>
          </a:xfrm>
        </p:spPr>
        <p:txBody>
          <a:bodyPr>
            <a:noAutofit/>
          </a:bodyPr>
          <a:lstStyle/>
          <a:p>
            <a:pPr algn="ctr"/>
            <a:r>
              <a:rPr lang="en-US" sz="4000" dirty="0" smtClean="0">
                <a:solidFill>
                  <a:srgbClr val="002060"/>
                </a:solidFill>
                <a:latin typeface="Arial" panose="020B0604020202020204" pitchFamily="34" charset="0"/>
                <a:cs typeface="Arial" panose="020B0604020202020204" pitchFamily="34" charset="0"/>
              </a:rPr>
              <a:t>Strategic Communication Plan – Social Media </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79376" y="1296365"/>
            <a:ext cx="6120680" cy="5228979"/>
          </a:xfrm>
        </p:spPr>
        <p:txBody>
          <a:bodyPr>
            <a:normAutofit/>
          </a:bodyPr>
          <a:lstStyle/>
          <a:p>
            <a:pPr marL="241300" indent="-241300">
              <a:spcBef>
                <a:spcPts val="600"/>
              </a:spcBef>
              <a:spcAft>
                <a:spcPts val="600"/>
              </a:spcAft>
              <a:buFont typeface="Arial" panose="020B0604020202020204" pitchFamily="34" charset="0"/>
              <a:buChar char="•"/>
            </a:pPr>
            <a:r>
              <a:rPr lang="en-US" sz="3200" dirty="0" smtClean="0">
                <a:solidFill>
                  <a:srgbClr val="002060"/>
                </a:solidFill>
                <a:latin typeface="Arial" panose="020B0604020202020204" pitchFamily="34" charset="0"/>
                <a:cs typeface="Arial" panose="020B0604020202020204" pitchFamily="34" charset="0"/>
              </a:rPr>
              <a:t>Key Elements:</a:t>
            </a:r>
            <a:endParaRPr lang="en-US" sz="2800" dirty="0" smtClean="0">
              <a:solidFill>
                <a:srgbClr val="002060"/>
              </a:solidFill>
              <a:latin typeface="Arial" panose="020B0604020202020204" pitchFamily="34" charset="0"/>
              <a:cs typeface="Arial" panose="020B0604020202020204" pitchFamily="34" charset="0"/>
            </a:endParaRP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Inclusiveness</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Provide Information </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Feedback mechanisms </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Speed of Information Share</a:t>
            </a:r>
          </a:p>
          <a:p>
            <a:pPr marL="974725" indent="-457200">
              <a:spcBef>
                <a:spcPts val="600"/>
              </a:spcBef>
              <a:spcAft>
                <a:spcPts val="600"/>
              </a:spcAft>
              <a:buFont typeface="+mj-lt"/>
              <a:buAutoNum type="arabicPeriod"/>
            </a:pPr>
            <a:r>
              <a:rPr lang="en-US" sz="3200" b="0" dirty="0" smtClean="0">
                <a:solidFill>
                  <a:srgbClr val="002060"/>
                </a:solidFill>
                <a:latin typeface="Arial" panose="020B0604020202020204" pitchFamily="34" charset="0"/>
                <a:cs typeface="Arial" panose="020B0604020202020204" pitchFamily="34" charset="0"/>
              </a:rPr>
              <a:t>Control the Narrative</a:t>
            </a:r>
            <a:endParaRPr lang="en-US" sz="3200" b="0" dirty="0" smtClean="0">
              <a:solidFill>
                <a:srgbClr val="002060"/>
              </a:solidFill>
              <a:latin typeface="Arial" panose="020B0604020202020204" pitchFamily="34" charset="0"/>
              <a:cs typeface="Arial" panose="020B0604020202020204" pitchFamily="34" charset="0"/>
            </a:endParaRPr>
          </a:p>
          <a:p>
            <a:pPr marL="241300" indent="-241300">
              <a:spcBef>
                <a:spcPts val="600"/>
              </a:spcBef>
              <a:spcAft>
                <a:spcPts val="600"/>
              </a:spcAft>
              <a:buFont typeface="Arial" panose="020B0604020202020204" pitchFamily="34" charset="0"/>
              <a:buChar char="•"/>
            </a:pPr>
            <a:endParaRPr lang="en-US" sz="401" b="0"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320136" y="1025760"/>
            <a:ext cx="4104456" cy="5802321"/>
          </a:xfrm>
          <a:prstGeom prst="rect">
            <a:avLst/>
          </a:prstGeom>
        </p:spPr>
      </p:pic>
      <p:sp>
        <p:nvSpPr>
          <p:cNvPr id="5" name="TextBox 4"/>
          <p:cNvSpPr txBox="1"/>
          <p:nvPr/>
        </p:nvSpPr>
        <p:spPr>
          <a:xfrm>
            <a:off x="10776520" y="6557648"/>
            <a:ext cx="1391728" cy="261610"/>
          </a:xfrm>
          <a:prstGeom prst="rect">
            <a:avLst/>
          </a:prstGeom>
          <a:noFill/>
        </p:spPr>
        <p:txBody>
          <a:bodyPr wrap="none" rtlCol="0">
            <a:spAutoFit/>
          </a:bodyPr>
          <a:lstStyle/>
          <a:p>
            <a:r>
              <a:rPr lang="en-US" sz="1100" dirty="0" smtClean="0"/>
              <a:t>©Graphburger.com</a:t>
            </a:r>
            <a:endParaRPr lang="en-US" sz="1100" dirty="0"/>
          </a:p>
        </p:txBody>
      </p:sp>
    </p:spTree>
    <p:extLst>
      <p:ext uri="{BB962C8B-B14F-4D97-AF65-F5344CB8AC3E}">
        <p14:creationId xmlns:p14="http://schemas.microsoft.com/office/powerpoint/2010/main" val="128267884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9376" y="332656"/>
            <a:ext cx="10009112" cy="847077"/>
          </a:xfrm>
        </p:spPr>
        <p:txBody>
          <a:bodyPr>
            <a:noAutofit/>
          </a:bodyPr>
          <a:lstStyle/>
          <a:p>
            <a:r>
              <a:rPr lang="en-US" sz="4000" dirty="0" smtClean="0">
                <a:solidFill>
                  <a:srgbClr val="002060"/>
                </a:solidFill>
                <a:latin typeface="Arial" panose="020B0604020202020204" pitchFamily="34" charset="0"/>
                <a:cs typeface="Arial" panose="020B0604020202020204" pitchFamily="34" charset="0"/>
              </a:rPr>
              <a:t>Press vs. Public Relations</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79376" y="1296365"/>
            <a:ext cx="11305256" cy="5228979"/>
          </a:xfrm>
        </p:spPr>
        <p:txBody>
          <a:bodyPr>
            <a:normAutofit fontScale="92500" lnSpcReduction="10000"/>
          </a:bodyPr>
          <a:lstStyle/>
          <a:p>
            <a:pPr marL="293688" indent="-293688">
              <a:spcBef>
                <a:spcPts val="600"/>
              </a:spcBef>
              <a:spcAft>
                <a:spcPts val="600"/>
              </a:spcAft>
              <a:buFont typeface="Arial" panose="020B0604020202020204" pitchFamily="34" charset="0"/>
              <a:buChar char="•"/>
            </a:pPr>
            <a:r>
              <a:rPr lang="en-US" sz="2800" b="0" dirty="0" smtClean="0">
                <a:solidFill>
                  <a:schemeClr val="tx1"/>
                </a:solidFill>
                <a:latin typeface="Arial" panose="020B0604020202020204" pitchFamily="34" charset="0"/>
                <a:cs typeface="Arial" panose="020B0604020202020204" pitchFamily="34" charset="0"/>
              </a:rPr>
              <a:t>The line is very thin</a:t>
            </a:r>
          </a:p>
          <a:p>
            <a:pPr marL="293688" indent="-293688">
              <a:spcBef>
                <a:spcPts val="600"/>
              </a:spcBef>
              <a:spcAft>
                <a:spcPts val="600"/>
              </a:spcAft>
              <a:buFont typeface="Arial" panose="020B0604020202020204" pitchFamily="34" charset="0"/>
              <a:buChar char="•"/>
            </a:pPr>
            <a:r>
              <a:rPr lang="en-US" sz="2800" b="0" dirty="0" smtClean="0">
                <a:solidFill>
                  <a:schemeClr val="tx1"/>
                </a:solidFill>
                <a:latin typeface="Arial" panose="020B0604020202020204" pitchFamily="34" charset="0"/>
                <a:cs typeface="Arial" panose="020B0604020202020204" pitchFamily="34" charset="0"/>
              </a:rPr>
              <a:t>Everyone is now a journalist</a:t>
            </a:r>
          </a:p>
          <a:p>
            <a:pPr marL="293688" indent="-293688">
              <a:spcBef>
                <a:spcPts val="600"/>
              </a:spcBef>
              <a:spcAft>
                <a:spcPts val="600"/>
              </a:spcAft>
              <a:buFont typeface="Arial" panose="020B0604020202020204" pitchFamily="34" charset="0"/>
              <a:buChar char="•"/>
            </a:pPr>
            <a:r>
              <a:rPr lang="en-US" sz="2800" b="0" dirty="0" smtClean="0">
                <a:solidFill>
                  <a:schemeClr val="tx1"/>
                </a:solidFill>
                <a:latin typeface="Arial" panose="020B0604020202020204" pitchFamily="34" charset="0"/>
                <a:cs typeface="Arial" panose="020B0604020202020204" pitchFamily="34" charset="0"/>
              </a:rPr>
              <a:t>Everyone is now a PR Consultant – Web. 2.0 Social Media Platforms enables information dissemination</a:t>
            </a:r>
          </a:p>
          <a:p>
            <a:pPr marL="293688" indent="-293688">
              <a:spcBef>
                <a:spcPts val="600"/>
              </a:spcBef>
              <a:spcAft>
                <a:spcPts val="600"/>
              </a:spcAft>
              <a:buFont typeface="Arial" panose="020B0604020202020204" pitchFamily="34" charset="0"/>
              <a:buChar char="•"/>
            </a:pPr>
            <a:endParaRPr lang="en-US" sz="2800" b="0" dirty="0">
              <a:solidFill>
                <a:schemeClr val="tx1"/>
              </a:solidFill>
              <a:latin typeface="Arial" panose="020B0604020202020204" pitchFamily="34" charset="0"/>
              <a:cs typeface="Arial" panose="020B0604020202020204" pitchFamily="34" charset="0"/>
            </a:endParaRPr>
          </a:p>
          <a:p>
            <a:pPr marL="293688" indent="-293688">
              <a:spcBef>
                <a:spcPts val="600"/>
              </a:spcBef>
              <a:spcAft>
                <a:spcPts val="600"/>
              </a:spcAft>
              <a:buFont typeface="Arial" panose="020B0604020202020204" pitchFamily="34" charset="0"/>
              <a:buChar char="•"/>
            </a:pPr>
            <a:r>
              <a:rPr lang="en-US" sz="2800" dirty="0" smtClean="0">
                <a:solidFill>
                  <a:schemeClr val="tx1"/>
                </a:solidFill>
                <a:latin typeface="Arial" panose="020B0604020202020204" pitchFamily="34" charset="0"/>
                <a:cs typeface="Arial" panose="020B0604020202020204" pitchFamily="34" charset="0"/>
              </a:rPr>
              <a:t>To Harness the Power of the Internet for PR and Strategic Communications:</a:t>
            </a:r>
            <a:r>
              <a:rPr lang="en-US" sz="2800" b="0" dirty="0" smtClean="0">
                <a:solidFill>
                  <a:schemeClr val="tx1"/>
                </a:solidFill>
                <a:latin typeface="Arial" panose="020B0604020202020204" pitchFamily="34" charset="0"/>
                <a:cs typeface="Arial" panose="020B0604020202020204" pitchFamily="34" charset="0"/>
              </a:rPr>
              <a:t> </a:t>
            </a:r>
          </a:p>
          <a:p>
            <a:pPr marL="750888" indent="-457200">
              <a:spcBef>
                <a:spcPts val="600"/>
              </a:spcBef>
              <a:spcAft>
                <a:spcPts val="600"/>
              </a:spcAft>
              <a:buFont typeface="Wingdings" panose="05000000000000000000" pitchFamily="2" charset="2"/>
              <a:buChar char="ü"/>
            </a:pPr>
            <a:r>
              <a:rPr lang="en-US" sz="2800" b="0" dirty="0" smtClean="0">
                <a:solidFill>
                  <a:schemeClr val="tx1"/>
                </a:solidFill>
                <a:latin typeface="Arial" panose="020B0604020202020204" pitchFamily="34" charset="0"/>
                <a:cs typeface="Arial" panose="020B0604020202020204" pitchFamily="34" charset="0"/>
              </a:rPr>
              <a:t>Develop a reputable site for Government </a:t>
            </a:r>
          </a:p>
          <a:p>
            <a:pPr marL="750888" indent="-457200">
              <a:spcBef>
                <a:spcPts val="600"/>
              </a:spcBef>
              <a:spcAft>
                <a:spcPts val="600"/>
              </a:spcAft>
              <a:buFont typeface="Wingdings" panose="05000000000000000000" pitchFamily="2" charset="2"/>
              <a:buChar char="ü"/>
            </a:pPr>
            <a:r>
              <a:rPr lang="en-US" sz="2800" b="0" dirty="0" smtClean="0">
                <a:solidFill>
                  <a:schemeClr val="tx1"/>
                </a:solidFill>
                <a:latin typeface="Arial" panose="020B0604020202020204" pitchFamily="34" charset="0"/>
                <a:cs typeface="Arial" panose="020B0604020202020204" pitchFamily="34" charset="0"/>
              </a:rPr>
              <a:t>Have Twitter Handles for government and the Governor</a:t>
            </a:r>
          </a:p>
          <a:p>
            <a:pPr marL="750888" indent="-457200">
              <a:spcBef>
                <a:spcPts val="600"/>
              </a:spcBef>
              <a:spcAft>
                <a:spcPts val="600"/>
              </a:spcAft>
              <a:buFont typeface="Wingdings" panose="05000000000000000000" pitchFamily="2" charset="2"/>
              <a:buChar char="ü"/>
            </a:pPr>
            <a:r>
              <a:rPr lang="en-US" sz="2800" b="0" dirty="0" smtClean="0">
                <a:solidFill>
                  <a:schemeClr val="tx1"/>
                </a:solidFill>
                <a:latin typeface="Arial" panose="020B0604020202020204" pitchFamily="34" charset="0"/>
                <a:cs typeface="Arial" panose="020B0604020202020204" pitchFamily="34" charset="0"/>
              </a:rPr>
              <a:t>Assemble Professionals – content developers and professional journalists.</a:t>
            </a:r>
            <a:endParaRPr lang="en-US" sz="2800" b="0" dirty="0" smtClean="0">
              <a:solidFill>
                <a:schemeClr val="tx1"/>
              </a:solidFill>
              <a:latin typeface="Arial" panose="020B0604020202020204" pitchFamily="34" charset="0"/>
              <a:cs typeface="Arial" panose="020B0604020202020204" pitchFamily="34" charset="0"/>
            </a:endParaRPr>
          </a:p>
          <a:p>
            <a:pPr marL="293688" indent="-293688">
              <a:spcBef>
                <a:spcPts val="600"/>
              </a:spcBef>
              <a:spcAft>
                <a:spcPts val="600"/>
              </a:spcAft>
              <a:buFont typeface="Arial" panose="020B0604020202020204" pitchFamily="34" charset="0"/>
              <a:buChar char="•"/>
            </a:pPr>
            <a:endParaRPr lang="en-US" sz="50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818548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368" y="332656"/>
            <a:ext cx="9001000" cy="847077"/>
          </a:xfrm>
        </p:spPr>
        <p:txBody>
          <a:bodyPr>
            <a:noAutofit/>
          </a:bodyPr>
          <a:lstStyle/>
          <a:p>
            <a:r>
              <a:rPr lang="en-US" sz="4000" dirty="0" smtClean="0">
                <a:solidFill>
                  <a:srgbClr val="002060"/>
                </a:solidFill>
                <a:latin typeface="Arial" panose="020B0604020202020204" pitchFamily="34" charset="0"/>
                <a:cs typeface="Arial" panose="020B0604020202020204" pitchFamily="34" charset="0"/>
              </a:rPr>
              <a:t>Controlling the Narrative</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95400" y="1296365"/>
            <a:ext cx="10153128" cy="5228979"/>
          </a:xfrm>
        </p:spPr>
        <p:txBody>
          <a:bodyPr>
            <a:normAutofit/>
          </a:bodyPr>
          <a:lstStyle/>
          <a:p>
            <a:pPr marL="241300" indent="-241300">
              <a:spcBef>
                <a:spcPts val="600"/>
              </a:spcBef>
              <a:spcAft>
                <a:spcPts val="600"/>
              </a:spcAft>
              <a:buFont typeface="Arial" panose="020B0604020202020204" pitchFamily="34" charset="0"/>
              <a:buChar char="•"/>
            </a:pPr>
            <a:r>
              <a:rPr lang="en-US" sz="2800" b="0" dirty="0" smtClean="0">
                <a:solidFill>
                  <a:srgbClr val="002060"/>
                </a:solidFill>
                <a:latin typeface="Arial" panose="020B0604020202020204" pitchFamily="34" charset="0"/>
                <a:cs typeface="Arial" panose="020B0604020202020204" pitchFamily="34" charset="0"/>
              </a:rPr>
              <a:t>Decide on Goals</a:t>
            </a:r>
          </a:p>
          <a:p>
            <a:pPr marL="241300" indent="-241300">
              <a:spcBef>
                <a:spcPts val="600"/>
              </a:spcBef>
              <a:spcAft>
                <a:spcPts val="600"/>
              </a:spcAft>
              <a:buFont typeface="Arial" panose="020B0604020202020204" pitchFamily="34" charset="0"/>
              <a:buChar char="•"/>
            </a:pPr>
            <a:r>
              <a:rPr lang="en-US" sz="2800" b="0" dirty="0" smtClean="0">
                <a:solidFill>
                  <a:srgbClr val="002060"/>
                </a:solidFill>
                <a:latin typeface="Arial" panose="020B0604020202020204" pitchFamily="34" charset="0"/>
                <a:cs typeface="Arial" panose="020B0604020202020204" pitchFamily="34" charset="0"/>
              </a:rPr>
              <a:t>Develop a Plan</a:t>
            </a:r>
          </a:p>
          <a:p>
            <a:pPr marL="241300" indent="-241300">
              <a:spcBef>
                <a:spcPts val="600"/>
              </a:spcBef>
              <a:spcAft>
                <a:spcPts val="600"/>
              </a:spcAft>
              <a:buFont typeface="Arial" panose="020B0604020202020204" pitchFamily="34" charset="0"/>
              <a:buChar char="•"/>
            </a:pPr>
            <a:r>
              <a:rPr lang="en-US" sz="2800" b="0" dirty="0" smtClean="0">
                <a:solidFill>
                  <a:srgbClr val="002060"/>
                </a:solidFill>
                <a:latin typeface="Arial" panose="020B0604020202020204" pitchFamily="34" charset="0"/>
                <a:cs typeface="Arial" panose="020B0604020202020204" pitchFamily="34" charset="0"/>
              </a:rPr>
              <a:t>Embed the levels of media in the Process</a:t>
            </a:r>
          </a:p>
          <a:p>
            <a:pPr marL="241300" indent="-241300">
              <a:spcBef>
                <a:spcPts val="600"/>
              </a:spcBef>
              <a:spcAft>
                <a:spcPts val="600"/>
              </a:spcAft>
              <a:buFont typeface="Arial" panose="020B0604020202020204" pitchFamily="34" charset="0"/>
              <a:buChar char="•"/>
            </a:pPr>
            <a:r>
              <a:rPr lang="en-US" sz="2800" b="0" dirty="0" smtClean="0">
                <a:solidFill>
                  <a:srgbClr val="002060"/>
                </a:solidFill>
                <a:latin typeface="Arial" panose="020B0604020202020204" pitchFamily="34" charset="0"/>
                <a:cs typeface="Arial" panose="020B0604020202020204" pitchFamily="34" charset="0"/>
              </a:rPr>
              <a:t>Design Information Flow</a:t>
            </a:r>
          </a:p>
          <a:p>
            <a:pPr marL="241300" indent="-241300">
              <a:spcBef>
                <a:spcPts val="600"/>
              </a:spcBef>
              <a:spcAft>
                <a:spcPts val="600"/>
              </a:spcAft>
              <a:buFont typeface="Arial" panose="020B0604020202020204" pitchFamily="34" charset="0"/>
              <a:buChar char="•"/>
            </a:pPr>
            <a:r>
              <a:rPr lang="en-US" sz="2800" b="0" dirty="0" smtClean="0">
                <a:solidFill>
                  <a:srgbClr val="002060"/>
                </a:solidFill>
                <a:latin typeface="Arial" panose="020B0604020202020204" pitchFamily="34" charset="0"/>
                <a:cs typeface="Arial" panose="020B0604020202020204" pitchFamily="34" charset="0"/>
              </a:rPr>
              <a:t>Identify a Focal Person</a:t>
            </a:r>
          </a:p>
          <a:p>
            <a:pPr marL="241300" indent="-241300">
              <a:spcBef>
                <a:spcPts val="600"/>
              </a:spcBef>
              <a:spcAft>
                <a:spcPts val="600"/>
              </a:spcAft>
              <a:buFont typeface="Arial" panose="020B0604020202020204" pitchFamily="34" charset="0"/>
              <a:buChar char="•"/>
            </a:pPr>
            <a:r>
              <a:rPr lang="en-US" sz="2800" b="0" dirty="0" smtClean="0">
                <a:solidFill>
                  <a:srgbClr val="002060"/>
                </a:solidFill>
                <a:latin typeface="Arial" panose="020B0604020202020204" pitchFamily="34" charset="0"/>
                <a:cs typeface="Arial" panose="020B0604020202020204" pitchFamily="34" charset="0"/>
              </a:rPr>
              <a:t>Build a Media Back-End</a:t>
            </a:r>
            <a:endParaRPr lang="en-US" sz="2800" b="0" dirty="0" smtClean="0">
              <a:solidFill>
                <a:srgbClr val="002060"/>
              </a:solidFill>
              <a:latin typeface="Arial" panose="020B0604020202020204" pitchFamily="34" charset="0"/>
              <a:cs typeface="Arial" panose="020B0604020202020204" pitchFamily="34" charset="0"/>
            </a:endParaRPr>
          </a:p>
          <a:p>
            <a:pPr marL="241300" indent="-241300">
              <a:spcBef>
                <a:spcPts val="600"/>
              </a:spcBef>
              <a:spcAft>
                <a:spcPts val="600"/>
              </a:spcAft>
              <a:buFont typeface="Arial" panose="020B0604020202020204" pitchFamily="34" charset="0"/>
              <a:buChar char="•"/>
            </a:pPr>
            <a:endParaRPr lang="en-US" sz="401" b="0"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3575720" y="5275177"/>
            <a:ext cx="4486275" cy="1276350"/>
          </a:xfrm>
          <a:prstGeom prst="rect">
            <a:avLst/>
          </a:prstGeom>
        </p:spPr>
      </p:pic>
    </p:spTree>
    <p:extLst>
      <p:ext uri="{BB962C8B-B14F-4D97-AF65-F5344CB8AC3E}">
        <p14:creationId xmlns:p14="http://schemas.microsoft.com/office/powerpoint/2010/main" val="284165043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360" y="332656"/>
            <a:ext cx="9073008" cy="847077"/>
          </a:xfrm>
        </p:spPr>
        <p:txBody>
          <a:bodyPr>
            <a:noAutofit/>
          </a:bodyPr>
          <a:lstStyle/>
          <a:p>
            <a:r>
              <a:rPr lang="en-US" sz="4000" dirty="0" smtClean="0">
                <a:solidFill>
                  <a:srgbClr val="002060"/>
                </a:solidFill>
                <a:latin typeface="Arial" panose="020B0604020202020204" pitchFamily="34" charset="0"/>
                <a:cs typeface="Arial" panose="020B0604020202020204" pitchFamily="34" charset="0"/>
              </a:rPr>
              <a:t>Controlling the Narrative (2)</a:t>
            </a:r>
            <a:endParaRPr lang="en-US" sz="44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79376" y="1296365"/>
            <a:ext cx="10369152" cy="4076851"/>
          </a:xfrm>
        </p:spPr>
        <p:txBody>
          <a:bodyPr>
            <a:normAutofit fontScale="92500" lnSpcReduction="10000"/>
          </a:bodyPr>
          <a:lstStyle/>
          <a:p>
            <a:pPr marL="457200" indent="-457200">
              <a:spcBef>
                <a:spcPts val="600"/>
              </a:spcBef>
              <a:spcAft>
                <a:spcPts val="600"/>
              </a:spcAft>
              <a:buFont typeface="Arial" panose="020B0604020202020204" pitchFamily="34" charset="0"/>
              <a:buChar char="•"/>
            </a:pPr>
            <a:r>
              <a:rPr lang="en-US" sz="3600" b="0" dirty="0" smtClean="0">
                <a:solidFill>
                  <a:srgbClr val="002060"/>
                </a:solidFill>
                <a:latin typeface="Arial" panose="020B0604020202020204" pitchFamily="34" charset="0"/>
                <a:cs typeface="Arial" panose="020B0604020202020204" pitchFamily="34" charset="0"/>
              </a:rPr>
              <a:t>Decide early-on the </a:t>
            </a:r>
          </a:p>
          <a:p>
            <a:pPr marL="974725" indent="-457200">
              <a:spcBef>
                <a:spcPts val="600"/>
              </a:spcBef>
              <a:spcAft>
                <a:spcPts val="600"/>
              </a:spcAft>
              <a:buFont typeface="Wingdings" panose="05000000000000000000" pitchFamily="2" charset="2"/>
              <a:buChar char="ü"/>
              <a:tabLst>
                <a:tab pos="854075" algn="l"/>
              </a:tabLst>
            </a:pPr>
            <a:r>
              <a:rPr lang="en-US" sz="2800" b="0" dirty="0" smtClean="0">
                <a:solidFill>
                  <a:srgbClr val="002060"/>
                </a:solidFill>
                <a:latin typeface="Arial" panose="020B0604020202020204" pitchFamily="34" charset="0"/>
                <a:cs typeface="Arial" panose="020B0604020202020204" pitchFamily="34" charset="0"/>
              </a:rPr>
              <a:t>Platforms to USE </a:t>
            </a:r>
          </a:p>
          <a:p>
            <a:pPr marL="974725" indent="-457200">
              <a:spcBef>
                <a:spcPts val="600"/>
              </a:spcBef>
              <a:spcAft>
                <a:spcPts val="600"/>
              </a:spcAft>
              <a:buFont typeface="Wingdings" panose="05000000000000000000" pitchFamily="2" charset="2"/>
              <a:buChar char="ü"/>
              <a:tabLst>
                <a:tab pos="854075" algn="l"/>
              </a:tabLst>
            </a:pPr>
            <a:r>
              <a:rPr lang="en-US" sz="2800" b="0" dirty="0" smtClean="0">
                <a:solidFill>
                  <a:srgbClr val="002060"/>
                </a:solidFill>
                <a:latin typeface="Arial" panose="020B0604020202020204" pitchFamily="34" charset="0"/>
                <a:cs typeface="Arial" panose="020B0604020202020204" pitchFamily="34" charset="0"/>
              </a:rPr>
              <a:t>Platforms to MONITOR</a:t>
            </a:r>
          </a:p>
          <a:p>
            <a:pPr marL="974725" indent="-457200">
              <a:spcBef>
                <a:spcPts val="600"/>
              </a:spcBef>
              <a:spcAft>
                <a:spcPts val="600"/>
              </a:spcAft>
              <a:buFont typeface="Wingdings" panose="05000000000000000000" pitchFamily="2" charset="2"/>
              <a:buChar char="ü"/>
              <a:tabLst>
                <a:tab pos="854075" algn="l"/>
              </a:tabLst>
            </a:pPr>
            <a:r>
              <a:rPr lang="en-US" sz="2800" b="0" dirty="0" smtClean="0">
                <a:solidFill>
                  <a:srgbClr val="002060"/>
                </a:solidFill>
                <a:latin typeface="Arial" panose="020B0604020202020204" pitchFamily="34" charset="0"/>
                <a:cs typeface="Arial" panose="020B0604020202020204" pitchFamily="34" charset="0"/>
              </a:rPr>
              <a:t>Media Management </a:t>
            </a:r>
          </a:p>
          <a:p>
            <a:pPr marL="974725" indent="-457200">
              <a:spcBef>
                <a:spcPts val="600"/>
              </a:spcBef>
              <a:spcAft>
                <a:spcPts val="600"/>
              </a:spcAft>
              <a:buFont typeface="Wingdings" panose="05000000000000000000" pitchFamily="2" charset="2"/>
              <a:buChar char="ü"/>
              <a:tabLst>
                <a:tab pos="854075" algn="l"/>
              </a:tabLst>
            </a:pPr>
            <a:r>
              <a:rPr lang="en-US" sz="2800" b="0" dirty="0" smtClean="0">
                <a:solidFill>
                  <a:srgbClr val="002060"/>
                </a:solidFill>
                <a:latin typeface="Arial" panose="020B0604020202020204" pitchFamily="34" charset="0"/>
                <a:cs typeface="Arial" panose="020B0604020202020204" pitchFamily="34" charset="0"/>
              </a:rPr>
              <a:t>Media Team </a:t>
            </a:r>
          </a:p>
          <a:p>
            <a:pPr>
              <a:spcBef>
                <a:spcPts val="600"/>
              </a:spcBef>
              <a:spcAft>
                <a:spcPts val="600"/>
              </a:spcAft>
              <a:tabLst>
                <a:tab pos="854075" algn="l"/>
              </a:tabLst>
            </a:pPr>
            <a:endParaRPr lang="en-US" sz="3600" b="0" dirty="0" smtClean="0">
              <a:solidFill>
                <a:srgbClr val="002060"/>
              </a:solidFill>
              <a:latin typeface="Arial" panose="020B0604020202020204" pitchFamily="34" charset="0"/>
              <a:cs typeface="Arial" panose="020B0604020202020204" pitchFamily="34" charset="0"/>
            </a:endParaRPr>
          </a:p>
          <a:p>
            <a:pPr marL="457200" indent="-457200">
              <a:spcBef>
                <a:spcPts val="600"/>
              </a:spcBef>
              <a:spcAft>
                <a:spcPts val="600"/>
              </a:spcAft>
              <a:buFont typeface="Arial" panose="020B0604020202020204" pitchFamily="34" charset="0"/>
              <a:buChar char="•"/>
              <a:tabLst>
                <a:tab pos="854075" algn="l"/>
              </a:tabLst>
            </a:pPr>
            <a:r>
              <a:rPr lang="en-US" sz="3600" b="0" dirty="0" smtClean="0">
                <a:solidFill>
                  <a:srgbClr val="002060"/>
                </a:solidFill>
                <a:latin typeface="Arial" panose="020B0604020202020204" pitchFamily="34" charset="0"/>
                <a:cs typeface="Arial" panose="020B0604020202020204" pitchFamily="34" charset="0"/>
              </a:rPr>
              <a:t>Beyond the Information Commissioner and CPS</a:t>
            </a:r>
            <a:endParaRPr lang="en-US" sz="600" b="0"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3575720" y="5576884"/>
            <a:ext cx="4486275" cy="1276350"/>
          </a:xfrm>
          <a:prstGeom prst="rect">
            <a:avLst/>
          </a:prstGeom>
        </p:spPr>
      </p:pic>
    </p:spTree>
    <p:extLst>
      <p:ext uri="{BB962C8B-B14F-4D97-AF65-F5344CB8AC3E}">
        <p14:creationId xmlns:p14="http://schemas.microsoft.com/office/powerpoint/2010/main" val="83307199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3"/>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n-US" sz="2400" dirty="0"/>
              <a:t/>
            </a:r>
            <a:br>
              <a:rPr lang="en-US" sz="2400" dirty="0"/>
            </a:br>
            <a:endParaRPr lang="en-US" sz="2800" dirty="0">
              <a:latin typeface="Bodoni MT Black" panose="02070A03080606020203" pitchFamily="18" charset="0"/>
            </a:endParaRPr>
          </a:p>
        </p:txBody>
      </p:sp>
      <p:sp>
        <p:nvSpPr>
          <p:cNvPr id="24578" name="Content Placeholder 2"/>
          <p:cNvSpPr>
            <a:spLocks noGrp="1"/>
          </p:cNvSpPr>
          <p:nvPr>
            <p:ph idx="1"/>
          </p:nvPr>
        </p:nvSpPr>
        <p:spPr bwMode="auto">
          <a:xfrm>
            <a:off x="1631504" y="1628800"/>
            <a:ext cx="8229600" cy="341297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ctr">
              <a:buNone/>
            </a:pPr>
            <a:endParaRPr lang="en-GB" sz="7200" b="1" dirty="0">
              <a:solidFill>
                <a:srgbClr val="000066"/>
              </a:solidFill>
              <a:latin typeface="Garamond"/>
              <a:cs typeface="Garamond"/>
            </a:endParaRPr>
          </a:p>
          <a:p>
            <a:pPr marL="0" indent="0" algn="ctr">
              <a:buNone/>
            </a:pPr>
            <a:r>
              <a:rPr lang="en-GB" sz="9600" b="1" dirty="0">
                <a:solidFill>
                  <a:srgbClr val="000066"/>
                </a:solidFill>
                <a:latin typeface="Garamond"/>
                <a:cs typeface="Garamond"/>
              </a:rPr>
              <a:t>THANK YOU</a:t>
            </a:r>
          </a:p>
          <a:p>
            <a:pPr marL="0" indent="0" algn="r">
              <a:buNone/>
            </a:pPr>
            <a:endParaRPr lang="en-GB" sz="1600" b="1" dirty="0">
              <a:solidFill>
                <a:srgbClr val="000066"/>
              </a:solidFill>
              <a:latin typeface="Garamond"/>
              <a:cs typeface="Garamond"/>
            </a:endParaRPr>
          </a:p>
        </p:txBody>
      </p:sp>
      <p:sp>
        <p:nvSpPr>
          <p:cNvPr id="2" name="Slide Number Placeholder 1"/>
          <p:cNvSpPr>
            <a:spLocks noGrp="1"/>
          </p:cNvSpPr>
          <p:nvPr>
            <p:ph type="sldNum" sz="quarter" idx="12"/>
          </p:nvPr>
        </p:nvSpPr>
        <p:spPr/>
        <p:txBody>
          <a:bodyPr/>
          <a:lstStyle/>
          <a:p>
            <a:fld id="{47333891-D5E7-4C7B-BF1D-E855E53CB5A8}" type="slidenum">
              <a:rPr lang="en-US" smtClean="0">
                <a:solidFill>
                  <a:srgbClr val="000066"/>
                </a:solidFill>
              </a:rPr>
              <a:t>9</a:t>
            </a:fld>
            <a:endParaRPr lang="en-US" dirty="0">
              <a:solidFill>
                <a:srgbClr val="000066"/>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9DDBA143565E44BDA8C9D31E1CFB40" ma:contentTypeVersion="1" ma:contentTypeDescription="Create a new document." ma:contentTypeScope="" ma:versionID="de73f21add5f7260fdc1aa292e889ce3">
  <xsd:schema xmlns:xsd="http://www.w3.org/2001/XMLSchema" xmlns:p="http://schemas.microsoft.com/office/2006/metadata/properties" xmlns:ns1="http://schemas.microsoft.com/sharepoint/v3" targetNamespace="http://schemas.microsoft.com/office/2006/metadata/properties" ma:root="true" ma:fieldsID="005e4fa0c7aaa53e48954f31cd1acd4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7441F4A-BEC4-4C1A-B7CD-995F71FE82FB}">
  <ds:schemaRefs>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7E47F8C-D712-42CB-88B1-6AEC70DFE52A}">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Wisp</Template>
  <TotalTime>28082</TotalTime>
  <Words>265</Words>
  <Application>Microsoft Office PowerPoint</Application>
  <PresentationFormat>Widescreen</PresentationFormat>
  <Paragraphs>63</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Bodoni MT Black</vt:lpstr>
      <vt:lpstr>Calibri</vt:lpstr>
      <vt:lpstr>Century Gothic</vt:lpstr>
      <vt:lpstr>Garamond</vt:lpstr>
      <vt:lpstr>Wingdings</vt:lpstr>
      <vt:lpstr>Wingdings 3</vt:lpstr>
      <vt:lpstr>幼圆</vt:lpstr>
      <vt:lpstr>Wisp</vt:lpstr>
      <vt:lpstr>STRATEGIC COMMUNICATIONS</vt:lpstr>
      <vt:lpstr>Opening Thoughts</vt:lpstr>
      <vt:lpstr>Strategic Communications</vt:lpstr>
      <vt:lpstr>Strategic Communications Plan</vt:lpstr>
      <vt:lpstr>Strategic Communication Plan – Social Media </vt:lpstr>
      <vt:lpstr>Press vs. Public Relations</vt:lpstr>
      <vt:lpstr>Controlling the Narrative</vt:lpstr>
      <vt:lpstr>Controlling the Narrative (2)</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Broadband for all in Nigeria</dc:title>
  <dc:creator>quodunmbaku</dc:creator>
  <cp:lastModifiedBy>Quasim A. Odunmbaku</cp:lastModifiedBy>
  <cp:revision>828</cp:revision>
  <cp:lastPrinted>2017-07-21T14:48:19Z</cp:lastPrinted>
  <dcterms:created xsi:type="dcterms:W3CDTF">2014-04-25T15:56:15Z</dcterms:created>
  <dcterms:modified xsi:type="dcterms:W3CDTF">2019-04-30T15:40:29Z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