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73" r:id="rId2"/>
  </p:sldMasterIdLst>
  <p:notesMasterIdLst>
    <p:notesMasterId r:id="rId5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8">
          <p15:clr>
            <a:srgbClr val="A4A3A4"/>
          </p15:clr>
        </p15:guide>
        <p15:guide id="2" pos="1105">
          <p15:clr>
            <a:srgbClr val="A4A3A4"/>
          </p15:clr>
        </p15:guide>
        <p15:guide id="3" pos="2881">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60"/>
      </p:cViewPr>
      <p:guideLst>
        <p:guide orient="horz" pos="88"/>
        <p:guide pos="1105"/>
        <p:guide pos="28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2" name="Google Shape;14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900">
                <a:latin typeface="Arial"/>
                <a:ea typeface="Arial"/>
                <a:cs typeface="Arial"/>
                <a:sym typeface="Arial"/>
              </a:rPr>
              <a:t>Thank you...</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It is a humbling and great honor to be here at ESRI's User Confernce with all you. </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Together, all of you assembled here, just might represent the most important collection of human skills and talents necessary for making progress in these challenging times.</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For you in this room have the technical and intellectual skills necessary to connect, to synthesize, and to makes sense of the forces and challenges ahead.</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Your power, as individuals and as a group, could well hold the key to bringing forward a new era of human progress at the most critical time of human history on our planet.</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I believe our Earth is a progressing biological system.</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A system that reaches cognition and understanding in all of us, in human beings. </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In our time -- aided by new information and communication technologies -- that evolution is reaching a hyper consciousness: the shared consciousness of the entire planet.</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Together, we face big challenges.</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Providing jobs, opportunity, food and water for a growing population.</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Confronting health and security threats.</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Arresting climate change.</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None of these challenges can be successfully met and overcome without governments that work.</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And yet, creativity and imagination are not often the first words we associate wth government.</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Together, we need to change that reality.</a:t>
            </a:r>
            <a:endParaRPr/>
          </a:p>
          <a:p>
            <a:pPr marL="0" lvl="0" indent="0" algn="l" rtl="0">
              <a:lnSpc>
                <a:spcPct val="80000"/>
              </a:lnSpc>
              <a:spcBef>
                <a:spcPts val="0"/>
              </a:spcBef>
              <a:spcAft>
                <a:spcPts val="0"/>
              </a:spcAft>
              <a:buNone/>
            </a:pPr>
            <a:r>
              <a:rPr lang="en-US" sz="900">
                <a:latin typeface="Arial"/>
                <a:ea typeface="Arial"/>
                <a:cs typeface="Arial"/>
                <a:sym typeface="Arial"/>
              </a:rPr>
              <a:t> </a:t>
            </a:r>
            <a:endParaRPr/>
          </a:p>
          <a:p>
            <a:pPr marL="0" lvl="0" indent="0" algn="l" rtl="0">
              <a:lnSpc>
                <a:spcPct val="80000"/>
              </a:lnSpc>
              <a:spcBef>
                <a:spcPts val="0"/>
              </a:spcBef>
              <a:spcAft>
                <a:spcPts val="0"/>
              </a:spcAft>
              <a:buNone/>
            </a:pPr>
            <a:r>
              <a:rPr lang="en-US" sz="900">
                <a:latin typeface="Arial"/>
                <a:ea typeface="Arial"/>
                <a:cs typeface="Arial"/>
                <a:sym typeface="Arial"/>
              </a:rPr>
              <a:t>And change it quickly. </a:t>
            </a:r>
            <a:endParaRPr/>
          </a:p>
          <a:p>
            <a:pPr marL="0" lvl="0" indent="0" algn="l" rtl="0">
              <a:lnSpc>
                <a:spcPct val="80000"/>
              </a:lnSpc>
              <a:spcBef>
                <a:spcPts val="0"/>
              </a:spcBef>
              <a:spcAft>
                <a:spcPts val="0"/>
              </a:spcAft>
              <a:buNone/>
            </a:pPr>
            <a:endParaRPr sz="900">
              <a:latin typeface="Arial"/>
              <a:ea typeface="Arial"/>
              <a:cs typeface="Arial"/>
              <a:sym typeface="Arial"/>
            </a:endParaRPr>
          </a:p>
        </p:txBody>
      </p:sp>
      <p:sp>
        <p:nvSpPr>
          <p:cNvPr id="143" name="Google Shape;14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ca82f131d0950c4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3ca82f131d0950c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ca82f131d0950c4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3ca82f131d0950c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ca82f131d0950c4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3ca82f131d0950c4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ca82f131d0950c4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3ca82f131d0950c4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0" name="Google Shape;23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1000">
                <a:latin typeface="Arial"/>
                <a:ea typeface="Arial"/>
                <a:cs typeface="Arial"/>
                <a:sym typeface="Arial"/>
              </a:rPr>
              <a:t>This new way of leadership is fundamentally entrepreneurial.</a:t>
            </a:r>
            <a:br>
              <a:rPr lang="en-US" sz="1000">
                <a:latin typeface="Arial"/>
                <a:ea typeface="Arial"/>
                <a:cs typeface="Arial"/>
                <a:sym typeface="Arial"/>
              </a:rPr>
            </a:br>
            <a:br>
              <a:rPr lang="en-US" sz="1000">
                <a:latin typeface="Arial"/>
                <a:ea typeface="Arial"/>
                <a:cs typeface="Arial"/>
                <a:sym typeface="Arial"/>
              </a:rPr>
            </a:br>
            <a:r>
              <a:rPr lang="en-US" sz="1000">
                <a:latin typeface="Arial"/>
                <a:ea typeface="Arial"/>
                <a:cs typeface="Arial"/>
                <a:sym typeface="Arial"/>
              </a:rPr>
              <a:t>It is collaborative; it is relentlessly performance measured.</a:t>
            </a:r>
            <a:br>
              <a:rPr lang="en-US" sz="1000">
                <a:latin typeface="Arial"/>
                <a:ea typeface="Arial"/>
                <a:cs typeface="Arial"/>
                <a:sym typeface="Arial"/>
              </a:rPr>
            </a:br>
            <a:endParaRPr sz="1000">
              <a:latin typeface="Arial"/>
              <a:ea typeface="Arial"/>
              <a:cs typeface="Arial"/>
              <a:sym typeface="Arial"/>
            </a:endParaRPr>
          </a:p>
          <a:p>
            <a:pPr marL="0" lvl="0" indent="0" algn="l" rtl="0">
              <a:lnSpc>
                <a:spcPct val="80000"/>
              </a:lnSpc>
              <a:spcBef>
                <a:spcPts val="0"/>
              </a:spcBef>
              <a:spcAft>
                <a:spcPts val="0"/>
              </a:spcAft>
              <a:buNone/>
            </a:pPr>
            <a:r>
              <a:rPr lang="en-US" sz="1000">
                <a:latin typeface="Arial"/>
                <a:ea typeface="Arial"/>
                <a:cs typeface="Arial"/>
                <a:sym typeface="Arial"/>
              </a:rPr>
              <a:t>It operates by way of common platforms -- essentially, the Internet and geographic information systems -- systems that, for the first time, make this work open and visible to all.</a:t>
            </a:r>
            <a:endParaRPr/>
          </a:p>
          <a:p>
            <a:pPr marL="0" lvl="0" indent="0" algn="l" rtl="0">
              <a:lnSpc>
                <a:spcPct val="80000"/>
              </a:lnSpc>
              <a:spcBef>
                <a:spcPts val="0"/>
              </a:spcBef>
              <a:spcAft>
                <a:spcPts val="0"/>
              </a:spcAft>
              <a:buNone/>
            </a:pPr>
            <a:r>
              <a:rPr lang="en-US" sz="1000">
                <a:latin typeface="Arial"/>
                <a:ea typeface="Arial"/>
                <a:cs typeface="Arial"/>
                <a:sym typeface="Arial"/>
              </a:rPr>
              <a:t> </a:t>
            </a:r>
            <a:endParaRPr/>
          </a:p>
          <a:p>
            <a:pPr marL="0" lvl="0" indent="0" algn="l" rtl="0">
              <a:lnSpc>
                <a:spcPct val="80000"/>
              </a:lnSpc>
              <a:spcBef>
                <a:spcPts val="0"/>
              </a:spcBef>
              <a:spcAft>
                <a:spcPts val="0"/>
              </a:spcAft>
              <a:buNone/>
            </a:pPr>
            <a:r>
              <a:rPr lang="en-US" sz="1000">
                <a:latin typeface="Arial"/>
                <a:ea typeface="Arial"/>
                <a:cs typeface="Arial"/>
                <a:sym typeface="Arial"/>
              </a:rPr>
              <a:t>I created this slide on the screen when teaching "business in government" classes last Spring at the Johns Hopkins Carey School of Business. </a:t>
            </a:r>
            <a:br>
              <a:rPr lang="en-US" sz="1000">
                <a:latin typeface="Arial"/>
                <a:ea typeface="Arial"/>
                <a:cs typeface="Arial"/>
                <a:sym typeface="Arial"/>
              </a:rPr>
            </a:br>
            <a:endParaRPr sz="1000">
              <a:latin typeface="Arial"/>
              <a:ea typeface="Arial"/>
              <a:cs typeface="Arial"/>
              <a:sym typeface="Arial"/>
            </a:endParaRPr>
          </a:p>
          <a:p>
            <a:pPr marL="0" lvl="0" indent="0" algn="l" rtl="0">
              <a:lnSpc>
                <a:spcPct val="80000"/>
              </a:lnSpc>
              <a:spcBef>
                <a:spcPts val="0"/>
              </a:spcBef>
              <a:spcAft>
                <a:spcPts val="0"/>
              </a:spcAft>
              <a:buNone/>
            </a:pPr>
            <a:r>
              <a:rPr lang="en-US" sz="1000">
                <a:latin typeface="Arial"/>
                <a:ea typeface="Arial"/>
                <a:cs typeface="Arial"/>
                <a:sym typeface="Arial"/>
              </a:rPr>
              <a:t>There was time -- just ten to fifteen years ago -- when the best place for a connected leader was to sit high atop the pyramid of command and control. </a:t>
            </a:r>
            <a:endParaRPr/>
          </a:p>
          <a:p>
            <a:pPr marL="0" lvl="0" indent="0" algn="l" rtl="0">
              <a:lnSpc>
                <a:spcPct val="80000"/>
              </a:lnSpc>
              <a:spcBef>
                <a:spcPts val="0"/>
              </a:spcBef>
              <a:spcAft>
                <a:spcPts val="0"/>
              </a:spcAft>
              <a:buNone/>
            </a:pPr>
            <a:r>
              <a:rPr lang="en-US" sz="1000">
                <a:latin typeface="Arial"/>
                <a:ea typeface="Arial"/>
                <a:cs typeface="Arial"/>
                <a:sym typeface="Arial"/>
              </a:rPr>
              <a:t> </a:t>
            </a:r>
            <a:endParaRPr/>
          </a:p>
          <a:p>
            <a:pPr marL="0" lvl="0" indent="0" algn="l" rtl="0">
              <a:lnSpc>
                <a:spcPct val="80000"/>
              </a:lnSpc>
              <a:spcBef>
                <a:spcPts val="0"/>
              </a:spcBef>
              <a:spcAft>
                <a:spcPts val="0"/>
              </a:spcAft>
              <a:buNone/>
            </a:pPr>
            <a:r>
              <a:rPr lang="en-US" sz="1000">
                <a:latin typeface="Arial"/>
                <a:ea typeface="Arial"/>
                <a:cs typeface="Arial"/>
                <a:sym typeface="Arial"/>
              </a:rPr>
              <a:t>The rule of that bygone day was the rule of "because I said so."</a:t>
            </a:r>
            <a:endParaRPr/>
          </a:p>
          <a:p>
            <a:pPr marL="0" lvl="0" indent="0" algn="l" rtl="0">
              <a:lnSpc>
                <a:spcPct val="80000"/>
              </a:lnSpc>
              <a:spcBef>
                <a:spcPts val="0"/>
              </a:spcBef>
              <a:spcAft>
                <a:spcPts val="0"/>
              </a:spcAft>
              <a:buNone/>
            </a:pPr>
            <a:r>
              <a:rPr lang="en-US" sz="1000">
                <a:latin typeface="Arial"/>
                <a:ea typeface="Arial"/>
                <a:cs typeface="Arial"/>
                <a:sym typeface="Arial"/>
              </a:rPr>
              <a:t> </a:t>
            </a:r>
            <a:endParaRPr/>
          </a:p>
          <a:p>
            <a:pPr marL="0" lvl="0" indent="0" algn="l" rtl="0">
              <a:lnSpc>
                <a:spcPct val="80000"/>
              </a:lnSpc>
              <a:spcBef>
                <a:spcPts val="0"/>
              </a:spcBef>
              <a:spcAft>
                <a:spcPts val="0"/>
              </a:spcAft>
              <a:buNone/>
            </a:pPr>
            <a:r>
              <a:rPr lang="en-US" sz="1000">
                <a:latin typeface="Arial"/>
                <a:ea typeface="Arial"/>
                <a:cs typeface="Arial"/>
                <a:sym typeface="Arial"/>
              </a:rPr>
              <a:t>Today, in the Age of Information, the most important place for an effective leader to be is in the collaborative center of the latest emerging truth. </a:t>
            </a:r>
            <a:endParaRPr/>
          </a:p>
          <a:p>
            <a:pPr marL="0" lvl="0" indent="0" algn="l" rtl="0">
              <a:lnSpc>
                <a:spcPct val="80000"/>
              </a:lnSpc>
              <a:spcBef>
                <a:spcPts val="0"/>
              </a:spcBef>
              <a:spcAft>
                <a:spcPts val="0"/>
              </a:spcAft>
              <a:buNone/>
            </a:pPr>
            <a:r>
              <a:rPr lang="en-US" sz="1000">
                <a:latin typeface="Arial"/>
                <a:ea typeface="Arial"/>
                <a:cs typeface="Arial"/>
                <a:sym typeface="Arial"/>
              </a:rPr>
              <a:t> </a:t>
            </a:r>
            <a:endParaRPr/>
          </a:p>
          <a:p>
            <a:pPr marL="0" lvl="0" indent="0" algn="l" rtl="0">
              <a:lnSpc>
                <a:spcPct val="80000"/>
              </a:lnSpc>
              <a:spcBef>
                <a:spcPts val="0"/>
              </a:spcBef>
              <a:spcAft>
                <a:spcPts val="0"/>
              </a:spcAft>
              <a:buNone/>
            </a:pPr>
            <a:r>
              <a:rPr lang="en-US" sz="1000">
                <a:latin typeface="Arial"/>
                <a:ea typeface="Arial"/>
                <a:cs typeface="Arial"/>
                <a:sym typeface="Arial"/>
              </a:rPr>
              <a:t>In this age where information can be mapped and shared by all in an instant, the new rule is the authority of "because I can show you it works?"</a:t>
            </a:r>
            <a:endParaRPr/>
          </a:p>
          <a:p>
            <a:pPr marL="0" lvl="0" indent="0" algn="l" rtl="0">
              <a:lnSpc>
                <a:spcPct val="80000"/>
              </a:lnSpc>
              <a:spcBef>
                <a:spcPts val="0"/>
              </a:spcBef>
              <a:spcAft>
                <a:spcPts val="0"/>
              </a:spcAft>
              <a:buNone/>
            </a:pPr>
            <a:r>
              <a:rPr lang="en-US" sz="1000">
                <a:latin typeface="Arial"/>
                <a:ea typeface="Arial"/>
                <a:cs typeface="Arial"/>
                <a:sym typeface="Arial"/>
              </a:rPr>
              <a:t> </a:t>
            </a:r>
            <a:endParaRPr/>
          </a:p>
          <a:p>
            <a:pPr marL="0" lvl="0" indent="0" algn="l" rtl="0">
              <a:lnSpc>
                <a:spcPct val="80000"/>
              </a:lnSpc>
              <a:spcBef>
                <a:spcPts val="0"/>
              </a:spcBef>
              <a:spcAft>
                <a:spcPts val="0"/>
              </a:spcAft>
              <a:buNone/>
            </a:pPr>
            <a:r>
              <a:rPr lang="en-US" sz="1000">
                <a:latin typeface="Arial"/>
                <a:ea typeface="Arial"/>
                <a:cs typeface="Arial"/>
                <a:sym typeface="Arial"/>
              </a:rPr>
              <a:t>This new way of governing has quietly taken root, now, in cities and towns all across the United States. It is steadily radiating out and up from cities, to states, and hopefully one day soon to our national government.</a:t>
            </a:r>
            <a:br>
              <a:rPr lang="en-US" sz="1000">
                <a:latin typeface="Arial"/>
                <a:ea typeface="Arial"/>
                <a:cs typeface="Arial"/>
                <a:sym typeface="Arial"/>
              </a:rPr>
            </a:br>
            <a:endParaRPr sz="1000">
              <a:latin typeface="Arial"/>
              <a:ea typeface="Arial"/>
              <a:cs typeface="Arial"/>
              <a:sym typeface="Arial"/>
            </a:endParaRPr>
          </a:p>
          <a:p>
            <a:pPr marL="0" lvl="0" indent="0" algn="l" rtl="0">
              <a:lnSpc>
                <a:spcPct val="80000"/>
              </a:lnSpc>
              <a:spcBef>
                <a:spcPts val="0"/>
              </a:spcBef>
              <a:spcAft>
                <a:spcPts val="0"/>
              </a:spcAft>
              <a:buNone/>
            </a:pPr>
            <a:r>
              <a:rPr lang="en-US" sz="1000">
                <a:latin typeface="Arial"/>
                <a:ea typeface="Arial"/>
                <a:cs typeface="Arial"/>
                <a:sym typeface="Arial"/>
              </a:rPr>
              <a:t>And that is why your skills, your abilities, your insights and your power are so very important and needed today,...</a:t>
            </a:r>
            <a:endParaRPr/>
          </a:p>
          <a:p>
            <a:pPr marL="0" lvl="0" indent="0" algn="l" rtl="0">
              <a:lnSpc>
                <a:spcPct val="80000"/>
              </a:lnSpc>
              <a:spcBef>
                <a:spcPts val="0"/>
              </a:spcBef>
              <a:spcAft>
                <a:spcPts val="0"/>
              </a:spcAft>
              <a:buNone/>
            </a:pPr>
            <a:r>
              <a:rPr lang="en-US" sz="1000">
                <a:latin typeface="Arial"/>
                <a:ea typeface="Arial"/>
                <a:cs typeface="Arial"/>
                <a:sym typeface="Arial"/>
              </a:rPr>
              <a:t> </a:t>
            </a:r>
            <a:endParaRPr/>
          </a:p>
          <a:p>
            <a:pPr marL="0" lvl="0" indent="0" algn="l" rtl="0">
              <a:lnSpc>
                <a:spcPct val="80000"/>
              </a:lnSpc>
              <a:spcBef>
                <a:spcPts val="0"/>
              </a:spcBef>
              <a:spcAft>
                <a:spcPts val="0"/>
              </a:spcAft>
              <a:buNone/>
            </a:pPr>
            <a:r>
              <a:rPr lang="en-US" sz="1000">
                <a:latin typeface="Arial"/>
                <a:ea typeface="Arial"/>
                <a:cs typeface="Arial"/>
                <a:sym typeface="Arial"/>
              </a:rPr>
              <a:t>You might recall this next slide from earlier today.</a:t>
            </a:r>
            <a:endParaRPr/>
          </a:p>
          <a:p>
            <a:pPr marL="0" lvl="0" indent="0" algn="l" rtl="0">
              <a:lnSpc>
                <a:spcPct val="80000"/>
              </a:lnSpc>
              <a:spcBef>
                <a:spcPts val="0"/>
              </a:spcBef>
              <a:spcAft>
                <a:spcPts val="0"/>
              </a:spcAft>
              <a:buNone/>
            </a:pPr>
            <a:r>
              <a:rPr lang="en-US" sz="1000">
                <a:latin typeface="Arial"/>
                <a:ea typeface="Arial"/>
                <a:cs typeface="Arial"/>
                <a:sym typeface="Arial"/>
              </a:rPr>
              <a:t> </a:t>
            </a:r>
            <a:endParaRPr/>
          </a:p>
        </p:txBody>
      </p:sp>
      <p:sp>
        <p:nvSpPr>
          <p:cNvPr id="231" name="Google Shape;23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14</a:t>
            </a:fld>
            <a:endParaRPr sz="1200">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62f35bd3ead77fd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62f35bd3ead77fd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g662f35bd3ead77fd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62f35bd3ead77fd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62f35bd3ead77fd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662f35bd3ead77fd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866cbc3c19df7a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866cbc3c19df7a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e866cbc3c19df7a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0d1513155fa23b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0" name="Google Shape;270;g10d1513155fa23b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latin typeface="Arial"/>
              <a:ea typeface="Arial"/>
              <a:cs typeface="Arial"/>
              <a:sym typeface="Arial"/>
            </a:endParaRPr>
          </a:p>
        </p:txBody>
      </p:sp>
      <p:sp>
        <p:nvSpPr>
          <p:cNvPr id="271" name="Google Shape;271;g10d1513155fa23b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0d1513155fa23b4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0d1513155fa23b4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g10d1513155fa23b4_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4" name="Google Shape;28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When President Clinton at the beginning of our Administration helped Baltimore with the ability to put 200 additional police officers on our streets, we had a big decision to make.</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Where to send them?</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We could deploy them equally to each of the six council districts.</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If we wanted to be real political, we could deploy them to the districts with the highest numbers of primary voters.  If we wanted to be real, real political, we could deploy them to districts where the greatest number of people voted for us,...</a:t>
            </a:r>
            <a:br>
              <a:rPr lang="en-US">
                <a:latin typeface="Arial"/>
                <a:ea typeface="Arial"/>
                <a:cs typeface="Arial"/>
                <a:sym typeface="Arial"/>
              </a:rPr>
            </a:br>
            <a:endParaRPr>
              <a:latin typeface="Arial"/>
              <a:ea typeface="Arial"/>
              <a:cs typeface="Arial"/>
              <a:sym typeface="Arial"/>
            </a:endParaRPr>
          </a:p>
        </p:txBody>
      </p:sp>
      <p:sp>
        <p:nvSpPr>
          <p:cNvPr id="285" name="Google Shape;28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20</a:t>
            </a:fld>
            <a:endParaRPr sz="1200">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298" name="Google Shape;29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21</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5" name="Google Shape;30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306" name="Google Shape;30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22</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314" name="Google Shape;31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23</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1" name="Google Shape;32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322" name="Google Shape;32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24</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330" name="Google Shape;33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25</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7" name="Google Shape;33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338" name="Google Shape;33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26</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 name="Google Shape;34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346" name="Google Shape;34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27</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3" name="Google Shape;35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354" name="Google Shape;35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28</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362" name="Google Shape;36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29</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9" name="Google Shape;36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latin typeface="Arial"/>
                <a:ea typeface="Arial"/>
                <a:cs typeface="Arial"/>
                <a:sym typeface="Arial"/>
              </a:rPr>
              <a:t>Or, we could deploy them to these hotspot kidneys of death where the greatest numbers of our citizens were being shot, mugged, or robbed.</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We chose to send these 200 police officers to where the greatest amount of violent crime was happening.</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We repeated the process every day and every week.</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Over the next ten years Baltimore went on to achieve the biggest reduction in Part One crime of any major city in America.</a:t>
            </a:r>
            <a:endParaRPr/>
          </a:p>
          <a:p>
            <a:pPr marL="0" lvl="0" indent="0" algn="l" rtl="0">
              <a:lnSpc>
                <a:spcPct val="90000"/>
              </a:lnSpc>
              <a:spcBef>
                <a:spcPts val="0"/>
              </a:spcBef>
              <a:spcAft>
                <a:spcPts val="0"/>
              </a:spcAft>
              <a:buNone/>
            </a:pPr>
            <a:br>
              <a:rPr lang="en-US">
                <a:latin typeface="Arial"/>
                <a:ea typeface="Arial"/>
                <a:cs typeface="Arial"/>
                <a:sym typeface="Arial"/>
              </a:rPr>
            </a:br>
            <a:br>
              <a:rPr lang="en-US">
                <a:latin typeface="Arial"/>
                <a:ea typeface="Arial"/>
                <a:cs typeface="Arial"/>
                <a:sym typeface="Arial"/>
              </a:rPr>
            </a:br>
            <a:r>
              <a:rPr lang="en-US" b="1" u="sng">
                <a:latin typeface="Arial"/>
                <a:ea typeface="Arial"/>
                <a:cs typeface="Arial"/>
                <a:sym typeface="Arial"/>
              </a:rPr>
              <a:t>Story III</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This new way of governing is not just for Cities.</a:t>
            </a:r>
            <a:endParaRPr/>
          </a:p>
          <a:p>
            <a:pPr marL="0" lvl="0" indent="0" algn="l" rtl="0">
              <a:lnSpc>
                <a:spcPct val="90000"/>
              </a:lnSpc>
              <a:spcBef>
                <a:spcPts val="0"/>
              </a:spcBef>
              <a:spcAft>
                <a:spcPts val="0"/>
              </a:spcAft>
              <a:buNone/>
            </a:pPr>
            <a:r>
              <a:rPr lang="en-US">
                <a:latin typeface="Arial"/>
                <a:ea typeface="Arial"/>
                <a:cs typeface="Arial"/>
                <a:sym typeface="Arial"/>
              </a:rPr>
              <a:t> </a:t>
            </a:r>
            <a:endParaRPr/>
          </a:p>
          <a:p>
            <a:pPr marL="0" lvl="0" indent="0" algn="l" rtl="0">
              <a:lnSpc>
                <a:spcPct val="90000"/>
              </a:lnSpc>
              <a:spcBef>
                <a:spcPts val="0"/>
              </a:spcBef>
              <a:spcAft>
                <a:spcPts val="0"/>
              </a:spcAft>
              <a:buNone/>
            </a:pPr>
            <a:r>
              <a:rPr lang="en-US">
                <a:latin typeface="Arial"/>
                <a:ea typeface="Arial"/>
                <a:cs typeface="Arial"/>
                <a:sym typeface="Arial"/>
              </a:rPr>
              <a:t>When I was elected governor of Maryland in 2006 we took this new way of getting things done to state government and dubbed it, "Statestat."</a:t>
            </a:r>
            <a:br>
              <a:rPr lang="en-US">
                <a:latin typeface="Arial"/>
                <a:ea typeface="Arial"/>
                <a:cs typeface="Arial"/>
                <a:sym typeface="Arial"/>
              </a:rPr>
            </a:br>
            <a:endParaRPr>
              <a:latin typeface="Arial"/>
              <a:ea typeface="Arial"/>
              <a:cs typeface="Arial"/>
              <a:sym typeface="Arial"/>
            </a:endParaRPr>
          </a:p>
          <a:p>
            <a:pPr marL="0" lvl="0" indent="0" algn="l" rtl="0">
              <a:lnSpc>
                <a:spcPct val="90000"/>
              </a:lnSpc>
              <a:spcBef>
                <a:spcPts val="0"/>
              </a:spcBef>
              <a:spcAft>
                <a:spcPts val="0"/>
              </a:spcAft>
              <a:buNone/>
            </a:pPr>
            <a:r>
              <a:rPr lang="en-US">
                <a:latin typeface="Arial"/>
                <a:ea typeface="Arial"/>
                <a:cs typeface="Arial"/>
                <a:sym typeface="Arial"/>
              </a:rPr>
              <a:t>slide 9 –single animated slide will start with no map and add 4 maps one on each  click</a:t>
            </a:r>
            <a:br>
              <a:rPr lang="en-US">
                <a:latin typeface="Arial"/>
                <a:ea typeface="Arial"/>
                <a:cs typeface="Arial"/>
                <a:sym typeface="Arial"/>
              </a:rPr>
            </a:br>
            <a:endParaRPr>
              <a:latin typeface="Arial"/>
              <a:ea typeface="Arial"/>
              <a:cs typeface="Arial"/>
              <a:sym typeface="Arial"/>
            </a:endParaRPr>
          </a:p>
          <a:p>
            <a:pPr marL="0" lvl="0" indent="0" algn="l" rtl="0">
              <a:lnSpc>
                <a:spcPct val="90000"/>
              </a:lnSpc>
              <a:spcBef>
                <a:spcPts val="0"/>
              </a:spcBef>
              <a:spcAft>
                <a:spcPts val="0"/>
              </a:spcAft>
              <a:buNone/>
            </a:pPr>
            <a:r>
              <a:rPr lang="en-US">
                <a:latin typeface="Arial"/>
                <a:ea typeface="Arial"/>
                <a:cs typeface="Arial"/>
                <a:sym typeface="Arial"/>
              </a:rPr>
              <a:t>True story.</a:t>
            </a:r>
            <a:br>
              <a:rPr lang="en-US">
                <a:latin typeface="Arial"/>
                <a:ea typeface="Arial"/>
                <a:cs typeface="Arial"/>
                <a:sym typeface="Arial"/>
              </a:rPr>
            </a:br>
            <a:endParaRPr>
              <a:latin typeface="Arial"/>
              <a:ea typeface="Arial"/>
              <a:cs typeface="Arial"/>
              <a:sym typeface="Arial"/>
            </a:endParaRPr>
          </a:p>
        </p:txBody>
      </p:sp>
      <p:sp>
        <p:nvSpPr>
          <p:cNvPr id="370" name="Google Shape;37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30</a:t>
            </a:fld>
            <a:endParaRPr sz="1200">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9" name="Google Shape;37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380" name="Google Shape;380;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31</a:t>
            </a:fld>
            <a:endParaRPr sz="1200">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0d1513155fa23b4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0d1513155fa23b4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g10d1513155fa23b4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0d1513155fa23b4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0d1513155fa23b4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10d1513155fa23b4_7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0d1513155fa23b4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0d1513155fa23b4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g10d1513155fa23b4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2" name="Google Shape;46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700">
                <a:latin typeface="Arial"/>
                <a:ea typeface="Arial"/>
                <a:cs typeface="Arial"/>
                <a:sym typeface="Arial"/>
              </a:rPr>
              <a:t>Clean water is a human right.</a:t>
            </a:r>
            <a:endParaRPr/>
          </a:p>
          <a:p>
            <a:pPr marL="0" lvl="0" indent="0" algn="l" rtl="0">
              <a:lnSpc>
                <a:spcPct val="80000"/>
              </a:lnSpc>
              <a:spcBef>
                <a:spcPts val="0"/>
              </a:spcBef>
              <a:spcAft>
                <a:spcPts val="0"/>
              </a:spcAft>
              <a:buNone/>
            </a:pPr>
            <a:br>
              <a:rPr lang="en-US" sz="700">
                <a:latin typeface="Arial"/>
                <a:ea typeface="Arial"/>
                <a:cs typeface="Arial"/>
                <a:sym typeface="Arial"/>
              </a:rPr>
            </a:br>
            <a:r>
              <a:rPr lang="en-US" sz="700">
                <a:latin typeface="Arial"/>
                <a:ea typeface="Arial"/>
                <a:cs typeface="Arial"/>
                <a:sym typeface="Arial"/>
              </a:rPr>
              <a:t>To restore the health of the Chesapeake Bay we created Baystat -- a common platform for identifying the mostly non-point sources of pollution that flow into the rivers and streams of the Chesapeake Bay: agriculture, storm-water runoff, septic systems, and sewage treatment plants.</a:t>
            </a:r>
            <a:br>
              <a:rPr lang="en-US" sz="700">
                <a:latin typeface="Arial"/>
                <a:ea typeface="Arial"/>
                <a:cs typeface="Arial"/>
                <a:sym typeface="Arial"/>
              </a:rPr>
            </a:br>
            <a:endParaRPr sz="700">
              <a:latin typeface="Arial"/>
              <a:ea typeface="Arial"/>
              <a:cs typeface="Arial"/>
              <a:sym typeface="Arial"/>
            </a:endParaRPr>
          </a:p>
          <a:p>
            <a:pPr marL="0" lvl="0" indent="0" algn="l" rtl="0">
              <a:lnSpc>
                <a:spcPct val="80000"/>
              </a:lnSpc>
              <a:spcBef>
                <a:spcPts val="0"/>
              </a:spcBef>
              <a:spcAft>
                <a:spcPts val="0"/>
              </a:spcAft>
              <a:buNone/>
            </a:pPr>
            <a:r>
              <a:rPr lang="en-US" sz="700">
                <a:latin typeface="Arial"/>
                <a:ea typeface="Arial"/>
                <a:cs typeface="Arial"/>
                <a:sym typeface="Arial"/>
              </a:rPr>
              <a:t>We set two year milestones for taking measureable actions on actual lands and places to improve the health of our waters. </a:t>
            </a:r>
            <a:br>
              <a:rPr lang="en-US" sz="700">
                <a:latin typeface="Arial"/>
                <a:ea typeface="Arial"/>
                <a:cs typeface="Arial"/>
                <a:sym typeface="Arial"/>
              </a:rPr>
            </a:br>
            <a:br>
              <a:rPr lang="en-US" sz="700">
                <a:latin typeface="Arial"/>
                <a:ea typeface="Arial"/>
                <a:cs typeface="Arial"/>
                <a:sym typeface="Arial"/>
              </a:rPr>
            </a:br>
            <a:r>
              <a:rPr lang="en-US" sz="700">
                <a:latin typeface="Arial"/>
                <a:ea typeface="Arial"/>
                <a:cs typeface="Arial"/>
                <a:sym typeface="Arial"/>
              </a:rPr>
              <a:t>Upgrades to water treatment plants, 400,000 acres of winter cover crops, hundreds of acres of planted stream buffers -- to reduce the pollution flows from nitrogen, phosphorous, and sediment levels by 14, 15 and 18 percent respectively.</a:t>
            </a:r>
            <a:endParaRPr/>
          </a:p>
          <a:p>
            <a:pPr marL="0" lvl="0" indent="0" algn="l" rtl="0">
              <a:lnSpc>
                <a:spcPct val="80000"/>
              </a:lnSpc>
              <a:spcBef>
                <a:spcPts val="0"/>
              </a:spcBef>
              <a:spcAft>
                <a:spcPts val="0"/>
              </a:spcAft>
              <a:buNone/>
            </a:pPr>
            <a:r>
              <a:rPr lang="en-US" sz="700">
                <a:latin typeface="Arial"/>
                <a:ea typeface="Arial"/>
                <a:cs typeface="Arial"/>
                <a:sym typeface="Arial"/>
              </a:rPr>
              <a:t> </a:t>
            </a:r>
            <a:endParaRPr/>
          </a:p>
          <a:p>
            <a:pPr marL="0" lvl="0" indent="0" algn="l" rtl="0">
              <a:lnSpc>
                <a:spcPct val="80000"/>
              </a:lnSpc>
              <a:spcBef>
                <a:spcPts val="0"/>
              </a:spcBef>
              <a:spcAft>
                <a:spcPts val="0"/>
              </a:spcAft>
              <a:buNone/>
            </a:pPr>
            <a:r>
              <a:rPr lang="en-US" sz="700">
                <a:latin typeface="Arial"/>
                <a:ea typeface="Arial"/>
                <a:cs typeface="Arial"/>
                <a:sym typeface="Arial"/>
              </a:rPr>
              <a:t>All six states in the Bay watershed now follow this performance management regimen. The Federal EPA now monitors multi-state effor through its platform, ChesapeakeStat.</a:t>
            </a:r>
            <a:br>
              <a:rPr lang="en-US" sz="700">
                <a:latin typeface="Arial"/>
                <a:ea typeface="Arial"/>
                <a:cs typeface="Arial"/>
                <a:sym typeface="Arial"/>
              </a:rPr>
            </a:br>
            <a:br>
              <a:rPr lang="en-US" sz="700">
                <a:latin typeface="Arial"/>
                <a:ea typeface="Arial"/>
                <a:cs typeface="Arial"/>
                <a:sym typeface="Arial"/>
              </a:rPr>
            </a:br>
            <a:r>
              <a:rPr lang="en-US" sz="700">
                <a:latin typeface="Arial"/>
                <a:ea typeface="Arial"/>
                <a:cs typeface="Arial"/>
                <a:sym typeface="Arial"/>
              </a:rPr>
              <a:t>The fish, the oysters, and the Bay grasses monitor our efforts in their own ways.</a:t>
            </a:r>
            <a:endParaRPr/>
          </a:p>
          <a:p>
            <a:pPr marL="0" lvl="0" indent="0" algn="l" rtl="0">
              <a:lnSpc>
                <a:spcPct val="80000"/>
              </a:lnSpc>
              <a:spcBef>
                <a:spcPts val="0"/>
              </a:spcBef>
              <a:spcAft>
                <a:spcPts val="0"/>
              </a:spcAft>
              <a:buNone/>
            </a:pPr>
            <a:r>
              <a:rPr lang="en-US" sz="700">
                <a:latin typeface="Arial"/>
                <a:ea typeface="Arial"/>
                <a:cs typeface="Arial"/>
                <a:sym typeface="Arial"/>
              </a:rPr>
              <a:t> </a:t>
            </a:r>
            <a:endParaRPr/>
          </a:p>
          <a:p>
            <a:pPr marL="0" lvl="0" indent="0" algn="l" rtl="0">
              <a:lnSpc>
                <a:spcPct val="80000"/>
              </a:lnSpc>
              <a:spcBef>
                <a:spcPts val="0"/>
              </a:spcBef>
              <a:spcAft>
                <a:spcPts val="0"/>
              </a:spcAft>
              <a:buNone/>
            </a:pPr>
            <a:r>
              <a:rPr lang="en-US" sz="700">
                <a:latin typeface="Arial"/>
                <a:ea typeface="Arial"/>
                <a:cs typeface="Arial"/>
                <a:sym typeface="Arial"/>
              </a:rPr>
              <a:t>Did we meet every goal? </a:t>
            </a:r>
            <a:endParaRPr/>
          </a:p>
          <a:p>
            <a:pPr marL="0" lvl="0" indent="0" algn="l" rtl="0">
              <a:lnSpc>
                <a:spcPct val="80000"/>
              </a:lnSpc>
              <a:spcBef>
                <a:spcPts val="0"/>
              </a:spcBef>
              <a:spcAft>
                <a:spcPts val="0"/>
              </a:spcAft>
              <a:buNone/>
            </a:pPr>
            <a:r>
              <a:rPr lang="en-US" sz="700">
                <a:latin typeface="Arial"/>
                <a:ea typeface="Arial"/>
                <a:cs typeface="Arial"/>
                <a:sym typeface="Arial"/>
              </a:rPr>
              <a:t> </a:t>
            </a:r>
            <a:endParaRPr/>
          </a:p>
          <a:p>
            <a:pPr marL="0" lvl="0" indent="0" algn="l" rtl="0">
              <a:lnSpc>
                <a:spcPct val="80000"/>
              </a:lnSpc>
              <a:spcBef>
                <a:spcPts val="0"/>
              </a:spcBef>
              <a:spcAft>
                <a:spcPts val="0"/>
              </a:spcAft>
              <a:buNone/>
            </a:pPr>
            <a:r>
              <a:rPr lang="en-US" sz="700">
                <a:latin typeface="Arial"/>
                <a:ea typeface="Arial"/>
                <a:cs typeface="Arial"/>
                <a:sym typeface="Arial"/>
              </a:rPr>
              <a:t>No we did not meet every goal. </a:t>
            </a:r>
            <a:endParaRPr/>
          </a:p>
          <a:p>
            <a:pPr marL="0" lvl="0" indent="0" algn="l" rtl="0">
              <a:lnSpc>
                <a:spcPct val="80000"/>
              </a:lnSpc>
              <a:spcBef>
                <a:spcPts val="0"/>
              </a:spcBef>
              <a:spcAft>
                <a:spcPts val="0"/>
              </a:spcAft>
              <a:buNone/>
            </a:pPr>
            <a:r>
              <a:rPr lang="en-US" sz="700">
                <a:latin typeface="Arial"/>
                <a:ea typeface="Arial"/>
                <a:cs typeface="Arial"/>
                <a:sym typeface="Arial"/>
              </a:rPr>
              <a:t> </a:t>
            </a:r>
            <a:endParaRPr/>
          </a:p>
          <a:p>
            <a:pPr marL="0" lvl="0" indent="0" algn="l" rtl="0">
              <a:lnSpc>
                <a:spcPct val="80000"/>
              </a:lnSpc>
              <a:spcBef>
                <a:spcPts val="0"/>
              </a:spcBef>
              <a:spcAft>
                <a:spcPts val="0"/>
              </a:spcAft>
              <a:buNone/>
            </a:pPr>
            <a:r>
              <a:rPr lang="en-US" sz="700">
                <a:latin typeface="Arial"/>
                <a:ea typeface="Arial"/>
                <a:cs typeface="Arial"/>
                <a:sym typeface="Arial"/>
              </a:rPr>
              <a:t>If we met every goal we probably weren't setting our sights sufficiently high.</a:t>
            </a:r>
            <a:endParaRPr/>
          </a:p>
          <a:p>
            <a:pPr marL="0" lvl="0" indent="0" algn="l" rtl="0">
              <a:lnSpc>
                <a:spcPct val="80000"/>
              </a:lnSpc>
              <a:spcBef>
                <a:spcPts val="0"/>
              </a:spcBef>
              <a:spcAft>
                <a:spcPts val="0"/>
              </a:spcAft>
              <a:buNone/>
            </a:pPr>
            <a:r>
              <a:rPr lang="en-US" sz="700">
                <a:latin typeface="Arial"/>
                <a:ea typeface="Arial"/>
                <a:cs typeface="Arial"/>
                <a:sym typeface="Arial"/>
              </a:rPr>
              <a:t> </a:t>
            </a:r>
            <a:endParaRPr/>
          </a:p>
          <a:p>
            <a:pPr marL="0" lvl="0" indent="0" algn="l" rtl="0">
              <a:lnSpc>
                <a:spcPct val="80000"/>
              </a:lnSpc>
              <a:spcBef>
                <a:spcPts val="0"/>
              </a:spcBef>
              <a:spcAft>
                <a:spcPts val="0"/>
              </a:spcAft>
              <a:buNone/>
            </a:pPr>
            <a:r>
              <a:rPr lang="en-US" sz="700">
                <a:latin typeface="Arial"/>
                <a:ea typeface="Arial"/>
                <a:cs typeface="Arial"/>
                <a:sym typeface="Arial"/>
              </a:rPr>
              <a:t>But by always pursuing our goals, we always made progress.</a:t>
            </a:r>
            <a:br>
              <a:rPr lang="en-US" sz="700">
                <a:latin typeface="Arial"/>
                <a:ea typeface="Arial"/>
                <a:cs typeface="Arial"/>
                <a:sym typeface="Arial"/>
              </a:rPr>
            </a:br>
            <a:endParaRPr sz="700">
              <a:latin typeface="Arial"/>
              <a:ea typeface="Arial"/>
              <a:cs typeface="Arial"/>
              <a:sym typeface="Arial"/>
            </a:endParaRPr>
          </a:p>
          <a:p>
            <a:pPr marL="0" lvl="0" indent="0" algn="l" rtl="0">
              <a:lnSpc>
                <a:spcPct val="80000"/>
              </a:lnSpc>
              <a:spcBef>
                <a:spcPts val="0"/>
              </a:spcBef>
              <a:spcAft>
                <a:spcPts val="0"/>
              </a:spcAft>
              <a:buNone/>
            </a:pPr>
            <a:r>
              <a:rPr lang="en-US" sz="700">
                <a:latin typeface="Arial"/>
                <a:ea typeface="Arial"/>
                <a:cs typeface="Arial"/>
                <a:sym typeface="Arial"/>
              </a:rPr>
              <a:t> </a:t>
            </a:r>
            <a:endParaRPr/>
          </a:p>
          <a:p>
            <a:pPr marL="0" lvl="0" indent="0" algn="l" rtl="0">
              <a:lnSpc>
                <a:spcPct val="80000"/>
              </a:lnSpc>
              <a:spcBef>
                <a:spcPts val="0"/>
              </a:spcBef>
              <a:spcAft>
                <a:spcPts val="0"/>
              </a:spcAft>
              <a:buNone/>
            </a:pPr>
            <a:r>
              <a:rPr lang="en-US" sz="700">
                <a:latin typeface="Arial"/>
                <a:ea typeface="Arial"/>
                <a:cs typeface="Arial"/>
                <a:sym typeface="Arial"/>
              </a:rPr>
              <a:t>Final example.</a:t>
            </a:r>
            <a:br>
              <a:rPr lang="en-US" sz="700">
                <a:latin typeface="Arial"/>
                <a:ea typeface="Arial"/>
                <a:cs typeface="Arial"/>
                <a:sym typeface="Arial"/>
              </a:rPr>
            </a:br>
            <a:br>
              <a:rPr lang="en-US" sz="700">
                <a:latin typeface="Arial"/>
                <a:ea typeface="Arial"/>
                <a:cs typeface="Arial"/>
                <a:sym typeface="Arial"/>
              </a:rPr>
            </a:br>
            <a:r>
              <a:rPr lang="en-US" sz="700">
                <a:latin typeface="Arial"/>
                <a:ea typeface="Arial"/>
                <a:cs typeface="Arial"/>
                <a:sym typeface="Arial"/>
              </a:rPr>
              <a:t>More land has been consumed by development in my home state of Maryland over the last 35 years than in the first 350 years of our existence as a state.</a:t>
            </a:r>
            <a:endParaRPr/>
          </a:p>
          <a:p>
            <a:pPr marL="0" lvl="0" indent="0" algn="l" rtl="0">
              <a:lnSpc>
                <a:spcPct val="80000"/>
              </a:lnSpc>
              <a:spcBef>
                <a:spcPts val="0"/>
              </a:spcBef>
              <a:spcAft>
                <a:spcPts val="0"/>
              </a:spcAft>
              <a:buNone/>
            </a:pPr>
            <a:r>
              <a:rPr lang="en-US" sz="700">
                <a:latin typeface="Arial"/>
                <a:ea typeface="Arial"/>
                <a:cs typeface="Arial"/>
                <a:sym typeface="Arial"/>
              </a:rPr>
              <a:t> </a:t>
            </a:r>
            <a:endParaRPr/>
          </a:p>
          <a:p>
            <a:pPr marL="0" lvl="0" indent="0" algn="l" rtl="0">
              <a:lnSpc>
                <a:spcPct val="80000"/>
              </a:lnSpc>
              <a:spcBef>
                <a:spcPts val="0"/>
              </a:spcBef>
              <a:spcAft>
                <a:spcPts val="0"/>
              </a:spcAft>
              <a:buNone/>
            </a:pPr>
            <a:r>
              <a:rPr lang="en-US" sz="700">
                <a:latin typeface="Arial"/>
                <a:ea typeface="Arial"/>
                <a:cs typeface="Arial"/>
                <a:sym typeface="Arial"/>
              </a:rPr>
              <a:t>We therefore have one of the biggest ecological footprints of any state in the nation. </a:t>
            </a:r>
            <a:br>
              <a:rPr lang="en-US" sz="700">
                <a:latin typeface="Arial"/>
                <a:ea typeface="Arial"/>
                <a:cs typeface="Arial"/>
                <a:sym typeface="Arial"/>
              </a:rPr>
            </a:br>
            <a:br>
              <a:rPr lang="en-US" sz="700">
                <a:latin typeface="Arial"/>
                <a:ea typeface="Arial"/>
                <a:cs typeface="Arial"/>
                <a:sym typeface="Arial"/>
              </a:rPr>
            </a:br>
            <a:r>
              <a:rPr lang="en-US" sz="700">
                <a:latin typeface="Arial"/>
                <a:ea typeface="Arial"/>
                <a:cs typeface="Arial"/>
                <a:sym typeface="Arial"/>
              </a:rPr>
              <a:t>To preserve our essential remaining natural lands and open space, we created the common platform of, The Maryland Greenprint.</a:t>
            </a:r>
            <a:br>
              <a:rPr lang="en-US" sz="700">
                <a:latin typeface="Arial"/>
                <a:ea typeface="Arial"/>
                <a:cs typeface="Arial"/>
                <a:sym typeface="Arial"/>
              </a:rPr>
            </a:br>
            <a:br>
              <a:rPr lang="en-US" sz="700">
                <a:latin typeface="Arial"/>
                <a:ea typeface="Arial"/>
                <a:cs typeface="Arial"/>
                <a:sym typeface="Arial"/>
              </a:rPr>
            </a:br>
            <a:r>
              <a:rPr lang="en-US" sz="700">
                <a:latin typeface="Arial"/>
                <a:ea typeface="Arial"/>
                <a:cs typeface="Arial"/>
                <a:sym typeface="Arial"/>
              </a:rPr>
              <a:t>With Greenprint we are able to target our land preservation dollars and other efforts to protect the most ecologically valuable parcels of land in our state  -- parcels that expand forested stream buffers,.. parcels that extend contiguous habitat corridors,...parcels that protect the health of our waters.</a:t>
            </a:r>
            <a:br>
              <a:rPr lang="en-US" sz="700">
                <a:latin typeface="Arial"/>
                <a:ea typeface="Arial"/>
                <a:cs typeface="Arial"/>
                <a:sym typeface="Arial"/>
              </a:rPr>
            </a:br>
            <a:br>
              <a:rPr lang="en-US" sz="700">
                <a:latin typeface="Arial"/>
                <a:ea typeface="Arial"/>
                <a:cs typeface="Arial"/>
                <a:sym typeface="Arial"/>
              </a:rPr>
            </a:br>
            <a:r>
              <a:rPr lang="en-US" sz="700">
                <a:latin typeface="Arial"/>
                <a:ea typeface="Arial"/>
                <a:cs typeface="Arial"/>
                <a:sym typeface="Arial"/>
              </a:rPr>
              <a:t>Thanks to GIS and the Internet, every citizen can see how,...why,...and where.</a:t>
            </a:r>
            <a:endParaRPr/>
          </a:p>
          <a:p>
            <a:pPr marL="0" lvl="0" indent="0" algn="l" rtl="0">
              <a:lnSpc>
                <a:spcPct val="80000"/>
              </a:lnSpc>
              <a:spcBef>
                <a:spcPts val="0"/>
              </a:spcBef>
              <a:spcAft>
                <a:spcPts val="0"/>
              </a:spcAft>
              <a:buNone/>
            </a:pPr>
            <a:r>
              <a:rPr lang="en-US" sz="700">
                <a:latin typeface="Arial"/>
                <a:ea typeface="Arial"/>
                <a:cs typeface="Arial"/>
                <a:sym typeface="Arial"/>
              </a:rPr>
              <a:t> </a:t>
            </a:r>
            <a:endParaRPr/>
          </a:p>
          <a:p>
            <a:pPr marL="0" lvl="0" indent="0" algn="l" rtl="0">
              <a:lnSpc>
                <a:spcPct val="80000"/>
              </a:lnSpc>
              <a:spcBef>
                <a:spcPts val="0"/>
              </a:spcBef>
              <a:spcAft>
                <a:spcPts val="0"/>
              </a:spcAft>
              <a:buNone/>
            </a:pPr>
            <a:r>
              <a:rPr lang="en-US" sz="700">
                <a:latin typeface="Arial"/>
                <a:ea typeface="Arial"/>
                <a:cs typeface="Arial"/>
                <a:sym typeface="Arial"/>
              </a:rPr>
              <a:t>Place matters. </a:t>
            </a:r>
            <a:br>
              <a:rPr lang="en-US" sz="700">
                <a:latin typeface="Arial"/>
                <a:ea typeface="Arial"/>
                <a:cs typeface="Arial"/>
                <a:sym typeface="Arial"/>
              </a:rPr>
            </a:br>
            <a:br>
              <a:rPr lang="en-US" sz="700">
                <a:latin typeface="Arial"/>
                <a:ea typeface="Arial"/>
                <a:cs typeface="Arial"/>
                <a:sym typeface="Arial"/>
              </a:rPr>
            </a:br>
            <a:r>
              <a:rPr lang="en-US" sz="700">
                <a:latin typeface="Arial"/>
                <a:ea typeface="Arial"/>
                <a:cs typeface="Arial"/>
                <a:sym typeface="Arial"/>
              </a:rPr>
              <a:t>What if Greenprints were in use in every state across our entire country to better guide development and conservation decisions?  </a:t>
            </a:r>
            <a:endParaRPr/>
          </a:p>
          <a:p>
            <a:pPr marL="0" lvl="0" indent="0" algn="l" rtl="0">
              <a:lnSpc>
                <a:spcPct val="80000"/>
              </a:lnSpc>
              <a:spcBef>
                <a:spcPts val="0"/>
              </a:spcBef>
              <a:spcAft>
                <a:spcPts val="0"/>
              </a:spcAft>
              <a:buNone/>
            </a:pPr>
            <a:r>
              <a:rPr lang="en-US" sz="700">
                <a:latin typeface="Arial"/>
                <a:ea typeface="Arial"/>
                <a:cs typeface="Arial"/>
                <a:sym typeface="Arial"/>
              </a:rPr>
              <a:t> </a:t>
            </a:r>
            <a:endParaRPr/>
          </a:p>
          <a:p>
            <a:pPr marL="0" lvl="0" indent="0" algn="l" rtl="0">
              <a:lnSpc>
                <a:spcPct val="80000"/>
              </a:lnSpc>
              <a:spcBef>
                <a:spcPts val="0"/>
              </a:spcBef>
              <a:spcAft>
                <a:spcPts val="0"/>
              </a:spcAft>
              <a:buNone/>
            </a:pPr>
            <a:r>
              <a:rPr lang="en-US" sz="700">
                <a:latin typeface="Arial"/>
                <a:ea typeface="Arial"/>
                <a:cs typeface="Arial"/>
                <a:sym typeface="Arial"/>
              </a:rPr>
              <a:t>Imagine the benefits for future generations if we had a national Greenprint, and citizens could see,... could understand,... and thereby care enough to take better actions to preserve or restore the natural systems of vitally important lands on this American continent?</a:t>
            </a:r>
            <a:endParaRPr/>
          </a:p>
          <a:p>
            <a:pPr marL="0" lvl="0" indent="0" algn="l" rtl="0">
              <a:lnSpc>
                <a:spcPct val="80000"/>
              </a:lnSpc>
              <a:spcBef>
                <a:spcPts val="0"/>
              </a:spcBef>
              <a:spcAft>
                <a:spcPts val="0"/>
              </a:spcAft>
              <a:buNone/>
            </a:pPr>
            <a:r>
              <a:rPr lang="en-US" sz="700">
                <a:latin typeface="Arial"/>
                <a:ea typeface="Arial"/>
                <a:cs typeface="Arial"/>
                <a:sym typeface="Arial"/>
              </a:rPr>
              <a:t> </a:t>
            </a:r>
            <a:endParaRPr/>
          </a:p>
          <a:p>
            <a:pPr marL="0" lvl="0" indent="0" algn="l" rtl="0">
              <a:lnSpc>
                <a:spcPct val="80000"/>
              </a:lnSpc>
              <a:spcBef>
                <a:spcPts val="0"/>
              </a:spcBef>
              <a:spcAft>
                <a:spcPts val="0"/>
              </a:spcAft>
              <a:buNone/>
            </a:pPr>
            <a:endParaRPr sz="700">
              <a:latin typeface="Arial"/>
              <a:ea typeface="Arial"/>
              <a:cs typeface="Arial"/>
              <a:sym typeface="Arial"/>
            </a:endParaRPr>
          </a:p>
        </p:txBody>
      </p:sp>
      <p:sp>
        <p:nvSpPr>
          <p:cNvPr id="463" name="Google Shape;46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39</a:t>
            </a:fld>
            <a:endParaRPr sz="1200">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662f35bd3ead77fd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662f35bd3ead77fd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g662f35bd3ead77fd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662f35bd3ead77fd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662f35bd3ead77fd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g662f35bd3ead77fd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7" name="Google Shape;597;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598" name="Google Shape;598;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55</a:t>
            </a:fld>
            <a:endParaRPr sz="1200">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7" name="Google Shape;17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This is the new way of governing.</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It's not about excuses.</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It's not about moving left or right; it's about moving forward.</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It's about getting things done.</a:t>
            </a:r>
            <a:br>
              <a:rPr lang="en-US">
                <a:latin typeface="Arial"/>
                <a:ea typeface="Arial"/>
                <a:cs typeface="Arial"/>
                <a:sym typeface="Arial"/>
              </a:rPr>
            </a:br>
            <a:endParaRPr>
              <a:latin typeface="Arial"/>
              <a:ea typeface="Arial"/>
              <a:cs typeface="Arial"/>
              <a:sym typeface="Arial"/>
            </a:endParaRPr>
          </a:p>
          <a:p>
            <a:pPr marL="0" lvl="0" indent="0" algn="l" rtl="0">
              <a:spcBef>
                <a:spcPts val="0"/>
              </a:spcBef>
              <a:spcAft>
                <a:spcPts val="0"/>
              </a:spcAft>
              <a:buNone/>
            </a:pPr>
            <a:r>
              <a:rPr lang="en-US" b="1">
                <a:latin typeface="Arial"/>
                <a:ea typeface="Arial"/>
                <a:cs typeface="Arial"/>
                <a:sym typeface="Arial"/>
              </a:rPr>
              <a:t> </a:t>
            </a:r>
            <a:endParaRPr>
              <a:latin typeface="Arial"/>
              <a:ea typeface="Arial"/>
              <a:cs typeface="Arial"/>
              <a:sym typeface="Arial"/>
            </a:endParaRPr>
          </a:p>
          <a:p>
            <a:pPr marL="0" lvl="0" indent="0" algn="l" rtl="0">
              <a:spcBef>
                <a:spcPts val="0"/>
              </a:spcBef>
              <a:spcAft>
                <a:spcPts val="0"/>
              </a:spcAft>
              <a:buNone/>
            </a:pPr>
            <a:r>
              <a:rPr lang="en-US" b="1" u="sng">
                <a:latin typeface="Arial"/>
                <a:ea typeface="Arial"/>
                <a:cs typeface="Arial"/>
                <a:sym typeface="Arial"/>
              </a:rPr>
              <a:t>A New Way of Governing is Emerging</a:t>
            </a:r>
            <a:br>
              <a:rPr lang="en-US" b="1" u="sng">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You and I find ourselves living in a moment "between times."</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A hinge of history.</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The old ways of governing -- ideology, bureaucracy, hierarchy -- are fading away.</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A new way of governing is emerging.</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It calls for a new way of leadership at every level.</a:t>
            </a:r>
            <a:endParaRPr/>
          </a:p>
          <a:p>
            <a:pPr marL="0" lvl="0" indent="0" algn="l" rtl="0">
              <a:spcBef>
                <a:spcPts val="0"/>
              </a:spcBef>
              <a:spcAft>
                <a:spcPts val="0"/>
              </a:spcAft>
              <a:buNone/>
            </a:pPr>
            <a:endParaRPr>
              <a:latin typeface="Arial"/>
              <a:ea typeface="Arial"/>
              <a:cs typeface="Arial"/>
              <a:sym typeface="Arial"/>
            </a:endParaRPr>
          </a:p>
        </p:txBody>
      </p:sp>
      <p:sp>
        <p:nvSpPr>
          <p:cNvPr id="178" name="Google Shape;17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a:t>
            </a:fld>
            <a:endParaRPr sz="1200">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62063077616ae4b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62063077616ae4b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g62063077616ae4b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ca82f131d0950c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3ca82f131d0950c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2" name="Google Shape;72;p11"/>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 name="Google Shape;73;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2"/>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ub, and Content">
  <p:cSld name="Title, Sub, and Content">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511969" y="511969"/>
            <a:ext cx="8119800" cy="276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2800"/>
              <a:buFont typeface="Arial"/>
              <a:buNone/>
              <a:defRPr sz="2800">
                <a:solidFill>
                  <a:schemeClr val="dk1"/>
                </a:solidFill>
              </a:defRPr>
            </a:lvl2pPr>
            <a:lvl3pPr lvl="2" algn="l" rtl="0">
              <a:lnSpc>
                <a:spcPct val="100000"/>
              </a:lnSpc>
              <a:spcBef>
                <a:spcPts val="0"/>
              </a:spcBef>
              <a:spcAft>
                <a:spcPts val="0"/>
              </a:spcAft>
              <a:buClr>
                <a:schemeClr val="dk1"/>
              </a:buClr>
              <a:buSzPts val="2800"/>
              <a:buFont typeface="Arial"/>
              <a:buNone/>
              <a:defRPr sz="2800">
                <a:solidFill>
                  <a:schemeClr val="dk1"/>
                </a:solidFill>
              </a:defRPr>
            </a:lvl3pPr>
            <a:lvl4pPr lvl="3" algn="l" rtl="0">
              <a:lnSpc>
                <a:spcPct val="100000"/>
              </a:lnSpc>
              <a:spcBef>
                <a:spcPts val="0"/>
              </a:spcBef>
              <a:spcAft>
                <a:spcPts val="0"/>
              </a:spcAft>
              <a:buClr>
                <a:schemeClr val="dk1"/>
              </a:buClr>
              <a:buSzPts val="2800"/>
              <a:buFont typeface="Arial"/>
              <a:buNone/>
              <a:defRPr sz="2800">
                <a:solidFill>
                  <a:schemeClr val="dk1"/>
                </a:solidFill>
              </a:defRPr>
            </a:lvl4pPr>
            <a:lvl5pPr lvl="4" algn="l" rtl="0">
              <a:lnSpc>
                <a:spcPct val="100000"/>
              </a:lnSpc>
              <a:spcBef>
                <a:spcPts val="0"/>
              </a:spcBef>
              <a:spcAft>
                <a:spcPts val="0"/>
              </a:spcAft>
              <a:buClr>
                <a:schemeClr val="dk1"/>
              </a:buClr>
              <a:buSzPts val="2800"/>
              <a:buFont typeface="Arial"/>
              <a:buNone/>
              <a:defRPr sz="2800">
                <a:solidFill>
                  <a:schemeClr val="dk1"/>
                </a:solidFill>
              </a:defRPr>
            </a:lvl5pPr>
            <a:lvl6pPr lvl="5" algn="l" rtl="0">
              <a:lnSpc>
                <a:spcPct val="100000"/>
              </a:lnSpc>
              <a:spcBef>
                <a:spcPts val="0"/>
              </a:spcBef>
              <a:spcAft>
                <a:spcPts val="0"/>
              </a:spcAft>
              <a:buClr>
                <a:schemeClr val="dk1"/>
              </a:buClr>
              <a:buSzPts val="2800"/>
              <a:buFont typeface="Arial"/>
              <a:buNone/>
              <a:defRPr sz="2800">
                <a:solidFill>
                  <a:schemeClr val="dk1"/>
                </a:solidFill>
              </a:defRPr>
            </a:lvl6pPr>
            <a:lvl7pPr lvl="6" algn="l" rtl="0">
              <a:lnSpc>
                <a:spcPct val="100000"/>
              </a:lnSpc>
              <a:spcBef>
                <a:spcPts val="0"/>
              </a:spcBef>
              <a:spcAft>
                <a:spcPts val="0"/>
              </a:spcAft>
              <a:buClr>
                <a:schemeClr val="dk1"/>
              </a:buClr>
              <a:buSzPts val="2800"/>
              <a:buFont typeface="Arial"/>
              <a:buNone/>
              <a:defRPr sz="2800">
                <a:solidFill>
                  <a:schemeClr val="dk1"/>
                </a:solidFill>
              </a:defRPr>
            </a:lvl7pPr>
            <a:lvl8pPr lvl="7" algn="l" rtl="0">
              <a:lnSpc>
                <a:spcPct val="100000"/>
              </a:lnSpc>
              <a:spcBef>
                <a:spcPts val="0"/>
              </a:spcBef>
              <a:spcAft>
                <a:spcPts val="0"/>
              </a:spcAft>
              <a:buClr>
                <a:schemeClr val="dk1"/>
              </a:buClr>
              <a:buSzPts val="2800"/>
              <a:buFont typeface="Arial"/>
              <a:buNone/>
              <a:defRPr sz="2800">
                <a:solidFill>
                  <a:schemeClr val="dk1"/>
                </a:solidFill>
              </a:defRPr>
            </a:lvl8pPr>
            <a:lvl9pPr lvl="8" algn="l" rtl="0">
              <a:lnSpc>
                <a:spcPct val="100000"/>
              </a:lnSpc>
              <a:spcBef>
                <a:spcPts val="0"/>
              </a:spcBef>
              <a:spcAft>
                <a:spcPts val="0"/>
              </a:spcAft>
              <a:buClr>
                <a:schemeClr val="dk1"/>
              </a:buClr>
              <a:buSzPts val="2800"/>
              <a:buFont typeface="Arial"/>
              <a:buNone/>
              <a:defRPr sz="2800">
                <a:solidFill>
                  <a:schemeClr val="dk1"/>
                </a:solidFill>
              </a:defRPr>
            </a:lvl9pPr>
          </a:lstStyle>
          <a:p>
            <a:endParaRPr/>
          </a:p>
        </p:txBody>
      </p:sp>
      <p:sp>
        <p:nvSpPr>
          <p:cNvPr id="96" name="Google Shape;96;p16"/>
          <p:cNvSpPr txBox="1">
            <a:spLocks noGrp="1"/>
          </p:cNvSpPr>
          <p:nvPr>
            <p:ph type="body" idx="1"/>
          </p:nvPr>
        </p:nvSpPr>
        <p:spPr>
          <a:xfrm>
            <a:off x="511969" y="822982"/>
            <a:ext cx="8119800" cy="2769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200"/>
              <a:buFont typeface="Arial"/>
              <a:buNone/>
              <a:defRPr sz="1200" b="0" i="0" u="none" strike="noStrike" cap="none">
                <a:solidFill>
                  <a:srgbClr val="FFDDB2"/>
                </a:solidFill>
                <a:latin typeface="Arial"/>
                <a:ea typeface="Arial"/>
                <a:cs typeface="Arial"/>
                <a:sym typeface="Arial"/>
              </a:defRPr>
            </a:lvl1pPr>
            <a:lvl2pPr marL="914400" marR="0" lvl="1" indent="-228600" algn="l" rtl="0">
              <a:lnSpc>
                <a:spcPct val="115000"/>
              </a:lnSpc>
              <a:spcBef>
                <a:spcPts val="0"/>
              </a:spcBef>
              <a:spcAft>
                <a:spcPts val="0"/>
              </a:spcAft>
              <a:buClr>
                <a:schemeClr val="dk2"/>
              </a:buClr>
              <a:buSzPts val="1100"/>
              <a:buFont typeface="Arial"/>
              <a:buNone/>
              <a:defRPr sz="11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100"/>
              <a:buFont typeface="Arial"/>
              <a:buNone/>
              <a:defRPr sz="11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100"/>
              <a:buFont typeface="Arial"/>
              <a:buNone/>
              <a:defRPr sz="11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100"/>
              <a:buFont typeface="Arial"/>
              <a:buNone/>
              <a:defRPr sz="11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97" name="Google Shape;97;p16"/>
          <p:cNvSpPr txBox="1">
            <a:spLocks noGrp="1"/>
          </p:cNvSpPr>
          <p:nvPr>
            <p:ph type="body" idx="2"/>
          </p:nvPr>
        </p:nvSpPr>
        <p:spPr>
          <a:xfrm>
            <a:off x="685800" y="1371603"/>
            <a:ext cx="7776900" cy="25707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0" name="Google Shape;100;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228600" algn="l" rtl="0">
              <a:lnSpc>
                <a:spcPct val="115000"/>
              </a:lnSpc>
              <a:spcBef>
                <a:spcPts val="0"/>
              </a:spcBef>
              <a:spcAft>
                <a:spcPts val="0"/>
              </a:spcAft>
              <a:buSzPts val="1800"/>
              <a:buNone/>
              <a:defRPr/>
            </a:lvl1pPr>
            <a:lvl2pPr marL="914400" lvl="1" indent="-228600" algn="l" rtl="0">
              <a:lnSpc>
                <a:spcPct val="115000"/>
              </a:lnSpc>
              <a:spcBef>
                <a:spcPts val="1600"/>
              </a:spcBef>
              <a:spcAft>
                <a:spcPts val="0"/>
              </a:spcAft>
              <a:buSzPts val="1400"/>
              <a:buNone/>
              <a:defRPr/>
            </a:lvl2pPr>
            <a:lvl3pPr marL="1371600" lvl="2" indent="-228600" algn="l" rtl="0">
              <a:lnSpc>
                <a:spcPct val="115000"/>
              </a:lnSpc>
              <a:spcBef>
                <a:spcPts val="1600"/>
              </a:spcBef>
              <a:spcAft>
                <a:spcPts val="0"/>
              </a:spcAft>
              <a:buSzPts val="1400"/>
              <a:buNone/>
              <a:defRPr/>
            </a:lvl3pPr>
            <a:lvl4pPr marL="1828800" lvl="3" indent="-228600" algn="l" rtl="0">
              <a:lnSpc>
                <a:spcPct val="115000"/>
              </a:lnSpc>
              <a:spcBef>
                <a:spcPts val="1600"/>
              </a:spcBef>
              <a:spcAft>
                <a:spcPts val="0"/>
              </a:spcAft>
              <a:buSzPts val="1400"/>
              <a:buNone/>
              <a:defRPr/>
            </a:lvl4pPr>
            <a:lvl5pPr marL="2286000" lvl="4" indent="-228600" algn="l" rtl="0">
              <a:lnSpc>
                <a:spcPct val="115000"/>
              </a:lnSpc>
              <a:spcBef>
                <a:spcPts val="1600"/>
              </a:spcBef>
              <a:spcAft>
                <a:spcPts val="0"/>
              </a:spcAft>
              <a:buSzPts val="1400"/>
              <a:buNone/>
              <a:defRPr/>
            </a:lvl5pPr>
            <a:lvl6pPr marL="2743200" lvl="5" indent="-228600" algn="l" rtl="0">
              <a:lnSpc>
                <a:spcPct val="115000"/>
              </a:lnSpc>
              <a:spcBef>
                <a:spcPts val="1600"/>
              </a:spcBef>
              <a:spcAft>
                <a:spcPts val="0"/>
              </a:spcAft>
              <a:buSzPts val="1400"/>
              <a:buNone/>
              <a:defRPr/>
            </a:lvl6pPr>
            <a:lvl7pPr marL="3200400" lvl="6" indent="-228600" algn="l" rtl="0">
              <a:lnSpc>
                <a:spcPct val="115000"/>
              </a:lnSpc>
              <a:spcBef>
                <a:spcPts val="1600"/>
              </a:spcBef>
              <a:spcAft>
                <a:spcPts val="0"/>
              </a:spcAft>
              <a:buSzPts val="1400"/>
              <a:buNone/>
              <a:defRPr/>
            </a:lvl7pPr>
            <a:lvl8pPr marL="3657600" lvl="7" indent="-228600" algn="l" rtl="0">
              <a:lnSpc>
                <a:spcPct val="115000"/>
              </a:lnSpc>
              <a:spcBef>
                <a:spcPts val="1600"/>
              </a:spcBef>
              <a:spcAft>
                <a:spcPts val="0"/>
              </a:spcAft>
              <a:buSzPts val="1400"/>
              <a:buNone/>
              <a:defRPr/>
            </a:lvl8pPr>
            <a:lvl9pPr marL="4114800" lvl="8" indent="-228600" algn="l" rtl="0">
              <a:lnSpc>
                <a:spcPct val="115000"/>
              </a:lnSpc>
              <a:spcBef>
                <a:spcPts val="1600"/>
              </a:spcBef>
              <a:spcAft>
                <a:spcPts val="1600"/>
              </a:spcAft>
              <a:buSzPts val="1400"/>
              <a:buNone/>
              <a:defRPr/>
            </a:lvl9pPr>
          </a:lstStyle>
          <a:p>
            <a:endParaRPr/>
          </a:p>
        </p:txBody>
      </p:sp>
      <p:sp>
        <p:nvSpPr>
          <p:cNvPr id="101" name="Google Shape;101;p1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2" name="Google Shape;102;p1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3" name="Google Shape;103;p1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Arial"/>
              <a:buNone/>
              <a:defRPr/>
            </a:lvl1pPr>
            <a:lvl2pPr marL="0" marR="0" lvl="1" indent="0" algn="r" rtl="0">
              <a:lnSpc>
                <a:spcPct val="100000"/>
              </a:lnSpc>
              <a:spcBef>
                <a:spcPts val="0"/>
              </a:spcBef>
              <a:spcAft>
                <a:spcPts val="0"/>
              </a:spcAft>
              <a:buClr>
                <a:schemeClr val="dk2"/>
              </a:buClr>
              <a:buSzPts val="1000"/>
              <a:buFont typeface="Arial"/>
              <a:buNone/>
              <a:defRPr/>
            </a:lvl2pPr>
            <a:lvl3pPr marL="0" marR="0" lvl="2" indent="0" algn="r" rtl="0">
              <a:lnSpc>
                <a:spcPct val="100000"/>
              </a:lnSpc>
              <a:spcBef>
                <a:spcPts val="0"/>
              </a:spcBef>
              <a:spcAft>
                <a:spcPts val="0"/>
              </a:spcAft>
              <a:buClr>
                <a:schemeClr val="dk2"/>
              </a:buClr>
              <a:buSzPts val="1000"/>
              <a:buFont typeface="Arial"/>
              <a:buNone/>
              <a:defRPr/>
            </a:lvl3pPr>
            <a:lvl4pPr marL="0" marR="0" lvl="3" indent="0" algn="r" rtl="0">
              <a:lnSpc>
                <a:spcPct val="100000"/>
              </a:lnSpc>
              <a:spcBef>
                <a:spcPts val="0"/>
              </a:spcBef>
              <a:spcAft>
                <a:spcPts val="0"/>
              </a:spcAft>
              <a:buClr>
                <a:schemeClr val="dk2"/>
              </a:buClr>
              <a:buSzPts val="1000"/>
              <a:buFont typeface="Arial"/>
              <a:buNone/>
              <a:defRPr/>
            </a:lvl4pPr>
            <a:lvl5pPr marL="0" marR="0" lvl="4" indent="0" algn="r" rtl="0">
              <a:lnSpc>
                <a:spcPct val="100000"/>
              </a:lnSpc>
              <a:spcBef>
                <a:spcPts val="0"/>
              </a:spcBef>
              <a:spcAft>
                <a:spcPts val="0"/>
              </a:spcAft>
              <a:buClr>
                <a:schemeClr val="dk2"/>
              </a:buClr>
              <a:buSzPts val="1000"/>
              <a:buFont typeface="Arial"/>
              <a:buNone/>
              <a:defRPr/>
            </a:lvl5pPr>
            <a:lvl6pPr marL="0" marR="0" lvl="5" indent="0" algn="r" rtl="0">
              <a:lnSpc>
                <a:spcPct val="100000"/>
              </a:lnSpc>
              <a:spcBef>
                <a:spcPts val="0"/>
              </a:spcBef>
              <a:spcAft>
                <a:spcPts val="0"/>
              </a:spcAft>
              <a:buClr>
                <a:schemeClr val="dk2"/>
              </a:buClr>
              <a:buSzPts val="1000"/>
              <a:buFont typeface="Arial"/>
              <a:buNone/>
              <a:defRPr/>
            </a:lvl6pPr>
            <a:lvl7pPr marL="0" marR="0" lvl="6" indent="0" algn="r" rtl="0">
              <a:lnSpc>
                <a:spcPct val="100000"/>
              </a:lnSpc>
              <a:spcBef>
                <a:spcPts val="0"/>
              </a:spcBef>
              <a:spcAft>
                <a:spcPts val="0"/>
              </a:spcAft>
              <a:buClr>
                <a:schemeClr val="dk2"/>
              </a:buClr>
              <a:buSzPts val="1000"/>
              <a:buFont typeface="Arial"/>
              <a:buNone/>
              <a:defRPr/>
            </a:lvl7pPr>
            <a:lvl8pPr marL="0" marR="0" lvl="7" indent="0" algn="r" rtl="0">
              <a:lnSpc>
                <a:spcPct val="100000"/>
              </a:lnSpc>
              <a:spcBef>
                <a:spcPts val="0"/>
              </a:spcBef>
              <a:spcAft>
                <a:spcPts val="0"/>
              </a:spcAft>
              <a:buClr>
                <a:schemeClr val="dk2"/>
              </a:buClr>
              <a:buSzPts val="1000"/>
              <a:buFont typeface="Arial"/>
              <a:buNone/>
              <a:defRPr/>
            </a:lvl8pPr>
            <a:lvl9pPr marL="0" marR="0" lvl="8" indent="0" algn="r" rtl="0">
              <a:lnSpc>
                <a:spcPct val="100000"/>
              </a:lnSpc>
              <a:spcBef>
                <a:spcPts val="0"/>
              </a:spcBef>
              <a:spcAft>
                <a:spcPts val="0"/>
              </a:spcAft>
              <a:buClr>
                <a:schemeClr val="dk2"/>
              </a:buClr>
              <a:buSzPts val="10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ub, and Content">
  <p:cSld name="1_Title, Sub, and Content">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511969" y="511969"/>
            <a:ext cx="8119800" cy="2769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sz="1800" b="1">
                <a:solidFill>
                  <a:schemeClr val="dk1"/>
                </a:solidFill>
                <a:latin typeface="Arial"/>
                <a:ea typeface="Arial"/>
                <a:cs typeface="Arial"/>
                <a:sym typeface="Aria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6" name="Google Shape;106;p18"/>
          <p:cNvSpPr txBox="1">
            <a:spLocks noGrp="1"/>
          </p:cNvSpPr>
          <p:nvPr>
            <p:ph type="body" idx="1"/>
          </p:nvPr>
        </p:nvSpPr>
        <p:spPr>
          <a:xfrm>
            <a:off x="511969" y="822982"/>
            <a:ext cx="8119800" cy="276900"/>
          </a:xfrm>
          <a:prstGeom prst="rect">
            <a:avLst/>
          </a:prstGeom>
          <a:noFill/>
          <a:ln>
            <a:noFill/>
          </a:ln>
        </p:spPr>
        <p:txBody>
          <a:bodyPr spcFirstLastPara="1" wrap="square" lIns="91425" tIns="91425" rIns="91425" bIns="91425" anchor="t" anchorCtr="0"/>
          <a:lstStyle>
            <a:lvl1pPr marL="457200" lvl="0" indent="-228600" algn="l" rtl="0">
              <a:lnSpc>
                <a:spcPct val="115000"/>
              </a:lnSpc>
              <a:spcBef>
                <a:spcPts val="0"/>
              </a:spcBef>
              <a:spcAft>
                <a:spcPts val="0"/>
              </a:spcAft>
              <a:buSzPts val="1800"/>
              <a:buNone/>
              <a:defRPr sz="1200">
                <a:solidFill>
                  <a:srgbClr val="FFDDB2"/>
                </a:solidFill>
              </a:defRPr>
            </a:lvl1pPr>
            <a:lvl2pPr marL="914400" lvl="1" indent="-228600" algn="l" rtl="0">
              <a:lnSpc>
                <a:spcPct val="115000"/>
              </a:lnSpc>
              <a:spcBef>
                <a:spcPts val="1600"/>
              </a:spcBef>
              <a:spcAft>
                <a:spcPts val="0"/>
              </a:spcAft>
              <a:buSzPts val="1400"/>
              <a:buNone/>
              <a:defRPr sz="1100"/>
            </a:lvl2pPr>
            <a:lvl3pPr marL="1371600" lvl="2" indent="-228600" algn="l" rtl="0">
              <a:lnSpc>
                <a:spcPct val="115000"/>
              </a:lnSpc>
              <a:spcBef>
                <a:spcPts val="1600"/>
              </a:spcBef>
              <a:spcAft>
                <a:spcPts val="0"/>
              </a:spcAft>
              <a:buSzPts val="1400"/>
              <a:buNone/>
              <a:defRPr sz="1100"/>
            </a:lvl3pPr>
            <a:lvl4pPr marL="1828800" lvl="3" indent="-228600" algn="l" rtl="0">
              <a:lnSpc>
                <a:spcPct val="115000"/>
              </a:lnSpc>
              <a:spcBef>
                <a:spcPts val="1600"/>
              </a:spcBef>
              <a:spcAft>
                <a:spcPts val="0"/>
              </a:spcAft>
              <a:buSzPts val="1400"/>
              <a:buNone/>
              <a:defRPr sz="1100"/>
            </a:lvl4pPr>
            <a:lvl5pPr marL="2286000" lvl="4" indent="-228600" algn="l" rtl="0">
              <a:lnSpc>
                <a:spcPct val="115000"/>
              </a:lnSpc>
              <a:spcBef>
                <a:spcPts val="1600"/>
              </a:spcBef>
              <a:spcAft>
                <a:spcPts val="0"/>
              </a:spcAft>
              <a:buSzPts val="1400"/>
              <a:buNone/>
              <a:defRPr sz="1100"/>
            </a:lvl5pPr>
            <a:lvl6pPr marL="2743200" lvl="5" indent="-228600" algn="l" rtl="0">
              <a:lnSpc>
                <a:spcPct val="115000"/>
              </a:lnSpc>
              <a:spcBef>
                <a:spcPts val="1600"/>
              </a:spcBef>
              <a:spcAft>
                <a:spcPts val="0"/>
              </a:spcAft>
              <a:buSzPts val="1400"/>
              <a:buNone/>
              <a:defRPr/>
            </a:lvl6pPr>
            <a:lvl7pPr marL="3200400" lvl="6" indent="-228600" algn="l" rtl="0">
              <a:lnSpc>
                <a:spcPct val="115000"/>
              </a:lnSpc>
              <a:spcBef>
                <a:spcPts val="1600"/>
              </a:spcBef>
              <a:spcAft>
                <a:spcPts val="0"/>
              </a:spcAft>
              <a:buSzPts val="1400"/>
              <a:buNone/>
              <a:defRPr/>
            </a:lvl7pPr>
            <a:lvl8pPr marL="3657600" lvl="7" indent="-228600" algn="l" rtl="0">
              <a:lnSpc>
                <a:spcPct val="115000"/>
              </a:lnSpc>
              <a:spcBef>
                <a:spcPts val="1600"/>
              </a:spcBef>
              <a:spcAft>
                <a:spcPts val="0"/>
              </a:spcAft>
              <a:buSzPts val="1400"/>
              <a:buNone/>
              <a:defRPr/>
            </a:lvl8pPr>
            <a:lvl9pPr marL="4114800" lvl="8" indent="-228600" algn="l" rtl="0">
              <a:lnSpc>
                <a:spcPct val="115000"/>
              </a:lnSpc>
              <a:spcBef>
                <a:spcPts val="1600"/>
              </a:spcBef>
              <a:spcAft>
                <a:spcPts val="1600"/>
              </a:spcAft>
              <a:buSzPts val="1400"/>
              <a:buNone/>
              <a:defRPr/>
            </a:lvl9pPr>
          </a:lstStyle>
          <a:p>
            <a:endParaRPr/>
          </a:p>
        </p:txBody>
      </p:sp>
      <p:sp>
        <p:nvSpPr>
          <p:cNvPr id="107" name="Google Shape;107;p18"/>
          <p:cNvSpPr txBox="1">
            <a:spLocks noGrp="1"/>
          </p:cNvSpPr>
          <p:nvPr>
            <p:ph type="body" idx="2"/>
          </p:nvPr>
        </p:nvSpPr>
        <p:spPr>
          <a:xfrm>
            <a:off x="685800" y="1371603"/>
            <a:ext cx="7776900" cy="2570700"/>
          </a:xfrm>
          <a:prstGeom prst="rect">
            <a:avLst/>
          </a:prstGeom>
          <a:noFill/>
          <a:ln>
            <a:noFill/>
          </a:ln>
        </p:spPr>
        <p:txBody>
          <a:bodyPr spcFirstLastPara="1" wrap="square" lIns="91425" tIns="91425" rIns="91425" bIns="91425" anchor="t" anchorCtr="0"/>
          <a:lstStyle>
            <a:lvl1pPr marL="457200" lvl="0" indent="-228600" algn="l" rtl="0">
              <a:lnSpc>
                <a:spcPct val="115000"/>
              </a:lnSpc>
              <a:spcBef>
                <a:spcPts val="0"/>
              </a:spcBef>
              <a:spcAft>
                <a:spcPts val="0"/>
              </a:spcAft>
              <a:buSzPts val="1800"/>
              <a:buNone/>
              <a:defRPr/>
            </a:lvl1pPr>
            <a:lvl2pPr marL="914400" lvl="1" indent="-228600" algn="l" rtl="0">
              <a:lnSpc>
                <a:spcPct val="115000"/>
              </a:lnSpc>
              <a:spcBef>
                <a:spcPts val="1600"/>
              </a:spcBef>
              <a:spcAft>
                <a:spcPts val="0"/>
              </a:spcAft>
              <a:buSzPts val="1400"/>
              <a:buNone/>
              <a:defRPr/>
            </a:lvl2pPr>
            <a:lvl3pPr marL="1371600" lvl="2" indent="-228600" algn="l" rtl="0">
              <a:lnSpc>
                <a:spcPct val="115000"/>
              </a:lnSpc>
              <a:spcBef>
                <a:spcPts val="1600"/>
              </a:spcBef>
              <a:spcAft>
                <a:spcPts val="0"/>
              </a:spcAft>
              <a:buSzPts val="1400"/>
              <a:buNone/>
              <a:defRPr/>
            </a:lvl3pPr>
            <a:lvl4pPr marL="1828800" lvl="3" indent="-228600" algn="l" rtl="0">
              <a:lnSpc>
                <a:spcPct val="115000"/>
              </a:lnSpc>
              <a:spcBef>
                <a:spcPts val="1600"/>
              </a:spcBef>
              <a:spcAft>
                <a:spcPts val="0"/>
              </a:spcAft>
              <a:buSzPts val="1400"/>
              <a:buNone/>
              <a:defRPr/>
            </a:lvl4pPr>
            <a:lvl5pPr marL="2286000" lvl="4" indent="-228600" algn="l" rtl="0">
              <a:lnSpc>
                <a:spcPct val="115000"/>
              </a:lnSpc>
              <a:spcBef>
                <a:spcPts val="1600"/>
              </a:spcBef>
              <a:spcAft>
                <a:spcPts val="0"/>
              </a:spcAft>
              <a:buSzPts val="1400"/>
              <a:buNone/>
              <a:defRPr/>
            </a:lvl5pPr>
            <a:lvl6pPr marL="2743200" lvl="5" indent="-228600" algn="l" rtl="0">
              <a:lnSpc>
                <a:spcPct val="115000"/>
              </a:lnSpc>
              <a:spcBef>
                <a:spcPts val="1600"/>
              </a:spcBef>
              <a:spcAft>
                <a:spcPts val="0"/>
              </a:spcAft>
              <a:buSzPts val="1400"/>
              <a:buNone/>
              <a:defRPr/>
            </a:lvl6pPr>
            <a:lvl7pPr marL="3200400" lvl="6" indent="-228600" algn="l" rtl="0">
              <a:lnSpc>
                <a:spcPct val="115000"/>
              </a:lnSpc>
              <a:spcBef>
                <a:spcPts val="1600"/>
              </a:spcBef>
              <a:spcAft>
                <a:spcPts val="0"/>
              </a:spcAft>
              <a:buSzPts val="1400"/>
              <a:buNone/>
              <a:defRPr/>
            </a:lvl7pPr>
            <a:lvl8pPr marL="3657600" lvl="7" indent="-228600" algn="l" rtl="0">
              <a:lnSpc>
                <a:spcPct val="115000"/>
              </a:lnSpc>
              <a:spcBef>
                <a:spcPts val="1600"/>
              </a:spcBef>
              <a:spcAft>
                <a:spcPts val="0"/>
              </a:spcAft>
              <a:buSzPts val="1400"/>
              <a:buNone/>
              <a:defRPr/>
            </a:lvl8pPr>
            <a:lvl9pPr marL="4114800" lvl="8" indent="-228600" algn="l" rtl="0">
              <a:lnSpc>
                <a:spcPct val="115000"/>
              </a:lnSpc>
              <a:spcBef>
                <a:spcPts val="1600"/>
              </a:spcBef>
              <a:spcAft>
                <a:spcPts val="1600"/>
              </a:spcAft>
              <a:buSzPts val="1400"/>
              <a:buNone/>
              <a:defRPr/>
            </a:lvl9pPr>
          </a:lstStyle>
          <a:p>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8"/>
        <p:cNvGrpSpPr/>
        <p:nvPr/>
      </p:nvGrpSpPr>
      <p:grpSpPr>
        <a:xfrm>
          <a:off x="0" y="0"/>
          <a:ext cx="0" cy="0"/>
          <a:chOff x="0" y="0"/>
          <a:chExt cx="0" cy="0"/>
        </a:xfrm>
      </p:grpSpPr>
      <p:sp>
        <p:nvSpPr>
          <p:cNvPr id="109" name="Google Shape;109;p1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5200"/>
              <a:buFont typeface="Arial"/>
              <a:buNone/>
              <a:defRPr sz="5200">
                <a:solidFill>
                  <a:schemeClr val="dk1"/>
                </a:solidFill>
              </a:defRPr>
            </a:lvl2pPr>
            <a:lvl3pPr lvl="2" algn="ctr" rtl="0">
              <a:lnSpc>
                <a:spcPct val="100000"/>
              </a:lnSpc>
              <a:spcBef>
                <a:spcPts val="0"/>
              </a:spcBef>
              <a:spcAft>
                <a:spcPts val="0"/>
              </a:spcAft>
              <a:buClr>
                <a:schemeClr val="dk1"/>
              </a:buClr>
              <a:buSzPts val="5200"/>
              <a:buFont typeface="Arial"/>
              <a:buNone/>
              <a:defRPr sz="5200">
                <a:solidFill>
                  <a:schemeClr val="dk1"/>
                </a:solidFill>
              </a:defRPr>
            </a:lvl3pPr>
            <a:lvl4pPr lvl="3" algn="ctr" rtl="0">
              <a:lnSpc>
                <a:spcPct val="100000"/>
              </a:lnSpc>
              <a:spcBef>
                <a:spcPts val="0"/>
              </a:spcBef>
              <a:spcAft>
                <a:spcPts val="0"/>
              </a:spcAft>
              <a:buClr>
                <a:schemeClr val="dk1"/>
              </a:buClr>
              <a:buSzPts val="5200"/>
              <a:buFont typeface="Arial"/>
              <a:buNone/>
              <a:defRPr sz="5200">
                <a:solidFill>
                  <a:schemeClr val="dk1"/>
                </a:solidFill>
              </a:defRPr>
            </a:lvl4pPr>
            <a:lvl5pPr lvl="4" algn="ctr" rtl="0">
              <a:lnSpc>
                <a:spcPct val="100000"/>
              </a:lnSpc>
              <a:spcBef>
                <a:spcPts val="0"/>
              </a:spcBef>
              <a:spcAft>
                <a:spcPts val="0"/>
              </a:spcAft>
              <a:buClr>
                <a:schemeClr val="dk1"/>
              </a:buClr>
              <a:buSzPts val="5200"/>
              <a:buFont typeface="Arial"/>
              <a:buNone/>
              <a:defRPr sz="5200">
                <a:solidFill>
                  <a:schemeClr val="dk1"/>
                </a:solidFill>
              </a:defRPr>
            </a:lvl5pPr>
            <a:lvl6pPr lvl="5" algn="ctr" rtl="0">
              <a:lnSpc>
                <a:spcPct val="100000"/>
              </a:lnSpc>
              <a:spcBef>
                <a:spcPts val="0"/>
              </a:spcBef>
              <a:spcAft>
                <a:spcPts val="0"/>
              </a:spcAft>
              <a:buClr>
                <a:schemeClr val="dk1"/>
              </a:buClr>
              <a:buSzPts val="5200"/>
              <a:buFont typeface="Arial"/>
              <a:buNone/>
              <a:defRPr sz="5200">
                <a:solidFill>
                  <a:schemeClr val="dk1"/>
                </a:solidFill>
              </a:defRPr>
            </a:lvl6pPr>
            <a:lvl7pPr lvl="6" algn="ctr" rtl="0">
              <a:lnSpc>
                <a:spcPct val="100000"/>
              </a:lnSpc>
              <a:spcBef>
                <a:spcPts val="0"/>
              </a:spcBef>
              <a:spcAft>
                <a:spcPts val="0"/>
              </a:spcAft>
              <a:buClr>
                <a:schemeClr val="dk1"/>
              </a:buClr>
              <a:buSzPts val="5200"/>
              <a:buFont typeface="Arial"/>
              <a:buNone/>
              <a:defRPr sz="5200">
                <a:solidFill>
                  <a:schemeClr val="dk1"/>
                </a:solidFill>
              </a:defRPr>
            </a:lvl7pPr>
            <a:lvl8pPr lvl="7" algn="ctr" rtl="0">
              <a:lnSpc>
                <a:spcPct val="100000"/>
              </a:lnSpc>
              <a:spcBef>
                <a:spcPts val="0"/>
              </a:spcBef>
              <a:spcAft>
                <a:spcPts val="0"/>
              </a:spcAft>
              <a:buClr>
                <a:schemeClr val="dk1"/>
              </a:buClr>
              <a:buSzPts val="5200"/>
              <a:buFont typeface="Arial"/>
              <a:buNone/>
              <a:defRPr sz="5200">
                <a:solidFill>
                  <a:schemeClr val="dk1"/>
                </a:solidFill>
              </a:defRPr>
            </a:lvl8pPr>
            <a:lvl9pPr lvl="8" algn="ctr" rtl="0">
              <a:lnSpc>
                <a:spcPct val="100000"/>
              </a:lnSpc>
              <a:spcBef>
                <a:spcPts val="0"/>
              </a:spcBef>
              <a:spcAft>
                <a:spcPts val="0"/>
              </a:spcAft>
              <a:buClr>
                <a:schemeClr val="dk1"/>
              </a:buClr>
              <a:buSzPts val="5200"/>
              <a:buFont typeface="Arial"/>
              <a:buNone/>
              <a:defRPr sz="5200">
                <a:solidFill>
                  <a:schemeClr val="dk1"/>
                </a:solidFill>
              </a:defRPr>
            </a:lvl9pPr>
          </a:lstStyle>
          <a:p>
            <a:endParaRPr/>
          </a:p>
        </p:txBody>
      </p:sp>
      <p:sp>
        <p:nvSpPr>
          <p:cNvPr id="110" name="Google Shape;110;p1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11" name="Google Shape;111;p1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3600"/>
              <a:buFont typeface="Arial"/>
              <a:buNone/>
              <a:defRPr sz="3600">
                <a:solidFill>
                  <a:schemeClr val="dk1"/>
                </a:solidFill>
              </a:defRPr>
            </a:lvl2pPr>
            <a:lvl3pPr lvl="2" algn="ctr" rtl="0">
              <a:lnSpc>
                <a:spcPct val="100000"/>
              </a:lnSpc>
              <a:spcBef>
                <a:spcPts val="0"/>
              </a:spcBef>
              <a:spcAft>
                <a:spcPts val="0"/>
              </a:spcAft>
              <a:buClr>
                <a:schemeClr val="dk1"/>
              </a:buClr>
              <a:buSzPts val="3600"/>
              <a:buFont typeface="Arial"/>
              <a:buNone/>
              <a:defRPr sz="3600">
                <a:solidFill>
                  <a:schemeClr val="dk1"/>
                </a:solidFill>
              </a:defRPr>
            </a:lvl3pPr>
            <a:lvl4pPr lvl="3" algn="ctr" rtl="0">
              <a:lnSpc>
                <a:spcPct val="100000"/>
              </a:lnSpc>
              <a:spcBef>
                <a:spcPts val="0"/>
              </a:spcBef>
              <a:spcAft>
                <a:spcPts val="0"/>
              </a:spcAft>
              <a:buClr>
                <a:schemeClr val="dk1"/>
              </a:buClr>
              <a:buSzPts val="3600"/>
              <a:buFont typeface="Arial"/>
              <a:buNone/>
              <a:defRPr sz="3600">
                <a:solidFill>
                  <a:schemeClr val="dk1"/>
                </a:solidFill>
              </a:defRPr>
            </a:lvl4pPr>
            <a:lvl5pPr lvl="4" algn="ctr" rtl="0">
              <a:lnSpc>
                <a:spcPct val="100000"/>
              </a:lnSpc>
              <a:spcBef>
                <a:spcPts val="0"/>
              </a:spcBef>
              <a:spcAft>
                <a:spcPts val="0"/>
              </a:spcAft>
              <a:buClr>
                <a:schemeClr val="dk1"/>
              </a:buClr>
              <a:buSzPts val="3600"/>
              <a:buFont typeface="Arial"/>
              <a:buNone/>
              <a:defRPr sz="3600">
                <a:solidFill>
                  <a:schemeClr val="dk1"/>
                </a:solidFill>
              </a:defRPr>
            </a:lvl5pPr>
            <a:lvl6pPr lvl="5" algn="ctr" rtl="0">
              <a:lnSpc>
                <a:spcPct val="100000"/>
              </a:lnSpc>
              <a:spcBef>
                <a:spcPts val="0"/>
              </a:spcBef>
              <a:spcAft>
                <a:spcPts val="0"/>
              </a:spcAft>
              <a:buClr>
                <a:schemeClr val="dk1"/>
              </a:buClr>
              <a:buSzPts val="3600"/>
              <a:buFont typeface="Arial"/>
              <a:buNone/>
              <a:defRPr sz="3600">
                <a:solidFill>
                  <a:schemeClr val="dk1"/>
                </a:solidFill>
              </a:defRPr>
            </a:lvl6pPr>
            <a:lvl7pPr lvl="6" algn="ctr" rtl="0">
              <a:lnSpc>
                <a:spcPct val="100000"/>
              </a:lnSpc>
              <a:spcBef>
                <a:spcPts val="0"/>
              </a:spcBef>
              <a:spcAft>
                <a:spcPts val="0"/>
              </a:spcAft>
              <a:buClr>
                <a:schemeClr val="dk1"/>
              </a:buClr>
              <a:buSzPts val="3600"/>
              <a:buFont typeface="Arial"/>
              <a:buNone/>
              <a:defRPr sz="3600">
                <a:solidFill>
                  <a:schemeClr val="dk1"/>
                </a:solidFill>
              </a:defRPr>
            </a:lvl7pPr>
            <a:lvl8pPr lvl="7" algn="ctr" rtl="0">
              <a:lnSpc>
                <a:spcPct val="100000"/>
              </a:lnSpc>
              <a:spcBef>
                <a:spcPts val="0"/>
              </a:spcBef>
              <a:spcAft>
                <a:spcPts val="0"/>
              </a:spcAft>
              <a:buClr>
                <a:schemeClr val="dk1"/>
              </a:buClr>
              <a:buSzPts val="3600"/>
              <a:buFont typeface="Arial"/>
              <a:buNone/>
              <a:defRPr sz="3600">
                <a:solidFill>
                  <a:schemeClr val="dk1"/>
                </a:solidFill>
              </a:defRPr>
            </a:lvl8pPr>
            <a:lvl9pPr lvl="8" algn="ctr" rtl="0">
              <a:lnSpc>
                <a:spcPct val="100000"/>
              </a:lnSpc>
              <a:spcBef>
                <a:spcPts val="0"/>
              </a:spcBef>
              <a:spcAft>
                <a:spcPts val="0"/>
              </a:spcAft>
              <a:buClr>
                <a:schemeClr val="dk1"/>
              </a:buClr>
              <a:buSzPts val="3600"/>
              <a:buFont typeface="Arial"/>
              <a:buNone/>
              <a:defRPr sz="3600">
                <a:solidFill>
                  <a:schemeClr val="dk1"/>
                </a:solidFill>
              </a:defRPr>
            </a:lvl9pPr>
          </a:lstStyle>
          <a:p>
            <a:endParaRPr/>
          </a:p>
        </p:txBody>
      </p:sp>
      <p:sp>
        <p:nvSpPr>
          <p:cNvPr id="114" name="Google Shape;114;p2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AND_TWO_COLUMNS" type="twoColTx">
  <p:cSld name="TITLE_AND_TWO_COLUMNS">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2800"/>
              <a:buFont typeface="Arial"/>
              <a:buNone/>
              <a:defRPr sz="2800">
                <a:solidFill>
                  <a:schemeClr val="dk1"/>
                </a:solidFill>
              </a:defRPr>
            </a:lvl2pPr>
            <a:lvl3pPr lvl="2" algn="l" rtl="0">
              <a:lnSpc>
                <a:spcPct val="100000"/>
              </a:lnSpc>
              <a:spcBef>
                <a:spcPts val="0"/>
              </a:spcBef>
              <a:spcAft>
                <a:spcPts val="0"/>
              </a:spcAft>
              <a:buClr>
                <a:schemeClr val="dk1"/>
              </a:buClr>
              <a:buSzPts val="2800"/>
              <a:buFont typeface="Arial"/>
              <a:buNone/>
              <a:defRPr sz="2800">
                <a:solidFill>
                  <a:schemeClr val="dk1"/>
                </a:solidFill>
              </a:defRPr>
            </a:lvl3pPr>
            <a:lvl4pPr lvl="3" algn="l" rtl="0">
              <a:lnSpc>
                <a:spcPct val="100000"/>
              </a:lnSpc>
              <a:spcBef>
                <a:spcPts val="0"/>
              </a:spcBef>
              <a:spcAft>
                <a:spcPts val="0"/>
              </a:spcAft>
              <a:buClr>
                <a:schemeClr val="dk1"/>
              </a:buClr>
              <a:buSzPts val="2800"/>
              <a:buFont typeface="Arial"/>
              <a:buNone/>
              <a:defRPr sz="2800">
                <a:solidFill>
                  <a:schemeClr val="dk1"/>
                </a:solidFill>
              </a:defRPr>
            </a:lvl4pPr>
            <a:lvl5pPr lvl="4" algn="l" rtl="0">
              <a:lnSpc>
                <a:spcPct val="100000"/>
              </a:lnSpc>
              <a:spcBef>
                <a:spcPts val="0"/>
              </a:spcBef>
              <a:spcAft>
                <a:spcPts val="0"/>
              </a:spcAft>
              <a:buClr>
                <a:schemeClr val="dk1"/>
              </a:buClr>
              <a:buSzPts val="2800"/>
              <a:buFont typeface="Arial"/>
              <a:buNone/>
              <a:defRPr sz="2800">
                <a:solidFill>
                  <a:schemeClr val="dk1"/>
                </a:solidFill>
              </a:defRPr>
            </a:lvl5pPr>
            <a:lvl6pPr lvl="5" algn="l" rtl="0">
              <a:lnSpc>
                <a:spcPct val="100000"/>
              </a:lnSpc>
              <a:spcBef>
                <a:spcPts val="0"/>
              </a:spcBef>
              <a:spcAft>
                <a:spcPts val="0"/>
              </a:spcAft>
              <a:buClr>
                <a:schemeClr val="dk1"/>
              </a:buClr>
              <a:buSzPts val="2800"/>
              <a:buFont typeface="Arial"/>
              <a:buNone/>
              <a:defRPr sz="2800">
                <a:solidFill>
                  <a:schemeClr val="dk1"/>
                </a:solidFill>
              </a:defRPr>
            </a:lvl6pPr>
            <a:lvl7pPr lvl="6" algn="l" rtl="0">
              <a:lnSpc>
                <a:spcPct val="100000"/>
              </a:lnSpc>
              <a:spcBef>
                <a:spcPts val="0"/>
              </a:spcBef>
              <a:spcAft>
                <a:spcPts val="0"/>
              </a:spcAft>
              <a:buClr>
                <a:schemeClr val="dk1"/>
              </a:buClr>
              <a:buSzPts val="2800"/>
              <a:buFont typeface="Arial"/>
              <a:buNone/>
              <a:defRPr sz="2800">
                <a:solidFill>
                  <a:schemeClr val="dk1"/>
                </a:solidFill>
              </a:defRPr>
            </a:lvl7pPr>
            <a:lvl8pPr lvl="7" algn="l" rtl="0">
              <a:lnSpc>
                <a:spcPct val="100000"/>
              </a:lnSpc>
              <a:spcBef>
                <a:spcPts val="0"/>
              </a:spcBef>
              <a:spcAft>
                <a:spcPts val="0"/>
              </a:spcAft>
              <a:buClr>
                <a:schemeClr val="dk1"/>
              </a:buClr>
              <a:buSzPts val="2800"/>
              <a:buFont typeface="Arial"/>
              <a:buNone/>
              <a:defRPr sz="2800">
                <a:solidFill>
                  <a:schemeClr val="dk1"/>
                </a:solidFill>
              </a:defRPr>
            </a:lvl8pPr>
            <a:lvl9pPr lvl="8" algn="l" rtl="0">
              <a:lnSpc>
                <a:spcPct val="100000"/>
              </a:lnSpc>
              <a:spcBef>
                <a:spcPts val="0"/>
              </a:spcBef>
              <a:spcAft>
                <a:spcPts val="0"/>
              </a:spcAft>
              <a:buClr>
                <a:schemeClr val="dk1"/>
              </a:buClr>
              <a:buSzPts val="2800"/>
              <a:buFont typeface="Arial"/>
              <a:buNone/>
              <a:defRPr sz="2800">
                <a:solidFill>
                  <a:schemeClr val="dk1"/>
                </a:solidFill>
              </a:defRPr>
            </a:lvl9pPr>
          </a:lstStyle>
          <a:p>
            <a:endParaRPr/>
          </a:p>
        </p:txBody>
      </p:sp>
      <p:sp>
        <p:nvSpPr>
          <p:cNvPr id="117" name="Google Shape;117;p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118" name="Google Shape;118;p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119" name="Google Shape;119;p2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 and Content">
  <p:cSld name="Title, Sub,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511969" y="511969"/>
            <a:ext cx="8119872" cy="27699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Font typeface="Arial"/>
              <a:buNone/>
              <a:defRPr sz="18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511969" y="822982"/>
            <a:ext cx="8119872" cy="276999"/>
          </a:xfrm>
          <a:prstGeom prst="rect">
            <a:avLst/>
          </a:prstGeom>
          <a:noFill/>
          <a:ln>
            <a:noFill/>
          </a:ln>
        </p:spPr>
        <p:txBody>
          <a:bodyPr spcFirstLastPara="1" wrap="square" lIns="91425" tIns="45700" rIns="91425" bIns="45700" anchor="t" anchorCtr="0"/>
          <a:lstStyle>
            <a:lvl1pPr marL="457200" lvl="0" indent="-228600" algn="l">
              <a:spcBef>
                <a:spcPts val="0"/>
              </a:spcBef>
              <a:spcAft>
                <a:spcPts val="0"/>
              </a:spcAft>
              <a:buClr>
                <a:srgbClr val="CCC0D9"/>
              </a:buClr>
              <a:buSzPts val="1200"/>
              <a:buNone/>
              <a:defRPr sz="1200">
                <a:solidFill>
                  <a:srgbClr val="CCC0D9"/>
                </a:solidFill>
              </a:defRPr>
            </a:lvl1pPr>
            <a:lvl2pPr marL="914400" lvl="1" indent="-228600" algn="l">
              <a:spcBef>
                <a:spcPts val="220"/>
              </a:spcBef>
              <a:spcAft>
                <a:spcPts val="0"/>
              </a:spcAft>
              <a:buClr>
                <a:schemeClr val="dk1"/>
              </a:buClr>
              <a:buSzPts val="1100"/>
              <a:buNone/>
              <a:defRPr sz="1100"/>
            </a:lvl2pPr>
            <a:lvl3pPr marL="1371600" lvl="2" indent="-228600" algn="l">
              <a:spcBef>
                <a:spcPts val="220"/>
              </a:spcBef>
              <a:spcAft>
                <a:spcPts val="0"/>
              </a:spcAft>
              <a:buClr>
                <a:schemeClr val="dk1"/>
              </a:buClr>
              <a:buSzPts val="1100"/>
              <a:buNone/>
              <a:defRPr sz="1100"/>
            </a:lvl3pPr>
            <a:lvl4pPr marL="1828800" lvl="3" indent="-228600" algn="l">
              <a:spcBef>
                <a:spcPts val="220"/>
              </a:spcBef>
              <a:spcAft>
                <a:spcPts val="0"/>
              </a:spcAft>
              <a:buClr>
                <a:schemeClr val="dk1"/>
              </a:buClr>
              <a:buSzPts val="1100"/>
              <a:buNone/>
              <a:defRPr sz="1100"/>
            </a:lvl4pPr>
            <a:lvl5pPr marL="2286000" lvl="4" indent="-228600" algn="l">
              <a:spcBef>
                <a:spcPts val="220"/>
              </a:spcBef>
              <a:spcAft>
                <a:spcPts val="0"/>
              </a:spcAft>
              <a:buClr>
                <a:schemeClr val="dk1"/>
              </a:buClr>
              <a:buSzPts val="1100"/>
              <a:buNone/>
              <a:defRPr sz="11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
          <p:cNvSpPr txBox="1">
            <a:spLocks noGrp="1"/>
          </p:cNvSpPr>
          <p:nvPr>
            <p:ph type="body" idx="2"/>
          </p:nvPr>
        </p:nvSpPr>
        <p:spPr>
          <a:xfrm>
            <a:off x="685800" y="1371603"/>
            <a:ext cx="7776972" cy="257056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2400"/>
              <a:buFont typeface="Arial"/>
              <a:buNone/>
              <a:defRPr sz="2400">
                <a:solidFill>
                  <a:schemeClr val="dk1"/>
                </a:solidFill>
              </a:defRPr>
            </a:lvl2pPr>
            <a:lvl3pPr lvl="2" algn="l" rtl="0">
              <a:lnSpc>
                <a:spcPct val="100000"/>
              </a:lnSpc>
              <a:spcBef>
                <a:spcPts val="0"/>
              </a:spcBef>
              <a:spcAft>
                <a:spcPts val="0"/>
              </a:spcAft>
              <a:buClr>
                <a:schemeClr val="dk1"/>
              </a:buClr>
              <a:buSzPts val="2400"/>
              <a:buFont typeface="Arial"/>
              <a:buNone/>
              <a:defRPr sz="2400">
                <a:solidFill>
                  <a:schemeClr val="dk1"/>
                </a:solidFill>
              </a:defRPr>
            </a:lvl3pPr>
            <a:lvl4pPr lvl="3" algn="l" rtl="0">
              <a:lnSpc>
                <a:spcPct val="100000"/>
              </a:lnSpc>
              <a:spcBef>
                <a:spcPts val="0"/>
              </a:spcBef>
              <a:spcAft>
                <a:spcPts val="0"/>
              </a:spcAft>
              <a:buClr>
                <a:schemeClr val="dk1"/>
              </a:buClr>
              <a:buSzPts val="2400"/>
              <a:buFont typeface="Arial"/>
              <a:buNone/>
              <a:defRPr sz="2400">
                <a:solidFill>
                  <a:schemeClr val="dk1"/>
                </a:solidFill>
              </a:defRPr>
            </a:lvl4pPr>
            <a:lvl5pPr lvl="4" algn="l" rtl="0">
              <a:lnSpc>
                <a:spcPct val="100000"/>
              </a:lnSpc>
              <a:spcBef>
                <a:spcPts val="0"/>
              </a:spcBef>
              <a:spcAft>
                <a:spcPts val="0"/>
              </a:spcAft>
              <a:buClr>
                <a:schemeClr val="dk1"/>
              </a:buClr>
              <a:buSzPts val="2400"/>
              <a:buFont typeface="Arial"/>
              <a:buNone/>
              <a:defRPr sz="2400">
                <a:solidFill>
                  <a:schemeClr val="dk1"/>
                </a:solidFill>
              </a:defRPr>
            </a:lvl5pPr>
            <a:lvl6pPr lvl="5" algn="l" rtl="0">
              <a:lnSpc>
                <a:spcPct val="100000"/>
              </a:lnSpc>
              <a:spcBef>
                <a:spcPts val="0"/>
              </a:spcBef>
              <a:spcAft>
                <a:spcPts val="0"/>
              </a:spcAft>
              <a:buClr>
                <a:schemeClr val="dk1"/>
              </a:buClr>
              <a:buSzPts val="2400"/>
              <a:buFont typeface="Arial"/>
              <a:buNone/>
              <a:defRPr sz="2400">
                <a:solidFill>
                  <a:schemeClr val="dk1"/>
                </a:solidFill>
              </a:defRPr>
            </a:lvl6pPr>
            <a:lvl7pPr lvl="6" algn="l" rtl="0">
              <a:lnSpc>
                <a:spcPct val="100000"/>
              </a:lnSpc>
              <a:spcBef>
                <a:spcPts val="0"/>
              </a:spcBef>
              <a:spcAft>
                <a:spcPts val="0"/>
              </a:spcAft>
              <a:buClr>
                <a:schemeClr val="dk1"/>
              </a:buClr>
              <a:buSzPts val="2400"/>
              <a:buFont typeface="Arial"/>
              <a:buNone/>
              <a:defRPr sz="2400">
                <a:solidFill>
                  <a:schemeClr val="dk1"/>
                </a:solidFill>
              </a:defRPr>
            </a:lvl7pPr>
            <a:lvl8pPr lvl="7" algn="l" rtl="0">
              <a:lnSpc>
                <a:spcPct val="100000"/>
              </a:lnSpc>
              <a:spcBef>
                <a:spcPts val="0"/>
              </a:spcBef>
              <a:spcAft>
                <a:spcPts val="0"/>
              </a:spcAft>
              <a:buClr>
                <a:schemeClr val="dk1"/>
              </a:buClr>
              <a:buSzPts val="2400"/>
              <a:buFont typeface="Arial"/>
              <a:buNone/>
              <a:defRPr sz="2400">
                <a:solidFill>
                  <a:schemeClr val="dk1"/>
                </a:solidFill>
              </a:defRPr>
            </a:lvl8pPr>
            <a:lvl9pPr lvl="8" algn="l" rtl="0">
              <a:lnSpc>
                <a:spcPct val="100000"/>
              </a:lnSpc>
              <a:spcBef>
                <a:spcPts val="0"/>
              </a:spcBef>
              <a:spcAft>
                <a:spcPts val="0"/>
              </a:spcAft>
              <a:buClr>
                <a:schemeClr val="dk1"/>
              </a:buClr>
              <a:buSzPts val="2400"/>
              <a:buFont typeface="Arial"/>
              <a:buNone/>
              <a:defRPr sz="2400">
                <a:solidFill>
                  <a:schemeClr val="dk1"/>
                </a:solidFill>
              </a:defRPr>
            </a:lvl9pPr>
          </a:lstStyle>
          <a:p>
            <a:endParaRPr/>
          </a:p>
        </p:txBody>
      </p:sp>
      <p:sp>
        <p:nvSpPr>
          <p:cNvPr id="122" name="Google Shape;122;p2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123" name="Google Shape;123;p2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4800"/>
              <a:buFont typeface="Arial"/>
              <a:buNone/>
              <a:defRPr sz="4800">
                <a:solidFill>
                  <a:schemeClr val="dk1"/>
                </a:solidFill>
              </a:defRPr>
            </a:lvl2pPr>
            <a:lvl3pPr lvl="2" algn="l" rtl="0">
              <a:lnSpc>
                <a:spcPct val="100000"/>
              </a:lnSpc>
              <a:spcBef>
                <a:spcPts val="0"/>
              </a:spcBef>
              <a:spcAft>
                <a:spcPts val="0"/>
              </a:spcAft>
              <a:buClr>
                <a:schemeClr val="dk1"/>
              </a:buClr>
              <a:buSzPts val="4800"/>
              <a:buFont typeface="Arial"/>
              <a:buNone/>
              <a:defRPr sz="4800">
                <a:solidFill>
                  <a:schemeClr val="dk1"/>
                </a:solidFill>
              </a:defRPr>
            </a:lvl3pPr>
            <a:lvl4pPr lvl="3" algn="l" rtl="0">
              <a:lnSpc>
                <a:spcPct val="100000"/>
              </a:lnSpc>
              <a:spcBef>
                <a:spcPts val="0"/>
              </a:spcBef>
              <a:spcAft>
                <a:spcPts val="0"/>
              </a:spcAft>
              <a:buClr>
                <a:schemeClr val="dk1"/>
              </a:buClr>
              <a:buSzPts val="4800"/>
              <a:buFont typeface="Arial"/>
              <a:buNone/>
              <a:defRPr sz="4800">
                <a:solidFill>
                  <a:schemeClr val="dk1"/>
                </a:solidFill>
              </a:defRPr>
            </a:lvl4pPr>
            <a:lvl5pPr lvl="4" algn="l" rtl="0">
              <a:lnSpc>
                <a:spcPct val="100000"/>
              </a:lnSpc>
              <a:spcBef>
                <a:spcPts val="0"/>
              </a:spcBef>
              <a:spcAft>
                <a:spcPts val="0"/>
              </a:spcAft>
              <a:buClr>
                <a:schemeClr val="dk1"/>
              </a:buClr>
              <a:buSzPts val="4800"/>
              <a:buFont typeface="Arial"/>
              <a:buNone/>
              <a:defRPr sz="4800">
                <a:solidFill>
                  <a:schemeClr val="dk1"/>
                </a:solidFill>
              </a:defRPr>
            </a:lvl5pPr>
            <a:lvl6pPr lvl="5" algn="l" rtl="0">
              <a:lnSpc>
                <a:spcPct val="100000"/>
              </a:lnSpc>
              <a:spcBef>
                <a:spcPts val="0"/>
              </a:spcBef>
              <a:spcAft>
                <a:spcPts val="0"/>
              </a:spcAft>
              <a:buClr>
                <a:schemeClr val="dk1"/>
              </a:buClr>
              <a:buSzPts val="4800"/>
              <a:buFont typeface="Arial"/>
              <a:buNone/>
              <a:defRPr sz="4800">
                <a:solidFill>
                  <a:schemeClr val="dk1"/>
                </a:solidFill>
              </a:defRPr>
            </a:lvl6pPr>
            <a:lvl7pPr lvl="6" algn="l" rtl="0">
              <a:lnSpc>
                <a:spcPct val="100000"/>
              </a:lnSpc>
              <a:spcBef>
                <a:spcPts val="0"/>
              </a:spcBef>
              <a:spcAft>
                <a:spcPts val="0"/>
              </a:spcAft>
              <a:buClr>
                <a:schemeClr val="dk1"/>
              </a:buClr>
              <a:buSzPts val="4800"/>
              <a:buFont typeface="Arial"/>
              <a:buNone/>
              <a:defRPr sz="4800">
                <a:solidFill>
                  <a:schemeClr val="dk1"/>
                </a:solidFill>
              </a:defRPr>
            </a:lvl7pPr>
            <a:lvl8pPr lvl="7" algn="l" rtl="0">
              <a:lnSpc>
                <a:spcPct val="100000"/>
              </a:lnSpc>
              <a:spcBef>
                <a:spcPts val="0"/>
              </a:spcBef>
              <a:spcAft>
                <a:spcPts val="0"/>
              </a:spcAft>
              <a:buClr>
                <a:schemeClr val="dk1"/>
              </a:buClr>
              <a:buSzPts val="4800"/>
              <a:buFont typeface="Arial"/>
              <a:buNone/>
              <a:defRPr sz="4800">
                <a:solidFill>
                  <a:schemeClr val="dk1"/>
                </a:solidFill>
              </a:defRPr>
            </a:lvl8pPr>
            <a:lvl9pPr lvl="8" algn="l" rtl="0">
              <a:lnSpc>
                <a:spcPct val="100000"/>
              </a:lnSpc>
              <a:spcBef>
                <a:spcPts val="0"/>
              </a:spcBef>
              <a:spcAft>
                <a:spcPts val="0"/>
              </a:spcAft>
              <a:buClr>
                <a:schemeClr val="dk1"/>
              </a:buClr>
              <a:buSzPts val="4800"/>
              <a:buFont typeface="Arial"/>
              <a:buNone/>
              <a:defRPr sz="4800">
                <a:solidFill>
                  <a:schemeClr val="dk1"/>
                </a:solidFill>
              </a:defRPr>
            </a:lvl9pPr>
          </a:lstStyle>
          <a:p>
            <a:endParaRPr/>
          </a:p>
        </p:txBody>
      </p:sp>
      <p:sp>
        <p:nvSpPr>
          <p:cNvPr id="126" name="Google Shape;126;p2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sp>
        <p:nvSpPr>
          <p:cNvPr id="128" name="Google Shape;128;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4200"/>
              <a:buFont typeface="Arial"/>
              <a:buNone/>
              <a:defRPr sz="4200">
                <a:solidFill>
                  <a:schemeClr val="dk1"/>
                </a:solidFill>
              </a:defRPr>
            </a:lvl2pPr>
            <a:lvl3pPr lvl="2" algn="ctr" rtl="0">
              <a:lnSpc>
                <a:spcPct val="100000"/>
              </a:lnSpc>
              <a:spcBef>
                <a:spcPts val="0"/>
              </a:spcBef>
              <a:spcAft>
                <a:spcPts val="0"/>
              </a:spcAft>
              <a:buClr>
                <a:schemeClr val="dk1"/>
              </a:buClr>
              <a:buSzPts val="4200"/>
              <a:buFont typeface="Arial"/>
              <a:buNone/>
              <a:defRPr sz="4200">
                <a:solidFill>
                  <a:schemeClr val="dk1"/>
                </a:solidFill>
              </a:defRPr>
            </a:lvl3pPr>
            <a:lvl4pPr lvl="3" algn="ctr" rtl="0">
              <a:lnSpc>
                <a:spcPct val="100000"/>
              </a:lnSpc>
              <a:spcBef>
                <a:spcPts val="0"/>
              </a:spcBef>
              <a:spcAft>
                <a:spcPts val="0"/>
              </a:spcAft>
              <a:buClr>
                <a:schemeClr val="dk1"/>
              </a:buClr>
              <a:buSzPts val="4200"/>
              <a:buFont typeface="Arial"/>
              <a:buNone/>
              <a:defRPr sz="4200">
                <a:solidFill>
                  <a:schemeClr val="dk1"/>
                </a:solidFill>
              </a:defRPr>
            </a:lvl4pPr>
            <a:lvl5pPr lvl="4" algn="ctr" rtl="0">
              <a:lnSpc>
                <a:spcPct val="100000"/>
              </a:lnSpc>
              <a:spcBef>
                <a:spcPts val="0"/>
              </a:spcBef>
              <a:spcAft>
                <a:spcPts val="0"/>
              </a:spcAft>
              <a:buClr>
                <a:schemeClr val="dk1"/>
              </a:buClr>
              <a:buSzPts val="4200"/>
              <a:buFont typeface="Arial"/>
              <a:buNone/>
              <a:defRPr sz="4200">
                <a:solidFill>
                  <a:schemeClr val="dk1"/>
                </a:solidFill>
              </a:defRPr>
            </a:lvl5pPr>
            <a:lvl6pPr lvl="5" algn="ctr" rtl="0">
              <a:lnSpc>
                <a:spcPct val="100000"/>
              </a:lnSpc>
              <a:spcBef>
                <a:spcPts val="0"/>
              </a:spcBef>
              <a:spcAft>
                <a:spcPts val="0"/>
              </a:spcAft>
              <a:buClr>
                <a:schemeClr val="dk1"/>
              </a:buClr>
              <a:buSzPts val="4200"/>
              <a:buFont typeface="Arial"/>
              <a:buNone/>
              <a:defRPr sz="4200">
                <a:solidFill>
                  <a:schemeClr val="dk1"/>
                </a:solidFill>
              </a:defRPr>
            </a:lvl6pPr>
            <a:lvl7pPr lvl="6" algn="ctr" rtl="0">
              <a:lnSpc>
                <a:spcPct val="100000"/>
              </a:lnSpc>
              <a:spcBef>
                <a:spcPts val="0"/>
              </a:spcBef>
              <a:spcAft>
                <a:spcPts val="0"/>
              </a:spcAft>
              <a:buClr>
                <a:schemeClr val="dk1"/>
              </a:buClr>
              <a:buSzPts val="4200"/>
              <a:buFont typeface="Arial"/>
              <a:buNone/>
              <a:defRPr sz="4200">
                <a:solidFill>
                  <a:schemeClr val="dk1"/>
                </a:solidFill>
              </a:defRPr>
            </a:lvl7pPr>
            <a:lvl8pPr lvl="7" algn="ctr" rtl="0">
              <a:lnSpc>
                <a:spcPct val="100000"/>
              </a:lnSpc>
              <a:spcBef>
                <a:spcPts val="0"/>
              </a:spcBef>
              <a:spcAft>
                <a:spcPts val="0"/>
              </a:spcAft>
              <a:buClr>
                <a:schemeClr val="dk1"/>
              </a:buClr>
              <a:buSzPts val="4200"/>
              <a:buFont typeface="Arial"/>
              <a:buNone/>
              <a:defRPr sz="4200">
                <a:solidFill>
                  <a:schemeClr val="dk1"/>
                </a:solidFill>
              </a:defRPr>
            </a:lvl8pPr>
            <a:lvl9pPr lvl="8" algn="ctr" rtl="0">
              <a:lnSpc>
                <a:spcPct val="100000"/>
              </a:lnSpc>
              <a:spcBef>
                <a:spcPts val="0"/>
              </a:spcBef>
              <a:spcAft>
                <a:spcPts val="0"/>
              </a:spcAft>
              <a:buClr>
                <a:schemeClr val="dk1"/>
              </a:buClr>
              <a:buSzPts val="4200"/>
              <a:buFont typeface="Arial"/>
              <a:buNone/>
              <a:defRPr sz="4200">
                <a:solidFill>
                  <a:schemeClr val="dk1"/>
                </a:solidFill>
              </a:defRPr>
            </a:lvl9pPr>
          </a:lstStyle>
          <a:p>
            <a:endParaRPr/>
          </a:p>
        </p:txBody>
      </p:sp>
      <p:sp>
        <p:nvSpPr>
          <p:cNvPr id="130" name="Google Shape;130;p2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131" name="Google Shape;131;p2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32" name="Google Shape;132;p2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3"/>
        <p:cNvGrpSpPr/>
        <p:nvPr/>
      </p:nvGrpSpPr>
      <p:grpSpPr>
        <a:xfrm>
          <a:off x="0" y="0"/>
          <a:ext cx="0" cy="0"/>
          <a:chOff x="0" y="0"/>
          <a:chExt cx="0" cy="0"/>
        </a:xfrm>
      </p:grpSpPr>
      <p:sp>
        <p:nvSpPr>
          <p:cNvPr id="134" name="Google Shape;134;p2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35" name="Google Shape;135;p2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12000"/>
              <a:buFont typeface="Arial"/>
              <a:buNone/>
              <a:defRPr sz="12000">
                <a:solidFill>
                  <a:schemeClr val="dk1"/>
                </a:solidFill>
              </a:defRPr>
            </a:lvl2pPr>
            <a:lvl3pPr lvl="2" algn="ctr" rtl="0">
              <a:lnSpc>
                <a:spcPct val="100000"/>
              </a:lnSpc>
              <a:spcBef>
                <a:spcPts val="0"/>
              </a:spcBef>
              <a:spcAft>
                <a:spcPts val="0"/>
              </a:spcAft>
              <a:buClr>
                <a:schemeClr val="dk1"/>
              </a:buClr>
              <a:buSzPts val="12000"/>
              <a:buFont typeface="Arial"/>
              <a:buNone/>
              <a:defRPr sz="12000">
                <a:solidFill>
                  <a:schemeClr val="dk1"/>
                </a:solidFill>
              </a:defRPr>
            </a:lvl3pPr>
            <a:lvl4pPr lvl="3" algn="ctr" rtl="0">
              <a:lnSpc>
                <a:spcPct val="100000"/>
              </a:lnSpc>
              <a:spcBef>
                <a:spcPts val="0"/>
              </a:spcBef>
              <a:spcAft>
                <a:spcPts val="0"/>
              </a:spcAft>
              <a:buClr>
                <a:schemeClr val="dk1"/>
              </a:buClr>
              <a:buSzPts val="12000"/>
              <a:buFont typeface="Arial"/>
              <a:buNone/>
              <a:defRPr sz="12000">
                <a:solidFill>
                  <a:schemeClr val="dk1"/>
                </a:solidFill>
              </a:defRPr>
            </a:lvl4pPr>
            <a:lvl5pPr lvl="4" algn="ctr" rtl="0">
              <a:lnSpc>
                <a:spcPct val="100000"/>
              </a:lnSpc>
              <a:spcBef>
                <a:spcPts val="0"/>
              </a:spcBef>
              <a:spcAft>
                <a:spcPts val="0"/>
              </a:spcAft>
              <a:buClr>
                <a:schemeClr val="dk1"/>
              </a:buClr>
              <a:buSzPts val="12000"/>
              <a:buFont typeface="Arial"/>
              <a:buNone/>
              <a:defRPr sz="12000">
                <a:solidFill>
                  <a:schemeClr val="dk1"/>
                </a:solidFill>
              </a:defRPr>
            </a:lvl5pPr>
            <a:lvl6pPr lvl="5" algn="ctr" rtl="0">
              <a:lnSpc>
                <a:spcPct val="100000"/>
              </a:lnSpc>
              <a:spcBef>
                <a:spcPts val="0"/>
              </a:spcBef>
              <a:spcAft>
                <a:spcPts val="0"/>
              </a:spcAft>
              <a:buClr>
                <a:schemeClr val="dk1"/>
              </a:buClr>
              <a:buSzPts val="12000"/>
              <a:buFont typeface="Arial"/>
              <a:buNone/>
              <a:defRPr sz="12000">
                <a:solidFill>
                  <a:schemeClr val="dk1"/>
                </a:solidFill>
              </a:defRPr>
            </a:lvl6pPr>
            <a:lvl7pPr lvl="6" algn="ctr" rtl="0">
              <a:lnSpc>
                <a:spcPct val="100000"/>
              </a:lnSpc>
              <a:spcBef>
                <a:spcPts val="0"/>
              </a:spcBef>
              <a:spcAft>
                <a:spcPts val="0"/>
              </a:spcAft>
              <a:buClr>
                <a:schemeClr val="dk1"/>
              </a:buClr>
              <a:buSzPts val="12000"/>
              <a:buFont typeface="Arial"/>
              <a:buNone/>
              <a:defRPr sz="12000">
                <a:solidFill>
                  <a:schemeClr val="dk1"/>
                </a:solidFill>
              </a:defRPr>
            </a:lvl7pPr>
            <a:lvl8pPr lvl="7" algn="ctr" rtl="0">
              <a:lnSpc>
                <a:spcPct val="100000"/>
              </a:lnSpc>
              <a:spcBef>
                <a:spcPts val="0"/>
              </a:spcBef>
              <a:spcAft>
                <a:spcPts val="0"/>
              </a:spcAft>
              <a:buClr>
                <a:schemeClr val="dk1"/>
              </a:buClr>
              <a:buSzPts val="12000"/>
              <a:buFont typeface="Arial"/>
              <a:buNone/>
              <a:defRPr sz="12000">
                <a:solidFill>
                  <a:schemeClr val="dk1"/>
                </a:solidFill>
              </a:defRPr>
            </a:lvl8pPr>
            <a:lvl9pPr lvl="8" algn="ctr" rtl="0">
              <a:lnSpc>
                <a:spcPct val="100000"/>
              </a:lnSpc>
              <a:spcBef>
                <a:spcPts val="0"/>
              </a:spcBef>
              <a:spcAft>
                <a:spcPts val="0"/>
              </a:spcAft>
              <a:buClr>
                <a:schemeClr val="dk1"/>
              </a:buClr>
              <a:buSzPts val="12000"/>
              <a:buFont typeface="Arial"/>
              <a:buNone/>
              <a:defRPr sz="12000">
                <a:solidFill>
                  <a:schemeClr val="dk1"/>
                </a:solidFill>
              </a:defRPr>
            </a:lvl9pPr>
          </a:lstStyle>
          <a:p>
            <a:endParaRPr/>
          </a:p>
        </p:txBody>
      </p:sp>
      <p:sp>
        <p:nvSpPr>
          <p:cNvPr id="138" name="Google Shape;138;p2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228600" algn="ctr"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39" name="Google Shape;139;p2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5"/>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2" name="Google Shape;32;p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8" name="Google Shape;38;p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4" name="Google Shape;44;p7"/>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1" name="Google Shape;51;p8"/>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2" name="Google Shape;52;p8"/>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3" name="Google Shape;53;p8"/>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4" name="Google Shape;54;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5" name="Google Shape;65;p10"/>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 name="Google Shape;66;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0" name="Google Shape;90;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91" name="Google Shape;91;p1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txBox="1"/>
          <p:nvPr/>
        </p:nvSpPr>
        <p:spPr>
          <a:xfrm>
            <a:off x="669525" y="2691749"/>
            <a:ext cx="4221300" cy="155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500">
                <a:solidFill>
                  <a:srgbClr val="D9D9D9"/>
                </a:solidFill>
              </a:rPr>
              <a:t>Nigeria Governors’ Forum</a:t>
            </a:r>
            <a:endParaRPr sz="2500">
              <a:solidFill>
                <a:srgbClr val="D9D9D9"/>
              </a:solidFill>
            </a:endParaRPr>
          </a:p>
          <a:p>
            <a:pPr marL="0" marR="0" lvl="0" indent="0" algn="l" rtl="0">
              <a:spcBef>
                <a:spcPts val="0"/>
              </a:spcBef>
              <a:spcAft>
                <a:spcPts val="0"/>
              </a:spcAft>
              <a:buNone/>
            </a:pPr>
            <a:r>
              <a:rPr lang="en-US" sz="2500">
                <a:solidFill>
                  <a:srgbClr val="D9D9D9"/>
                </a:solidFill>
              </a:rPr>
              <a:t>Abuja, Nigeria</a:t>
            </a:r>
            <a:endParaRPr sz="2500">
              <a:solidFill>
                <a:srgbClr val="D9D9D9"/>
              </a:solidFill>
            </a:endParaRPr>
          </a:p>
          <a:p>
            <a:pPr marL="0" marR="0" lvl="0" indent="0" algn="l" rtl="0">
              <a:spcBef>
                <a:spcPts val="0"/>
              </a:spcBef>
              <a:spcAft>
                <a:spcPts val="0"/>
              </a:spcAft>
              <a:buNone/>
            </a:pPr>
            <a:r>
              <a:rPr lang="en-US" sz="2500">
                <a:solidFill>
                  <a:srgbClr val="D9D9D9"/>
                </a:solidFill>
              </a:rPr>
              <a:t>April 29 — May 1, 2019</a:t>
            </a:r>
            <a:endParaRPr sz="2500">
              <a:solidFill>
                <a:srgbClr val="D9D9D9"/>
              </a:solidFill>
            </a:endParaRPr>
          </a:p>
        </p:txBody>
      </p:sp>
      <p:sp>
        <p:nvSpPr>
          <p:cNvPr id="146" name="Google Shape;146;p27"/>
          <p:cNvSpPr txBox="1"/>
          <p:nvPr/>
        </p:nvSpPr>
        <p:spPr>
          <a:xfrm>
            <a:off x="4890975" y="3899075"/>
            <a:ext cx="3971100" cy="930300"/>
          </a:xfrm>
          <a:prstGeom prst="rect">
            <a:avLst/>
          </a:prstGeom>
          <a:noFill/>
          <a:ln>
            <a:noFill/>
          </a:ln>
        </p:spPr>
        <p:txBody>
          <a:bodyPr spcFirstLastPara="1" wrap="square" lIns="0" tIns="0" rIns="0" bIns="0" anchor="b" anchorCtr="0">
            <a:noAutofit/>
          </a:bodyPr>
          <a:lstStyle/>
          <a:p>
            <a:pPr marL="0" marR="0" lvl="0" indent="0" algn="ctr" rtl="0">
              <a:lnSpc>
                <a:spcPct val="110000"/>
              </a:lnSpc>
              <a:spcBef>
                <a:spcPts val="0"/>
              </a:spcBef>
              <a:spcAft>
                <a:spcPts val="0"/>
              </a:spcAft>
              <a:buNone/>
            </a:pPr>
            <a:r>
              <a:rPr lang="en-US" sz="2200" b="1" u="none">
                <a:solidFill>
                  <a:srgbClr val="FFFFFF"/>
                </a:solidFill>
                <a:latin typeface="Arial"/>
                <a:ea typeface="Arial"/>
                <a:cs typeface="Arial"/>
                <a:sym typeface="Arial"/>
              </a:rPr>
              <a:t>Governor Martin O’Malley</a:t>
            </a:r>
            <a:endParaRPr/>
          </a:p>
          <a:p>
            <a:pPr marL="0" marR="0" lvl="0" indent="0" algn="ctr" rtl="0">
              <a:lnSpc>
                <a:spcPct val="110000"/>
              </a:lnSpc>
              <a:spcBef>
                <a:spcPts val="0"/>
              </a:spcBef>
              <a:spcAft>
                <a:spcPts val="0"/>
              </a:spcAft>
              <a:buNone/>
            </a:pPr>
            <a:r>
              <a:rPr lang="en-US">
                <a:solidFill>
                  <a:srgbClr val="FFFFFF"/>
                </a:solidFill>
              </a:rPr>
              <a:t>Democrat</a:t>
            </a:r>
            <a:endParaRPr>
              <a:solidFill>
                <a:srgbClr val="FFFFFF"/>
              </a:solidFill>
            </a:endParaRPr>
          </a:p>
          <a:p>
            <a:pPr marL="0" marR="0" lvl="0" indent="0" algn="ctr" rtl="0">
              <a:lnSpc>
                <a:spcPct val="110000"/>
              </a:lnSpc>
              <a:spcBef>
                <a:spcPts val="0"/>
              </a:spcBef>
              <a:spcAft>
                <a:spcPts val="0"/>
              </a:spcAft>
              <a:buNone/>
            </a:pPr>
            <a:r>
              <a:rPr lang="en-US" sz="1400" b="0" u="none">
                <a:solidFill>
                  <a:srgbClr val="FFFFFF"/>
                </a:solidFill>
                <a:latin typeface="Arial"/>
                <a:ea typeface="Arial"/>
                <a:cs typeface="Arial"/>
                <a:sym typeface="Arial"/>
              </a:rPr>
              <a:t>Maryland 2007–2015</a:t>
            </a:r>
            <a:endParaRPr/>
          </a:p>
        </p:txBody>
      </p:sp>
      <p:sp>
        <p:nvSpPr>
          <p:cNvPr id="147" name="Google Shape;147;p27"/>
          <p:cNvSpPr txBox="1"/>
          <p:nvPr/>
        </p:nvSpPr>
        <p:spPr>
          <a:xfrm>
            <a:off x="457550" y="361275"/>
            <a:ext cx="8048100" cy="2191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3200" b="1" i="1">
                <a:solidFill>
                  <a:srgbClr val="FDDD92"/>
                </a:solidFill>
                <a:latin typeface="Verdana"/>
                <a:ea typeface="Verdana"/>
                <a:cs typeface="Verdana"/>
                <a:sym typeface="Verdana"/>
              </a:rPr>
              <a:t>Smarter Government —</a:t>
            </a:r>
            <a:endParaRPr sz="3200" b="1" i="1">
              <a:solidFill>
                <a:srgbClr val="FDDD92"/>
              </a:solidFill>
              <a:latin typeface="Verdana"/>
              <a:ea typeface="Verdana"/>
              <a:cs typeface="Verdana"/>
              <a:sym typeface="Verdana"/>
            </a:endParaRPr>
          </a:p>
          <a:p>
            <a:pPr marL="0" marR="0" lvl="0" indent="0" algn="l" rtl="0">
              <a:spcBef>
                <a:spcPts val="0"/>
              </a:spcBef>
              <a:spcAft>
                <a:spcPts val="0"/>
              </a:spcAft>
              <a:buNone/>
            </a:pPr>
            <a:r>
              <a:rPr lang="en-US" sz="3200" b="1" i="1">
                <a:solidFill>
                  <a:srgbClr val="FDDD92"/>
                </a:solidFill>
                <a:latin typeface="Verdana"/>
                <a:ea typeface="Verdana"/>
                <a:cs typeface="Verdana"/>
                <a:sym typeface="Verdana"/>
              </a:rPr>
              <a:t>   the Data, the Map, &amp; the Method</a:t>
            </a:r>
            <a:endParaRPr sz="3200" b="1" i="1">
              <a:solidFill>
                <a:srgbClr val="FDDD92"/>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6"/>
          <p:cNvSpPr txBox="1">
            <a:spLocks noGrp="1"/>
          </p:cNvSpPr>
          <p:nvPr>
            <p:ph type="body" idx="4294967295"/>
          </p:nvPr>
        </p:nvSpPr>
        <p:spPr>
          <a:xfrm>
            <a:off x="704050" y="1577578"/>
            <a:ext cx="7739100" cy="3165900"/>
          </a:xfrm>
          <a:prstGeom prst="rect">
            <a:avLst/>
          </a:prstGeom>
          <a:noFill/>
          <a:ln>
            <a:noFill/>
          </a:ln>
        </p:spPr>
        <p:txBody>
          <a:bodyPr spcFirstLastPara="1" wrap="square" lIns="68575" tIns="34275" rIns="68575" bIns="34275" anchor="t" anchorCtr="0">
            <a:noAutofit/>
          </a:bodyPr>
          <a:lstStyle/>
          <a:p>
            <a:pPr marL="342900" lvl="0" indent="-342900" algn="l" rtl="0">
              <a:spcBef>
                <a:spcPts val="0"/>
              </a:spcBef>
              <a:spcAft>
                <a:spcPts val="0"/>
              </a:spcAft>
              <a:buClr>
                <a:srgbClr val="FDDD92"/>
              </a:buClr>
              <a:buSzPts val="1350"/>
              <a:buFont typeface="Noto Sans Symbols"/>
              <a:buChar char="◆"/>
            </a:pPr>
            <a:r>
              <a:rPr lang="en-US" sz="1800">
                <a:solidFill>
                  <a:schemeClr val="lt1"/>
                </a:solidFill>
                <a:latin typeface="Arial"/>
                <a:ea typeface="Arial"/>
                <a:cs typeface="Arial"/>
                <a:sym typeface="Arial"/>
              </a:rPr>
              <a:t>If the Mayor really wants to know, we can find out.  But we’ll have to pull all of our people off their other jobs.  And it will take weeks.</a:t>
            </a:r>
            <a:endParaRPr/>
          </a:p>
          <a:p>
            <a:pPr marL="342900" lvl="0" indent="-342900" algn="l" rtl="0">
              <a:spcBef>
                <a:spcPts val="900"/>
              </a:spcBef>
              <a:spcAft>
                <a:spcPts val="0"/>
              </a:spcAft>
              <a:buClr>
                <a:srgbClr val="FDDD92"/>
              </a:buClr>
              <a:buSzPts val="1350"/>
              <a:buFont typeface="Noto Sans Symbols"/>
              <a:buChar char="◆"/>
            </a:pPr>
            <a:r>
              <a:rPr lang="en-US" sz="1800">
                <a:solidFill>
                  <a:schemeClr val="lt1"/>
                </a:solidFill>
                <a:latin typeface="Arial"/>
                <a:ea typeface="Arial"/>
                <a:cs typeface="Arial"/>
                <a:sym typeface="Arial"/>
              </a:rPr>
              <a:t>We’ll get to that as soon as we can, but it will take a few months because our budget was cut last year.</a:t>
            </a:r>
            <a:endParaRPr sz="1800">
              <a:solidFill>
                <a:schemeClr val="lt1"/>
              </a:solidFill>
              <a:latin typeface="Arial"/>
              <a:ea typeface="Arial"/>
              <a:cs typeface="Arial"/>
              <a:sym typeface="Arial"/>
            </a:endParaRPr>
          </a:p>
        </p:txBody>
      </p:sp>
      <p:sp>
        <p:nvSpPr>
          <p:cNvPr id="208" name="Google Shape;208;p36"/>
          <p:cNvSpPr txBox="1"/>
          <p:nvPr/>
        </p:nvSpPr>
        <p:spPr>
          <a:xfrm>
            <a:off x="457550" y="577173"/>
            <a:ext cx="8235900" cy="492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200" b="0" i="0" u="none" strike="noStrike" cap="none">
                <a:solidFill>
                  <a:srgbClr val="FDDD92"/>
                </a:solidFill>
                <a:latin typeface="Verdana"/>
                <a:ea typeface="Verdana"/>
                <a:cs typeface="Verdana"/>
                <a:sym typeface="Verdana"/>
              </a:rPr>
              <a:t>Old Tenets of City Government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7"/>
          <p:cNvSpPr txBox="1">
            <a:spLocks noGrp="1"/>
          </p:cNvSpPr>
          <p:nvPr>
            <p:ph type="body" idx="4294967295"/>
          </p:nvPr>
        </p:nvSpPr>
        <p:spPr>
          <a:xfrm>
            <a:off x="704850" y="1577578"/>
            <a:ext cx="7739100" cy="3165900"/>
          </a:xfrm>
          <a:prstGeom prst="rect">
            <a:avLst/>
          </a:prstGeom>
          <a:noFill/>
          <a:ln>
            <a:noFill/>
          </a:ln>
        </p:spPr>
        <p:txBody>
          <a:bodyPr spcFirstLastPara="1" wrap="square" lIns="68575" tIns="34275" rIns="68575" bIns="34275" anchor="t" anchorCtr="0">
            <a:noAutofit/>
          </a:bodyPr>
          <a:lstStyle/>
          <a:p>
            <a:pPr marL="342900" lvl="0" indent="-342900" algn="l" rtl="0">
              <a:spcBef>
                <a:spcPts val="0"/>
              </a:spcBef>
              <a:spcAft>
                <a:spcPts val="0"/>
              </a:spcAft>
              <a:buClr>
                <a:srgbClr val="FDDD92"/>
              </a:buClr>
              <a:buSzPts val="1350"/>
              <a:buFont typeface="Noto Sans Symbols"/>
              <a:buChar char="◆"/>
            </a:pPr>
            <a:r>
              <a:rPr lang="en-US" sz="1800">
                <a:solidFill>
                  <a:schemeClr val="lt1"/>
                </a:solidFill>
                <a:latin typeface="Arial"/>
                <a:ea typeface="Arial"/>
                <a:cs typeface="Arial"/>
                <a:sym typeface="Arial"/>
              </a:rPr>
              <a:t>If the Mayor really wants to know, we can find out.  But we’ll have to pull all of our people off their other jobs.  And it will take weeks.</a:t>
            </a:r>
            <a:endParaRPr/>
          </a:p>
          <a:p>
            <a:pPr marL="342900" lvl="0" indent="-342900" algn="l" rtl="0">
              <a:spcBef>
                <a:spcPts val="900"/>
              </a:spcBef>
              <a:spcAft>
                <a:spcPts val="0"/>
              </a:spcAft>
              <a:buClr>
                <a:srgbClr val="FDDD92"/>
              </a:buClr>
              <a:buSzPts val="1350"/>
              <a:buFont typeface="Noto Sans Symbols"/>
              <a:buChar char="◆"/>
            </a:pPr>
            <a:r>
              <a:rPr lang="en-US" sz="1800">
                <a:solidFill>
                  <a:schemeClr val="lt1"/>
                </a:solidFill>
                <a:latin typeface="Arial"/>
                <a:ea typeface="Arial"/>
                <a:cs typeface="Arial"/>
                <a:sym typeface="Arial"/>
              </a:rPr>
              <a:t>We’ll get to that as soon as we can, but it will take a few months because our budget was cut last year.</a:t>
            </a:r>
            <a:endParaRPr/>
          </a:p>
          <a:p>
            <a:pPr marL="342900" lvl="0" indent="-342900" algn="l" rtl="0">
              <a:spcBef>
                <a:spcPts val="900"/>
              </a:spcBef>
              <a:spcAft>
                <a:spcPts val="0"/>
              </a:spcAft>
              <a:buClr>
                <a:srgbClr val="FDDD92"/>
              </a:buClr>
              <a:buSzPts val="1350"/>
              <a:buFont typeface="Noto Sans Symbols"/>
              <a:buChar char="◆"/>
            </a:pPr>
            <a:r>
              <a:rPr lang="en-US" sz="1800">
                <a:solidFill>
                  <a:schemeClr val="lt1"/>
                </a:solidFill>
              </a:rPr>
              <a:t>That wouldn’t work, here, </a:t>
            </a:r>
            <a:r>
              <a:rPr lang="en-US" sz="1800">
                <a:solidFill>
                  <a:schemeClr val="lt1"/>
                </a:solidFill>
                <a:latin typeface="Arial"/>
                <a:ea typeface="Arial"/>
                <a:cs typeface="Arial"/>
                <a:sym typeface="Arial"/>
              </a:rPr>
              <a:t>because: a) This is the way we’ve always done it; b) We’re already doing that; or c) We tried that </a:t>
            </a:r>
            <a:r>
              <a:rPr lang="en-US" sz="1800">
                <a:solidFill>
                  <a:schemeClr val="lt1"/>
                </a:solidFill>
              </a:rPr>
              <a:t>once </a:t>
            </a:r>
            <a:r>
              <a:rPr lang="en-US" sz="1800">
                <a:solidFill>
                  <a:schemeClr val="lt1"/>
                </a:solidFill>
                <a:latin typeface="Arial"/>
                <a:ea typeface="Arial"/>
                <a:cs typeface="Arial"/>
                <a:sym typeface="Arial"/>
              </a:rPr>
              <a:t>and it didn’t work.</a:t>
            </a:r>
            <a:endParaRPr sz="1800">
              <a:solidFill>
                <a:schemeClr val="lt1"/>
              </a:solidFill>
              <a:latin typeface="Arial"/>
              <a:ea typeface="Arial"/>
              <a:cs typeface="Arial"/>
              <a:sym typeface="Arial"/>
            </a:endParaRPr>
          </a:p>
        </p:txBody>
      </p:sp>
      <p:sp>
        <p:nvSpPr>
          <p:cNvPr id="214" name="Google Shape;214;p37"/>
          <p:cNvSpPr txBox="1"/>
          <p:nvPr/>
        </p:nvSpPr>
        <p:spPr>
          <a:xfrm>
            <a:off x="457550" y="577173"/>
            <a:ext cx="8235900" cy="492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200" b="0" i="0" u="none" strike="noStrike" cap="none">
                <a:solidFill>
                  <a:srgbClr val="FDDD92"/>
                </a:solidFill>
                <a:latin typeface="Verdana"/>
                <a:ea typeface="Verdana"/>
                <a:cs typeface="Verdana"/>
                <a:sym typeface="Verdana"/>
              </a:rPr>
              <a:t>Old Tenets of City Government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8"/>
          <p:cNvSpPr txBox="1">
            <a:spLocks noGrp="1"/>
          </p:cNvSpPr>
          <p:nvPr>
            <p:ph type="body" idx="4294967295"/>
          </p:nvPr>
        </p:nvSpPr>
        <p:spPr>
          <a:xfrm>
            <a:off x="836450" y="1538850"/>
            <a:ext cx="7857000" cy="2993700"/>
          </a:xfrm>
          <a:prstGeom prst="rect">
            <a:avLst/>
          </a:prstGeom>
          <a:noFill/>
          <a:ln>
            <a:noFill/>
          </a:ln>
        </p:spPr>
        <p:txBody>
          <a:bodyPr spcFirstLastPara="1" wrap="square" lIns="68575" tIns="34275" rIns="68575" bIns="34275" anchor="t" anchorCtr="0">
            <a:noAutofit/>
          </a:bodyPr>
          <a:lstStyle/>
          <a:p>
            <a:pPr marL="342900" lvl="0" indent="-342900" algn="l" rtl="0">
              <a:spcBef>
                <a:spcPts val="0"/>
              </a:spcBef>
              <a:spcAft>
                <a:spcPts val="0"/>
              </a:spcAft>
              <a:buClr>
                <a:srgbClr val="FDDD92"/>
              </a:buClr>
              <a:buSzPts val="1350"/>
              <a:buFont typeface="Noto Sans Symbols"/>
              <a:buChar char="◆"/>
            </a:pPr>
            <a:r>
              <a:rPr lang="en-US" sz="1800">
                <a:solidFill>
                  <a:schemeClr val="lt1"/>
                </a:solidFill>
                <a:latin typeface="Arial"/>
                <a:ea typeface="Arial"/>
                <a:cs typeface="Arial"/>
                <a:sym typeface="Arial"/>
              </a:rPr>
              <a:t>If the Mayor really wants to know, we can find out.  But we’ll have to pull all of our people off their other jobs.  And it will take weeks.</a:t>
            </a:r>
            <a:endParaRPr/>
          </a:p>
          <a:p>
            <a:pPr marL="342900" lvl="0" indent="-342900" algn="l" rtl="0">
              <a:spcBef>
                <a:spcPts val="900"/>
              </a:spcBef>
              <a:spcAft>
                <a:spcPts val="0"/>
              </a:spcAft>
              <a:buClr>
                <a:srgbClr val="FDDD92"/>
              </a:buClr>
              <a:buSzPts val="1350"/>
              <a:buFont typeface="Noto Sans Symbols"/>
              <a:buChar char="◆"/>
            </a:pPr>
            <a:r>
              <a:rPr lang="en-US" sz="1800">
                <a:solidFill>
                  <a:schemeClr val="lt1"/>
                </a:solidFill>
                <a:latin typeface="Arial"/>
                <a:ea typeface="Arial"/>
                <a:cs typeface="Arial"/>
                <a:sym typeface="Arial"/>
              </a:rPr>
              <a:t>We’ll get to that as soon as we can, but it will take a few months because our budget was cut last year.</a:t>
            </a:r>
            <a:endParaRPr/>
          </a:p>
          <a:p>
            <a:pPr marL="342900" lvl="0" indent="-342900" algn="l" rtl="0">
              <a:spcBef>
                <a:spcPts val="900"/>
              </a:spcBef>
              <a:spcAft>
                <a:spcPts val="0"/>
              </a:spcAft>
              <a:buClr>
                <a:srgbClr val="FDDD92"/>
              </a:buClr>
              <a:buSzPts val="1350"/>
              <a:buFont typeface="Noto Sans Symbols"/>
              <a:buChar char="◆"/>
            </a:pPr>
            <a:r>
              <a:rPr lang="en-US" sz="1800">
                <a:solidFill>
                  <a:schemeClr val="lt1"/>
                </a:solidFill>
              </a:rPr>
              <a:t>That wouldn’t work here because</a:t>
            </a:r>
            <a:r>
              <a:rPr lang="en-US" sz="1800">
                <a:solidFill>
                  <a:schemeClr val="lt1"/>
                </a:solidFill>
                <a:latin typeface="Arial"/>
                <a:ea typeface="Arial"/>
                <a:cs typeface="Arial"/>
                <a:sym typeface="Arial"/>
              </a:rPr>
              <a:t>: a) This is the way we’ve always done it; b) We’re already doing that; or c) We tried that once and it didn’t work.</a:t>
            </a:r>
            <a:endParaRPr/>
          </a:p>
          <a:p>
            <a:pPr marL="342900" lvl="0" indent="-342900" algn="l" rtl="0">
              <a:spcBef>
                <a:spcPts val="900"/>
              </a:spcBef>
              <a:spcAft>
                <a:spcPts val="0"/>
              </a:spcAft>
              <a:buClr>
                <a:srgbClr val="FDDD92"/>
              </a:buClr>
              <a:buSzPts val="1350"/>
              <a:buFont typeface="Noto Sans Symbols"/>
              <a:buChar char="◆"/>
            </a:pPr>
            <a:r>
              <a:rPr lang="en-US" sz="1800">
                <a:solidFill>
                  <a:schemeClr val="lt1"/>
                </a:solidFill>
                <a:latin typeface="Arial"/>
                <a:ea typeface="Arial"/>
                <a:cs typeface="Arial"/>
                <a:sym typeface="Arial"/>
              </a:rPr>
              <a:t>I hope everyone forgets </a:t>
            </a:r>
            <a:r>
              <a:rPr lang="en-US" sz="1800">
                <a:solidFill>
                  <a:schemeClr val="lt1"/>
                </a:solidFill>
              </a:rPr>
              <a:t>about this question before next year’s annual budget hearing...</a:t>
            </a:r>
            <a:endParaRPr/>
          </a:p>
        </p:txBody>
      </p:sp>
      <p:sp>
        <p:nvSpPr>
          <p:cNvPr id="220" name="Google Shape;220;p38"/>
          <p:cNvSpPr txBox="1"/>
          <p:nvPr/>
        </p:nvSpPr>
        <p:spPr>
          <a:xfrm>
            <a:off x="457550" y="577173"/>
            <a:ext cx="8235900" cy="492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200" b="0" i="0" u="none" strike="noStrike" cap="none">
                <a:solidFill>
                  <a:srgbClr val="FDDD92"/>
                </a:solidFill>
                <a:latin typeface="Verdana"/>
                <a:ea typeface="Verdana"/>
                <a:cs typeface="Verdana"/>
                <a:sym typeface="Verdana"/>
              </a:rPr>
              <a:t>Old Tenets of City Government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body" idx="4294967295"/>
          </p:nvPr>
        </p:nvSpPr>
        <p:spPr>
          <a:xfrm>
            <a:off x="924437" y="1577578"/>
            <a:ext cx="4426200" cy="2937300"/>
          </a:xfrm>
          <a:prstGeom prst="rect">
            <a:avLst/>
          </a:prstGeom>
          <a:noFill/>
          <a:ln>
            <a:noFill/>
          </a:ln>
        </p:spPr>
        <p:txBody>
          <a:bodyPr spcFirstLastPara="1" wrap="square" lIns="68575" tIns="34275" rIns="68575" bIns="34275" anchor="t" anchorCtr="0">
            <a:noAutofit/>
          </a:bodyPr>
          <a:lstStyle/>
          <a:p>
            <a:pPr marL="342900" lvl="0" indent="-342900" algn="l" rtl="0">
              <a:spcBef>
                <a:spcPts val="0"/>
              </a:spcBef>
              <a:spcAft>
                <a:spcPts val="0"/>
              </a:spcAft>
              <a:buClr>
                <a:srgbClr val="FDDD92"/>
              </a:buClr>
              <a:buSzPts val="1575"/>
              <a:buFont typeface="Noto Sans Symbols"/>
              <a:buChar char="◆"/>
            </a:pPr>
            <a:r>
              <a:rPr lang="en-US" sz="2100">
                <a:solidFill>
                  <a:srgbClr val="FFFFFF"/>
                </a:solidFill>
                <a:latin typeface="Arial"/>
                <a:ea typeface="Arial"/>
                <a:cs typeface="Arial"/>
                <a:sym typeface="Arial"/>
              </a:rPr>
              <a:t>Accurate and timely intelligence shared by all</a:t>
            </a:r>
            <a:endParaRPr/>
          </a:p>
          <a:p>
            <a:pPr marL="342900" lvl="0" indent="-342900" algn="l" rtl="0">
              <a:spcBef>
                <a:spcPts val="840"/>
              </a:spcBef>
              <a:spcAft>
                <a:spcPts val="0"/>
              </a:spcAft>
              <a:buClr>
                <a:srgbClr val="FDDD92"/>
              </a:buClr>
              <a:buSzPts val="1575"/>
              <a:buFont typeface="Noto Sans Symbols"/>
              <a:buChar char="◆"/>
            </a:pPr>
            <a:r>
              <a:rPr lang="en-US" sz="2100">
                <a:solidFill>
                  <a:srgbClr val="FFFFFF"/>
                </a:solidFill>
                <a:latin typeface="Arial"/>
                <a:ea typeface="Arial"/>
                <a:cs typeface="Arial"/>
                <a:sym typeface="Arial"/>
              </a:rPr>
              <a:t>Rapid deployment of resources</a:t>
            </a:r>
            <a:endParaRPr/>
          </a:p>
          <a:p>
            <a:pPr marL="342900" lvl="0" indent="-342900" algn="l" rtl="0">
              <a:spcBef>
                <a:spcPts val="840"/>
              </a:spcBef>
              <a:spcAft>
                <a:spcPts val="0"/>
              </a:spcAft>
              <a:buClr>
                <a:srgbClr val="FDDD92"/>
              </a:buClr>
              <a:buSzPts val="1575"/>
              <a:buFont typeface="Noto Sans Symbols"/>
              <a:buChar char="◆"/>
            </a:pPr>
            <a:r>
              <a:rPr lang="en-US" sz="2100">
                <a:solidFill>
                  <a:srgbClr val="FFFFFF"/>
                </a:solidFill>
                <a:latin typeface="Arial"/>
                <a:ea typeface="Arial"/>
                <a:cs typeface="Arial"/>
                <a:sym typeface="Arial"/>
              </a:rPr>
              <a:t>Effective tactics and strategies</a:t>
            </a:r>
            <a:endParaRPr/>
          </a:p>
          <a:p>
            <a:pPr marL="342900" lvl="0" indent="-342900" algn="l" rtl="0">
              <a:spcBef>
                <a:spcPts val="840"/>
              </a:spcBef>
              <a:spcAft>
                <a:spcPts val="0"/>
              </a:spcAft>
              <a:buClr>
                <a:srgbClr val="FDDD92"/>
              </a:buClr>
              <a:buSzPts val="1575"/>
              <a:buFont typeface="Noto Sans Symbols"/>
              <a:buChar char="◆"/>
            </a:pPr>
            <a:r>
              <a:rPr lang="en-US" sz="2100">
                <a:solidFill>
                  <a:srgbClr val="FFFFFF"/>
                </a:solidFill>
                <a:latin typeface="Arial"/>
                <a:ea typeface="Arial"/>
                <a:cs typeface="Arial"/>
                <a:sym typeface="Arial"/>
              </a:rPr>
              <a:t>Relentless follow-up and assessment</a:t>
            </a:r>
            <a:endParaRPr/>
          </a:p>
        </p:txBody>
      </p:sp>
      <p:pic>
        <p:nvPicPr>
          <p:cNvPr id="226" name="Google Shape;226;p39" descr="D:\presenting\citistatPP.JPG"/>
          <p:cNvPicPr preferRelativeResize="0"/>
          <p:nvPr/>
        </p:nvPicPr>
        <p:blipFill rotWithShape="1">
          <a:blip r:embed="rId3">
            <a:alphaModFix/>
          </a:blip>
          <a:srcRect/>
          <a:stretch/>
        </p:blipFill>
        <p:spPr>
          <a:xfrm>
            <a:off x="5704889" y="1577578"/>
            <a:ext cx="2277863" cy="2937272"/>
          </a:xfrm>
          <a:prstGeom prst="rect">
            <a:avLst/>
          </a:prstGeom>
          <a:noFill/>
          <a:ln>
            <a:noFill/>
          </a:ln>
        </p:spPr>
      </p:pic>
      <p:sp>
        <p:nvSpPr>
          <p:cNvPr id="227" name="Google Shape;227;p39"/>
          <p:cNvSpPr txBox="1"/>
          <p:nvPr/>
        </p:nvSpPr>
        <p:spPr>
          <a:xfrm>
            <a:off x="457550" y="472679"/>
            <a:ext cx="8235900" cy="5535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600" b="0" i="0" u="none" strike="noStrike" cap="none">
                <a:solidFill>
                  <a:srgbClr val="FDDD92"/>
                </a:solidFill>
                <a:latin typeface="Verdana"/>
                <a:ea typeface="Verdana"/>
                <a:cs typeface="Verdana"/>
                <a:sym typeface="Verdana"/>
              </a:rPr>
              <a:t>CitiStat Tenets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0"/>
          <p:cNvSpPr/>
          <p:nvPr/>
        </p:nvSpPr>
        <p:spPr>
          <a:xfrm>
            <a:off x="2349103" y="2344341"/>
            <a:ext cx="559594" cy="453628"/>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rgbClr val="000000"/>
              </a:solidFill>
              <a:latin typeface="Arial"/>
              <a:ea typeface="Arial"/>
              <a:cs typeface="Arial"/>
              <a:sym typeface="Arial"/>
            </a:endParaRPr>
          </a:p>
        </p:txBody>
      </p:sp>
      <p:sp>
        <p:nvSpPr>
          <p:cNvPr id="234" name="Google Shape;234;p40"/>
          <p:cNvSpPr txBox="1"/>
          <p:nvPr/>
        </p:nvSpPr>
        <p:spPr>
          <a:xfrm>
            <a:off x="1613298" y="1778773"/>
            <a:ext cx="2031206" cy="576965"/>
          </a:xfrm>
          <a:prstGeom prst="rect">
            <a:avLst/>
          </a:prstGeom>
          <a:noFill/>
          <a:ln>
            <a:noFill/>
          </a:ln>
        </p:spPr>
        <p:txBody>
          <a:bodyPr spcFirstLastPara="1" wrap="square" lIns="0" tIns="0" rIns="0" bIns="0" anchor="ctr" anchorCtr="0">
            <a:noAutofit/>
          </a:bodyPr>
          <a:lstStyle/>
          <a:p>
            <a:pPr marL="0" marR="0" lvl="0" indent="0" algn="ctr" rtl="0">
              <a:lnSpc>
                <a:spcPct val="67500"/>
              </a:lnSpc>
              <a:spcBef>
                <a:spcPts val="0"/>
              </a:spcBef>
              <a:spcAft>
                <a:spcPts val="0"/>
              </a:spcAft>
              <a:buNone/>
            </a:pPr>
            <a:r>
              <a:rPr lang="en-US" sz="2000">
                <a:solidFill>
                  <a:srgbClr val="FFFFFF"/>
                </a:solidFill>
                <a:latin typeface="Arial"/>
                <a:ea typeface="Arial"/>
                <a:cs typeface="Arial"/>
                <a:sym typeface="Arial"/>
              </a:rPr>
              <a:t>AUTHORITY</a:t>
            </a:r>
            <a:endParaRPr/>
          </a:p>
        </p:txBody>
      </p:sp>
      <p:cxnSp>
        <p:nvCxnSpPr>
          <p:cNvPr id="235" name="Google Shape;235;p40"/>
          <p:cNvCxnSpPr/>
          <p:nvPr/>
        </p:nvCxnSpPr>
        <p:spPr>
          <a:xfrm>
            <a:off x="2624137" y="2806303"/>
            <a:ext cx="0" cy="876300"/>
          </a:xfrm>
          <a:prstGeom prst="straightConnector1">
            <a:avLst/>
          </a:prstGeom>
          <a:noFill/>
          <a:ln w="76200" cap="flat" cmpd="sng">
            <a:solidFill>
              <a:srgbClr val="94B28E"/>
            </a:solidFill>
            <a:prstDash val="solid"/>
            <a:round/>
            <a:headEnd type="none" w="sm" len="sm"/>
            <a:tailEnd type="triangle" w="med" len="med"/>
          </a:ln>
        </p:spPr>
      </p:cxnSp>
      <p:cxnSp>
        <p:nvCxnSpPr>
          <p:cNvPr id="236" name="Google Shape;236;p40"/>
          <p:cNvCxnSpPr/>
          <p:nvPr/>
        </p:nvCxnSpPr>
        <p:spPr>
          <a:xfrm>
            <a:off x="3844242" y="2954825"/>
            <a:ext cx="879426" cy="0"/>
          </a:xfrm>
          <a:prstGeom prst="straightConnector1">
            <a:avLst/>
          </a:prstGeom>
          <a:noFill/>
          <a:ln w="76200" cap="flat" cmpd="sng">
            <a:solidFill>
              <a:srgbClr val="FDDD92">
                <a:alpha val="84705"/>
              </a:srgbClr>
            </a:solidFill>
            <a:prstDash val="solid"/>
            <a:round/>
            <a:headEnd type="none" w="med" len="med"/>
            <a:tailEnd type="triangle" w="med" len="med"/>
          </a:ln>
        </p:spPr>
      </p:cxnSp>
      <p:sp>
        <p:nvSpPr>
          <p:cNvPr id="237" name="Google Shape;237;p40"/>
          <p:cNvSpPr/>
          <p:nvPr/>
        </p:nvSpPr>
        <p:spPr>
          <a:xfrm>
            <a:off x="5097067" y="2930128"/>
            <a:ext cx="863203" cy="521494"/>
          </a:xfrm>
          <a:prstGeom prst="ellipse">
            <a:avLst/>
          </a:prstGeom>
          <a:noFill/>
          <a:ln w="38100" cap="flat" cmpd="sng">
            <a:solidFill>
              <a:srgbClr val="94B2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rgbClr val="000000"/>
              </a:solidFill>
              <a:latin typeface="Arial"/>
              <a:ea typeface="Arial"/>
              <a:cs typeface="Arial"/>
              <a:sym typeface="Arial"/>
            </a:endParaRPr>
          </a:p>
        </p:txBody>
      </p:sp>
      <p:sp>
        <p:nvSpPr>
          <p:cNvPr id="238" name="Google Shape;238;p40"/>
          <p:cNvSpPr/>
          <p:nvPr/>
        </p:nvSpPr>
        <p:spPr>
          <a:xfrm>
            <a:off x="5520928" y="2341960"/>
            <a:ext cx="2057401" cy="1337071"/>
          </a:xfrm>
          <a:prstGeom prst="ellipse">
            <a:avLst/>
          </a:prstGeom>
          <a:noFill/>
          <a:ln w="38100" cap="flat" cmpd="sng">
            <a:solidFill>
              <a:srgbClr val="94B2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rgbClr val="000000"/>
              </a:solidFill>
              <a:latin typeface="Arial"/>
              <a:ea typeface="Arial"/>
              <a:cs typeface="Arial"/>
              <a:sym typeface="Arial"/>
            </a:endParaRPr>
          </a:p>
        </p:txBody>
      </p:sp>
      <p:sp>
        <p:nvSpPr>
          <p:cNvPr id="239" name="Google Shape;239;p40"/>
          <p:cNvSpPr/>
          <p:nvPr/>
        </p:nvSpPr>
        <p:spPr>
          <a:xfrm>
            <a:off x="6750844" y="2219325"/>
            <a:ext cx="863204" cy="521494"/>
          </a:xfrm>
          <a:prstGeom prst="ellipse">
            <a:avLst/>
          </a:prstGeom>
          <a:noFill/>
          <a:ln w="38100" cap="flat" cmpd="sng">
            <a:solidFill>
              <a:srgbClr val="94B2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rgbClr val="000000"/>
              </a:solidFill>
              <a:latin typeface="Arial"/>
              <a:ea typeface="Arial"/>
              <a:cs typeface="Arial"/>
              <a:sym typeface="Arial"/>
            </a:endParaRPr>
          </a:p>
        </p:txBody>
      </p:sp>
      <p:sp>
        <p:nvSpPr>
          <p:cNvPr id="240" name="Google Shape;240;p40"/>
          <p:cNvSpPr/>
          <p:nvPr/>
        </p:nvSpPr>
        <p:spPr>
          <a:xfrm>
            <a:off x="5528072" y="2214562"/>
            <a:ext cx="863203" cy="521494"/>
          </a:xfrm>
          <a:prstGeom prst="ellipse">
            <a:avLst/>
          </a:prstGeom>
          <a:noFill/>
          <a:ln w="38100" cap="flat" cmpd="sng">
            <a:solidFill>
              <a:srgbClr val="94B2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rgbClr val="000000"/>
              </a:solidFill>
              <a:latin typeface="Arial"/>
              <a:ea typeface="Arial"/>
              <a:cs typeface="Arial"/>
              <a:sym typeface="Arial"/>
            </a:endParaRPr>
          </a:p>
        </p:txBody>
      </p:sp>
      <p:sp>
        <p:nvSpPr>
          <p:cNvPr id="241" name="Google Shape;241;p40"/>
          <p:cNvSpPr/>
          <p:nvPr/>
        </p:nvSpPr>
        <p:spPr>
          <a:xfrm>
            <a:off x="6112669" y="3402806"/>
            <a:ext cx="863204" cy="521494"/>
          </a:xfrm>
          <a:prstGeom prst="ellipse">
            <a:avLst/>
          </a:prstGeom>
          <a:noFill/>
          <a:ln w="38100" cap="flat" cmpd="sng">
            <a:solidFill>
              <a:srgbClr val="94B2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rgbClr val="000000"/>
              </a:solidFill>
              <a:latin typeface="Arial"/>
              <a:ea typeface="Arial"/>
              <a:cs typeface="Arial"/>
              <a:sym typeface="Arial"/>
            </a:endParaRPr>
          </a:p>
        </p:txBody>
      </p:sp>
      <p:sp>
        <p:nvSpPr>
          <p:cNvPr id="242" name="Google Shape;242;p40"/>
          <p:cNvSpPr/>
          <p:nvPr/>
        </p:nvSpPr>
        <p:spPr>
          <a:xfrm>
            <a:off x="7105650" y="2937272"/>
            <a:ext cx="863204" cy="521494"/>
          </a:xfrm>
          <a:prstGeom prst="ellipse">
            <a:avLst/>
          </a:prstGeom>
          <a:noFill/>
          <a:ln w="38100" cap="flat" cmpd="sng">
            <a:solidFill>
              <a:srgbClr val="94B2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rgbClr val="000000"/>
              </a:solidFill>
              <a:latin typeface="Arial"/>
              <a:ea typeface="Arial"/>
              <a:cs typeface="Arial"/>
              <a:sym typeface="Arial"/>
            </a:endParaRPr>
          </a:p>
        </p:txBody>
      </p:sp>
      <p:sp>
        <p:nvSpPr>
          <p:cNvPr id="243" name="Google Shape;243;p40"/>
          <p:cNvSpPr txBox="1"/>
          <p:nvPr/>
        </p:nvSpPr>
        <p:spPr>
          <a:xfrm>
            <a:off x="4675211" y="4235276"/>
            <a:ext cx="3758803" cy="30777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000">
                <a:solidFill>
                  <a:srgbClr val="FFFFFF"/>
                </a:solidFill>
                <a:latin typeface="Arial"/>
                <a:ea typeface="Arial"/>
                <a:cs typeface="Arial"/>
                <a:sym typeface="Arial"/>
              </a:rPr>
              <a:t>Shared Understanding</a:t>
            </a:r>
            <a:endParaRPr/>
          </a:p>
        </p:txBody>
      </p:sp>
      <p:sp>
        <p:nvSpPr>
          <p:cNvPr id="244" name="Google Shape;244;p40"/>
          <p:cNvSpPr txBox="1"/>
          <p:nvPr/>
        </p:nvSpPr>
        <p:spPr>
          <a:xfrm>
            <a:off x="457550" y="472678"/>
            <a:ext cx="8235903" cy="965649"/>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200">
                <a:solidFill>
                  <a:srgbClr val="FDDD92"/>
                </a:solidFill>
                <a:latin typeface="Verdana"/>
                <a:ea typeface="Verdana"/>
                <a:cs typeface="Verdana"/>
                <a:sym typeface="Verdana"/>
              </a:rPr>
              <a:t>The Changing Nature of Leadership</a:t>
            </a:r>
            <a:endParaRPr sz="3200">
              <a:solidFill>
                <a:srgbClr val="FDDD92"/>
              </a:solidFill>
              <a:latin typeface="Verdana"/>
              <a:ea typeface="Verdana"/>
              <a:cs typeface="Verdana"/>
              <a:sym typeface="Verdana"/>
            </a:endParaRPr>
          </a:p>
          <a:p>
            <a:pPr marL="0" marR="0" lvl="0" indent="0" algn="ctr" rtl="0">
              <a:spcBef>
                <a:spcPts val="450"/>
              </a:spcBef>
              <a:spcAft>
                <a:spcPts val="0"/>
              </a:spcAft>
              <a:buNone/>
            </a:pPr>
            <a:r>
              <a:rPr lang="en-US" sz="2700">
                <a:solidFill>
                  <a:srgbClr val="FFFFFF"/>
                </a:solidFill>
                <a:latin typeface="Verdana"/>
                <a:ea typeface="Verdana"/>
                <a:cs typeface="Verdana"/>
                <a:sym typeface="Verdana"/>
              </a:rPr>
              <a:t>Transforming organizations</a:t>
            </a:r>
            <a:endParaRPr sz="2700">
              <a:solidFill>
                <a:srgbClr val="FFFFFF"/>
              </a:solidFill>
              <a:latin typeface="Verdana"/>
              <a:ea typeface="Verdana"/>
              <a:cs typeface="Verdana"/>
              <a:sym typeface="Verdana"/>
            </a:endParaRPr>
          </a:p>
        </p:txBody>
      </p:sp>
      <p:sp>
        <p:nvSpPr>
          <p:cNvPr id="245" name="Google Shape;245;p40"/>
          <p:cNvSpPr/>
          <p:nvPr/>
        </p:nvSpPr>
        <p:spPr>
          <a:xfrm>
            <a:off x="1641872" y="2328863"/>
            <a:ext cx="1969293" cy="1507330"/>
          </a:xfrm>
          <a:prstGeom prst="triangle">
            <a:avLst>
              <a:gd name="adj" fmla="val 50000"/>
            </a:avLst>
          </a:prstGeom>
          <a:noFill/>
          <a:ln w="38100" cap="flat" cmpd="sng">
            <a:solidFill>
              <a:srgbClr val="94B2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rgbClr val="000000"/>
              </a:solidFill>
              <a:latin typeface="Arial"/>
              <a:ea typeface="Arial"/>
              <a:cs typeface="Arial"/>
              <a:sym typeface="Arial"/>
            </a:endParaRPr>
          </a:p>
        </p:txBody>
      </p:sp>
      <p:sp>
        <p:nvSpPr>
          <p:cNvPr id="246" name="Google Shape;246;p40"/>
          <p:cNvSpPr txBox="1"/>
          <p:nvPr/>
        </p:nvSpPr>
        <p:spPr>
          <a:xfrm>
            <a:off x="5770303" y="2636119"/>
            <a:ext cx="1527572" cy="878681"/>
          </a:xfrm>
          <a:prstGeom prst="rect">
            <a:avLst/>
          </a:prstGeom>
          <a:noFill/>
          <a:ln>
            <a:noFill/>
          </a:ln>
        </p:spPr>
        <p:txBody>
          <a:bodyPr spcFirstLastPara="1" wrap="square" lIns="0" tIns="0" rIns="0" bIns="0" anchor="ctr" anchorCtr="0">
            <a:noAutofit/>
          </a:bodyPr>
          <a:lstStyle/>
          <a:p>
            <a:pPr marL="0" marR="0" lvl="0" indent="0" algn="ctr" rtl="0">
              <a:lnSpc>
                <a:spcPct val="56250"/>
              </a:lnSpc>
              <a:spcBef>
                <a:spcPts val="0"/>
              </a:spcBef>
              <a:spcAft>
                <a:spcPts val="0"/>
              </a:spcAft>
              <a:buNone/>
            </a:pPr>
            <a:r>
              <a:rPr lang="en-US" sz="2400" b="1">
                <a:solidFill>
                  <a:schemeClr val="lt1"/>
                </a:solidFill>
                <a:latin typeface="Arial"/>
                <a:ea typeface="Arial"/>
                <a:cs typeface="Arial"/>
                <a:sym typeface="Arial"/>
              </a:rPr>
              <a:t>TRUTH</a:t>
            </a:r>
            <a:endParaRPr sz="2400" b="1">
              <a:solidFill>
                <a:schemeClr val="lt1"/>
              </a:solidFill>
              <a:latin typeface="Arial"/>
              <a:ea typeface="Arial"/>
              <a:cs typeface="Arial"/>
              <a:sym typeface="Arial"/>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41"/>
          <p:cNvPicPr preferRelativeResize="0"/>
          <p:nvPr/>
        </p:nvPicPr>
        <p:blipFill>
          <a:blip r:embed="rId3">
            <a:alphaModFix/>
          </a:blip>
          <a:stretch>
            <a:fillRect/>
          </a:stretch>
        </p:blipFill>
        <p:spPr>
          <a:xfrm>
            <a:off x="4062350" y="152400"/>
            <a:ext cx="4007925" cy="4838701"/>
          </a:xfrm>
          <a:prstGeom prst="rect">
            <a:avLst/>
          </a:prstGeom>
          <a:noFill/>
          <a:ln>
            <a:noFill/>
          </a:ln>
        </p:spPr>
      </p:pic>
      <p:sp>
        <p:nvSpPr>
          <p:cNvPr id="253" name="Google Shape;253;p41"/>
          <p:cNvSpPr txBox="1"/>
          <p:nvPr/>
        </p:nvSpPr>
        <p:spPr>
          <a:xfrm>
            <a:off x="914400" y="1405250"/>
            <a:ext cx="2534400" cy="21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F3F3F3"/>
                </a:solidFill>
              </a:rPr>
              <a:t>Strategic Goals with </a:t>
            </a:r>
            <a:endParaRPr sz="3000">
              <a:solidFill>
                <a:srgbClr val="F3F3F3"/>
              </a:solidFill>
            </a:endParaRPr>
          </a:p>
          <a:p>
            <a:pPr marL="0" lvl="0" indent="0" algn="l" rtl="0">
              <a:spcBef>
                <a:spcPts val="0"/>
              </a:spcBef>
              <a:spcAft>
                <a:spcPts val="0"/>
              </a:spcAft>
              <a:buNone/>
            </a:pPr>
            <a:r>
              <a:rPr lang="en-US" sz="3000">
                <a:solidFill>
                  <a:srgbClr val="F3F3F3"/>
                </a:solidFill>
              </a:rPr>
              <a:t>Public Deadlines</a:t>
            </a:r>
            <a:endParaRPr sz="3000">
              <a:solidFill>
                <a:srgbClr val="F3F3F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2"/>
          <p:cNvPicPr preferRelativeResize="0"/>
          <p:nvPr/>
        </p:nvPicPr>
        <p:blipFill>
          <a:blip r:embed="rId3">
            <a:alphaModFix/>
          </a:blip>
          <a:stretch>
            <a:fillRect/>
          </a:stretch>
        </p:blipFill>
        <p:spPr>
          <a:xfrm>
            <a:off x="944572" y="152400"/>
            <a:ext cx="3629026" cy="4838701"/>
          </a:xfrm>
          <a:prstGeom prst="rect">
            <a:avLst/>
          </a:prstGeom>
          <a:noFill/>
          <a:ln>
            <a:noFill/>
          </a:ln>
        </p:spPr>
      </p:pic>
      <p:sp>
        <p:nvSpPr>
          <p:cNvPr id="260" name="Google Shape;260;p42"/>
          <p:cNvSpPr txBox="1"/>
          <p:nvPr/>
        </p:nvSpPr>
        <p:spPr>
          <a:xfrm>
            <a:off x="5220200" y="2146275"/>
            <a:ext cx="3009300" cy="14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42"/>
          <p:cNvSpPr txBox="1"/>
          <p:nvPr/>
        </p:nvSpPr>
        <p:spPr>
          <a:xfrm>
            <a:off x="5111350" y="1499250"/>
            <a:ext cx="2929200" cy="12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F3F3F3"/>
                </a:solidFill>
              </a:rPr>
              <a:t>Public Facing </a:t>
            </a:r>
            <a:endParaRPr sz="3000">
              <a:solidFill>
                <a:srgbClr val="F3F3F3"/>
              </a:solidFill>
            </a:endParaRPr>
          </a:p>
          <a:p>
            <a:pPr marL="0" lvl="0" indent="0" algn="l" rtl="0">
              <a:spcBef>
                <a:spcPts val="0"/>
              </a:spcBef>
              <a:spcAft>
                <a:spcPts val="0"/>
              </a:spcAft>
              <a:buNone/>
            </a:pPr>
            <a:r>
              <a:rPr lang="en-US" sz="3000">
                <a:solidFill>
                  <a:srgbClr val="F3F3F3"/>
                </a:solidFill>
              </a:rPr>
              <a:t>Dashboards </a:t>
            </a:r>
            <a:endParaRPr sz="3000">
              <a:solidFill>
                <a:srgbClr val="F3F3F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3"/>
          <p:cNvSpPr txBox="1"/>
          <p:nvPr/>
        </p:nvSpPr>
        <p:spPr>
          <a:xfrm>
            <a:off x="969825" y="732300"/>
            <a:ext cx="7332900" cy="380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F3F3F3"/>
                </a:solidFill>
              </a:rPr>
              <a:t>But, here’s the </a:t>
            </a:r>
            <a:r>
              <a:rPr lang="en-US" sz="3000" i="1">
                <a:solidFill>
                  <a:srgbClr val="F3F3F3"/>
                </a:solidFill>
              </a:rPr>
              <a:t>thing</a:t>
            </a:r>
            <a:r>
              <a:rPr lang="en-US" sz="3000">
                <a:solidFill>
                  <a:srgbClr val="F3F3F3"/>
                </a:solidFill>
              </a:rPr>
              <a:t>,...</a:t>
            </a:r>
            <a:endParaRPr sz="3000">
              <a:solidFill>
                <a:srgbClr val="F3F3F3"/>
              </a:solidFill>
            </a:endParaRPr>
          </a:p>
          <a:p>
            <a:pPr marL="0" lvl="0" indent="0" algn="l" rtl="0">
              <a:spcBef>
                <a:spcPts val="0"/>
              </a:spcBef>
              <a:spcAft>
                <a:spcPts val="0"/>
              </a:spcAft>
              <a:buNone/>
            </a:pPr>
            <a:endParaRPr sz="3000">
              <a:solidFill>
                <a:srgbClr val="F3F3F3"/>
              </a:solidFill>
            </a:endParaRPr>
          </a:p>
          <a:p>
            <a:pPr marL="0" lvl="0" indent="0" algn="l" rtl="0">
              <a:spcBef>
                <a:spcPts val="0"/>
              </a:spcBef>
              <a:spcAft>
                <a:spcPts val="0"/>
              </a:spcAft>
              <a:buNone/>
            </a:pPr>
            <a:endParaRPr sz="3000">
              <a:solidFill>
                <a:srgbClr val="F3F3F3"/>
              </a:solidFill>
            </a:endParaRPr>
          </a:p>
          <a:p>
            <a:pPr marL="0" lvl="0" indent="0" algn="l" rtl="0">
              <a:spcBef>
                <a:spcPts val="0"/>
              </a:spcBef>
              <a:spcAft>
                <a:spcPts val="0"/>
              </a:spcAft>
              <a:buNone/>
            </a:pPr>
            <a:r>
              <a:rPr lang="en-US" sz="3000">
                <a:solidFill>
                  <a:srgbClr val="F3F3F3"/>
                </a:solidFill>
              </a:rPr>
              <a:t>None of this works unless the leader              insists — </a:t>
            </a:r>
            <a:r>
              <a:rPr lang="en-US" sz="3000" i="1">
                <a:solidFill>
                  <a:srgbClr val="F3F3F3"/>
                </a:solidFill>
              </a:rPr>
              <a:t>and drives</a:t>
            </a:r>
            <a:r>
              <a:rPr lang="en-US" sz="3000">
                <a:solidFill>
                  <a:srgbClr val="F3F3F3"/>
                </a:solidFill>
              </a:rPr>
              <a:t> — a repeating cadence of collaboration and follow-up.</a:t>
            </a:r>
            <a:endParaRPr sz="3000">
              <a:solidFill>
                <a:srgbClr val="F3F3F3"/>
              </a:solidFill>
            </a:endParaRPr>
          </a:p>
          <a:p>
            <a:pPr marL="0" lvl="0" indent="0" algn="l" rtl="0">
              <a:spcBef>
                <a:spcPts val="0"/>
              </a:spcBef>
              <a:spcAft>
                <a:spcPts val="0"/>
              </a:spcAft>
              <a:buNone/>
            </a:pPr>
            <a:endParaRPr sz="3000">
              <a:solidFill>
                <a:srgbClr val="F3F3F3"/>
              </a:solidFill>
            </a:endParaRPr>
          </a:p>
          <a:p>
            <a:pPr marL="0" lvl="0" indent="0" algn="l" rtl="0">
              <a:spcBef>
                <a:spcPts val="0"/>
              </a:spcBef>
              <a:spcAft>
                <a:spcPts val="0"/>
              </a:spcAft>
              <a:buNone/>
            </a:pPr>
            <a:endParaRPr sz="3000">
              <a:solidFill>
                <a:srgbClr val="F3F3F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44"/>
          <p:cNvPicPr preferRelativeResize="0"/>
          <p:nvPr/>
        </p:nvPicPr>
        <p:blipFill rotWithShape="1">
          <a:blip r:embed="rId3">
            <a:alphaModFix/>
          </a:blip>
          <a:srcRect/>
          <a:stretch/>
        </p:blipFill>
        <p:spPr>
          <a:xfrm>
            <a:off x="-19393" y="896945"/>
            <a:ext cx="9141293" cy="5143501"/>
          </a:xfrm>
          <a:prstGeom prst="rect">
            <a:avLst/>
          </a:prstGeom>
          <a:noFill/>
          <a:ln>
            <a:noFill/>
          </a:ln>
        </p:spPr>
      </p:pic>
      <p:sp>
        <p:nvSpPr>
          <p:cNvPr id="274" name="Google Shape;274;p44"/>
          <p:cNvSpPr txBox="1"/>
          <p:nvPr/>
        </p:nvSpPr>
        <p:spPr>
          <a:xfrm>
            <a:off x="556022" y="341711"/>
            <a:ext cx="3275700" cy="1918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Repeating Cadence of Collaboration</a:t>
            </a:r>
            <a:endParaRPr sz="2800" b="0" i="0" u="none" strike="noStrike" cap="none">
              <a:solidFill>
                <a:srgbClr val="FFFFFF"/>
              </a:solidFill>
              <a:latin typeface="Verdana"/>
              <a:ea typeface="Verdana"/>
              <a:cs typeface="Verdana"/>
              <a:sym typeface="Verdana"/>
            </a:endParaRPr>
          </a:p>
        </p:txBody>
      </p:sp>
      <p:pic>
        <p:nvPicPr>
          <p:cNvPr id="275" name="Google Shape;275;p44"/>
          <p:cNvPicPr preferRelativeResize="0"/>
          <p:nvPr/>
        </p:nvPicPr>
        <p:blipFill rotWithShape="1">
          <a:blip r:embed="rId4">
            <a:alphaModFix/>
          </a:blip>
          <a:srcRect/>
          <a:stretch/>
        </p:blipFill>
        <p:spPr>
          <a:xfrm>
            <a:off x="527356" y="2273602"/>
            <a:ext cx="3291106" cy="2473545"/>
          </a:xfrm>
          <a:prstGeom prst="rect">
            <a:avLst/>
          </a:prstGeom>
          <a:noFill/>
          <a:ln>
            <a:noFill/>
          </a:ln>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p:nvPr/>
        </p:nvSpPr>
        <p:spPr>
          <a:xfrm>
            <a:off x="1568525" y="2112825"/>
            <a:ext cx="5541900" cy="8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a:solidFill>
                  <a:srgbClr val="F3F3F3"/>
                </a:solidFill>
              </a:rPr>
              <a:t>Improving Public Safety </a:t>
            </a:r>
            <a:endParaRPr sz="4000">
              <a:solidFill>
                <a:srgbClr val="F3F3F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8"/>
          <p:cNvSpPr txBox="1">
            <a:spLocks noGrp="1"/>
          </p:cNvSpPr>
          <p:nvPr>
            <p:ph type="body" idx="2"/>
          </p:nvPr>
        </p:nvSpPr>
        <p:spPr>
          <a:xfrm>
            <a:off x="685800" y="1371603"/>
            <a:ext cx="7776900" cy="2570700"/>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lt1"/>
              </a:buClr>
              <a:buSzPts val="3200"/>
              <a:buNone/>
            </a:pPr>
            <a:r>
              <a:rPr lang="en-US" i="1">
                <a:solidFill>
                  <a:schemeClr val="lt1"/>
                </a:solidFill>
              </a:rPr>
              <a:t>The </a:t>
            </a:r>
            <a:r>
              <a:rPr lang="en-US" i="1" dirty="0">
                <a:solidFill>
                  <a:schemeClr val="lt1"/>
                </a:solidFill>
              </a:rPr>
              <a:t>ability to model, measure, and map our built and our natural  environment - in real-time - in ways all can see....</a:t>
            </a:r>
            <a:endParaRPr dirty="0"/>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6"/>
          <p:cNvPicPr preferRelativeResize="0"/>
          <p:nvPr/>
        </p:nvPicPr>
        <p:blipFill rotWithShape="1">
          <a:blip r:embed="rId3">
            <a:alphaModFix/>
          </a:blip>
          <a:srcRect/>
          <a:stretch/>
        </p:blipFill>
        <p:spPr>
          <a:xfrm>
            <a:off x="0" y="0"/>
            <a:ext cx="9119616" cy="5138928"/>
          </a:xfrm>
          <a:prstGeom prst="rect">
            <a:avLst/>
          </a:prstGeom>
          <a:noFill/>
          <a:ln>
            <a:noFill/>
          </a:ln>
        </p:spPr>
      </p:pic>
      <p:sp>
        <p:nvSpPr>
          <p:cNvPr id="288" name="Google Shape;288;p46"/>
          <p:cNvSpPr txBox="1"/>
          <p:nvPr/>
        </p:nvSpPr>
        <p:spPr>
          <a:xfrm>
            <a:off x="931069" y="519374"/>
            <a:ext cx="7418785" cy="86177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800">
                <a:solidFill>
                  <a:srgbClr val="FFFFFF"/>
                </a:solidFill>
                <a:latin typeface="Verdana"/>
                <a:ea typeface="Verdana"/>
                <a:cs typeface="Verdana"/>
                <a:sym typeface="Verdana"/>
              </a:rPr>
              <a:t>We deployed police to where crime was actually happening…</a:t>
            </a:r>
            <a:endParaRPr sz="2800">
              <a:solidFill>
                <a:srgbClr val="FFFFFF"/>
              </a:solidFill>
              <a:latin typeface="Verdana"/>
              <a:ea typeface="Verdana"/>
              <a:cs typeface="Verdana"/>
              <a:sym typeface="Verdana"/>
            </a:endParaRPr>
          </a:p>
        </p:txBody>
      </p:sp>
      <p:pic>
        <p:nvPicPr>
          <p:cNvPr id="289" name="Google Shape;289;p46" descr="Screen Shot 2015-02-04 at 2.13.59 PM.png"/>
          <p:cNvPicPr preferRelativeResize="0"/>
          <p:nvPr/>
        </p:nvPicPr>
        <p:blipFill rotWithShape="1">
          <a:blip r:embed="rId4">
            <a:alphaModFix amt="86000"/>
          </a:blip>
          <a:srcRect l="16372" t="12117" r="16891" b="5260"/>
          <a:stretch/>
        </p:blipFill>
        <p:spPr>
          <a:xfrm>
            <a:off x="3291877" y="1825560"/>
            <a:ext cx="1962150" cy="2312194"/>
          </a:xfrm>
          <a:prstGeom prst="rect">
            <a:avLst/>
          </a:prstGeom>
          <a:noFill/>
          <a:ln>
            <a:noFill/>
          </a:ln>
          <a:effectLst>
            <a:outerShdw blurRad="174625" dist="63500" dir="2700000" sx="100999" sy="100999" algn="tl" rotWithShape="0">
              <a:srgbClr val="000000">
                <a:alpha val="36862"/>
              </a:srgbClr>
            </a:outerShdw>
          </a:effectLst>
        </p:spPr>
      </p:pic>
      <p:pic>
        <p:nvPicPr>
          <p:cNvPr id="290" name="Google Shape;290;p46" descr="M:\citistat\projects\20050201_homicide_shoot\shoot_hom\99_shoothom.jpg"/>
          <p:cNvPicPr preferRelativeResize="0"/>
          <p:nvPr/>
        </p:nvPicPr>
        <p:blipFill rotWithShape="1">
          <a:blip r:embed="rId5">
            <a:alphaModFix/>
          </a:blip>
          <a:srcRect l="15669"/>
          <a:stretch/>
        </p:blipFill>
        <p:spPr>
          <a:xfrm>
            <a:off x="6373416" y="2010967"/>
            <a:ext cx="2462213" cy="2278856"/>
          </a:xfrm>
          <a:prstGeom prst="rect">
            <a:avLst/>
          </a:prstGeom>
          <a:noFill/>
          <a:ln>
            <a:noFill/>
          </a:ln>
          <a:effectLst>
            <a:outerShdw blurRad="174625" dist="63500" dir="2700000" sx="100999" sy="100999" algn="tl" rotWithShape="0">
              <a:srgbClr val="000000">
                <a:alpha val="36862"/>
              </a:srgbClr>
            </a:outerShdw>
          </a:effectLst>
        </p:spPr>
      </p:pic>
      <p:pic>
        <p:nvPicPr>
          <p:cNvPr id="291" name="Google Shape;291;p46"/>
          <p:cNvPicPr preferRelativeResize="0"/>
          <p:nvPr/>
        </p:nvPicPr>
        <p:blipFill rotWithShape="1">
          <a:blip r:embed="rId6">
            <a:alphaModFix/>
          </a:blip>
          <a:srcRect/>
          <a:stretch/>
        </p:blipFill>
        <p:spPr>
          <a:xfrm>
            <a:off x="3618310" y="2301478"/>
            <a:ext cx="1827609" cy="2278856"/>
          </a:xfrm>
          <a:prstGeom prst="rect">
            <a:avLst/>
          </a:prstGeom>
          <a:noFill/>
          <a:ln>
            <a:noFill/>
          </a:ln>
          <a:effectLst>
            <a:outerShdw blurRad="174625" dist="63500" dir="2700000" algn="tl" rotWithShape="0">
              <a:srgbClr val="000000">
                <a:alpha val="36862"/>
              </a:srgbClr>
            </a:outerShdw>
          </a:effectLst>
        </p:spPr>
      </p:pic>
      <p:sp>
        <p:nvSpPr>
          <p:cNvPr id="292" name="Google Shape;292;p46"/>
          <p:cNvSpPr txBox="1"/>
          <p:nvPr/>
        </p:nvSpPr>
        <p:spPr>
          <a:xfrm>
            <a:off x="761999" y="3724171"/>
            <a:ext cx="2450189" cy="342900"/>
          </a:xfrm>
          <a:prstGeom prst="rect">
            <a:avLst/>
          </a:prstGeom>
          <a:noFill/>
          <a:ln>
            <a:noFill/>
          </a:ln>
        </p:spPr>
        <p:txBody>
          <a:bodyPr spcFirstLastPara="1" wrap="square" lIns="0" tIns="0" rIns="0" bIns="0" anchor="t" anchorCtr="0">
            <a:noAutofit/>
          </a:bodyPr>
          <a:lstStyle/>
          <a:p>
            <a:pPr marL="0" marR="0" lvl="0" indent="0" algn="l" rtl="0">
              <a:lnSpc>
                <a:spcPct val="75000"/>
              </a:lnSpc>
              <a:spcBef>
                <a:spcPts val="0"/>
              </a:spcBef>
              <a:spcAft>
                <a:spcPts val="0"/>
              </a:spcAft>
              <a:buNone/>
            </a:pPr>
            <a:r>
              <a:rPr lang="en-US" sz="1800">
                <a:solidFill>
                  <a:srgbClr val="FFFFFF"/>
                </a:solidFill>
                <a:latin typeface="Arial"/>
                <a:ea typeface="Arial"/>
                <a:cs typeface="Arial"/>
                <a:sym typeface="Arial"/>
              </a:rPr>
              <a:t>200  Police thru COPS</a:t>
            </a:r>
            <a:endParaRPr/>
          </a:p>
        </p:txBody>
      </p:sp>
      <p:sp>
        <p:nvSpPr>
          <p:cNvPr id="293" name="Google Shape;293;p46"/>
          <p:cNvSpPr txBox="1"/>
          <p:nvPr/>
        </p:nvSpPr>
        <p:spPr>
          <a:xfrm>
            <a:off x="3174836" y="3819501"/>
            <a:ext cx="685800" cy="685800"/>
          </a:xfrm>
          <a:prstGeom prst="rect">
            <a:avLst/>
          </a:prstGeom>
          <a:noFill/>
          <a:ln>
            <a:noFill/>
          </a:ln>
        </p:spPr>
        <p:txBody>
          <a:bodyPr spcFirstLastPara="1" wrap="square" lIns="0" tIns="0" rIns="0" bIns="0" anchor="t" anchorCtr="0">
            <a:noAutofit/>
          </a:bodyPr>
          <a:lstStyle/>
          <a:p>
            <a:pPr marL="0" marR="0" lvl="0" indent="0" algn="l" rtl="0">
              <a:lnSpc>
                <a:spcPct val="32926"/>
              </a:lnSpc>
              <a:spcBef>
                <a:spcPts val="0"/>
              </a:spcBef>
              <a:spcAft>
                <a:spcPts val="0"/>
              </a:spcAft>
              <a:buNone/>
            </a:pPr>
            <a:r>
              <a:rPr lang="en-US" sz="4100">
                <a:solidFill>
                  <a:srgbClr val="FFFFFF"/>
                </a:solidFill>
                <a:latin typeface="Arial"/>
                <a:ea typeface="Arial"/>
                <a:cs typeface="Arial"/>
                <a:sym typeface="Arial"/>
              </a:rPr>
              <a:t>=</a:t>
            </a:r>
            <a:endParaRPr sz="4100">
              <a:solidFill>
                <a:srgbClr val="FFFFFF"/>
              </a:solidFill>
              <a:latin typeface="Arial"/>
              <a:ea typeface="Arial"/>
              <a:cs typeface="Arial"/>
              <a:sym typeface="Arial"/>
            </a:endParaRPr>
          </a:p>
        </p:txBody>
      </p:sp>
      <p:sp>
        <p:nvSpPr>
          <p:cNvPr id="294" name="Google Shape;294;p46"/>
          <p:cNvSpPr txBox="1"/>
          <p:nvPr/>
        </p:nvSpPr>
        <p:spPr>
          <a:xfrm>
            <a:off x="5687616" y="3284935"/>
            <a:ext cx="685800" cy="709613"/>
          </a:xfrm>
          <a:prstGeom prst="rect">
            <a:avLst/>
          </a:prstGeom>
          <a:noFill/>
          <a:ln>
            <a:noFill/>
          </a:ln>
        </p:spPr>
        <p:txBody>
          <a:bodyPr spcFirstLastPara="1" wrap="square" lIns="0" tIns="0" rIns="0" bIns="0" anchor="t" anchorCtr="0">
            <a:noAutofit/>
          </a:bodyPr>
          <a:lstStyle/>
          <a:p>
            <a:pPr marL="0" marR="0" lvl="0" indent="0" algn="l" rtl="0">
              <a:lnSpc>
                <a:spcPct val="56250"/>
              </a:lnSpc>
              <a:spcBef>
                <a:spcPts val="0"/>
              </a:spcBef>
              <a:spcAft>
                <a:spcPts val="0"/>
              </a:spcAft>
              <a:buNone/>
            </a:pPr>
            <a:r>
              <a:rPr lang="en-US" sz="2400">
                <a:solidFill>
                  <a:srgbClr val="FFFFFF"/>
                </a:solidFill>
                <a:latin typeface="Arial"/>
                <a:ea typeface="Arial"/>
                <a:cs typeface="Arial"/>
                <a:sym typeface="Arial"/>
              </a:rPr>
              <a:t>OR</a:t>
            </a:r>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7" descr="99"/>
          <p:cNvPicPr preferRelativeResize="0"/>
          <p:nvPr/>
        </p:nvPicPr>
        <p:blipFill rotWithShape="1">
          <a:blip r:embed="rId3">
            <a:alphaModFix/>
          </a:blip>
          <a:srcRect/>
          <a:stretch/>
        </p:blipFill>
        <p:spPr>
          <a:xfrm>
            <a:off x="1671638" y="67971"/>
            <a:ext cx="4152266" cy="5076291"/>
          </a:xfrm>
          <a:prstGeom prst="rect">
            <a:avLst/>
          </a:prstGeom>
          <a:noFill/>
          <a:ln>
            <a:noFill/>
          </a:ln>
        </p:spPr>
      </p:pic>
      <p:sp>
        <p:nvSpPr>
          <p:cNvPr id="301" name="Google Shape;301;p47"/>
          <p:cNvSpPr txBox="1"/>
          <p:nvPr/>
        </p:nvSpPr>
        <p:spPr>
          <a:xfrm>
            <a:off x="2362200" y="4171950"/>
            <a:ext cx="1447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1999</a:t>
            </a:r>
            <a:endParaRPr/>
          </a:p>
        </p:txBody>
      </p:sp>
      <p:sp>
        <p:nvSpPr>
          <p:cNvPr id="302" name="Google Shape;302;p47"/>
          <p:cNvSpPr txBox="1"/>
          <p:nvPr/>
        </p:nvSpPr>
        <p:spPr>
          <a:xfrm>
            <a:off x="5973511" y="1840335"/>
            <a:ext cx="2536905" cy="1200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Baltimore City Homicides and Shootings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8" descr="00"/>
          <p:cNvPicPr preferRelativeResize="0"/>
          <p:nvPr/>
        </p:nvPicPr>
        <p:blipFill rotWithShape="1">
          <a:blip r:embed="rId3">
            <a:alphaModFix/>
          </a:blip>
          <a:srcRect/>
          <a:stretch/>
        </p:blipFill>
        <p:spPr>
          <a:xfrm>
            <a:off x="1671638" y="66032"/>
            <a:ext cx="4153852" cy="5078230"/>
          </a:xfrm>
          <a:prstGeom prst="rect">
            <a:avLst/>
          </a:prstGeom>
          <a:noFill/>
          <a:ln>
            <a:noFill/>
          </a:ln>
        </p:spPr>
      </p:pic>
      <p:sp>
        <p:nvSpPr>
          <p:cNvPr id="309" name="Google Shape;309;p48"/>
          <p:cNvSpPr txBox="1"/>
          <p:nvPr/>
        </p:nvSpPr>
        <p:spPr>
          <a:xfrm>
            <a:off x="2362200" y="4171950"/>
            <a:ext cx="1447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2000</a:t>
            </a:r>
            <a:endParaRPr/>
          </a:p>
        </p:txBody>
      </p:sp>
      <p:sp>
        <p:nvSpPr>
          <p:cNvPr id="310" name="Google Shape;310;p48"/>
          <p:cNvSpPr txBox="1"/>
          <p:nvPr/>
        </p:nvSpPr>
        <p:spPr>
          <a:xfrm>
            <a:off x="5973511" y="1840335"/>
            <a:ext cx="2536905" cy="1200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Baltimore City Homicides and Shootings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9" descr="01"/>
          <p:cNvPicPr preferRelativeResize="0"/>
          <p:nvPr/>
        </p:nvPicPr>
        <p:blipFill rotWithShape="1">
          <a:blip r:embed="rId3">
            <a:alphaModFix/>
          </a:blip>
          <a:srcRect/>
          <a:stretch/>
        </p:blipFill>
        <p:spPr>
          <a:xfrm>
            <a:off x="1671638" y="67971"/>
            <a:ext cx="4152266" cy="5076291"/>
          </a:xfrm>
          <a:prstGeom prst="rect">
            <a:avLst/>
          </a:prstGeom>
          <a:noFill/>
          <a:ln>
            <a:noFill/>
          </a:ln>
        </p:spPr>
      </p:pic>
      <p:sp>
        <p:nvSpPr>
          <p:cNvPr id="317" name="Google Shape;317;p49"/>
          <p:cNvSpPr txBox="1"/>
          <p:nvPr/>
        </p:nvSpPr>
        <p:spPr>
          <a:xfrm>
            <a:off x="2362200" y="4171950"/>
            <a:ext cx="1447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2001</a:t>
            </a:r>
            <a:endParaRPr/>
          </a:p>
        </p:txBody>
      </p:sp>
      <p:sp>
        <p:nvSpPr>
          <p:cNvPr id="318" name="Google Shape;318;p49"/>
          <p:cNvSpPr txBox="1"/>
          <p:nvPr/>
        </p:nvSpPr>
        <p:spPr>
          <a:xfrm>
            <a:off x="5973511" y="1840335"/>
            <a:ext cx="2536905" cy="1200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Baltimore City Homicides and Shootings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50" descr="02"/>
          <p:cNvPicPr preferRelativeResize="0"/>
          <p:nvPr/>
        </p:nvPicPr>
        <p:blipFill rotWithShape="1">
          <a:blip r:embed="rId3">
            <a:alphaModFix/>
          </a:blip>
          <a:srcRect/>
          <a:stretch/>
        </p:blipFill>
        <p:spPr>
          <a:xfrm>
            <a:off x="1671638" y="67971"/>
            <a:ext cx="4152266" cy="5076291"/>
          </a:xfrm>
          <a:prstGeom prst="rect">
            <a:avLst/>
          </a:prstGeom>
          <a:noFill/>
          <a:ln>
            <a:noFill/>
          </a:ln>
        </p:spPr>
      </p:pic>
      <p:sp>
        <p:nvSpPr>
          <p:cNvPr id="325" name="Google Shape;325;p50"/>
          <p:cNvSpPr txBox="1"/>
          <p:nvPr/>
        </p:nvSpPr>
        <p:spPr>
          <a:xfrm>
            <a:off x="2362200" y="4171950"/>
            <a:ext cx="1447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2002</a:t>
            </a:r>
            <a:endParaRPr/>
          </a:p>
        </p:txBody>
      </p:sp>
      <p:sp>
        <p:nvSpPr>
          <p:cNvPr id="326" name="Google Shape;326;p50"/>
          <p:cNvSpPr txBox="1"/>
          <p:nvPr/>
        </p:nvSpPr>
        <p:spPr>
          <a:xfrm>
            <a:off x="5973511" y="1840335"/>
            <a:ext cx="2536905" cy="1200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Baltimore City Homicides and Shootings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51" descr="03"/>
          <p:cNvPicPr preferRelativeResize="0"/>
          <p:nvPr/>
        </p:nvPicPr>
        <p:blipFill rotWithShape="1">
          <a:blip r:embed="rId3">
            <a:alphaModFix/>
          </a:blip>
          <a:srcRect/>
          <a:stretch/>
        </p:blipFill>
        <p:spPr>
          <a:xfrm>
            <a:off x="1671638" y="67971"/>
            <a:ext cx="4152266" cy="5076291"/>
          </a:xfrm>
          <a:prstGeom prst="rect">
            <a:avLst/>
          </a:prstGeom>
          <a:noFill/>
          <a:ln>
            <a:noFill/>
          </a:ln>
        </p:spPr>
      </p:pic>
      <p:sp>
        <p:nvSpPr>
          <p:cNvPr id="333" name="Google Shape;333;p51"/>
          <p:cNvSpPr txBox="1"/>
          <p:nvPr/>
        </p:nvSpPr>
        <p:spPr>
          <a:xfrm>
            <a:off x="2362200" y="4171950"/>
            <a:ext cx="1447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2003</a:t>
            </a:r>
            <a:endParaRPr/>
          </a:p>
        </p:txBody>
      </p:sp>
      <p:sp>
        <p:nvSpPr>
          <p:cNvPr id="334" name="Google Shape;334;p51"/>
          <p:cNvSpPr txBox="1"/>
          <p:nvPr/>
        </p:nvSpPr>
        <p:spPr>
          <a:xfrm>
            <a:off x="5973511" y="1840335"/>
            <a:ext cx="2536905" cy="1200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Baltimore City Homicides and Shootings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52" descr="04"/>
          <p:cNvPicPr preferRelativeResize="0"/>
          <p:nvPr/>
        </p:nvPicPr>
        <p:blipFill rotWithShape="1">
          <a:blip r:embed="rId3">
            <a:alphaModFix/>
          </a:blip>
          <a:srcRect/>
          <a:stretch/>
        </p:blipFill>
        <p:spPr>
          <a:xfrm>
            <a:off x="1671638" y="66032"/>
            <a:ext cx="4153852" cy="5078230"/>
          </a:xfrm>
          <a:prstGeom prst="rect">
            <a:avLst/>
          </a:prstGeom>
          <a:noFill/>
          <a:ln>
            <a:noFill/>
          </a:ln>
        </p:spPr>
      </p:pic>
      <p:sp>
        <p:nvSpPr>
          <p:cNvPr id="341" name="Google Shape;341;p52"/>
          <p:cNvSpPr txBox="1"/>
          <p:nvPr/>
        </p:nvSpPr>
        <p:spPr>
          <a:xfrm>
            <a:off x="2362200" y="4171950"/>
            <a:ext cx="1447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2004</a:t>
            </a:r>
            <a:endParaRPr/>
          </a:p>
        </p:txBody>
      </p:sp>
      <p:sp>
        <p:nvSpPr>
          <p:cNvPr id="342" name="Google Shape;342;p52"/>
          <p:cNvSpPr txBox="1"/>
          <p:nvPr/>
        </p:nvSpPr>
        <p:spPr>
          <a:xfrm>
            <a:off x="5973511" y="1840335"/>
            <a:ext cx="2536905" cy="1200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Baltimore City Homicides and Shootings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descr="05"/>
          <p:cNvPicPr preferRelativeResize="0"/>
          <p:nvPr/>
        </p:nvPicPr>
        <p:blipFill rotWithShape="1">
          <a:blip r:embed="rId3">
            <a:alphaModFix/>
          </a:blip>
          <a:srcRect/>
          <a:stretch/>
        </p:blipFill>
        <p:spPr>
          <a:xfrm>
            <a:off x="1671638" y="66032"/>
            <a:ext cx="4153852" cy="5078230"/>
          </a:xfrm>
          <a:prstGeom prst="rect">
            <a:avLst/>
          </a:prstGeom>
          <a:noFill/>
          <a:ln>
            <a:noFill/>
          </a:ln>
        </p:spPr>
      </p:pic>
      <p:sp>
        <p:nvSpPr>
          <p:cNvPr id="349" name="Google Shape;349;p53"/>
          <p:cNvSpPr txBox="1"/>
          <p:nvPr/>
        </p:nvSpPr>
        <p:spPr>
          <a:xfrm>
            <a:off x="2362200" y="4171950"/>
            <a:ext cx="1447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2005</a:t>
            </a:r>
            <a:endParaRPr/>
          </a:p>
        </p:txBody>
      </p:sp>
      <p:sp>
        <p:nvSpPr>
          <p:cNvPr id="350" name="Google Shape;350;p53"/>
          <p:cNvSpPr txBox="1"/>
          <p:nvPr/>
        </p:nvSpPr>
        <p:spPr>
          <a:xfrm>
            <a:off x="5973511" y="1840335"/>
            <a:ext cx="2536905" cy="1200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Baltimore City Homicides and Shootings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54" descr="06"/>
          <p:cNvPicPr preferRelativeResize="0"/>
          <p:nvPr/>
        </p:nvPicPr>
        <p:blipFill rotWithShape="1">
          <a:blip r:embed="rId3">
            <a:alphaModFix/>
          </a:blip>
          <a:srcRect/>
          <a:stretch/>
        </p:blipFill>
        <p:spPr>
          <a:xfrm>
            <a:off x="1676422" y="70561"/>
            <a:ext cx="4147820" cy="5070856"/>
          </a:xfrm>
          <a:prstGeom prst="rect">
            <a:avLst/>
          </a:prstGeom>
          <a:noFill/>
          <a:ln>
            <a:noFill/>
          </a:ln>
        </p:spPr>
      </p:pic>
      <p:sp>
        <p:nvSpPr>
          <p:cNvPr id="357" name="Google Shape;357;p54"/>
          <p:cNvSpPr txBox="1"/>
          <p:nvPr/>
        </p:nvSpPr>
        <p:spPr>
          <a:xfrm>
            <a:off x="2362200" y="4171950"/>
            <a:ext cx="1447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2006</a:t>
            </a:r>
            <a:endParaRPr/>
          </a:p>
        </p:txBody>
      </p:sp>
      <p:sp>
        <p:nvSpPr>
          <p:cNvPr id="358" name="Google Shape;358;p54"/>
          <p:cNvSpPr txBox="1"/>
          <p:nvPr/>
        </p:nvSpPr>
        <p:spPr>
          <a:xfrm>
            <a:off x="5973511" y="1840335"/>
            <a:ext cx="2536905" cy="1200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Baltimore City Homicides and Shootings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5" descr="07"/>
          <p:cNvPicPr preferRelativeResize="0"/>
          <p:nvPr/>
        </p:nvPicPr>
        <p:blipFill rotWithShape="1">
          <a:blip r:embed="rId3">
            <a:alphaModFix/>
          </a:blip>
          <a:srcRect/>
          <a:stretch/>
        </p:blipFill>
        <p:spPr>
          <a:xfrm>
            <a:off x="1677295" y="72644"/>
            <a:ext cx="4147820" cy="5070856"/>
          </a:xfrm>
          <a:prstGeom prst="rect">
            <a:avLst/>
          </a:prstGeom>
          <a:noFill/>
          <a:ln>
            <a:noFill/>
          </a:ln>
        </p:spPr>
      </p:pic>
      <p:sp>
        <p:nvSpPr>
          <p:cNvPr id="365" name="Google Shape;365;p55"/>
          <p:cNvSpPr txBox="1"/>
          <p:nvPr/>
        </p:nvSpPr>
        <p:spPr>
          <a:xfrm>
            <a:off x="2362200" y="4171950"/>
            <a:ext cx="1447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2007</a:t>
            </a:r>
            <a:endParaRPr/>
          </a:p>
        </p:txBody>
      </p:sp>
      <p:sp>
        <p:nvSpPr>
          <p:cNvPr id="366" name="Google Shape;366;p55"/>
          <p:cNvSpPr txBox="1"/>
          <p:nvPr/>
        </p:nvSpPr>
        <p:spPr>
          <a:xfrm>
            <a:off x="5973511" y="1840335"/>
            <a:ext cx="2536905" cy="1200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Baltimore City Homicides and Shootings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body" idx="2"/>
          </p:nvPr>
        </p:nvSpPr>
        <p:spPr>
          <a:xfrm>
            <a:off x="685800" y="1371603"/>
            <a:ext cx="7776900" cy="2570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FFFF"/>
              </a:buClr>
              <a:buSzPts val="3200"/>
              <a:buNone/>
            </a:pPr>
            <a:r>
              <a:rPr lang="en-US" i="1">
                <a:solidFill>
                  <a:srgbClr val="FFFFFF"/>
                </a:solidFill>
              </a:rPr>
              <a:t>The ability to manage dynamic systems — regardless of scale — in order to achieve better results for individual people.</a:t>
            </a:r>
            <a:endParaRPr>
              <a:solidFill>
                <a:srgbClr val="FFFFFF"/>
              </a:solidFill>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56" descr="M:\citistat\projects\20050201_homicide_shoot\shoot_hom\99_shoothom.jpg"/>
          <p:cNvPicPr preferRelativeResize="0"/>
          <p:nvPr/>
        </p:nvPicPr>
        <p:blipFill rotWithShape="1">
          <a:blip r:embed="rId3">
            <a:alphaModFix/>
          </a:blip>
          <a:srcRect/>
          <a:stretch/>
        </p:blipFill>
        <p:spPr>
          <a:xfrm>
            <a:off x="386953" y="1802606"/>
            <a:ext cx="2881313" cy="2249091"/>
          </a:xfrm>
          <a:prstGeom prst="rect">
            <a:avLst/>
          </a:prstGeom>
          <a:noFill/>
          <a:ln>
            <a:noFill/>
          </a:ln>
          <a:effectLst>
            <a:outerShdw blurRad="174625" dist="63500" dir="2700000" sx="100999" sy="100999" algn="tl" rotWithShape="0">
              <a:srgbClr val="000000">
                <a:alpha val="36862"/>
              </a:srgbClr>
            </a:outerShdw>
          </a:effectLst>
        </p:spPr>
      </p:pic>
      <p:pic>
        <p:nvPicPr>
          <p:cNvPr id="373" name="Google Shape;373;p56"/>
          <p:cNvPicPr preferRelativeResize="0"/>
          <p:nvPr/>
        </p:nvPicPr>
        <p:blipFill rotWithShape="1">
          <a:blip r:embed="rId4">
            <a:alphaModFix/>
          </a:blip>
          <a:srcRect/>
          <a:stretch/>
        </p:blipFill>
        <p:spPr>
          <a:xfrm>
            <a:off x="5761436" y="2081212"/>
            <a:ext cx="2588419" cy="1691879"/>
          </a:xfrm>
          <a:prstGeom prst="rect">
            <a:avLst/>
          </a:prstGeom>
          <a:noFill/>
          <a:ln>
            <a:noFill/>
          </a:ln>
        </p:spPr>
      </p:pic>
      <p:pic>
        <p:nvPicPr>
          <p:cNvPr id="374" name="Google Shape;374;p56" descr="05_shoothom"/>
          <p:cNvPicPr preferRelativeResize="0"/>
          <p:nvPr/>
        </p:nvPicPr>
        <p:blipFill rotWithShape="1">
          <a:blip r:embed="rId5">
            <a:alphaModFix/>
          </a:blip>
          <a:srcRect l="8700" r="14334"/>
          <a:stretch/>
        </p:blipFill>
        <p:spPr>
          <a:xfrm>
            <a:off x="3012760" y="1802607"/>
            <a:ext cx="2208610" cy="2240756"/>
          </a:xfrm>
          <a:prstGeom prst="rect">
            <a:avLst/>
          </a:prstGeom>
          <a:noFill/>
          <a:ln>
            <a:noFill/>
          </a:ln>
          <a:effectLst>
            <a:outerShdw blurRad="174625" dist="63500" dir="2700000" sx="100999" sy="100999" algn="tl" rotWithShape="0">
              <a:srgbClr val="000000">
                <a:alpha val="36862"/>
              </a:srgbClr>
            </a:outerShdw>
          </a:effectLst>
        </p:spPr>
      </p:pic>
      <p:sp>
        <p:nvSpPr>
          <p:cNvPr id="375" name="Google Shape;375;p56"/>
          <p:cNvSpPr/>
          <p:nvPr/>
        </p:nvSpPr>
        <p:spPr>
          <a:xfrm>
            <a:off x="931068" y="4160044"/>
            <a:ext cx="7308211" cy="50013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400">
                <a:solidFill>
                  <a:srgbClr val="FFFFFF"/>
                </a:solidFill>
                <a:latin typeface="Arial"/>
                <a:ea typeface="Arial"/>
                <a:cs typeface="Arial"/>
                <a:sym typeface="Arial"/>
              </a:rPr>
              <a:t>Results: From 2000 – 2009</a:t>
            </a:r>
            <a:endParaRPr/>
          </a:p>
          <a:p>
            <a:pPr marL="0" marR="0" lvl="0" indent="0" algn="l" rtl="0">
              <a:spcBef>
                <a:spcPts val="0"/>
              </a:spcBef>
              <a:spcAft>
                <a:spcPts val="0"/>
              </a:spcAft>
              <a:buNone/>
            </a:pPr>
            <a:r>
              <a:rPr lang="en-US" sz="1400">
                <a:solidFill>
                  <a:srgbClr val="FFFFFF"/>
                </a:solidFill>
                <a:latin typeface="Arial"/>
                <a:ea typeface="Arial"/>
                <a:cs typeface="Arial"/>
                <a:sym typeface="Arial"/>
              </a:rPr>
              <a:t>Baltimore Achieved the Biggest Reduction in Part One Crime of any Major City in America</a:t>
            </a:r>
            <a:endParaRPr/>
          </a:p>
        </p:txBody>
      </p:sp>
      <p:sp>
        <p:nvSpPr>
          <p:cNvPr id="376" name="Google Shape;376;p56"/>
          <p:cNvSpPr txBox="1"/>
          <p:nvPr/>
        </p:nvSpPr>
        <p:spPr>
          <a:xfrm>
            <a:off x="929243" y="519374"/>
            <a:ext cx="7420612" cy="79637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400">
                <a:solidFill>
                  <a:schemeClr val="lt1"/>
                </a:solidFill>
                <a:latin typeface="Verdana"/>
                <a:ea typeface="Verdana"/>
                <a:cs typeface="Verdana"/>
                <a:sym typeface="Verdana"/>
              </a:rPr>
              <a:t>Managing by politics and excuses….</a:t>
            </a:r>
            <a:endParaRPr/>
          </a:p>
          <a:p>
            <a:pPr marL="0" marR="0" lvl="0" indent="0" algn="r" rtl="0">
              <a:spcBef>
                <a:spcPts val="450"/>
              </a:spcBef>
              <a:spcAft>
                <a:spcPts val="0"/>
              </a:spcAft>
              <a:buNone/>
            </a:pPr>
            <a:r>
              <a:rPr lang="en-US" sz="2400">
                <a:solidFill>
                  <a:schemeClr val="lt1"/>
                </a:solidFill>
                <a:latin typeface="Verdana"/>
                <a:ea typeface="Verdana"/>
                <a:cs typeface="Verdana"/>
                <a:sym typeface="Verdana"/>
              </a:rPr>
              <a:t>...giving way to managing for better results</a:t>
            </a:r>
            <a:endParaRPr sz="2400">
              <a:solidFill>
                <a:schemeClr val="lt1"/>
              </a:solidFill>
              <a:latin typeface="Verdana"/>
              <a:ea typeface="Verdana"/>
              <a:cs typeface="Verdana"/>
              <a:sym typeface="Verdana"/>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7"/>
          <p:cNvSpPr txBox="1"/>
          <p:nvPr/>
        </p:nvSpPr>
        <p:spPr>
          <a:xfrm>
            <a:off x="2336397" y="472679"/>
            <a:ext cx="6295635" cy="88870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3200">
                <a:solidFill>
                  <a:srgbClr val="FDDD92"/>
                </a:solidFill>
                <a:latin typeface="Verdana"/>
                <a:ea typeface="Verdana"/>
                <a:cs typeface="Verdana"/>
                <a:sym typeface="Verdana"/>
              </a:rPr>
              <a:t>Data-driven Decision Making</a:t>
            </a:r>
            <a:endParaRPr/>
          </a:p>
          <a:p>
            <a:pPr marL="0" marR="0" lvl="0" indent="0" algn="l" rtl="0">
              <a:spcBef>
                <a:spcPts val="450"/>
              </a:spcBef>
              <a:spcAft>
                <a:spcPts val="0"/>
              </a:spcAft>
              <a:buNone/>
            </a:pPr>
            <a:r>
              <a:rPr lang="en-US" sz="2200">
                <a:solidFill>
                  <a:srgbClr val="FFFFFF"/>
                </a:solidFill>
                <a:latin typeface="Verdana"/>
                <a:ea typeface="Verdana"/>
                <a:cs typeface="Verdana"/>
                <a:sym typeface="Verdana"/>
              </a:rPr>
              <a:t>LAPD’s data-driven crime fighting evolution</a:t>
            </a:r>
            <a:endParaRPr/>
          </a:p>
        </p:txBody>
      </p:sp>
      <p:sp>
        <p:nvSpPr>
          <p:cNvPr id="383" name="Google Shape;383;p57"/>
          <p:cNvSpPr/>
          <p:nvPr/>
        </p:nvSpPr>
        <p:spPr>
          <a:xfrm>
            <a:off x="956073" y="1710929"/>
            <a:ext cx="1877615" cy="2793072"/>
          </a:xfrm>
          <a:prstGeom prst="rect">
            <a:avLst/>
          </a:prstGeom>
          <a:noFill/>
          <a:ln>
            <a:noFill/>
          </a:ln>
        </p:spPr>
        <p:txBody>
          <a:bodyPr spcFirstLastPara="1" wrap="square" lIns="68575" tIns="34275" rIns="68575" bIns="34275" anchor="t" anchorCtr="0">
            <a:noAutofit/>
          </a:bodyPr>
          <a:lstStyle/>
          <a:p>
            <a:pPr marL="0" marR="0" lvl="0" indent="0" algn="r" rtl="0">
              <a:lnSpc>
                <a:spcPct val="200000"/>
              </a:lnSpc>
              <a:spcBef>
                <a:spcPts val="0"/>
              </a:spcBef>
              <a:spcAft>
                <a:spcPts val="0"/>
              </a:spcAft>
              <a:buNone/>
            </a:pPr>
            <a:r>
              <a:rPr lang="en-US" sz="1800">
                <a:solidFill>
                  <a:srgbClr val="FFFFFF"/>
                </a:solidFill>
                <a:latin typeface="Arial"/>
                <a:ea typeface="Arial"/>
                <a:cs typeface="Arial"/>
                <a:sym typeface="Arial"/>
              </a:rPr>
              <a:t>Stove-piped</a:t>
            </a:r>
            <a:endParaRPr/>
          </a:p>
          <a:p>
            <a:pPr marL="0" marR="0" lvl="0" indent="0" algn="r" rtl="0">
              <a:lnSpc>
                <a:spcPct val="200000"/>
              </a:lnSpc>
              <a:spcBef>
                <a:spcPts val="0"/>
              </a:spcBef>
              <a:spcAft>
                <a:spcPts val="0"/>
              </a:spcAft>
              <a:buNone/>
            </a:pPr>
            <a:r>
              <a:rPr lang="en-US" sz="1800">
                <a:solidFill>
                  <a:srgbClr val="FFFFFF"/>
                </a:solidFill>
                <a:latin typeface="Arial"/>
                <a:ea typeface="Arial"/>
                <a:cs typeface="Arial"/>
                <a:sym typeface="Arial"/>
              </a:rPr>
              <a:t>Intuition based</a:t>
            </a:r>
            <a:endParaRPr/>
          </a:p>
          <a:p>
            <a:pPr marL="0" marR="0" lvl="0" indent="0" algn="r" rtl="0">
              <a:lnSpc>
                <a:spcPct val="200000"/>
              </a:lnSpc>
              <a:spcBef>
                <a:spcPts val="0"/>
              </a:spcBef>
              <a:spcAft>
                <a:spcPts val="0"/>
              </a:spcAft>
              <a:buNone/>
            </a:pPr>
            <a:r>
              <a:rPr lang="en-US" sz="1800">
                <a:solidFill>
                  <a:srgbClr val="FFFFFF"/>
                </a:solidFill>
                <a:latin typeface="Arial"/>
                <a:ea typeface="Arial"/>
                <a:cs typeface="Arial"/>
                <a:sym typeface="Arial"/>
              </a:rPr>
              <a:t>Query based</a:t>
            </a:r>
            <a:endParaRPr/>
          </a:p>
          <a:p>
            <a:pPr marL="0" marR="0" lvl="0" indent="0" algn="r" rtl="0">
              <a:lnSpc>
                <a:spcPct val="200000"/>
              </a:lnSpc>
              <a:spcBef>
                <a:spcPts val="0"/>
              </a:spcBef>
              <a:spcAft>
                <a:spcPts val="0"/>
              </a:spcAft>
              <a:buNone/>
            </a:pPr>
            <a:r>
              <a:rPr lang="en-US" sz="1800">
                <a:solidFill>
                  <a:srgbClr val="FFFFFF"/>
                </a:solidFill>
                <a:latin typeface="Arial"/>
                <a:ea typeface="Arial"/>
                <a:cs typeface="Arial"/>
                <a:sym typeface="Arial"/>
              </a:rPr>
              <a:t>Map-Making</a:t>
            </a:r>
            <a:endParaRPr/>
          </a:p>
          <a:p>
            <a:pPr marL="0" marR="0" lvl="0" indent="0" algn="r" rtl="0">
              <a:lnSpc>
                <a:spcPct val="200000"/>
              </a:lnSpc>
              <a:spcBef>
                <a:spcPts val="0"/>
              </a:spcBef>
              <a:spcAft>
                <a:spcPts val="0"/>
              </a:spcAft>
              <a:buNone/>
            </a:pPr>
            <a:r>
              <a:rPr lang="en-US" sz="1800" b="1">
                <a:solidFill>
                  <a:srgbClr val="FFFFFF"/>
                </a:solidFill>
                <a:latin typeface="Arial"/>
                <a:ea typeface="Arial"/>
                <a:cs typeface="Arial"/>
                <a:sym typeface="Arial"/>
              </a:rPr>
              <a:t>               2012</a:t>
            </a:r>
            <a:endParaRPr/>
          </a:p>
        </p:txBody>
      </p:sp>
      <p:sp>
        <p:nvSpPr>
          <p:cNvPr id="384" name="Google Shape;384;p57"/>
          <p:cNvSpPr txBox="1"/>
          <p:nvPr/>
        </p:nvSpPr>
        <p:spPr>
          <a:xfrm>
            <a:off x="6503194" y="1852612"/>
            <a:ext cx="2128838" cy="1766888"/>
          </a:xfrm>
          <a:prstGeom prst="rect">
            <a:avLst/>
          </a:prstGeom>
          <a:noFill/>
          <a:ln>
            <a:noFill/>
          </a:ln>
        </p:spPr>
        <p:txBody>
          <a:bodyPr spcFirstLastPara="1" wrap="square" lIns="0" tIns="0" rIns="0" bIns="0" anchor="t" anchorCtr="0">
            <a:noAutofit/>
          </a:bodyPr>
          <a:lstStyle/>
          <a:p>
            <a:pPr marL="0" marR="0" lvl="0" indent="0" algn="l" rtl="0">
              <a:lnSpc>
                <a:spcPct val="56250"/>
              </a:lnSpc>
              <a:spcBef>
                <a:spcPts val="0"/>
              </a:spcBef>
              <a:spcAft>
                <a:spcPts val="0"/>
              </a:spcAft>
              <a:buNone/>
            </a:pPr>
            <a:endParaRPr sz="2400" b="1">
              <a:solidFill>
                <a:schemeClr val="dk1"/>
              </a:solidFill>
              <a:latin typeface="Arial"/>
              <a:ea typeface="Arial"/>
              <a:cs typeface="Arial"/>
              <a:sym typeface="Arial"/>
            </a:endParaRPr>
          </a:p>
        </p:txBody>
      </p:sp>
      <p:sp>
        <p:nvSpPr>
          <p:cNvPr id="385" name="Google Shape;385;p57"/>
          <p:cNvSpPr/>
          <p:nvPr/>
        </p:nvSpPr>
        <p:spPr>
          <a:xfrm>
            <a:off x="6260307" y="1710929"/>
            <a:ext cx="1955006" cy="2793072"/>
          </a:xfrm>
          <a:prstGeom prst="rect">
            <a:avLst/>
          </a:prstGeom>
          <a:noFill/>
          <a:ln>
            <a:noFill/>
          </a:ln>
        </p:spPr>
        <p:txBody>
          <a:bodyPr spcFirstLastPara="1" wrap="square" lIns="68575" tIns="34275" rIns="68575" bIns="34275" anchor="t" anchorCtr="0">
            <a:noAutofit/>
          </a:bodyPr>
          <a:lstStyle/>
          <a:p>
            <a:pPr marL="0" marR="0" lvl="0" indent="0" algn="l" rtl="0">
              <a:lnSpc>
                <a:spcPct val="200000"/>
              </a:lnSpc>
              <a:spcBef>
                <a:spcPts val="0"/>
              </a:spcBef>
              <a:spcAft>
                <a:spcPts val="0"/>
              </a:spcAft>
              <a:buNone/>
            </a:pPr>
            <a:r>
              <a:rPr lang="en-US" sz="1800">
                <a:solidFill>
                  <a:srgbClr val="FFFFFF"/>
                </a:solidFill>
                <a:latin typeface="Arial"/>
                <a:ea typeface="Arial"/>
                <a:cs typeface="Arial"/>
                <a:sym typeface="Arial"/>
              </a:rPr>
              <a:t>Shared by All</a:t>
            </a:r>
            <a:endParaRPr/>
          </a:p>
          <a:p>
            <a:pPr marL="0" marR="0" lvl="0" indent="0" algn="l" rtl="0">
              <a:lnSpc>
                <a:spcPct val="200000"/>
              </a:lnSpc>
              <a:spcBef>
                <a:spcPts val="0"/>
              </a:spcBef>
              <a:spcAft>
                <a:spcPts val="0"/>
              </a:spcAft>
              <a:buNone/>
            </a:pPr>
            <a:r>
              <a:rPr lang="en-US" sz="1800">
                <a:solidFill>
                  <a:srgbClr val="FFFFFF"/>
                </a:solidFill>
                <a:latin typeface="Arial"/>
                <a:ea typeface="Arial"/>
                <a:cs typeface="Arial"/>
                <a:sym typeface="Arial"/>
              </a:rPr>
              <a:t>Evidence based</a:t>
            </a:r>
            <a:endParaRPr/>
          </a:p>
          <a:p>
            <a:pPr marL="0" marR="0" lvl="0" indent="0" algn="l" rtl="0">
              <a:lnSpc>
                <a:spcPct val="200000"/>
              </a:lnSpc>
              <a:spcBef>
                <a:spcPts val="0"/>
              </a:spcBef>
              <a:spcAft>
                <a:spcPts val="0"/>
              </a:spcAft>
              <a:buNone/>
            </a:pPr>
            <a:r>
              <a:rPr lang="en-US" sz="1800">
                <a:solidFill>
                  <a:srgbClr val="FFFFFF"/>
                </a:solidFill>
                <a:latin typeface="Arial"/>
                <a:ea typeface="Arial"/>
                <a:cs typeface="Arial"/>
                <a:sym typeface="Arial"/>
              </a:rPr>
              <a:t>Alert based</a:t>
            </a:r>
            <a:endParaRPr/>
          </a:p>
          <a:p>
            <a:pPr marL="0" marR="0" lvl="0" indent="0" algn="l" rtl="0">
              <a:lnSpc>
                <a:spcPct val="200000"/>
              </a:lnSpc>
              <a:spcBef>
                <a:spcPts val="0"/>
              </a:spcBef>
              <a:spcAft>
                <a:spcPts val="0"/>
              </a:spcAft>
              <a:buNone/>
            </a:pPr>
            <a:r>
              <a:rPr lang="en-US" sz="1800">
                <a:solidFill>
                  <a:srgbClr val="FFFFFF"/>
                </a:solidFill>
                <a:latin typeface="Arial"/>
                <a:ea typeface="Arial"/>
                <a:cs typeface="Arial"/>
                <a:sym typeface="Arial"/>
              </a:rPr>
              <a:t>Analytics</a:t>
            </a:r>
            <a:endParaRPr sz="1800">
              <a:solidFill>
                <a:srgbClr val="FFFFFF"/>
              </a:solidFill>
              <a:latin typeface="Arial"/>
              <a:ea typeface="Arial"/>
              <a:cs typeface="Arial"/>
              <a:sym typeface="Arial"/>
            </a:endParaRPr>
          </a:p>
          <a:p>
            <a:pPr marL="0" marR="0" lvl="0" indent="0" algn="l" rtl="0">
              <a:lnSpc>
                <a:spcPct val="200000"/>
              </a:lnSpc>
              <a:spcBef>
                <a:spcPts val="0"/>
              </a:spcBef>
              <a:spcAft>
                <a:spcPts val="0"/>
              </a:spcAft>
              <a:buNone/>
            </a:pPr>
            <a:r>
              <a:rPr lang="en-US" sz="1800" b="1">
                <a:solidFill>
                  <a:srgbClr val="FFFFFF"/>
                </a:solidFill>
                <a:latin typeface="Arial"/>
                <a:ea typeface="Arial"/>
                <a:cs typeface="Arial"/>
                <a:sym typeface="Arial"/>
              </a:rPr>
              <a:t>    2017</a:t>
            </a:r>
            <a:endParaRPr/>
          </a:p>
        </p:txBody>
      </p:sp>
      <p:cxnSp>
        <p:nvCxnSpPr>
          <p:cNvPr id="386" name="Google Shape;386;p57"/>
          <p:cNvCxnSpPr/>
          <p:nvPr/>
        </p:nvCxnSpPr>
        <p:spPr>
          <a:xfrm>
            <a:off x="2972991" y="4317206"/>
            <a:ext cx="3218259" cy="0"/>
          </a:xfrm>
          <a:prstGeom prst="straightConnector1">
            <a:avLst/>
          </a:prstGeom>
          <a:noFill/>
          <a:ln w="38100" cap="flat" cmpd="sng">
            <a:solidFill>
              <a:srgbClr val="94B28E"/>
            </a:solidFill>
            <a:prstDash val="dash"/>
            <a:round/>
            <a:headEnd type="none" w="med" len="med"/>
            <a:tailEnd type="stealth" w="med" len="med"/>
          </a:ln>
          <a:effectLst>
            <a:outerShdw blurRad="40000" dist="23000" dir="5400000" rotWithShape="0">
              <a:srgbClr val="000000">
                <a:alpha val="34901"/>
              </a:srgbClr>
            </a:outerShdw>
          </a:effectLst>
        </p:spPr>
      </p:cxnSp>
      <p:pic>
        <p:nvPicPr>
          <p:cNvPr id="387" name="Google Shape;387;p57" descr="LAPDpatch.png"/>
          <p:cNvPicPr preferRelativeResize="0"/>
          <p:nvPr/>
        </p:nvPicPr>
        <p:blipFill rotWithShape="1">
          <a:blip r:embed="rId3">
            <a:alphaModFix/>
          </a:blip>
          <a:srcRect/>
          <a:stretch/>
        </p:blipFill>
        <p:spPr>
          <a:xfrm>
            <a:off x="737386" y="472678"/>
            <a:ext cx="1387079" cy="1090613"/>
          </a:xfrm>
          <a:prstGeom prst="rect">
            <a:avLst/>
          </a:prstGeom>
          <a:noFill/>
          <a:ln>
            <a:noFill/>
          </a:ln>
        </p:spPr>
      </p:pic>
      <p:pic>
        <p:nvPicPr>
          <p:cNvPr id="388" name="Google Shape;388;p57"/>
          <p:cNvPicPr preferRelativeResize="0"/>
          <p:nvPr/>
        </p:nvPicPr>
        <p:blipFill rotWithShape="1">
          <a:blip r:embed="rId4">
            <a:alphaModFix/>
          </a:blip>
          <a:srcRect/>
          <a:stretch/>
        </p:blipFill>
        <p:spPr>
          <a:xfrm>
            <a:off x="3022600" y="1949004"/>
            <a:ext cx="3098800" cy="2057400"/>
          </a:xfrm>
          <a:prstGeom prst="rect">
            <a:avLst/>
          </a:prstGeom>
          <a:noFill/>
          <a:ln>
            <a:noFill/>
          </a:ln>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8"/>
          <p:cNvSpPr txBox="1"/>
          <p:nvPr/>
        </p:nvSpPr>
        <p:spPr>
          <a:xfrm>
            <a:off x="914400" y="2146267"/>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a:solidFill>
                  <a:srgbClr val="F3F3F3"/>
                </a:solidFill>
              </a:rPr>
              <a:t>Repairing Roads and Bridges </a:t>
            </a:r>
            <a:endParaRPr sz="4000">
              <a:solidFill>
                <a:srgbClr val="F3F3F3"/>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59"/>
          <p:cNvPicPr preferRelativeResize="0"/>
          <p:nvPr/>
        </p:nvPicPr>
        <p:blipFill>
          <a:blip r:embed="rId3">
            <a:alphaModFix/>
          </a:blip>
          <a:stretch>
            <a:fillRect/>
          </a:stretch>
        </p:blipFill>
        <p:spPr>
          <a:xfrm>
            <a:off x="3099775" y="0"/>
            <a:ext cx="3219576" cy="5143512"/>
          </a:xfrm>
          <a:prstGeom prst="rect">
            <a:avLst/>
          </a:prstGeom>
          <a:noFill/>
          <a:ln>
            <a:noFill/>
          </a:ln>
        </p:spPr>
      </p:pic>
      <p:sp>
        <p:nvSpPr>
          <p:cNvPr id="401" name="Google Shape;401;p59"/>
          <p:cNvSpPr txBox="1"/>
          <p:nvPr/>
        </p:nvSpPr>
        <p:spPr>
          <a:xfrm flipH="1">
            <a:off x="306825" y="1524000"/>
            <a:ext cx="2577900" cy="147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F3F3F3"/>
                </a:solidFill>
              </a:rPr>
              <a:t>Minnesota’s I-35w Bridge Collapse </a:t>
            </a:r>
            <a:endParaRPr sz="2000">
              <a:solidFill>
                <a:srgbClr val="F3F3F3"/>
              </a:solidFill>
            </a:endParaRPr>
          </a:p>
          <a:p>
            <a:pPr marL="0" lvl="0" indent="0" algn="l" rtl="0">
              <a:spcBef>
                <a:spcPts val="0"/>
              </a:spcBef>
              <a:spcAft>
                <a:spcPts val="0"/>
              </a:spcAft>
              <a:buNone/>
            </a:pPr>
            <a:r>
              <a:rPr lang="en-US" sz="2000">
                <a:solidFill>
                  <a:srgbClr val="F3F3F3"/>
                </a:solidFill>
              </a:rPr>
              <a:t>Evening Rush Hour</a:t>
            </a:r>
            <a:endParaRPr sz="2000">
              <a:solidFill>
                <a:srgbClr val="F3F3F3"/>
              </a:solidFill>
            </a:endParaRPr>
          </a:p>
          <a:p>
            <a:pPr marL="0" lvl="0" indent="0" algn="l" rtl="0">
              <a:spcBef>
                <a:spcPts val="0"/>
              </a:spcBef>
              <a:spcAft>
                <a:spcPts val="0"/>
              </a:spcAft>
              <a:buNone/>
            </a:pPr>
            <a:r>
              <a:rPr lang="en-US" sz="2000">
                <a:solidFill>
                  <a:srgbClr val="F3F3F3"/>
                </a:solidFill>
              </a:rPr>
              <a:t>August 1, 2007</a:t>
            </a:r>
            <a:endParaRPr sz="2000">
              <a:solidFill>
                <a:srgbClr val="F3F3F3"/>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0"/>
          <p:cNvSpPr txBox="1">
            <a:spLocks noGrp="1"/>
          </p:cNvSpPr>
          <p:nvPr>
            <p:ph type="title"/>
          </p:nvPr>
        </p:nvSpPr>
        <p:spPr>
          <a:xfrm>
            <a:off x="511969" y="511969"/>
            <a:ext cx="8119872" cy="27699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620"/>
              <a:buFont typeface="Arial"/>
              <a:buNone/>
            </a:pPr>
            <a:endParaRPr sz="1620"/>
          </a:p>
        </p:txBody>
      </p:sp>
      <p:sp>
        <p:nvSpPr>
          <p:cNvPr id="407" name="Google Shape;407;p60"/>
          <p:cNvSpPr txBox="1">
            <a:spLocks noGrp="1"/>
          </p:cNvSpPr>
          <p:nvPr>
            <p:ph type="body" idx="2"/>
          </p:nvPr>
        </p:nvSpPr>
        <p:spPr>
          <a:xfrm>
            <a:off x="511969" y="2018875"/>
            <a:ext cx="7776972" cy="257056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endParaRPr/>
          </a:p>
        </p:txBody>
      </p:sp>
      <p:sp>
        <p:nvSpPr>
          <p:cNvPr id="408" name="Google Shape;408;p60"/>
          <p:cNvSpPr txBox="1"/>
          <p:nvPr/>
        </p:nvSpPr>
        <p:spPr>
          <a:xfrm>
            <a:off x="1959769" y="797719"/>
            <a:ext cx="4326731"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chemeClr val="lt1"/>
              </a:buClr>
              <a:buSzPts val="1485"/>
              <a:buFont typeface="Arial"/>
              <a:buNone/>
            </a:pPr>
            <a:r>
              <a:rPr lang="en-US" sz="1485" b="0">
                <a:solidFill>
                  <a:schemeClr val="lt1"/>
                </a:solidFill>
                <a:latin typeface="Arial"/>
                <a:ea typeface="Arial"/>
                <a:cs typeface="Arial"/>
                <a:sym typeface="Arial"/>
              </a:rPr>
              <a:t>A New Way of Governing is Emerging </a:t>
            </a:r>
            <a:endParaRPr sz="1485" b="0">
              <a:solidFill>
                <a:schemeClr val="lt1"/>
              </a:solidFill>
              <a:latin typeface="Arial"/>
              <a:ea typeface="Arial"/>
              <a:cs typeface="Arial"/>
              <a:sym typeface="Arial"/>
            </a:endParaRPr>
          </a:p>
        </p:txBody>
      </p:sp>
      <p:sp>
        <p:nvSpPr>
          <p:cNvPr id="409" name="Google Shape;409;p60"/>
          <p:cNvSpPr txBox="1"/>
          <p:nvPr/>
        </p:nvSpPr>
        <p:spPr>
          <a:xfrm>
            <a:off x="2537127" y="1143929"/>
            <a:ext cx="406955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Focused on results; driven by “what works?”</a:t>
            </a:r>
            <a:endParaRPr sz="1200">
              <a:solidFill>
                <a:schemeClr val="lt1"/>
              </a:solidFill>
              <a:latin typeface="Arial"/>
              <a:ea typeface="Arial"/>
              <a:cs typeface="Arial"/>
              <a:sym typeface="Arial"/>
            </a:endParaRPr>
          </a:p>
        </p:txBody>
      </p:sp>
      <p:pic>
        <p:nvPicPr>
          <p:cNvPr id="410" name="Google Shape;410;p60"/>
          <p:cNvPicPr preferRelativeResize="0"/>
          <p:nvPr/>
        </p:nvPicPr>
        <p:blipFill rotWithShape="1">
          <a:blip r:embed="rId3">
            <a:alphaModFix/>
          </a:blip>
          <a:srcRect/>
          <a:stretch/>
        </p:blipFill>
        <p:spPr>
          <a:xfrm>
            <a:off x="446756" y="2057281"/>
            <a:ext cx="1936068" cy="1798499"/>
          </a:xfrm>
          <a:prstGeom prst="rect">
            <a:avLst/>
          </a:prstGeom>
          <a:noFill/>
          <a:ln>
            <a:noFill/>
          </a:ln>
          <a:effectLst>
            <a:outerShdw blurRad="174625" dist="63500" dir="2700000" sx="101000" sy="101000" algn="tl" rotWithShape="0">
              <a:srgbClr val="000000">
                <a:alpha val="36862"/>
              </a:srgbClr>
            </a:outerShdw>
          </a:effectLst>
        </p:spPr>
      </p:pic>
      <p:sp>
        <p:nvSpPr>
          <p:cNvPr id="411" name="Google Shape;411;p60"/>
          <p:cNvSpPr txBox="1"/>
          <p:nvPr/>
        </p:nvSpPr>
        <p:spPr>
          <a:xfrm>
            <a:off x="449155" y="3958678"/>
            <a:ext cx="685800" cy="20708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900">
                <a:solidFill>
                  <a:srgbClr val="FFFFFF"/>
                </a:solidFill>
                <a:latin typeface="Arial"/>
                <a:ea typeface="Arial"/>
                <a:cs typeface="Arial"/>
                <a:sym typeface="Arial"/>
              </a:rPr>
              <a:t>All Bridges</a:t>
            </a:r>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1"/>
          <p:cNvSpPr txBox="1">
            <a:spLocks noGrp="1"/>
          </p:cNvSpPr>
          <p:nvPr>
            <p:ph type="title"/>
          </p:nvPr>
        </p:nvSpPr>
        <p:spPr>
          <a:xfrm>
            <a:off x="511969" y="511969"/>
            <a:ext cx="8119872" cy="27699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620"/>
              <a:buFont typeface="Arial"/>
              <a:buNone/>
            </a:pPr>
            <a:endParaRPr sz="1620"/>
          </a:p>
        </p:txBody>
      </p:sp>
      <p:sp>
        <p:nvSpPr>
          <p:cNvPr id="417" name="Google Shape;417;p61"/>
          <p:cNvSpPr txBox="1">
            <a:spLocks noGrp="1"/>
          </p:cNvSpPr>
          <p:nvPr>
            <p:ph type="body" idx="2"/>
          </p:nvPr>
        </p:nvSpPr>
        <p:spPr>
          <a:xfrm>
            <a:off x="685800" y="1371603"/>
            <a:ext cx="7776972" cy="257056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endParaRPr/>
          </a:p>
        </p:txBody>
      </p:sp>
      <p:sp>
        <p:nvSpPr>
          <p:cNvPr id="418" name="Google Shape;418;p61"/>
          <p:cNvSpPr txBox="1"/>
          <p:nvPr/>
        </p:nvSpPr>
        <p:spPr>
          <a:xfrm>
            <a:off x="2591875" y="3979633"/>
            <a:ext cx="1869056" cy="1384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a:solidFill>
                  <a:srgbClr val="FFFFFF"/>
                </a:solidFill>
                <a:latin typeface="Arial"/>
                <a:ea typeface="Arial"/>
                <a:cs typeface="Arial"/>
                <a:sym typeface="Arial"/>
              </a:rPr>
              <a:t>Bridge Conditions</a:t>
            </a:r>
            <a:endParaRPr/>
          </a:p>
        </p:txBody>
      </p:sp>
      <p:pic>
        <p:nvPicPr>
          <p:cNvPr id="419" name="Google Shape;419;p61" descr="B1-All Bridges by Condition.png"/>
          <p:cNvPicPr preferRelativeResize="0"/>
          <p:nvPr/>
        </p:nvPicPr>
        <p:blipFill rotWithShape="1">
          <a:blip r:embed="rId3">
            <a:alphaModFix/>
          </a:blip>
          <a:srcRect l="-5753" r="-6228"/>
          <a:stretch/>
        </p:blipFill>
        <p:spPr>
          <a:xfrm>
            <a:off x="2468549" y="2057281"/>
            <a:ext cx="2146638" cy="1798499"/>
          </a:xfrm>
          <a:prstGeom prst="rect">
            <a:avLst/>
          </a:prstGeom>
          <a:noFill/>
          <a:ln>
            <a:noFill/>
          </a:ln>
          <a:effectLst>
            <a:outerShdw blurRad="174625" dist="63500" dir="2700000" sx="101000" sy="101000" algn="tl" rotWithShape="0">
              <a:srgbClr val="000000">
                <a:alpha val="36862"/>
              </a:srgbClr>
            </a:outerShdw>
          </a:effectLst>
        </p:spPr>
      </p:pic>
      <p:pic>
        <p:nvPicPr>
          <p:cNvPr id="420" name="Google Shape;420;p61"/>
          <p:cNvPicPr preferRelativeResize="0"/>
          <p:nvPr/>
        </p:nvPicPr>
        <p:blipFill rotWithShape="1">
          <a:blip r:embed="rId4">
            <a:alphaModFix/>
          </a:blip>
          <a:srcRect/>
          <a:stretch/>
        </p:blipFill>
        <p:spPr>
          <a:xfrm>
            <a:off x="446756" y="2057281"/>
            <a:ext cx="1936068" cy="1798499"/>
          </a:xfrm>
          <a:prstGeom prst="rect">
            <a:avLst/>
          </a:prstGeom>
          <a:noFill/>
          <a:ln>
            <a:noFill/>
          </a:ln>
          <a:effectLst>
            <a:outerShdw blurRad="174625" dist="63500" dir="2700000" sx="101000" sy="101000" algn="tl" rotWithShape="0">
              <a:srgbClr val="000000">
                <a:alpha val="36862"/>
              </a:srgbClr>
            </a:outerShdw>
          </a:effectLst>
        </p:spPr>
      </p:pic>
      <p:sp>
        <p:nvSpPr>
          <p:cNvPr id="421" name="Google Shape;421;p61"/>
          <p:cNvSpPr txBox="1"/>
          <p:nvPr/>
        </p:nvSpPr>
        <p:spPr>
          <a:xfrm>
            <a:off x="449155" y="3958678"/>
            <a:ext cx="685800" cy="20708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900">
                <a:solidFill>
                  <a:srgbClr val="FFFFFF"/>
                </a:solidFill>
                <a:latin typeface="Arial"/>
                <a:ea typeface="Arial"/>
                <a:cs typeface="Arial"/>
                <a:sym typeface="Arial"/>
              </a:rPr>
              <a:t>All Bridges</a:t>
            </a:r>
            <a:endParaRPr/>
          </a:p>
        </p:txBody>
      </p:sp>
      <p:sp>
        <p:nvSpPr>
          <p:cNvPr id="422" name="Google Shape;422;p61"/>
          <p:cNvSpPr txBox="1"/>
          <p:nvPr/>
        </p:nvSpPr>
        <p:spPr>
          <a:xfrm>
            <a:off x="2426153" y="1146125"/>
            <a:ext cx="406955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Focused on results; driven by “what works?”</a:t>
            </a:r>
            <a:endParaRPr sz="1200">
              <a:solidFill>
                <a:schemeClr val="lt1"/>
              </a:solidFill>
              <a:latin typeface="Arial"/>
              <a:ea typeface="Arial"/>
              <a:cs typeface="Arial"/>
              <a:sym typeface="Arial"/>
            </a:endParaRPr>
          </a:p>
        </p:txBody>
      </p:sp>
      <p:sp>
        <p:nvSpPr>
          <p:cNvPr id="423" name="Google Shape;423;p61"/>
          <p:cNvSpPr txBox="1"/>
          <p:nvPr/>
        </p:nvSpPr>
        <p:spPr>
          <a:xfrm>
            <a:off x="1959769" y="797719"/>
            <a:ext cx="4326731"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chemeClr val="lt1"/>
              </a:buClr>
              <a:buSzPts val="1485"/>
              <a:buFont typeface="Arial"/>
              <a:buNone/>
            </a:pPr>
            <a:r>
              <a:rPr lang="en-US" sz="1485" b="0">
                <a:solidFill>
                  <a:schemeClr val="lt1"/>
                </a:solidFill>
                <a:latin typeface="Arial"/>
                <a:ea typeface="Arial"/>
                <a:cs typeface="Arial"/>
                <a:sym typeface="Arial"/>
              </a:rPr>
              <a:t>A New Way of Governing is Emerging </a:t>
            </a:r>
            <a:endParaRPr sz="1485" b="0">
              <a:solidFill>
                <a:schemeClr val="lt1"/>
              </a:solidFill>
              <a:latin typeface="Arial"/>
              <a:ea typeface="Arial"/>
              <a:cs typeface="Arial"/>
              <a:sym typeface="Arial"/>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2"/>
          <p:cNvSpPr txBox="1">
            <a:spLocks noGrp="1"/>
          </p:cNvSpPr>
          <p:nvPr>
            <p:ph type="title"/>
          </p:nvPr>
        </p:nvSpPr>
        <p:spPr>
          <a:xfrm>
            <a:off x="511969" y="511969"/>
            <a:ext cx="8119872" cy="27699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620"/>
              <a:buFont typeface="Arial"/>
              <a:buNone/>
            </a:pPr>
            <a:endParaRPr sz="1620"/>
          </a:p>
        </p:txBody>
      </p:sp>
      <p:sp>
        <p:nvSpPr>
          <p:cNvPr id="429" name="Google Shape;429;p62"/>
          <p:cNvSpPr txBox="1">
            <a:spLocks noGrp="1"/>
          </p:cNvSpPr>
          <p:nvPr>
            <p:ph type="body" idx="2"/>
          </p:nvPr>
        </p:nvSpPr>
        <p:spPr>
          <a:xfrm>
            <a:off x="685800" y="1371603"/>
            <a:ext cx="7776972" cy="257056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endParaRPr/>
          </a:p>
        </p:txBody>
      </p:sp>
      <p:sp>
        <p:nvSpPr>
          <p:cNvPr id="430" name="Google Shape;430;p62"/>
          <p:cNvSpPr txBox="1"/>
          <p:nvPr/>
        </p:nvSpPr>
        <p:spPr>
          <a:xfrm>
            <a:off x="2591875" y="3979633"/>
            <a:ext cx="1869056" cy="1384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a:solidFill>
                  <a:srgbClr val="FFFFFF"/>
                </a:solidFill>
                <a:latin typeface="Arial"/>
                <a:ea typeface="Arial"/>
                <a:cs typeface="Arial"/>
                <a:sym typeface="Arial"/>
              </a:rPr>
              <a:t>Bridge Conditions</a:t>
            </a:r>
            <a:endParaRPr/>
          </a:p>
        </p:txBody>
      </p:sp>
      <p:pic>
        <p:nvPicPr>
          <p:cNvPr id="431" name="Google Shape;431;p62" descr="B1-All Bridges by Condition.png"/>
          <p:cNvPicPr preferRelativeResize="0"/>
          <p:nvPr/>
        </p:nvPicPr>
        <p:blipFill rotWithShape="1">
          <a:blip r:embed="rId3">
            <a:alphaModFix/>
          </a:blip>
          <a:srcRect l="-5753" r="-6228"/>
          <a:stretch/>
        </p:blipFill>
        <p:spPr>
          <a:xfrm>
            <a:off x="2468549" y="2057281"/>
            <a:ext cx="2146638" cy="1798499"/>
          </a:xfrm>
          <a:prstGeom prst="rect">
            <a:avLst/>
          </a:prstGeom>
          <a:noFill/>
          <a:ln>
            <a:noFill/>
          </a:ln>
          <a:effectLst>
            <a:outerShdw blurRad="174625" dist="63500" dir="2700000" sx="101000" sy="101000" algn="tl" rotWithShape="0">
              <a:srgbClr val="000000">
                <a:alpha val="36862"/>
              </a:srgbClr>
            </a:outerShdw>
          </a:effectLst>
        </p:spPr>
      </p:pic>
      <p:pic>
        <p:nvPicPr>
          <p:cNvPr id="432" name="Google Shape;432;p62" descr="High Traffic Even Larger.png"/>
          <p:cNvPicPr preferRelativeResize="0"/>
          <p:nvPr/>
        </p:nvPicPr>
        <p:blipFill rotWithShape="1">
          <a:blip r:embed="rId4">
            <a:alphaModFix/>
          </a:blip>
          <a:srcRect l="-34786" r="-34786"/>
          <a:stretch/>
        </p:blipFill>
        <p:spPr>
          <a:xfrm>
            <a:off x="4055976" y="2067292"/>
            <a:ext cx="3252648" cy="1788830"/>
          </a:xfrm>
          <a:prstGeom prst="rect">
            <a:avLst/>
          </a:prstGeom>
          <a:noFill/>
          <a:ln>
            <a:noFill/>
          </a:ln>
          <a:effectLst>
            <a:outerShdw blurRad="174625" dist="63500" dir="2700000" sx="101000" sy="101000" algn="tl" rotWithShape="0">
              <a:srgbClr val="000000">
                <a:alpha val="36862"/>
              </a:srgbClr>
            </a:outerShdw>
          </a:effectLst>
        </p:spPr>
      </p:pic>
      <p:sp>
        <p:nvSpPr>
          <p:cNvPr id="433" name="Google Shape;433;p62"/>
          <p:cNvSpPr txBox="1"/>
          <p:nvPr/>
        </p:nvSpPr>
        <p:spPr>
          <a:xfrm>
            <a:off x="4729857" y="3963158"/>
            <a:ext cx="1869056" cy="1384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a:solidFill>
                  <a:srgbClr val="FFFFFF"/>
                </a:solidFill>
                <a:latin typeface="Arial"/>
                <a:ea typeface="Arial"/>
                <a:cs typeface="Arial"/>
                <a:sym typeface="Arial"/>
              </a:rPr>
              <a:t>Traffic Volume</a:t>
            </a:r>
            <a:endParaRPr/>
          </a:p>
        </p:txBody>
      </p:sp>
      <p:pic>
        <p:nvPicPr>
          <p:cNvPr id="434" name="Google Shape;434;p62"/>
          <p:cNvPicPr preferRelativeResize="0"/>
          <p:nvPr/>
        </p:nvPicPr>
        <p:blipFill rotWithShape="1">
          <a:blip r:embed="rId5">
            <a:alphaModFix/>
          </a:blip>
          <a:srcRect/>
          <a:stretch/>
        </p:blipFill>
        <p:spPr>
          <a:xfrm>
            <a:off x="446756" y="2057281"/>
            <a:ext cx="1936068" cy="1798499"/>
          </a:xfrm>
          <a:prstGeom prst="rect">
            <a:avLst/>
          </a:prstGeom>
          <a:noFill/>
          <a:ln>
            <a:noFill/>
          </a:ln>
          <a:effectLst>
            <a:outerShdw blurRad="174625" dist="63500" dir="2700000" sx="101000" sy="101000" algn="tl" rotWithShape="0">
              <a:srgbClr val="000000">
                <a:alpha val="36862"/>
              </a:srgbClr>
            </a:outerShdw>
          </a:effectLst>
        </p:spPr>
      </p:pic>
      <p:sp>
        <p:nvSpPr>
          <p:cNvPr id="435" name="Google Shape;435;p62"/>
          <p:cNvSpPr txBox="1"/>
          <p:nvPr/>
        </p:nvSpPr>
        <p:spPr>
          <a:xfrm>
            <a:off x="449155" y="3958678"/>
            <a:ext cx="685800" cy="20708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900">
                <a:solidFill>
                  <a:srgbClr val="FFFFFF"/>
                </a:solidFill>
                <a:latin typeface="Arial"/>
                <a:ea typeface="Arial"/>
                <a:cs typeface="Arial"/>
                <a:sym typeface="Arial"/>
              </a:rPr>
              <a:t>All Bridges</a:t>
            </a:r>
            <a:endParaRPr/>
          </a:p>
        </p:txBody>
      </p:sp>
      <p:sp>
        <p:nvSpPr>
          <p:cNvPr id="436" name="Google Shape;436;p62"/>
          <p:cNvSpPr txBox="1"/>
          <p:nvPr/>
        </p:nvSpPr>
        <p:spPr>
          <a:xfrm>
            <a:off x="2468549" y="1136648"/>
            <a:ext cx="406955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Focused on results; driven by “what works</a:t>
            </a: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p:txBody>
      </p:sp>
      <p:sp>
        <p:nvSpPr>
          <p:cNvPr id="437" name="Google Shape;437;p62"/>
          <p:cNvSpPr txBox="1"/>
          <p:nvPr/>
        </p:nvSpPr>
        <p:spPr>
          <a:xfrm>
            <a:off x="1959769" y="797719"/>
            <a:ext cx="4326731"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chemeClr val="lt1"/>
              </a:buClr>
              <a:buSzPts val="1485"/>
              <a:buFont typeface="Arial"/>
              <a:buNone/>
            </a:pPr>
            <a:r>
              <a:rPr lang="en-US" sz="1485" b="0">
                <a:solidFill>
                  <a:schemeClr val="lt1"/>
                </a:solidFill>
                <a:latin typeface="Arial"/>
                <a:ea typeface="Arial"/>
                <a:cs typeface="Arial"/>
                <a:sym typeface="Arial"/>
              </a:rPr>
              <a:t>A New Way of Governing is Emerging </a:t>
            </a:r>
            <a:endParaRPr sz="1485" b="0">
              <a:solidFill>
                <a:schemeClr val="lt1"/>
              </a:solidFill>
              <a:latin typeface="Arial"/>
              <a:ea typeface="Arial"/>
              <a:cs typeface="Arial"/>
              <a:sym typeface="Arial"/>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3"/>
          <p:cNvSpPr txBox="1">
            <a:spLocks noGrp="1"/>
          </p:cNvSpPr>
          <p:nvPr>
            <p:ph type="title"/>
          </p:nvPr>
        </p:nvSpPr>
        <p:spPr>
          <a:xfrm>
            <a:off x="511969" y="511969"/>
            <a:ext cx="8119872" cy="27699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620"/>
              <a:buFont typeface="Arial"/>
              <a:buNone/>
            </a:pPr>
            <a:endParaRPr sz="1620"/>
          </a:p>
        </p:txBody>
      </p:sp>
      <p:sp>
        <p:nvSpPr>
          <p:cNvPr id="443" name="Google Shape;443;p63"/>
          <p:cNvSpPr txBox="1">
            <a:spLocks noGrp="1"/>
          </p:cNvSpPr>
          <p:nvPr>
            <p:ph type="body" idx="2"/>
          </p:nvPr>
        </p:nvSpPr>
        <p:spPr>
          <a:xfrm>
            <a:off x="685800" y="1371603"/>
            <a:ext cx="7776972" cy="257056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endParaRPr/>
          </a:p>
        </p:txBody>
      </p:sp>
      <p:sp>
        <p:nvSpPr>
          <p:cNvPr id="444" name="Google Shape;444;p63"/>
          <p:cNvSpPr txBox="1"/>
          <p:nvPr/>
        </p:nvSpPr>
        <p:spPr>
          <a:xfrm>
            <a:off x="1959769" y="815840"/>
            <a:ext cx="4326731"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chemeClr val="lt1"/>
              </a:buClr>
              <a:buSzPts val="1485"/>
              <a:buFont typeface="Arial"/>
              <a:buNone/>
            </a:pPr>
            <a:r>
              <a:rPr lang="en-US" sz="1485" b="0">
                <a:solidFill>
                  <a:schemeClr val="lt1"/>
                </a:solidFill>
                <a:latin typeface="Arial"/>
                <a:ea typeface="Arial"/>
                <a:cs typeface="Arial"/>
                <a:sym typeface="Arial"/>
              </a:rPr>
              <a:t>A New Way of Governing is Emerging </a:t>
            </a:r>
            <a:endParaRPr sz="1485" b="0">
              <a:solidFill>
                <a:schemeClr val="lt1"/>
              </a:solidFill>
              <a:latin typeface="Arial"/>
              <a:ea typeface="Arial"/>
              <a:cs typeface="Arial"/>
              <a:sym typeface="Arial"/>
            </a:endParaRPr>
          </a:p>
        </p:txBody>
      </p:sp>
      <p:sp>
        <p:nvSpPr>
          <p:cNvPr id="445" name="Google Shape;445;p63"/>
          <p:cNvSpPr txBox="1"/>
          <p:nvPr/>
        </p:nvSpPr>
        <p:spPr>
          <a:xfrm>
            <a:off x="2543255" y="1097293"/>
            <a:ext cx="406955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Focused on results; driven by “what works?”</a:t>
            </a:r>
            <a:endParaRPr sz="1200">
              <a:solidFill>
                <a:schemeClr val="lt1"/>
              </a:solidFill>
              <a:latin typeface="Arial"/>
              <a:ea typeface="Arial"/>
              <a:cs typeface="Arial"/>
              <a:sym typeface="Arial"/>
            </a:endParaRPr>
          </a:p>
        </p:txBody>
      </p:sp>
      <p:pic>
        <p:nvPicPr>
          <p:cNvPr id="446" name="Google Shape;446;p63"/>
          <p:cNvPicPr preferRelativeResize="0"/>
          <p:nvPr/>
        </p:nvPicPr>
        <p:blipFill rotWithShape="1">
          <a:blip r:embed="rId3">
            <a:alphaModFix/>
          </a:blip>
          <a:srcRect/>
          <a:stretch/>
        </p:blipFill>
        <p:spPr>
          <a:xfrm>
            <a:off x="446756" y="2075402"/>
            <a:ext cx="1936068" cy="1798499"/>
          </a:xfrm>
          <a:prstGeom prst="rect">
            <a:avLst/>
          </a:prstGeom>
          <a:noFill/>
          <a:ln>
            <a:noFill/>
          </a:ln>
          <a:effectLst>
            <a:outerShdw blurRad="174625" dist="63500" dir="2700000" sx="101000" sy="101000" algn="tl" rotWithShape="0">
              <a:srgbClr val="000000">
                <a:alpha val="36862"/>
              </a:srgbClr>
            </a:outerShdw>
          </a:effectLst>
        </p:spPr>
      </p:pic>
      <p:pic>
        <p:nvPicPr>
          <p:cNvPr id="447" name="Google Shape;447;p63" descr="B1-All Bridges by Condition.png"/>
          <p:cNvPicPr preferRelativeResize="0"/>
          <p:nvPr/>
        </p:nvPicPr>
        <p:blipFill rotWithShape="1">
          <a:blip r:embed="rId4">
            <a:alphaModFix/>
          </a:blip>
          <a:srcRect l="-5753" r="-6228"/>
          <a:stretch/>
        </p:blipFill>
        <p:spPr>
          <a:xfrm>
            <a:off x="2468549" y="2075402"/>
            <a:ext cx="2146638" cy="1798499"/>
          </a:xfrm>
          <a:prstGeom prst="rect">
            <a:avLst/>
          </a:prstGeom>
          <a:noFill/>
          <a:ln>
            <a:noFill/>
          </a:ln>
          <a:effectLst>
            <a:outerShdw blurRad="174625" dist="63500" dir="2700000" sx="101000" sy="101000" algn="tl" rotWithShape="0">
              <a:srgbClr val="000000">
                <a:alpha val="36862"/>
              </a:srgbClr>
            </a:outerShdw>
          </a:effectLst>
        </p:spPr>
      </p:pic>
      <p:pic>
        <p:nvPicPr>
          <p:cNvPr id="448" name="Google Shape;448;p63" descr="High Traffic Even Larger.png"/>
          <p:cNvPicPr preferRelativeResize="0"/>
          <p:nvPr/>
        </p:nvPicPr>
        <p:blipFill rotWithShape="1">
          <a:blip r:embed="rId5">
            <a:alphaModFix/>
          </a:blip>
          <a:srcRect l="-34786" r="-34786"/>
          <a:stretch/>
        </p:blipFill>
        <p:spPr>
          <a:xfrm>
            <a:off x="4055976" y="2067292"/>
            <a:ext cx="3252648" cy="1788830"/>
          </a:xfrm>
          <a:prstGeom prst="rect">
            <a:avLst/>
          </a:prstGeom>
          <a:noFill/>
          <a:ln>
            <a:noFill/>
          </a:ln>
          <a:effectLst>
            <a:outerShdw blurRad="174625" dist="63500" dir="2700000" sx="101000" sy="101000" algn="tl" rotWithShape="0">
              <a:srgbClr val="000000">
                <a:alpha val="36862"/>
              </a:srgbClr>
            </a:outerShdw>
          </a:effectLst>
        </p:spPr>
      </p:pic>
      <p:pic>
        <p:nvPicPr>
          <p:cNvPr id="449" name="Google Shape;449;p63"/>
          <p:cNvPicPr preferRelativeResize="0"/>
          <p:nvPr/>
        </p:nvPicPr>
        <p:blipFill rotWithShape="1">
          <a:blip r:embed="rId6">
            <a:alphaModFix/>
          </a:blip>
          <a:srcRect/>
          <a:stretch/>
        </p:blipFill>
        <p:spPr>
          <a:xfrm>
            <a:off x="6861414" y="2057281"/>
            <a:ext cx="1787286" cy="1798499"/>
          </a:xfrm>
          <a:prstGeom prst="rect">
            <a:avLst/>
          </a:prstGeom>
          <a:noFill/>
          <a:ln>
            <a:noFill/>
          </a:ln>
          <a:effectLst>
            <a:outerShdw blurRad="174625" dist="63500" dir="2700000" sx="101000" sy="101000" algn="tl" rotWithShape="0">
              <a:srgbClr val="000000">
                <a:alpha val="36862"/>
              </a:srgbClr>
            </a:outerShdw>
          </a:effectLst>
        </p:spPr>
      </p:pic>
      <p:sp>
        <p:nvSpPr>
          <p:cNvPr id="450" name="Google Shape;450;p63"/>
          <p:cNvSpPr txBox="1"/>
          <p:nvPr/>
        </p:nvSpPr>
        <p:spPr>
          <a:xfrm>
            <a:off x="449155" y="3958678"/>
            <a:ext cx="685800" cy="20708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900">
                <a:solidFill>
                  <a:srgbClr val="FFFFFF"/>
                </a:solidFill>
                <a:latin typeface="Arial"/>
                <a:ea typeface="Arial"/>
                <a:cs typeface="Arial"/>
                <a:sym typeface="Arial"/>
              </a:rPr>
              <a:t>All Bridges</a:t>
            </a:r>
            <a:endParaRPr/>
          </a:p>
        </p:txBody>
      </p:sp>
      <p:sp>
        <p:nvSpPr>
          <p:cNvPr id="451" name="Google Shape;451;p63"/>
          <p:cNvSpPr txBox="1"/>
          <p:nvPr/>
        </p:nvSpPr>
        <p:spPr>
          <a:xfrm>
            <a:off x="2591875" y="3979633"/>
            <a:ext cx="1869056" cy="1384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a:solidFill>
                  <a:srgbClr val="FFFFFF"/>
                </a:solidFill>
                <a:latin typeface="Arial"/>
                <a:ea typeface="Arial"/>
                <a:cs typeface="Arial"/>
                <a:sym typeface="Arial"/>
              </a:rPr>
              <a:t>Bridge Conditions</a:t>
            </a:r>
            <a:endParaRPr/>
          </a:p>
        </p:txBody>
      </p:sp>
      <p:sp>
        <p:nvSpPr>
          <p:cNvPr id="452" name="Google Shape;452;p63"/>
          <p:cNvSpPr txBox="1"/>
          <p:nvPr/>
        </p:nvSpPr>
        <p:spPr>
          <a:xfrm>
            <a:off x="4729857" y="3963158"/>
            <a:ext cx="1869056" cy="1384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a:solidFill>
                  <a:srgbClr val="FFFFFF"/>
                </a:solidFill>
                <a:latin typeface="Arial"/>
                <a:ea typeface="Arial"/>
                <a:cs typeface="Arial"/>
                <a:sym typeface="Arial"/>
              </a:rPr>
              <a:t>Traffic Volume</a:t>
            </a:r>
            <a:endParaRPr/>
          </a:p>
        </p:txBody>
      </p:sp>
      <p:sp>
        <p:nvSpPr>
          <p:cNvPr id="453" name="Google Shape;453;p63"/>
          <p:cNvSpPr txBox="1"/>
          <p:nvPr/>
        </p:nvSpPr>
        <p:spPr>
          <a:xfrm>
            <a:off x="6874390" y="3951246"/>
            <a:ext cx="1869056" cy="1384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a:solidFill>
                  <a:srgbClr val="FFFFFF"/>
                </a:solidFill>
                <a:latin typeface="Arial"/>
                <a:ea typeface="Arial"/>
                <a:cs typeface="Arial"/>
                <a:sym typeface="Arial"/>
              </a:rPr>
              <a:t>Bridge Investments</a:t>
            </a:r>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4"/>
          <p:cNvSpPr txBox="1"/>
          <p:nvPr/>
        </p:nvSpPr>
        <p:spPr>
          <a:xfrm>
            <a:off x="914400" y="2146275"/>
            <a:ext cx="71409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a:solidFill>
                  <a:srgbClr val="F3F3F3"/>
                </a:solidFill>
              </a:rPr>
              <a:t>               Clean Water </a:t>
            </a:r>
            <a:endParaRPr sz="4000">
              <a:solidFill>
                <a:srgbClr val="F3F3F3"/>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grpSp>
        <p:nvGrpSpPr>
          <p:cNvPr id="465" name="Google Shape;465;p65"/>
          <p:cNvGrpSpPr/>
          <p:nvPr/>
        </p:nvGrpSpPr>
        <p:grpSpPr>
          <a:xfrm>
            <a:off x="909638" y="1879402"/>
            <a:ext cx="4993481" cy="2739628"/>
            <a:chOff x="5040921" y="1745178"/>
            <a:chExt cx="4146005" cy="2274510"/>
          </a:xfrm>
        </p:grpSpPr>
        <p:pic>
          <p:nvPicPr>
            <p:cNvPr id="466" name="Google Shape;466;p65" descr="BayRestorationViewer_2.bmp"/>
            <p:cNvPicPr preferRelativeResize="0"/>
            <p:nvPr/>
          </p:nvPicPr>
          <p:blipFill rotWithShape="1">
            <a:blip r:embed="rId3">
              <a:alphaModFix/>
            </a:blip>
            <a:srcRect/>
            <a:stretch/>
          </p:blipFill>
          <p:spPr>
            <a:xfrm>
              <a:off x="5040921" y="1745178"/>
              <a:ext cx="3310675" cy="1595419"/>
            </a:xfrm>
            <a:prstGeom prst="rect">
              <a:avLst/>
            </a:prstGeom>
            <a:noFill/>
            <a:ln>
              <a:noFill/>
            </a:ln>
            <a:effectLst>
              <a:outerShdw blurRad="174625" dist="63500" dir="2700000" sx="100999" sy="100999" algn="tl" rotWithShape="0">
                <a:srgbClr val="000000">
                  <a:alpha val="36862"/>
                </a:srgbClr>
              </a:outerShdw>
            </a:effectLst>
          </p:spPr>
        </p:pic>
        <p:pic>
          <p:nvPicPr>
            <p:cNvPr id="467" name="Google Shape;467;p65"/>
            <p:cNvPicPr preferRelativeResize="0"/>
            <p:nvPr/>
          </p:nvPicPr>
          <p:blipFill rotWithShape="1">
            <a:blip r:embed="rId4">
              <a:alphaModFix/>
            </a:blip>
            <a:srcRect/>
            <a:stretch/>
          </p:blipFill>
          <p:spPr>
            <a:xfrm>
              <a:off x="5483794" y="2915547"/>
              <a:ext cx="1482834" cy="1104141"/>
            </a:xfrm>
            <a:prstGeom prst="rect">
              <a:avLst/>
            </a:prstGeom>
            <a:noFill/>
            <a:ln>
              <a:noFill/>
            </a:ln>
            <a:effectLst>
              <a:outerShdw blurRad="174625" dist="63500" dir="2700000" sx="100999" sy="100999" algn="tl" rotWithShape="0">
                <a:srgbClr val="000000">
                  <a:alpha val="36862"/>
                </a:srgbClr>
              </a:outerShdw>
            </a:effectLst>
          </p:spPr>
        </p:pic>
        <p:pic>
          <p:nvPicPr>
            <p:cNvPr id="468" name="Google Shape;468;p65" descr="BayStat_1.bmp"/>
            <p:cNvPicPr preferRelativeResize="0"/>
            <p:nvPr/>
          </p:nvPicPr>
          <p:blipFill rotWithShape="1">
            <a:blip r:embed="rId5">
              <a:alphaModFix/>
            </a:blip>
            <a:srcRect/>
            <a:stretch/>
          </p:blipFill>
          <p:spPr>
            <a:xfrm>
              <a:off x="7597328" y="2258203"/>
              <a:ext cx="1589598" cy="1365102"/>
            </a:xfrm>
            <a:prstGeom prst="rect">
              <a:avLst/>
            </a:prstGeom>
            <a:noFill/>
            <a:ln>
              <a:noFill/>
            </a:ln>
            <a:effectLst>
              <a:outerShdw blurRad="174625" dist="63500" dir="2700000" sx="100999" sy="100999" algn="tl" rotWithShape="0">
                <a:srgbClr val="000000">
                  <a:alpha val="36862"/>
                </a:srgbClr>
              </a:outerShdw>
            </a:effectLst>
          </p:spPr>
        </p:pic>
      </p:grpSp>
      <p:pic>
        <p:nvPicPr>
          <p:cNvPr id="469" name="Google Shape;469;p65"/>
          <p:cNvPicPr preferRelativeResize="0"/>
          <p:nvPr/>
        </p:nvPicPr>
        <p:blipFill rotWithShape="1">
          <a:blip r:embed="rId6">
            <a:alphaModFix/>
          </a:blip>
          <a:srcRect/>
          <a:stretch/>
        </p:blipFill>
        <p:spPr>
          <a:xfrm>
            <a:off x="6238875" y="1675805"/>
            <a:ext cx="2081213" cy="3070622"/>
          </a:xfrm>
          <a:prstGeom prst="rect">
            <a:avLst/>
          </a:prstGeom>
          <a:noFill/>
          <a:ln>
            <a:noFill/>
          </a:ln>
        </p:spPr>
      </p:pic>
      <p:sp>
        <p:nvSpPr>
          <p:cNvPr id="470" name="Google Shape;470;p65"/>
          <p:cNvSpPr txBox="1"/>
          <p:nvPr/>
        </p:nvSpPr>
        <p:spPr>
          <a:xfrm>
            <a:off x="457550" y="472679"/>
            <a:ext cx="8235903" cy="1027509"/>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600">
                <a:solidFill>
                  <a:srgbClr val="FDDD92"/>
                </a:solidFill>
                <a:latin typeface="Verdana"/>
                <a:ea typeface="Verdana"/>
                <a:cs typeface="Verdana"/>
                <a:sym typeface="Verdana"/>
              </a:rPr>
              <a:t>Predictive Analytics</a:t>
            </a:r>
            <a:endParaRPr sz="3600">
              <a:solidFill>
                <a:srgbClr val="FDDD92"/>
              </a:solidFill>
              <a:latin typeface="Verdana"/>
              <a:ea typeface="Verdana"/>
              <a:cs typeface="Verdana"/>
              <a:sym typeface="Verdana"/>
            </a:endParaRPr>
          </a:p>
          <a:p>
            <a:pPr marL="0" marR="0" lvl="0" indent="0" algn="ctr" rtl="0">
              <a:spcBef>
                <a:spcPts val="450"/>
              </a:spcBef>
              <a:spcAft>
                <a:spcPts val="0"/>
              </a:spcAft>
              <a:buNone/>
            </a:pPr>
            <a:r>
              <a:rPr lang="en-US" sz="2700">
                <a:solidFill>
                  <a:srgbClr val="FFFFFF"/>
                </a:solidFill>
                <a:latin typeface="Verdana"/>
                <a:ea typeface="Verdana"/>
                <a:cs typeface="Verdana"/>
                <a:sym typeface="Verdana"/>
              </a:rPr>
              <a:t>Restoring the health of the bay</a:t>
            </a:r>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0"/>
          <p:cNvSpPr txBox="1">
            <a:spLocks noGrp="1"/>
          </p:cNvSpPr>
          <p:nvPr>
            <p:ph type="body" idx="2"/>
          </p:nvPr>
        </p:nvSpPr>
        <p:spPr>
          <a:xfrm>
            <a:off x="829293" y="1454715"/>
            <a:ext cx="7776900" cy="189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FFFF"/>
              </a:buClr>
              <a:buSzPts val="3200"/>
              <a:buNone/>
            </a:pPr>
            <a:r>
              <a:rPr lang="en-US" i="1">
                <a:solidFill>
                  <a:srgbClr val="FFFFFF"/>
                </a:solidFill>
              </a:rPr>
              <a:t>In this new way of governing,...</a:t>
            </a:r>
            <a:endParaRPr i="1">
              <a:solidFill>
                <a:srgbClr val="FFFFFF"/>
              </a:solidFill>
            </a:endParaRPr>
          </a:p>
          <a:p>
            <a:pPr marL="0" lvl="0" indent="0" algn="l" rtl="0">
              <a:spcBef>
                <a:spcPts val="0"/>
              </a:spcBef>
              <a:spcAft>
                <a:spcPts val="0"/>
              </a:spcAft>
              <a:buClr>
                <a:srgbClr val="FFFFFF"/>
              </a:buClr>
              <a:buSzPts val="3200"/>
              <a:buNone/>
            </a:pPr>
            <a:r>
              <a:rPr lang="en-US" i="1">
                <a:solidFill>
                  <a:srgbClr val="FFFFFF"/>
                </a:solidFill>
              </a:rPr>
              <a:t>collaboration is the new competition.</a:t>
            </a:r>
            <a:endParaRPr>
              <a:solidFill>
                <a:srgbClr val="FFFFFF"/>
              </a:solidFill>
            </a:endParaRP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6"/>
          <p:cNvSpPr txBox="1"/>
          <p:nvPr/>
        </p:nvSpPr>
        <p:spPr>
          <a:xfrm>
            <a:off x="457200" y="1666875"/>
            <a:ext cx="2514600" cy="1409617"/>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Chesapeake</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Bay Health</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Report Card</a:t>
            </a:r>
            <a:endParaRPr/>
          </a:p>
        </p:txBody>
      </p:sp>
      <p:pic>
        <p:nvPicPr>
          <p:cNvPr id="476" name="Google Shape;476;p66" descr="2006RC.jpg"/>
          <p:cNvPicPr preferRelativeResize="0"/>
          <p:nvPr/>
        </p:nvPicPr>
        <p:blipFill rotWithShape="1">
          <a:blip r:embed="rId3">
            <a:alphaModFix/>
          </a:blip>
          <a:srcRect/>
          <a:stretch/>
        </p:blipFill>
        <p:spPr>
          <a:xfrm>
            <a:off x="3238501" y="0"/>
            <a:ext cx="4816475" cy="5143500"/>
          </a:xfrm>
          <a:prstGeom prst="rect">
            <a:avLst/>
          </a:prstGeom>
          <a:noFill/>
          <a:ln>
            <a:noFill/>
          </a:ln>
        </p:spPr>
      </p:pic>
      <p:sp>
        <p:nvSpPr>
          <p:cNvPr id="477" name="Google Shape;477;p66"/>
          <p:cNvSpPr txBox="1"/>
          <p:nvPr/>
        </p:nvSpPr>
        <p:spPr>
          <a:xfrm>
            <a:off x="1028701" y="1123950"/>
            <a:ext cx="1909763"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latin typeface="Arial"/>
                <a:ea typeface="Arial"/>
                <a:cs typeface="Arial"/>
                <a:sym typeface="Arial"/>
              </a:rPr>
              <a:t>2006</a:t>
            </a:r>
            <a:endParaRPr/>
          </a:p>
        </p:txBody>
      </p:sp>
      <p:sp>
        <p:nvSpPr>
          <p:cNvPr id="478" name="Google Shape;478;p66"/>
          <p:cNvSpPr txBox="1"/>
          <p:nvPr/>
        </p:nvSpPr>
        <p:spPr>
          <a:xfrm>
            <a:off x="3238500" y="4140994"/>
            <a:ext cx="15875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dk1"/>
                </a:solidFill>
                <a:latin typeface="Arial"/>
                <a:ea typeface="Arial"/>
                <a:cs typeface="Arial"/>
                <a:sym typeface="Arial"/>
              </a:rPr>
              <a:t>D+</a:t>
            </a:r>
            <a:endParaRPr/>
          </a:p>
        </p:txBody>
      </p:sp>
      <p:sp>
        <p:nvSpPr>
          <p:cNvPr id="479" name="Google Shape;479;p66"/>
          <p:cNvSpPr txBox="1"/>
          <p:nvPr/>
        </p:nvSpPr>
        <p:spPr>
          <a:xfrm>
            <a:off x="6515101" y="4188619"/>
            <a:ext cx="1539875"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dk1"/>
                </a:solidFill>
                <a:latin typeface="Arial"/>
                <a:ea typeface="Arial"/>
                <a:cs typeface="Arial"/>
                <a:sym typeface="Arial"/>
              </a:rPr>
              <a:t>39</a:t>
            </a:r>
            <a:endParaRP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7"/>
          <p:cNvSpPr txBox="1"/>
          <p:nvPr/>
        </p:nvSpPr>
        <p:spPr>
          <a:xfrm>
            <a:off x="457200" y="1666875"/>
            <a:ext cx="2514600" cy="1409617"/>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Chesapeake</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Bay Health</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Report Card</a:t>
            </a:r>
            <a:endParaRPr/>
          </a:p>
        </p:txBody>
      </p:sp>
      <p:sp>
        <p:nvSpPr>
          <p:cNvPr id="485" name="Google Shape;485;p67"/>
          <p:cNvSpPr txBox="1"/>
          <p:nvPr/>
        </p:nvSpPr>
        <p:spPr>
          <a:xfrm>
            <a:off x="1028701" y="1123950"/>
            <a:ext cx="1909763"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latin typeface="Arial"/>
                <a:ea typeface="Arial"/>
                <a:cs typeface="Arial"/>
                <a:sym typeface="Arial"/>
              </a:rPr>
              <a:t>2007</a:t>
            </a:r>
            <a:endParaRPr/>
          </a:p>
        </p:txBody>
      </p:sp>
      <p:pic>
        <p:nvPicPr>
          <p:cNvPr id="486" name="Google Shape;486;p67" descr="2007RC.jpg"/>
          <p:cNvPicPr preferRelativeResize="0"/>
          <p:nvPr/>
        </p:nvPicPr>
        <p:blipFill rotWithShape="1">
          <a:blip r:embed="rId3">
            <a:alphaModFix/>
          </a:blip>
          <a:srcRect/>
          <a:stretch/>
        </p:blipFill>
        <p:spPr>
          <a:xfrm>
            <a:off x="3238501" y="0"/>
            <a:ext cx="4816475" cy="5143500"/>
          </a:xfrm>
          <a:prstGeom prst="rect">
            <a:avLst/>
          </a:prstGeom>
          <a:noFill/>
          <a:ln>
            <a:noFill/>
          </a:ln>
        </p:spPr>
      </p:pic>
      <p:sp>
        <p:nvSpPr>
          <p:cNvPr id="487" name="Google Shape;487;p67"/>
          <p:cNvSpPr txBox="1"/>
          <p:nvPr/>
        </p:nvSpPr>
        <p:spPr>
          <a:xfrm>
            <a:off x="3238500" y="4140994"/>
            <a:ext cx="15875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dk1"/>
                </a:solidFill>
                <a:latin typeface="Arial"/>
                <a:ea typeface="Arial"/>
                <a:cs typeface="Arial"/>
                <a:sym typeface="Arial"/>
              </a:rPr>
              <a:t>C-</a:t>
            </a:r>
            <a:endParaRPr/>
          </a:p>
        </p:txBody>
      </p:sp>
      <p:sp>
        <p:nvSpPr>
          <p:cNvPr id="488" name="Google Shape;488;p67"/>
          <p:cNvSpPr txBox="1"/>
          <p:nvPr/>
        </p:nvSpPr>
        <p:spPr>
          <a:xfrm>
            <a:off x="6515101" y="4188619"/>
            <a:ext cx="1539875"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dk1"/>
                </a:solidFill>
                <a:latin typeface="Arial"/>
                <a:ea typeface="Arial"/>
                <a:cs typeface="Arial"/>
                <a:sym typeface="Arial"/>
              </a:rPr>
              <a:t>40</a:t>
            </a:r>
            <a:endParaRPr/>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8"/>
          <p:cNvSpPr txBox="1"/>
          <p:nvPr/>
        </p:nvSpPr>
        <p:spPr>
          <a:xfrm>
            <a:off x="457200" y="1666875"/>
            <a:ext cx="2514600" cy="1409617"/>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Chesapeake</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Bay Health</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Report Card</a:t>
            </a:r>
            <a:endParaRPr/>
          </a:p>
        </p:txBody>
      </p:sp>
      <p:sp>
        <p:nvSpPr>
          <p:cNvPr id="494" name="Google Shape;494;p68"/>
          <p:cNvSpPr txBox="1"/>
          <p:nvPr/>
        </p:nvSpPr>
        <p:spPr>
          <a:xfrm>
            <a:off x="1028701" y="1123950"/>
            <a:ext cx="1909763"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latin typeface="Arial"/>
                <a:ea typeface="Arial"/>
                <a:cs typeface="Arial"/>
                <a:sym typeface="Arial"/>
              </a:rPr>
              <a:t>2008</a:t>
            </a:r>
            <a:endParaRPr/>
          </a:p>
        </p:txBody>
      </p:sp>
      <p:pic>
        <p:nvPicPr>
          <p:cNvPr id="495" name="Google Shape;495;p68" descr="2008RC.jpg"/>
          <p:cNvPicPr preferRelativeResize="0"/>
          <p:nvPr/>
        </p:nvPicPr>
        <p:blipFill rotWithShape="1">
          <a:blip r:embed="rId3">
            <a:alphaModFix/>
          </a:blip>
          <a:srcRect/>
          <a:stretch/>
        </p:blipFill>
        <p:spPr>
          <a:xfrm>
            <a:off x="3238501" y="0"/>
            <a:ext cx="4816475" cy="5143500"/>
          </a:xfrm>
          <a:prstGeom prst="rect">
            <a:avLst/>
          </a:prstGeom>
          <a:noFill/>
          <a:ln>
            <a:noFill/>
          </a:ln>
        </p:spPr>
      </p:pic>
      <p:sp>
        <p:nvSpPr>
          <p:cNvPr id="496" name="Google Shape;496;p68"/>
          <p:cNvSpPr txBox="1"/>
          <p:nvPr/>
        </p:nvSpPr>
        <p:spPr>
          <a:xfrm>
            <a:off x="3238500" y="4140994"/>
            <a:ext cx="15875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dk1"/>
                </a:solidFill>
                <a:latin typeface="Arial"/>
                <a:ea typeface="Arial"/>
                <a:cs typeface="Arial"/>
                <a:sym typeface="Arial"/>
              </a:rPr>
              <a:t>C-</a:t>
            </a:r>
            <a:endParaRPr/>
          </a:p>
        </p:txBody>
      </p:sp>
      <p:sp>
        <p:nvSpPr>
          <p:cNvPr id="497" name="Google Shape;497;p68"/>
          <p:cNvSpPr txBox="1"/>
          <p:nvPr/>
        </p:nvSpPr>
        <p:spPr>
          <a:xfrm>
            <a:off x="6515101" y="4188619"/>
            <a:ext cx="1539875"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dk1"/>
                </a:solidFill>
                <a:latin typeface="Arial"/>
                <a:ea typeface="Arial"/>
                <a:cs typeface="Arial"/>
                <a:sym typeface="Arial"/>
              </a:rPr>
              <a:t>43</a:t>
            </a:r>
            <a:endParaRP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9"/>
          <p:cNvSpPr txBox="1"/>
          <p:nvPr/>
        </p:nvSpPr>
        <p:spPr>
          <a:xfrm>
            <a:off x="457200" y="1666875"/>
            <a:ext cx="2514600" cy="1409617"/>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Chesapeake</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Bay Health</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Report Card</a:t>
            </a:r>
            <a:endParaRPr/>
          </a:p>
        </p:txBody>
      </p:sp>
      <p:sp>
        <p:nvSpPr>
          <p:cNvPr id="503" name="Google Shape;503;p69"/>
          <p:cNvSpPr txBox="1"/>
          <p:nvPr/>
        </p:nvSpPr>
        <p:spPr>
          <a:xfrm>
            <a:off x="1028701" y="1123950"/>
            <a:ext cx="1909763"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latin typeface="Arial"/>
                <a:ea typeface="Arial"/>
                <a:cs typeface="Arial"/>
                <a:sym typeface="Arial"/>
              </a:rPr>
              <a:t>2009</a:t>
            </a:r>
            <a:endParaRPr/>
          </a:p>
        </p:txBody>
      </p:sp>
      <p:pic>
        <p:nvPicPr>
          <p:cNvPr id="504" name="Google Shape;504;p69" descr="2009RC.jpg"/>
          <p:cNvPicPr preferRelativeResize="0"/>
          <p:nvPr/>
        </p:nvPicPr>
        <p:blipFill rotWithShape="1">
          <a:blip r:embed="rId3">
            <a:alphaModFix/>
          </a:blip>
          <a:srcRect/>
          <a:stretch/>
        </p:blipFill>
        <p:spPr>
          <a:xfrm>
            <a:off x="3238501" y="0"/>
            <a:ext cx="4816475" cy="5143500"/>
          </a:xfrm>
          <a:prstGeom prst="rect">
            <a:avLst/>
          </a:prstGeom>
          <a:noFill/>
          <a:ln>
            <a:noFill/>
          </a:ln>
        </p:spPr>
      </p:pic>
      <p:sp>
        <p:nvSpPr>
          <p:cNvPr id="505" name="Google Shape;505;p69"/>
          <p:cNvSpPr txBox="1"/>
          <p:nvPr/>
        </p:nvSpPr>
        <p:spPr>
          <a:xfrm>
            <a:off x="3238500" y="4140994"/>
            <a:ext cx="13589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dk1"/>
                </a:solidFill>
                <a:latin typeface="Arial"/>
                <a:ea typeface="Arial"/>
                <a:cs typeface="Arial"/>
                <a:sym typeface="Arial"/>
              </a:rPr>
              <a:t>C</a:t>
            </a:r>
            <a:endParaRPr/>
          </a:p>
        </p:txBody>
      </p:sp>
      <p:sp>
        <p:nvSpPr>
          <p:cNvPr id="506" name="Google Shape;506;p69"/>
          <p:cNvSpPr txBox="1"/>
          <p:nvPr/>
        </p:nvSpPr>
        <p:spPr>
          <a:xfrm>
            <a:off x="6515101" y="4188619"/>
            <a:ext cx="1539875"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dk1"/>
                </a:solidFill>
                <a:latin typeface="Arial"/>
                <a:ea typeface="Arial"/>
                <a:cs typeface="Arial"/>
                <a:sym typeface="Arial"/>
              </a:rPr>
              <a:t>46</a:t>
            </a:r>
            <a:endParaRP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0"/>
          <p:cNvSpPr txBox="1"/>
          <p:nvPr/>
        </p:nvSpPr>
        <p:spPr>
          <a:xfrm>
            <a:off x="457200" y="1666875"/>
            <a:ext cx="2514600" cy="1409617"/>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Chesapeake</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Bay Health</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Report Card</a:t>
            </a:r>
            <a:endParaRPr/>
          </a:p>
        </p:txBody>
      </p:sp>
      <p:sp>
        <p:nvSpPr>
          <p:cNvPr id="512" name="Google Shape;512;p70"/>
          <p:cNvSpPr txBox="1"/>
          <p:nvPr/>
        </p:nvSpPr>
        <p:spPr>
          <a:xfrm>
            <a:off x="1028701" y="1123950"/>
            <a:ext cx="1909763"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latin typeface="Arial"/>
                <a:ea typeface="Arial"/>
                <a:cs typeface="Arial"/>
                <a:sym typeface="Arial"/>
              </a:rPr>
              <a:t>2010</a:t>
            </a:r>
            <a:endParaRPr/>
          </a:p>
        </p:txBody>
      </p:sp>
      <p:pic>
        <p:nvPicPr>
          <p:cNvPr id="513" name="Google Shape;513;p70" descr="2010RC.jpg"/>
          <p:cNvPicPr preferRelativeResize="0"/>
          <p:nvPr/>
        </p:nvPicPr>
        <p:blipFill rotWithShape="1">
          <a:blip r:embed="rId3">
            <a:alphaModFix/>
          </a:blip>
          <a:srcRect/>
          <a:stretch/>
        </p:blipFill>
        <p:spPr>
          <a:xfrm>
            <a:off x="3238501" y="0"/>
            <a:ext cx="4816475" cy="5143500"/>
          </a:xfrm>
          <a:prstGeom prst="rect">
            <a:avLst/>
          </a:prstGeom>
          <a:noFill/>
          <a:ln>
            <a:noFill/>
          </a:ln>
        </p:spPr>
      </p:pic>
      <p:sp>
        <p:nvSpPr>
          <p:cNvPr id="514" name="Google Shape;514;p70"/>
          <p:cNvSpPr txBox="1"/>
          <p:nvPr/>
        </p:nvSpPr>
        <p:spPr>
          <a:xfrm>
            <a:off x="3238500" y="4140994"/>
            <a:ext cx="15875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dk1"/>
                </a:solidFill>
                <a:latin typeface="Arial"/>
                <a:ea typeface="Arial"/>
                <a:cs typeface="Arial"/>
                <a:sym typeface="Arial"/>
              </a:rPr>
              <a:t>C-</a:t>
            </a:r>
            <a:endParaRPr/>
          </a:p>
        </p:txBody>
      </p:sp>
      <p:sp>
        <p:nvSpPr>
          <p:cNvPr id="515" name="Google Shape;515;p70"/>
          <p:cNvSpPr txBox="1"/>
          <p:nvPr/>
        </p:nvSpPr>
        <p:spPr>
          <a:xfrm>
            <a:off x="6515101" y="4188619"/>
            <a:ext cx="1539875"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dk1"/>
                </a:solidFill>
                <a:latin typeface="Arial"/>
                <a:ea typeface="Arial"/>
                <a:cs typeface="Arial"/>
                <a:sym typeface="Arial"/>
              </a:rPr>
              <a:t>42</a:t>
            </a:r>
            <a:endParaRPr/>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1"/>
          <p:cNvSpPr txBox="1"/>
          <p:nvPr/>
        </p:nvSpPr>
        <p:spPr>
          <a:xfrm>
            <a:off x="457200" y="1666875"/>
            <a:ext cx="2514600" cy="1409617"/>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Chesapeake</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Bay Health</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Report Card</a:t>
            </a:r>
            <a:endParaRPr/>
          </a:p>
        </p:txBody>
      </p:sp>
      <p:sp>
        <p:nvSpPr>
          <p:cNvPr id="521" name="Google Shape;521;p71"/>
          <p:cNvSpPr txBox="1"/>
          <p:nvPr/>
        </p:nvSpPr>
        <p:spPr>
          <a:xfrm>
            <a:off x="1028701" y="1123950"/>
            <a:ext cx="1909763"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latin typeface="Arial"/>
                <a:ea typeface="Arial"/>
                <a:cs typeface="Arial"/>
                <a:sym typeface="Arial"/>
              </a:rPr>
              <a:t>2011</a:t>
            </a:r>
            <a:endParaRPr/>
          </a:p>
        </p:txBody>
      </p:sp>
      <p:pic>
        <p:nvPicPr>
          <p:cNvPr id="522" name="Google Shape;522;p71" descr="2011RC.jpg"/>
          <p:cNvPicPr preferRelativeResize="0"/>
          <p:nvPr/>
        </p:nvPicPr>
        <p:blipFill rotWithShape="1">
          <a:blip r:embed="rId3">
            <a:alphaModFix/>
          </a:blip>
          <a:srcRect/>
          <a:stretch/>
        </p:blipFill>
        <p:spPr>
          <a:xfrm>
            <a:off x="3238501" y="0"/>
            <a:ext cx="4816475" cy="5143500"/>
          </a:xfrm>
          <a:prstGeom prst="rect">
            <a:avLst/>
          </a:prstGeom>
          <a:noFill/>
          <a:ln>
            <a:noFill/>
          </a:ln>
        </p:spPr>
      </p:pic>
      <p:sp>
        <p:nvSpPr>
          <p:cNvPr id="523" name="Google Shape;523;p71"/>
          <p:cNvSpPr txBox="1"/>
          <p:nvPr/>
        </p:nvSpPr>
        <p:spPr>
          <a:xfrm>
            <a:off x="3238500" y="4140994"/>
            <a:ext cx="20193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dk1"/>
                </a:solidFill>
                <a:latin typeface="Arial"/>
                <a:ea typeface="Arial"/>
                <a:cs typeface="Arial"/>
                <a:sym typeface="Arial"/>
              </a:rPr>
              <a:t>D+</a:t>
            </a:r>
            <a:endParaRPr/>
          </a:p>
        </p:txBody>
      </p:sp>
      <p:sp>
        <p:nvSpPr>
          <p:cNvPr id="524" name="Google Shape;524;p71"/>
          <p:cNvSpPr txBox="1"/>
          <p:nvPr/>
        </p:nvSpPr>
        <p:spPr>
          <a:xfrm>
            <a:off x="6515101" y="4188619"/>
            <a:ext cx="1539875"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dk1"/>
                </a:solidFill>
                <a:latin typeface="Arial"/>
                <a:ea typeface="Arial"/>
                <a:cs typeface="Arial"/>
                <a:sym typeface="Arial"/>
              </a:rPr>
              <a:t>38</a:t>
            </a:r>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2"/>
          <p:cNvSpPr txBox="1"/>
          <p:nvPr/>
        </p:nvSpPr>
        <p:spPr>
          <a:xfrm>
            <a:off x="457200" y="1666875"/>
            <a:ext cx="2514600" cy="1409617"/>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Chesapeake</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Bay Health</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Report Card</a:t>
            </a:r>
            <a:endParaRPr/>
          </a:p>
        </p:txBody>
      </p:sp>
      <p:sp>
        <p:nvSpPr>
          <p:cNvPr id="530" name="Google Shape;530;p72"/>
          <p:cNvSpPr txBox="1"/>
          <p:nvPr/>
        </p:nvSpPr>
        <p:spPr>
          <a:xfrm>
            <a:off x="1028701" y="1123950"/>
            <a:ext cx="1909763"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latin typeface="Arial"/>
                <a:ea typeface="Arial"/>
                <a:cs typeface="Arial"/>
                <a:sym typeface="Arial"/>
              </a:rPr>
              <a:t>2012</a:t>
            </a:r>
            <a:endParaRPr/>
          </a:p>
        </p:txBody>
      </p:sp>
      <p:pic>
        <p:nvPicPr>
          <p:cNvPr id="531" name="Google Shape;531;p72" descr="2012RC.jpg"/>
          <p:cNvPicPr preferRelativeResize="0"/>
          <p:nvPr/>
        </p:nvPicPr>
        <p:blipFill rotWithShape="1">
          <a:blip r:embed="rId3">
            <a:alphaModFix/>
          </a:blip>
          <a:srcRect/>
          <a:stretch/>
        </p:blipFill>
        <p:spPr>
          <a:xfrm>
            <a:off x="3238501" y="0"/>
            <a:ext cx="4816475" cy="5143500"/>
          </a:xfrm>
          <a:prstGeom prst="rect">
            <a:avLst/>
          </a:prstGeom>
          <a:noFill/>
          <a:ln>
            <a:noFill/>
          </a:ln>
        </p:spPr>
      </p:pic>
      <p:sp>
        <p:nvSpPr>
          <p:cNvPr id="532" name="Google Shape;532;p72"/>
          <p:cNvSpPr txBox="1"/>
          <p:nvPr/>
        </p:nvSpPr>
        <p:spPr>
          <a:xfrm>
            <a:off x="3238500" y="4140994"/>
            <a:ext cx="13589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dk1"/>
                </a:solidFill>
                <a:latin typeface="Arial"/>
                <a:ea typeface="Arial"/>
                <a:cs typeface="Arial"/>
                <a:sym typeface="Arial"/>
              </a:rPr>
              <a:t>C</a:t>
            </a:r>
            <a:endParaRPr/>
          </a:p>
        </p:txBody>
      </p:sp>
      <p:sp>
        <p:nvSpPr>
          <p:cNvPr id="533" name="Google Shape;533;p72"/>
          <p:cNvSpPr txBox="1"/>
          <p:nvPr/>
        </p:nvSpPr>
        <p:spPr>
          <a:xfrm>
            <a:off x="6515101" y="4188619"/>
            <a:ext cx="1539875"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dk1"/>
                </a:solidFill>
                <a:latin typeface="Arial"/>
                <a:ea typeface="Arial"/>
                <a:cs typeface="Arial"/>
                <a:sym typeface="Arial"/>
              </a:rPr>
              <a:t>47</a:t>
            </a:r>
            <a:endParaRP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3"/>
          <p:cNvSpPr txBox="1"/>
          <p:nvPr/>
        </p:nvSpPr>
        <p:spPr>
          <a:xfrm>
            <a:off x="457200" y="1666875"/>
            <a:ext cx="2514600" cy="1409617"/>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Chesapeake</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Bay Health</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Report Card</a:t>
            </a:r>
            <a:endParaRPr/>
          </a:p>
        </p:txBody>
      </p:sp>
      <p:sp>
        <p:nvSpPr>
          <p:cNvPr id="539" name="Google Shape;539;p73"/>
          <p:cNvSpPr txBox="1"/>
          <p:nvPr/>
        </p:nvSpPr>
        <p:spPr>
          <a:xfrm>
            <a:off x="1028701" y="1123950"/>
            <a:ext cx="1909763"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latin typeface="Arial"/>
                <a:ea typeface="Arial"/>
                <a:cs typeface="Arial"/>
                <a:sym typeface="Arial"/>
              </a:rPr>
              <a:t>2013</a:t>
            </a:r>
            <a:endParaRPr/>
          </a:p>
        </p:txBody>
      </p:sp>
      <p:pic>
        <p:nvPicPr>
          <p:cNvPr id="540" name="Google Shape;540;p73" descr="2013RC.jpg"/>
          <p:cNvPicPr preferRelativeResize="0"/>
          <p:nvPr/>
        </p:nvPicPr>
        <p:blipFill rotWithShape="1">
          <a:blip r:embed="rId3">
            <a:alphaModFix/>
          </a:blip>
          <a:srcRect/>
          <a:stretch/>
        </p:blipFill>
        <p:spPr>
          <a:xfrm>
            <a:off x="3238501" y="0"/>
            <a:ext cx="4816475" cy="5143500"/>
          </a:xfrm>
          <a:prstGeom prst="rect">
            <a:avLst/>
          </a:prstGeom>
          <a:noFill/>
          <a:ln>
            <a:noFill/>
          </a:ln>
        </p:spPr>
      </p:pic>
      <p:sp>
        <p:nvSpPr>
          <p:cNvPr id="541" name="Google Shape;541;p73"/>
          <p:cNvSpPr txBox="1"/>
          <p:nvPr/>
        </p:nvSpPr>
        <p:spPr>
          <a:xfrm>
            <a:off x="3238500" y="4140994"/>
            <a:ext cx="13589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dk1"/>
                </a:solidFill>
                <a:latin typeface="Arial"/>
                <a:ea typeface="Arial"/>
                <a:cs typeface="Arial"/>
                <a:sym typeface="Arial"/>
              </a:rPr>
              <a:t>C</a:t>
            </a:r>
            <a:endParaRPr/>
          </a:p>
        </p:txBody>
      </p:sp>
      <p:sp>
        <p:nvSpPr>
          <p:cNvPr id="542" name="Google Shape;542;p73"/>
          <p:cNvSpPr txBox="1"/>
          <p:nvPr/>
        </p:nvSpPr>
        <p:spPr>
          <a:xfrm>
            <a:off x="6515101" y="4188619"/>
            <a:ext cx="1539875"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dk1"/>
                </a:solidFill>
                <a:latin typeface="Arial"/>
                <a:ea typeface="Arial"/>
                <a:cs typeface="Arial"/>
                <a:sym typeface="Arial"/>
              </a:rPr>
              <a:t>45</a:t>
            </a:r>
            <a:endParaRP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4"/>
          <p:cNvSpPr txBox="1"/>
          <p:nvPr/>
        </p:nvSpPr>
        <p:spPr>
          <a:xfrm>
            <a:off x="457200" y="1666875"/>
            <a:ext cx="2514600" cy="1409617"/>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Chesapeake</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Bay Health</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Report Card</a:t>
            </a:r>
            <a:endParaRPr/>
          </a:p>
        </p:txBody>
      </p:sp>
      <p:sp>
        <p:nvSpPr>
          <p:cNvPr id="548" name="Google Shape;548;p74"/>
          <p:cNvSpPr txBox="1"/>
          <p:nvPr/>
        </p:nvSpPr>
        <p:spPr>
          <a:xfrm>
            <a:off x="1028701" y="1123950"/>
            <a:ext cx="1909763"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latin typeface="Arial"/>
                <a:ea typeface="Arial"/>
                <a:cs typeface="Arial"/>
                <a:sym typeface="Arial"/>
              </a:rPr>
              <a:t>2014</a:t>
            </a:r>
            <a:endParaRPr/>
          </a:p>
        </p:txBody>
      </p:sp>
      <p:pic>
        <p:nvPicPr>
          <p:cNvPr id="549" name="Google Shape;549;p74" descr="2014RC.jpg"/>
          <p:cNvPicPr preferRelativeResize="0"/>
          <p:nvPr/>
        </p:nvPicPr>
        <p:blipFill rotWithShape="1">
          <a:blip r:embed="rId3">
            <a:alphaModFix/>
          </a:blip>
          <a:srcRect/>
          <a:stretch/>
        </p:blipFill>
        <p:spPr>
          <a:xfrm>
            <a:off x="3238501" y="0"/>
            <a:ext cx="4816475" cy="5143500"/>
          </a:xfrm>
          <a:prstGeom prst="rect">
            <a:avLst/>
          </a:prstGeom>
          <a:noFill/>
          <a:ln>
            <a:noFill/>
          </a:ln>
        </p:spPr>
      </p:pic>
      <p:sp>
        <p:nvSpPr>
          <p:cNvPr id="550" name="Google Shape;550;p74"/>
          <p:cNvSpPr txBox="1"/>
          <p:nvPr/>
        </p:nvSpPr>
        <p:spPr>
          <a:xfrm>
            <a:off x="3238500" y="4140994"/>
            <a:ext cx="13589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dk1"/>
                </a:solidFill>
                <a:latin typeface="Arial"/>
                <a:ea typeface="Arial"/>
                <a:cs typeface="Arial"/>
                <a:sym typeface="Arial"/>
              </a:rPr>
              <a:t>C</a:t>
            </a:r>
            <a:endParaRPr/>
          </a:p>
        </p:txBody>
      </p:sp>
      <p:sp>
        <p:nvSpPr>
          <p:cNvPr id="551" name="Google Shape;551;p74"/>
          <p:cNvSpPr txBox="1"/>
          <p:nvPr/>
        </p:nvSpPr>
        <p:spPr>
          <a:xfrm>
            <a:off x="6515101" y="4188619"/>
            <a:ext cx="1539875"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dk1"/>
                </a:solidFill>
                <a:latin typeface="Arial"/>
                <a:ea typeface="Arial"/>
                <a:cs typeface="Arial"/>
                <a:sym typeface="Arial"/>
              </a:rPr>
              <a:t>50</a:t>
            </a:r>
            <a:endParaRPr/>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5"/>
          <p:cNvSpPr txBox="1"/>
          <p:nvPr/>
        </p:nvSpPr>
        <p:spPr>
          <a:xfrm>
            <a:off x="457200" y="1666875"/>
            <a:ext cx="2514600" cy="1409617"/>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Chesapeake</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Bay Health</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Report Card</a:t>
            </a:r>
            <a:endParaRPr/>
          </a:p>
        </p:txBody>
      </p:sp>
      <p:sp>
        <p:nvSpPr>
          <p:cNvPr id="557" name="Google Shape;557;p75"/>
          <p:cNvSpPr txBox="1"/>
          <p:nvPr/>
        </p:nvSpPr>
        <p:spPr>
          <a:xfrm>
            <a:off x="1028701" y="1123950"/>
            <a:ext cx="1909763"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latin typeface="Arial"/>
                <a:ea typeface="Arial"/>
                <a:cs typeface="Arial"/>
                <a:sym typeface="Arial"/>
              </a:rPr>
              <a:t>2015</a:t>
            </a:r>
            <a:endParaRPr/>
          </a:p>
        </p:txBody>
      </p:sp>
      <p:pic>
        <p:nvPicPr>
          <p:cNvPr id="558" name="Google Shape;558;p75" descr="2015RC.jpg"/>
          <p:cNvPicPr preferRelativeResize="0"/>
          <p:nvPr/>
        </p:nvPicPr>
        <p:blipFill rotWithShape="1">
          <a:blip r:embed="rId3">
            <a:alphaModFix/>
          </a:blip>
          <a:srcRect/>
          <a:stretch/>
        </p:blipFill>
        <p:spPr>
          <a:xfrm>
            <a:off x="3238501" y="0"/>
            <a:ext cx="4816475" cy="5143500"/>
          </a:xfrm>
          <a:prstGeom prst="rect">
            <a:avLst/>
          </a:prstGeom>
          <a:noFill/>
          <a:ln>
            <a:noFill/>
          </a:ln>
        </p:spPr>
      </p:pic>
      <p:sp>
        <p:nvSpPr>
          <p:cNvPr id="559" name="Google Shape;559;p75"/>
          <p:cNvSpPr txBox="1"/>
          <p:nvPr/>
        </p:nvSpPr>
        <p:spPr>
          <a:xfrm>
            <a:off x="3238500" y="4140994"/>
            <a:ext cx="13589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dk1"/>
                </a:solidFill>
                <a:latin typeface="Arial"/>
                <a:ea typeface="Arial"/>
                <a:cs typeface="Arial"/>
                <a:sym typeface="Arial"/>
              </a:rPr>
              <a:t>C</a:t>
            </a:r>
            <a:endParaRPr/>
          </a:p>
        </p:txBody>
      </p:sp>
      <p:sp>
        <p:nvSpPr>
          <p:cNvPr id="560" name="Google Shape;560;p75"/>
          <p:cNvSpPr txBox="1"/>
          <p:nvPr/>
        </p:nvSpPr>
        <p:spPr>
          <a:xfrm>
            <a:off x="6515101" y="4188619"/>
            <a:ext cx="1539875"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dk1"/>
                </a:solidFill>
                <a:latin typeface="Arial"/>
                <a:ea typeface="Arial"/>
                <a:cs typeface="Arial"/>
                <a:sym typeface="Arial"/>
              </a:rPr>
              <a:t>53</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1"/>
          <p:cNvSpPr txBox="1"/>
          <p:nvPr/>
        </p:nvSpPr>
        <p:spPr>
          <a:xfrm>
            <a:off x="617275" y="1495829"/>
            <a:ext cx="7765200" cy="43461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2800" i="1" dirty="0">
                <a:solidFill>
                  <a:srgbClr val="FFFFFF"/>
                </a:solidFill>
                <a:latin typeface="Times New Roman"/>
                <a:ea typeface="Times New Roman"/>
                <a:cs typeface="Times New Roman"/>
                <a:sym typeface="Times New Roman"/>
              </a:rPr>
              <a:t>“It is from the numberless diverse acts of courage and belief that human history is shaped. Each time a man stands up for others, or strikes out against injustice, he sends forth a tiny ripple of hope</a:t>
            </a:r>
            <a:r>
              <a:rPr lang="en-US" sz="2400" i="1" dirty="0">
                <a:solidFill>
                  <a:srgbClr val="FFFFFF"/>
                </a:solidFill>
                <a:latin typeface="Times New Roman"/>
                <a:ea typeface="Times New Roman"/>
                <a:cs typeface="Times New Roman"/>
                <a:sym typeface="Times New Roman"/>
              </a:rPr>
              <a:t>.”</a:t>
            </a:r>
            <a:endParaRPr sz="10500" baseline="-25000" dirty="0">
              <a:solidFill>
                <a:srgbClr val="FDDD92"/>
              </a:solidFill>
              <a:latin typeface="Times New Roman"/>
              <a:ea typeface="Times New Roman"/>
              <a:cs typeface="Times New Roman"/>
              <a:sym typeface="Times New Roman"/>
            </a:endParaRPr>
          </a:p>
          <a:p>
            <a:pPr marL="0" marR="0" lvl="0" indent="0" algn="ctr" rtl="0">
              <a:spcBef>
                <a:spcPts val="0"/>
              </a:spcBef>
              <a:spcAft>
                <a:spcPts val="0"/>
              </a:spcAft>
              <a:buNone/>
            </a:pPr>
            <a:endParaRPr sz="2400" dirty="0">
              <a:solidFill>
                <a:srgbClr val="FFFFFF"/>
              </a:solidFill>
              <a:latin typeface="Arial"/>
              <a:ea typeface="Arial"/>
              <a:cs typeface="Arial"/>
              <a:sym typeface="Arial"/>
            </a:endParaRPr>
          </a:p>
          <a:p>
            <a:pPr marL="0" marR="0" lvl="0" indent="0" algn="ctr" rtl="0">
              <a:spcBef>
                <a:spcPts val="0"/>
              </a:spcBef>
              <a:spcAft>
                <a:spcPts val="0"/>
              </a:spcAft>
              <a:buNone/>
            </a:pPr>
            <a:r>
              <a:rPr lang="en-US" sz="2800" dirty="0">
                <a:solidFill>
                  <a:srgbClr val="FDDD92"/>
                </a:solidFill>
                <a:latin typeface="Arial"/>
                <a:ea typeface="Arial"/>
                <a:cs typeface="Arial"/>
                <a:sym typeface="Arial"/>
              </a:rPr>
              <a:t>– </a:t>
            </a:r>
            <a:r>
              <a:rPr lang="en-US" sz="2800" dirty="0">
                <a:solidFill>
                  <a:srgbClr val="FDDD92"/>
                </a:solidFill>
                <a:latin typeface="Times New Roman"/>
                <a:ea typeface="Times New Roman"/>
                <a:cs typeface="Times New Roman"/>
                <a:sym typeface="Times New Roman"/>
              </a:rPr>
              <a:t>Robert Kennedy </a:t>
            </a:r>
            <a:endParaRPr dirty="0"/>
          </a:p>
        </p:txBody>
      </p:sp>
      <p:pic>
        <p:nvPicPr>
          <p:cNvPr id="168" name="Google Shape;168;p31" descr="robert-f-kennedy.jpg"/>
          <p:cNvPicPr preferRelativeResize="0"/>
          <p:nvPr/>
        </p:nvPicPr>
        <p:blipFill rotWithShape="1">
          <a:blip r:embed="rId3">
            <a:alphaModFix/>
          </a:blip>
          <a:srcRect/>
          <a:stretch/>
        </p:blipFill>
        <p:spPr>
          <a:xfrm>
            <a:off x="2969913" y="371476"/>
            <a:ext cx="3059905" cy="1583531"/>
          </a:xfrm>
          <a:prstGeom prst="rect">
            <a:avLst/>
          </a:prstGeom>
          <a:noFill/>
          <a:ln w="25400" cap="flat" cmpd="sng">
            <a:solidFill>
              <a:srgbClr val="FDDD92"/>
            </a:solidFill>
            <a:prstDash val="solid"/>
            <a:miter lim="800000"/>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76" descr="2016RC.jpg"/>
          <p:cNvPicPr preferRelativeResize="0"/>
          <p:nvPr/>
        </p:nvPicPr>
        <p:blipFill rotWithShape="1">
          <a:blip r:embed="rId3">
            <a:alphaModFix/>
          </a:blip>
          <a:srcRect/>
          <a:stretch/>
        </p:blipFill>
        <p:spPr>
          <a:xfrm>
            <a:off x="3238500" y="0"/>
            <a:ext cx="4808538" cy="5133975"/>
          </a:xfrm>
          <a:prstGeom prst="rect">
            <a:avLst/>
          </a:prstGeom>
          <a:noFill/>
          <a:ln>
            <a:noFill/>
          </a:ln>
        </p:spPr>
      </p:pic>
      <p:sp>
        <p:nvSpPr>
          <p:cNvPr id="566" name="Google Shape;566;p76"/>
          <p:cNvSpPr txBox="1"/>
          <p:nvPr/>
        </p:nvSpPr>
        <p:spPr>
          <a:xfrm>
            <a:off x="457200" y="1666875"/>
            <a:ext cx="2514600" cy="1409617"/>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Chesapeake</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Bay Health</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Report Card</a:t>
            </a:r>
            <a:endParaRPr/>
          </a:p>
        </p:txBody>
      </p:sp>
      <p:sp>
        <p:nvSpPr>
          <p:cNvPr id="567" name="Google Shape;567;p76"/>
          <p:cNvSpPr txBox="1"/>
          <p:nvPr/>
        </p:nvSpPr>
        <p:spPr>
          <a:xfrm>
            <a:off x="1028701" y="1123950"/>
            <a:ext cx="1909763"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latin typeface="Arial"/>
                <a:ea typeface="Arial"/>
                <a:cs typeface="Arial"/>
                <a:sym typeface="Arial"/>
              </a:rPr>
              <a:t>2016</a:t>
            </a:r>
            <a:endParaRPr/>
          </a:p>
        </p:txBody>
      </p:sp>
      <p:sp>
        <p:nvSpPr>
          <p:cNvPr id="568" name="Google Shape;568;p76"/>
          <p:cNvSpPr txBox="1"/>
          <p:nvPr/>
        </p:nvSpPr>
        <p:spPr>
          <a:xfrm>
            <a:off x="3238500" y="4140994"/>
            <a:ext cx="13589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dk1"/>
                </a:solidFill>
                <a:latin typeface="Arial"/>
                <a:ea typeface="Arial"/>
                <a:cs typeface="Arial"/>
                <a:sym typeface="Arial"/>
              </a:rPr>
              <a:t>C</a:t>
            </a:r>
            <a:endParaRP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77"/>
          <p:cNvPicPr preferRelativeResize="0"/>
          <p:nvPr/>
        </p:nvPicPr>
        <p:blipFill rotWithShape="1">
          <a:blip r:embed="rId3">
            <a:alphaModFix/>
          </a:blip>
          <a:srcRect/>
          <a:stretch/>
        </p:blipFill>
        <p:spPr>
          <a:xfrm>
            <a:off x="3251200" y="-12700"/>
            <a:ext cx="4816475" cy="5156200"/>
          </a:xfrm>
          <a:prstGeom prst="rect">
            <a:avLst/>
          </a:prstGeom>
          <a:noFill/>
          <a:ln>
            <a:noFill/>
          </a:ln>
        </p:spPr>
      </p:pic>
      <p:sp>
        <p:nvSpPr>
          <p:cNvPr id="574" name="Google Shape;574;p77"/>
          <p:cNvSpPr txBox="1"/>
          <p:nvPr/>
        </p:nvSpPr>
        <p:spPr>
          <a:xfrm>
            <a:off x="457200" y="1666875"/>
            <a:ext cx="2514600" cy="1409617"/>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Chesapeake</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Bay Health</a:t>
            </a:r>
            <a:endParaRPr/>
          </a:p>
          <a:p>
            <a:pPr marL="0" marR="0" lvl="0" indent="0" algn="r" rtl="0">
              <a:lnSpc>
                <a:spcPct val="120000"/>
              </a:lnSpc>
              <a:spcBef>
                <a:spcPts val="0"/>
              </a:spcBef>
              <a:spcAft>
                <a:spcPts val="0"/>
              </a:spcAft>
              <a:buNone/>
            </a:pPr>
            <a:r>
              <a:rPr lang="en-US" sz="2400">
                <a:solidFill>
                  <a:srgbClr val="FDDD92"/>
                </a:solidFill>
                <a:latin typeface="Arial"/>
                <a:ea typeface="Arial"/>
                <a:cs typeface="Arial"/>
                <a:sym typeface="Arial"/>
              </a:rPr>
              <a:t>Report Card</a:t>
            </a:r>
            <a:endParaRPr/>
          </a:p>
        </p:txBody>
      </p:sp>
      <p:sp>
        <p:nvSpPr>
          <p:cNvPr id="575" name="Google Shape;575;p77"/>
          <p:cNvSpPr txBox="1"/>
          <p:nvPr/>
        </p:nvSpPr>
        <p:spPr>
          <a:xfrm>
            <a:off x="1028701" y="1123950"/>
            <a:ext cx="1909763"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rgbClr val="FFFFFF"/>
                </a:solidFill>
                <a:latin typeface="Arial"/>
                <a:ea typeface="Arial"/>
                <a:cs typeface="Arial"/>
                <a:sym typeface="Arial"/>
              </a:rPr>
              <a:t>2017</a:t>
            </a:r>
            <a:endParaRPr sz="3600" b="1">
              <a:solidFill>
                <a:srgbClr val="FFFFFF"/>
              </a:solidFill>
              <a:latin typeface="Arial"/>
              <a:ea typeface="Arial"/>
              <a:cs typeface="Arial"/>
              <a:sym typeface="Arial"/>
            </a:endParaRPr>
          </a:p>
        </p:txBody>
      </p:sp>
      <p:sp>
        <p:nvSpPr>
          <p:cNvPr id="576" name="Google Shape;576;p77"/>
          <p:cNvSpPr txBox="1"/>
          <p:nvPr/>
        </p:nvSpPr>
        <p:spPr>
          <a:xfrm>
            <a:off x="3238500" y="4140994"/>
            <a:ext cx="13589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dk1"/>
                </a:solidFill>
                <a:latin typeface="Arial"/>
                <a:ea typeface="Arial"/>
                <a:cs typeface="Arial"/>
                <a:sym typeface="Arial"/>
              </a:rPr>
              <a:t>C</a:t>
            </a:r>
            <a:endParaRP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78" descr="image004.png"/>
          <p:cNvPicPr preferRelativeResize="0"/>
          <p:nvPr/>
        </p:nvPicPr>
        <p:blipFill rotWithShape="1">
          <a:blip r:embed="rId3">
            <a:alphaModFix/>
          </a:blip>
          <a:srcRect/>
          <a:stretch/>
        </p:blipFill>
        <p:spPr>
          <a:xfrm>
            <a:off x="1181100" y="0"/>
            <a:ext cx="6756877"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9"/>
          <p:cNvSpPr txBox="1"/>
          <p:nvPr/>
        </p:nvSpPr>
        <p:spPr>
          <a:xfrm>
            <a:off x="405733" y="139700"/>
            <a:ext cx="7739700" cy="41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F3F3F3"/>
                </a:solidFill>
              </a:rPr>
              <a:t>So,...</a:t>
            </a:r>
            <a:endParaRPr sz="3000">
              <a:solidFill>
                <a:srgbClr val="F3F3F3"/>
              </a:solidFill>
            </a:endParaRPr>
          </a:p>
          <a:p>
            <a:pPr marL="0" lvl="0" indent="0" algn="l" rtl="0">
              <a:spcBef>
                <a:spcPts val="0"/>
              </a:spcBef>
              <a:spcAft>
                <a:spcPts val="0"/>
              </a:spcAft>
              <a:buNone/>
            </a:pPr>
            <a:endParaRPr sz="3000">
              <a:solidFill>
                <a:srgbClr val="F3F3F3"/>
              </a:solidFill>
            </a:endParaRPr>
          </a:p>
          <a:p>
            <a:pPr marL="0" lvl="0" indent="0" algn="l" rtl="0">
              <a:spcBef>
                <a:spcPts val="0"/>
              </a:spcBef>
              <a:spcAft>
                <a:spcPts val="0"/>
              </a:spcAft>
              <a:buNone/>
            </a:pPr>
            <a:r>
              <a:rPr lang="en-US" sz="3000">
                <a:solidFill>
                  <a:srgbClr val="F3F3F3"/>
                </a:solidFill>
              </a:rPr>
              <a:t>Embrace a radical commitment to openness and transparency.</a:t>
            </a:r>
            <a:endParaRPr sz="3000">
              <a:solidFill>
                <a:srgbClr val="F3F3F3"/>
              </a:solidFill>
            </a:endParaRPr>
          </a:p>
          <a:p>
            <a:pPr marL="0" lvl="0" indent="0" algn="l" rtl="0">
              <a:spcBef>
                <a:spcPts val="0"/>
              </a:spcBef>
              <a:spcAft>
                <a:spcPts val="0"/>
              </a:spcAft>
              <a:buNone/>
            </a:pPr>
            <a:endParaRPr sz="3000">
              <a:solidFill>
                <a:srgbClr val="F3F3F3"/>
              </a:solidFill>
            </a:endParaRPr>
          </a:p>
          <a:p>
            <a:pPr marL="0" lvl="0" indent="0" algn="l" rtl="0">
              <a:spcBef>
                <a:spcPts val="0"/>
              </a:spcBef>
              <a:spcAft>
                <a:spcPts val="0"/>
              </a:spcAft>
              <a:buNone/>
            </a:pPr>
            <a:r>
              <a:rPr lang="en-US" sz="3000">
                <a:solidFill>
                  <a:srgbClr val="F3F3F3"/>
                </a:solidFill>
              </a:rPr>
              <a:t>Measure Performance to lift up your leaders.</a:t>
            </a:r>
            <a:endParaRPr sz="3000">
              <a:solidFill>
                <a:srgbClr val="F3F3F3"/>
              </a:solidFill>
            </a:endParaRPr>
          </a:p>
          <a:p>
            <a:pPr marL="0" lvl="0" indent="0" algn="l" rtl="0">
              <a:spcBef>
                <a:spcPts val="0"/>
              </a:spcBef>
              <a:spcAft>
                <a:spcPts val="0"/>
              </a:spcAft>
              <a:buNone/>
            </a:pPr>
            <a:endParaRPr sz="3000">
              <a:solidFill>
                <a:srgbClr val="F3F3F3"/>
              </a:solidFill>
            </a:endParaRPr>
          </a:p>
          <a:p>
            <a:pPr marL="0" lvl="0" indent="0" algn="l" rtl="0">
              <a:spcBef>
                <a:spcPts val="0"/>
              </a:spcBef>
              <a:spcAft>
                <a:spcPts val="0"/>
              </a:spcAft>
              <a:buNone/>
            </a:pPr>
            <a:r>
              <a:rPr lang="en-US" sz="3000">
                <a:solidFill>
                  <a:srgbClr val="F3F3F3"/>
                </a:solidFill>
              </a:rPr>
              <a:t>Have the courage to set Public Goals with Deadlines.</a:t>
            </a:r>
            <a:endParaRPr sz="3000">
              <a:solidFill>
                <a:srgbClr val="F3F3F3"/>
              </a:solidFill>
            </a:endParaRPr>
          </a:p>
          <a:p>
            <a:pPr marL="0" lvl="0" indent="0" algn="l" rtl="0">
              <a:spcBef>
                <a:spcPts val="0"/>
              </a:spcBef>
              <a:spcAft>
                <a:spcPts val="0"/>
              </a:spcAft>
              <a:buNone/>
            </a:pPr>
            <a:endParaRPr sz="3000">
              <a:solidFill>
                <a:srgbClr val="F3F3F3"/>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0"/>
          <p:cNvSpPr txBox="1"/>
          <p:nvPr/>
        </p:nvSpPr>
        <p:spPr>
          <a:xfrm>
            <a:off x="914400" y="2146267"/>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4" name="Google Shape;594;p80"/>
          <p:cNvSpPr txBox="1"/>
          <p:nvPr/>
        </p:nvSpPr>
        <p:spPr>
          <a:xfrm>
            <a:off x="914400" y="2146267"/>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a:solidFill>
                  <a:srgbClr val="F3F3F3"/>
                </a:solidFill>
              </a:rPr>
              <a:t>Start, and don’t stop.</a:t>
            </a:r>
            <a:endParaRPr sz="4000">
              <a:solidFill>
                <a:srgbClr val="F3F3F3"/>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81"/>
          <p:cNvPicPr preferRelativeResize="0"/>
          <p:nvPr/>
        </p:nvPicPr>
        <p:blipFill rotWithShape="1">
          <a:blip r:embed="rId3">
            <a:alphaModFix/>
          </a:blip>
          <a:srcRect/>
          <a:stretch/>
        </p:blipFill>
        <p:spPr>
          <a:xfrm>
            <a:off x="0" y="0"/>
            <a:ext cx="9131808" cy="5138928"/>
          </a:xfrm>
          <a:prstGeom prst="rect">
            <a:avLst/>
          </a:prstGeom>
          <a:noFill/>
          <a:ln>
            <a:noFill/>
          </a:ln>
        </p:spPr>
      </p:pic>
      <p:sp>
        <p:nvSpPr>
          <p:cNvPr id="601" name="Google Shape;601;p81"/>
          <p:cNvSpPr txBox="1"/>
          <p:nvPr/>
        </p:nvSpPr>
        <p:spPr>
          <a:xfrm>
            <a:off x="457551" y="472679"/>
            <a:ext cx="7162675" cy="1042593"/>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600">
                <a:solidFill>
                  <a:srgbClr val="FDDD92"/>
                </a:solidFill>
                <a:latin typeface="Verdana"/>
                <a:ea typeface="Verdana"/>
                <a:cs typeface="Verdana"/>
                <a:sym typeface="Verdana"/>
              </a:rPr>
              <a:t>Getting things done</a:t>
            </a:r>
            <a:endParaRPr/>
          </a:p>
          <a:p>
            <a:pPr marL="0" marR="0" lvl="0" indent="0" algn="ctr" rtl="0">
              <a:spcBef>
                <a:spcPts val="450"/>
              </a:spcBef>
              <a:spcAft>
                <a:spcPts val="0"/>
              </a:spcAft>
              <a:buNone/>
            </a:pPr>
            <a:r>
              <a:rPr lang="en-US" sz="2800">
                <a:solidFill>
                  <a:srgbClr val="FFFFFF"/>
                </a:solidFill>
                <a:latin typeface="Verdana"/>
                <a:ea typeface="Verdana"/>
                <a:cs typeface="Verdana"/>
                <a:sym typeface="Verdana"/>
              </a:rPr>
              <a:t>Citizens Affecting Real Change</a:t>
            </a:r>
            <a:endParaRP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5"/>
        <p:cNvGrpSpPr/>
        <p:nvPr/>
      </p:nvGrpSpPr>
      <p:grpSpPr>
        <a:xfrm>
          <a:off x="0" y="0"/>
          <a:ext cx="0" cy="0"/>
          <a:chOff x="0" y="0"/>
          <a:chExt cx="0" cy="0"/>
        </a:xfrm>
      </p:grpSpPr>
      <p:pic>
        <p:nvPicPr>
          <p:cNvPr id="606" name="Google Shape;606;p82"/>
          <p:cNvPicPr preferRelativeResize="0"/>
          <p:nvPr/>
        </p:nvPicPr>
        <p:blipFill rotWithShape="1">
          <a:blip r:embed="rId3">
            <a:alphaModFix/>
          </a:blip>
          <a:srcRect/>
          <a:stretch/>
        </p:blipFill>
        <p:spPr>
          <a:xfrm>
            <a:off x="914400" y="127000"/>
            <a:ext cx="7302500" cy="4876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2"/>
          <p:cNvPicPr preferRelativeResize="0"/>
          <p:nvPr/>
        </p:nvPicPr>
        <p:blipFill rotWithShape="1">
          <a:blip r:embed="rId3">
            <a:alphaModFix/>
          </a:blip>
          <a:srcRect/>
          <a:stretch/>
        </p:blipFill>
        <p:spPr>
          <a:xfrm>
            <a:off x="3609975" y="219075"/>
            <a:ext cx="4953000" cy="4695825"/>
          </a:xfrm>
          <a:prstGeom prst="rect">
            <a:avLst/>
          </a:prstGeom>
          <a:noFill/>
          <a:ln>
            <a:noFill/>
          </a:ln>
        </p:spPr>
      </p:pic>
      <p:sp>
        <p:nvSpPr>
          <p:cNvPr id="174" name="Google Shape;174;p32"/>
          <p:cNvSpPr txBox="1"/>
          <p:nvPr/>
        </p:nvSpPr>
        <p:spPr>
          <a:xfrm>
            <a:off x="623363" y="1825228"/>
            <a:ext cx="2685773" cy="1824038"/>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700">
                <a:solidFill>
                  <a:srgbClr val="FDDD92"/>
                </a:solidFill>
                <a:latin typeface="Verdana"/>
                <a:ea typeface="Verdana"/>
                <a:cs typeface="Verdana"/>
                <a:sym typeface="Verdana"/>
              </a:rPr>
              <a:t>Belief Space </a:t>
            </a:r>
            <a:br>
              <a:rPr lang="en-US" sz="2700">
                <a:solidFill>
                  <a:srgbClr val="FDDD92"/>
                </a:solidFill>
                <a:latin typeface="Verdana"/>
                <a:ea typeface="Verdana"/>
                <a:cs typeface="Verdana"/>
                <a:sym typeface="Verdana"/>
              </a:rPr>
            </a:br>
            <a:r>
              <a:rPr lang="en-US" sz="2700">
                <a:solidFill>
                  <a:srgbClr val="FDDD92"/>
                </a:solidFill>
                <a:latin typeface="Verdana"/>
                <a:ea typeface="Verdana"/>
                <a:cs typeface="Verdana"/>
                <a:sym typeface="Verdana"/>
              </a:rPr>
              <a:t>and the Internet</a:t>
            </a:r>
            <a:br>
              <a:rPr lang="en-US" sz="2700">
                <a:solidFill>
                  <a:srgbClr val="FDDD92"/>
                </a:solidFill>
                <a:latin typeface="Verdana"/>
                <a:ea typeface="Verdana"/>
                <a:cs typeface="Verdana"/>
                <a:sym typeface="Verdana"/>
              </a:rPr>
            </a:br>
            <a:r>
              <a:rPr lang="en-US" sz="2700">
                <a:solidFill>
                  <a:srgbClr val="FDDD92"/>
                </a:solidFill>
                <a:latin typeface="Verdana"/>
                <a:ea typeface="Verdana"/>
                <a:cs typeface="Verdana"/>
                <a:sym typeface="Verdana"/>
              </a:rPr>
              <a:t>of Things</a:t>
            </a:r>
            <a:endParaRPr sz="2700">
              <a:solidFill>
                <a:srgbClr val="FDDD92"/>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3"/>
          <p:cNvPicPr preferRelativeResize="0"/>
          <p:nvPr/>
        </p:nvPicPr>
        <p:blipFill rotWithShape="1">
          <a:blip r:embed="rId3">
            <a:alphaModFix/>
          </a:blip>
          <a:srcRect/>
          <a:stretch/>
        </p:blipFill>
        <p:spPr>
          <a:xfrm>
            <a:off x="0" y="0"/>
            <a:ext cx="9144000" cy="5138928"/>
          </a:xfrm>
          <a:prstGeom prst="rect">
            <a:avLst/>
          </a:prstGeom>
          <a:noFill/>
          <a:ln>
            <a:noFill/>
          </a:ln>
        </p:spPr>
      </p:pic>
      <p:sp>
        <p:nvSpPr>
          <p:cNvPr id="181" name="Google Shape;181;p33"/>
          <p:cNvSpPr txBox="1"/>
          <p:nvPr/>
        </p:nvSpPr>
        <p:spPr>
          <a:xfrm>
            <a:off x="4323053" y="2401540"/>
            <a:ext cx="4548300" cy="23409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3600" b="1">
                <a:solidFill>
                  <a:srgbClr val="FDDD92"/>
                </a:solidFill>
                <a:latin typeface="Verdana"/>
                <a:ea typeface="Verdana"/>
                <a:cs typeface="Verdana"/>
                <a:sym typeface="Verdana"/>
              </a:rPr>
              <a:t>A new way of</a:t>
            </a:r>
            <a:endParaRPr/>
          </a:p>
          <a:p>
            <a:pPr marL="0" marR="0" lvl="0" indent="0" algn="l" rtl="0">
              <a:spcBef>
                <a:spcPts val="0"/>
              </a:spcBef>
              <a:spcAft>
                <a:spcPts val="0"/>
              </a:spcAft>
              <a:buNone/>
            </a:pPr>
            <a:r>
              <a:rPr lang="en-US" sz="3600" b="1">
                <a:solidFill>
                  <a:srgbClr val="FDDD92"/>
                </a:solidFill>
                <a:latin typeface="Verdana"/>
                <a:ea typeface="Verdana"/>
                <a:cs typeface="Verdana"/>
                <a:sym typeface="Verdana"/>
              </a:rPr>
              <a:t>       leadership</a:t>
            </a:r>
            <a:endParaRPr/>
          </a:p>
        </p:txBody>
      </p:sp>
      <p:sp>
        <p:nvSpPr>
          <p:cNvPr id="182" name="Google Shape;182;p33"/>
          <p:cNvSpPr txBox="1"/>
          <p:nvPr/>
        </p:nvSpPr>
        <p:spPr>
          <a:xfrm>
            <a:off x="4580275" y="653150"/>
            <a:ext cx="4548300" cy="2109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400">
                <a:solidFill>
                  <a:srgbClr val="FFFFFF"/>
                </a:solidFill>
                <a:latin typeface="Verdana"/>
                <a:ea typeface="Verdana"/>
                <a:cs typeface="Verdana"/>
                <a:sym typeface="Verdana"/>
              </a:rPr>
              <a:t>Entrepreneurial</a:t>
            </a:r>
            <a:endParaRPr sz="2400">
              <a:solidFill>
                <a:srgbClr val="FFFFFF"/>
              </a:solidFill>
              <a:latin typeface="Verdana"/>
              <a:ea typeface="Verdana"/>
              <a:cs typeface="Verdana"/>
              <a:sym typeface="Verdana"/>
            </a:endParaRPr>
          </a:p>
          <a:p>
            <a:pPr marL="0" marR="0" lvl="0" indent="0" algn="l" rtl="0">
              <a:spcBef>
                <a:spcPts val="0"/>
              </a:spcBef>
              <a:spcAft>
                <a:spcPts val="0"/>
              </a:spcAft>
              <a:buNone/>
            </a:pPr>
            <a:r>
              <a:rPr lang="en-US" sz="2400">
                <a:solidFill>
                  <a:srgbClr val="FFFFFF"/>
                </a:solidFill>
                <a:latin typeface="Verdana"/>
                <a:ea typeface="Verdana"/>
                <a:cs typeface="Verdana"/>
                <a:sym typeface="Verdana"/>
              </a:rPr>
              <a:t>   Performance Measured</a:t>
            </a:r>
            <a:endParaRPr/>
          </a:p>
          <a:p>
            <a:pPr marL="0" marR="0" lvl="0" indent="0" algn="l" rtl="0">
              <a:spcBef>
                <a:spcPts val="0"/>
              </a:spcBef>
              <a:spcAft>
                <a:spcPts val="0"/>
              </a:spcAft>
              <a:buNone/>
            </a:pPr>
            <a:r>
              <a:rPr lang="en-US" sz="2400">
                <a:solidFill>
                  <a:srgbClr val="FFFFFF"/>
                </a:solidFill>
                <a:latin typeface="Verdana"/>
                <a:ea typeface="Verdana"/>
                <a:cs typeface="Verdana"/>
                <a:sym typeface="Verdana"/>
              </a:rPr>
              <a:t>      Interactive</a:t>
            </a:r>
            <a:endParaRPr/>
          </a:p>
          <a:p>
            <a:pPr marL="0" marR="0" lvl="0" indent="0" algn="l" rtl="0">
              <a:spcBef>
                <a:spcPts val="0"/>
              </a:spcBef>
              <a:spcAft>
                <a:spcPts val="0"/>
              </a:spcAft>
              <a:buNone/>
            </a:pPr>
            <a:r>
              <a:rPr lang="en-US" sz="2400">
                <a:solidFill>
                  <a:srgbClr val="FFFFFF"/>
                </a:solidFill>
                <a:latin typeface="Verdana"/>
                <a:ea typeface="Verdana"/>
                <a:cs typeface="Verdana"/>
                <a:sym typeface="Verdana"/>
              </a:rPr>
              <a:t>         </a:t>
            </a:r>
            <a:r>
              <a:rPr lang="en-US" sz="2400" i="1">
                <a:solidFill>
                  <a:srgbClr val="FFFFFF"/>
                </a:solidFill>
                <a:latin typeface="Verdana"/>
                <a:ea typeface="Verdana"/>
                <a:cs typeface="Verdana"/>
                <a:sym typeface="Verdana"/>
              </a:rPr>
              <a:t>COLLABORATIVE</a:t>
            </a:r>
            <a:endParaRPr sz="2400" i="1">
              <a:solidFill>
                <a:srgbClr val="FFFFFF"/>
              </a:solidFill>
              <a:latin typeface="Verdana"/>
              <a:ea typeface="Verdana"/>
              <a:cs typeface="Verdana"/>
              <a:sym typeface="Verdana"/>
            </a:endParaRPr>
          </a:p>
        </p:txBody>
      </p:sp>
      <p:sp>
        <p:nvSpPr>
          <p:cNvPr id="183" name="Google Shape;183;p33"/>
          <p:cNvSpPr/>
          <p:nvPr/>
        </p:nvSpPr>
        <p:spPr>
          <a:xfrm>
            <a:off x="4258734" y="770599"/>
            <a:ext cx="158306" cy="158306"/>
          </a:xfrm>
          <a:prstGeom prst="diamond">
            <a:avLst/>
          </a:prstGeom>
          <a:solidFill>
            <a:srgbClr val="FDDD92"/>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4" name="Google Shape;184;p33"/>
          <p:cNvSpPr/>
          <p:nvPr/>
        </p:nvSpPr>
        <p:spPr>
          <a:xfrm>
            <a:off x="4571598" y="1141077"/>
            <a:ext cx="158306" cy="158306"/>
          </a:xfrm>
          <a:prstGeom prst="diamond">
            <a:avLst/>
          </a:prstGeom>
          <a:solidFill>
            <a:srgbClr val="FDDD92"/>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5" name="Google Shape;185;p33"/>
          <p:cNvSpPr/>
          <p:nvPr/>
        </p:nvSpPr>
        <p:spPr>
          <a:xfrm>
            <a:off x="4897425" y="1497727"/>
            <a:ext cx="158306" cy="158306"/>
          </a:xfrm>
          <a:prstGeom prst="diamond">
            <a:avLst/>
          </a:prstGeom>
          <a:solidFill>
            <a:srgbClr val="FDDD92"/>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6" name="Google Shape;186;p33"/>
          <p:cNvSpPr/>
          <p:nvPr/>
        </p:nvSpPr>
        <p:spPr>
          <a:xfrm>
            <a:off x="5234279" y="1868102"/>
            <a:ext cx="158306" cy="158306"/>
          </a:xfrm>
          <a:prstGeom prst="diamond">
            <a:avLst/>
          </a:prstGeom>
          <a:solidFill>
            <a:srgbClr val="FDDD92"/>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1792288" y="3600450"/>
            <a:ext cx="5486400" cy="425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93" name="Google Shape;193;p34"/>
          <p:cNvSpPr>
            <a:spLocks noGrp="1"/>
          </p:cNvSpPr>
          <p:nvPr>
            <p:ph type="pic" idx="2"/>
          </p:nvPr>
        </p:nvSpPr>
        <p:spPr>
          <a:xfrm>
            <a:off x="1792288" y="459581"/>
            <a:ext cx="5486400" cy="308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a:p>
        </p:txBody>
      </p:sp>
      <p:sp>
        <p:nvSpPr>
          <p:cNvPr id="194" name="Google Shape;194;p34"/>
          <p:cNvSpPr txBox="1">
            <a:spLocks noGrp="1"/>
          </p:cNvSpPr>
          <p:nvPr>
            <p:ph type="body" idx="1"/>
          </p:nvPr>
        </p:nvSpPr>
        <p:spPr>
          <a:xfrm>
            <a:off x="1792288" y="4025503"/>
            <a:ext cx="5486400" cy="603600"/>
          </a:xfrm>
          <a:prstGeom prst="rect">
            <a:avLst/>
          </a:prstGeom>
        </p:spPr>
        <p:txBody>
          <a:bodyPr spcFirstLastPara="1" wrap="square" lIns="91425" tIns="45700" rIns="91425" bIns="45700" anchor="t" anchorCtr="0">
            <a:noAutofit/>
          </a:bodyPr>
          <a:lstStyle/>
          <a:p>
            <a:pPr marL="0" lvl="0" indent="0" algn="l" rtl="0">
              <a:spcBef>
                <a:spcPts val="280"/>
              </a:spcBef>
              <a:spcAft>
                <a:spcPts val="0"/>
              </a:spcAft>
              <a:buNone/>
            </a:pPr>
            <a:endParaRPr/>
          </a:p>
        </p:txBody>
      </p:sp>
      <p:pic>
        <p:nvPicPr>
          <p:cNvPr id="195" name="Google Shape;195;p34"/>
          <p:cNvPicPr preferRelativeResize="0"/>
          <p:nvPr/>
        </p:nvPicPr>
        <p:blipFill>
          <a:blip r:embed="rId3">
            <a:alphaModFix/>
          </a:blip>
          <a:stretch>
            <a:fillRect/>
          </a:stretch>
        </p:blipFill>
        <p:spPr>
          <a:xfrm>
            <a:off x="4665075" y="771575"/>
            <a:ext cx="3662275" cy="3625650"/>
          </a:xfrm>
          <a:prstGeom prst="rect">
            <a:avLst/>
          </a:prstGeom>
          <a:noFill/>
          <a:ln>
            <a:noFill/>
          </a:ln>
        </p:spPr>
      </p:pic>
      <p:sp>
        <p:nvSpPr>
          <p:cNvPr id="196" name="Google Shape;196;p34"/>
          <p:cNvSpPr txBox="1"/>
          <p:nvPr/>
        </p:nvSpPr>
        <p:spPr>
          <a:xfrm>
            <a:off x="1649975" y="1317625"/>
            <a:ext cx="1175100" cy="23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500">
                <a:solidFill>
                  <a:srgbClr val="F3F3F3"/>
                </a:solidFill>
              </a:rPr>
              <a:t>?</a:t>
            </a:r>
            <a:endParaRPr sz="12500">
              <a:solidFill>
                <a:srgbClr val="F3F3F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5"/>
          <p:cNvSpPr txBox="1">
            <a:spLocks noGrp="1"/>
          </p:cNvSpPr>
          <p:nvPr>
            <p:ph type="body" idx="4294967295"/>
          </p:nvPr>
        </p:nvSpPr>
        <p:spPr>
          <a:xfrm>
            <a:off x="704850" y="1577578"/>
            <a:ext cx="7739100" cy="3165900"/>
          </a:xfrm>
          <a:prstGeom prst="rect">
            <a:avLst/>
          </a:prstGeom>
          <a:noFill/>
          <a:ln>
            <a:noFill/>
          </a:ln>
        </p:spPr>
        <p:txBody>
          <a:bodyPr spcFirstLastPara="1" wrap="square" lIns="68575" tIns="34275" rIns="68575" bIns="34275" anchor="t" anchorCtr="0">
            <a:noAutofit/>
          </a:bodyPr>
          <a:lstStyle/>
          <a:p>
            <a:pPr marL="342900" lvl="0" indent="-342900" algn="l" rtl="0">
              <a:spcBef>
                <a:spcPts val="0"/>
              </a:spcBef>
              <a:spcAft>
                <a:spcPts val="0"/>
              </a:spcAft>
              <a:buClr>
                <a:srgbClr val="FDDD92"/>
              </a:buClr>
              <a:buSzPts val="1350"/>
              <a:buFont typeface="Noto Sans Symbols"/>
              <a:buChar char="◆"/>
            </a:pPr>
            <a:r>
              <a:rPr lang="en-US" sz="1800">
                <a:solidFill>
                  <a:schemeClr val="lt1"/>
                </a:solidFill>
                <a:latin typeface="Arial"/>
                <a:ea typeface="Arial"/>
                <a:cs typeface="Arial"/>
                <a:sym typeface="Arial"/>
              </a:rPr>
              <a:t>If the Mayor really wants to know, we can find out.  But we’ll have to pull all of our people off their other jobs.  And it will take weeks.</a:t>
            </a:r>
            <a:endParaRPr sz="1800">
              <a:solidFill>
                <a:schemeClr val="lt1"/>
              </a:solidFill>
              <a:latin typeface="Arial"/>
              <a:ea typeface="Arial"/>
              <a:cs typeface="Arial"/>
              <a:sym typeface="Arial"/>
            </a:endParaRPr>
          </a:p>
        </p:txBody>
      </p:sp>
      <p:sp>
        <p:nvSpPr>
          <p:cNvPr id="202" name="Google Shape;202;p35"/>
          <p:cNvSpPr txBox="1"/>
          <p:nvPr/>
        </p:nvSpPr>
        <p:spPr>
          <a:xfrm>
            <a:off x="457550" y="577173"/>
            <a:ext cx="8235900" cy="492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200" b="0" i="0" u="none" strike="noStrike" cap="none">
                <a:solidFill>
                  <a:srgbClr val="FDDD92"/>
                </a:solidFill>
                <a:latin typeface="Verdana"/>
                <a:ea typeface="Verdana"/>
                <a:cs typeface="Verdana"/>
                <a:sym typeface="Verdana"/>
              </a:rPr>
              <a:t>Old Tenets of City Government</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1032</Words>
  <Application>Microsoft Office PowerPoint</Application>
  <PresentationFormat>On-screen Show (16:9)</PresentationFormat>
  <Paragraphs>309</Paragraphs>
  <Slides>56</Slides>
  <Notes>56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56</vt:i4>
      </vt:variant>
    </vt:vector>
  </HeadingPairs>
  <TitlesOfParts>
    <vt:vector size="63" baseType="lpstr">
      <vt:lpstr>Arial</vt:lpstr>
      <vt:lpstr>Calibri</vt:lpstr>
      <vt:lpstr>Noto Sans Symbols</vt:lpstr>
      <vt:lpstr>Times New Roman</vt:lpstr>
      <vt:lpstr>Verdana</vt:lpstr>
      <vt:lpstr>Office Theme</vt: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T</dc:creator>
  <cp:lastModifiedBy>Heman Bassi</cp:lastModifiedBy>
  <cp:revision>2</cp:revision>
  <dcterms:modified xsi:type="dcterms:W3CDTF">2019-04-29T12:54:06Z</dcterms:modified>
</cp:coreProperties>
</file>