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0"/>
  </p:notesMasterIdLst>
  <p:handoutMasterIdLst>
    <p:handoutMasterId r:id="rId21"/>
  </p:handoutMasterIdLst>
  <p:sldIdLst>
    <p:sldId id="256" r:id="rId2"/>
    <p:sldId id="258" r:id="rId3"/>
    <p:sldId id="267" r:id="rId4"/>
    <p:sldId id="259" r:id="rId5"/>
    <p:sldId id="266" r:id="rId6"/>
    <p:sldId id="275" r:id="rId7"/>
    <p:sldId id="268" r:id="rId8"/>
    <p:sldId id="272" r:id="rId9"/>
    <p:sldId id="273" r:id="rId10"/>
    <p:sldId id="274" r:id="rId11"/>
    <p:sldId id="284" r:id="rId12"/>
    <p:sldId id="285" r:id="rId13"/>
    <p:sldId id="286" r:id="rId14"/>
    <p:sldId id="288" r:id="rId15"/>
    <p:sldId id="289" r:id="rId16"/>
    <p:sldId id="281" r:id="rId17"/>
    <p:sldId id="290" r:id="rId18"/>
    <p:sldId id="265" r:id="rId19"/>
  </p:sldIdLst>
  <p:sldSz cx="12192000" cy="6858000"/>
  <p:notesSz cx="6858000" cy="9144000"/>
  <p:defaultText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2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9A48"/>
    <a:srgbClr val="000000"/>
    <a:srgbClr val="98CA3C"/>
    <a:srgbClr val="444444"/>
    <a:srgbClr val="F6EB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035"/>
    <p:restoredTop sz="96281"/>
  </p:normalViewPr>
  <p:slideViewPr>
    <p:cSldViewPr snapToGrid="0" snapToObjects="1">
      <p:cViewPr varScale="1">
        <p:scale>
          <a:sx n="67" d="100"/>
          <a:sy n="67" d="100"/>
        </p:scale>
        <p:origin x="832" y="32"/>
      </p:cViewPr>
      <p:guideLst>
        <p:guide orient="horz" pos="2160"/>
        <p:guide pos="325"/>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5" d="100"/>
          <a:sy n="95" d="100"/>
        </p:scale>
        <p:origin x="37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handoutMaster" Target="handoutMasters/handoutMaster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notesMaster" Target="notesMasters/notesMaster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viewProps" Target="viewProp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presProps" Target="presProps.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B1026A5-FC84-A844-AC8E-A4EBB522571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aa-ET"/>
          </a:p>
        </p:txBody>
      </p:sp>
      <p:sp>
        <p:nvSpPr>
          <p:cNvPr id="3" name="Date Placeholder 2">
            <a:extLst>
              <a:ext uri="{FF2B5EF4-FFF2-40B4-BE49-F238E27FC236}">
                <a16:creationId xmlns:a16="http://schemas.microsoft.com/office/drawing/2014/main" id="{661F7970-1CA1-9B44-9516-11FA89EFFA0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FC7BAE-0047-174E-AADB-E5793E63D9EB}" type="datetimeFigureOut">
              <a:rPr lang="aa-ET" smtClean="0"/>
              <a:t>12/07/2023</a:t>
            </a:fld>
            <a:endParaRPr lang="aa-ET"/>
          </a:p>
        </p:txBody>
      </p:sp>
      <p:sp>
        <p:nvSpPr>
          <p:cNvPr id="4" name="Footer Placeholder 3">
            <a:extLst>
              <a:ext uri="{FF2B5EF4-FFF2-40B4-BE49-F238E27FC236}">
                <a16:creationId xmlns:a16="http://schemas.microsoft.com/office/drawing/2014/main" id="{18073E43-2EA3-294D-9698-DDD9905A523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aa-ET"/>
          </a:p>
        </p:txBody>
      </p:sp>
      <p:sp>
        <p:nvSpPr>
          <p:cNvPr id="5" name="Slide Number Placeholder 4">
            <a:extLst>
              <a:ext uri="{FF2B5EF4-FFF2-40B4-BE49-F238E27FC236}">
                <a16:creationId xmlns:a16="http://schemas.microsoft.com/office/drawing/2014/main" id="{23BE54FD-9976-C74C-8B77-C315C92293F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40556D-5F73-F048-84B5-718C93B2A5F3}" type="slidenum">
              <a:rPr lang="aa-ET" smtClean="0"/>
              <a:t>‹#›</a:t>
            </a:fld>
            <a:endParaRPr lang="aa-ET"/>
          </a:p>
        </p:txBody>
      </p:sp>
    </p:spTree>
    <p:extLst>
      <p:ext uri="{BB962C8B-B14F-4D97-AF65-F5344CB8AC3E}">
        <p14:creationId xmlns:p14="http://schemas.microsoft.com/office/powerpoint/2010/main" val="30544349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aa-E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8CBB04-ABBD-6F42-AFFD-46085C2CD834}" type="datetimeFigureOut">
              <a:rPr lang="aa-ET" smtClean="0"/>
              <a:t>12/07/2023</a:t>
            </a:fld>
            <a:endParaRPr lang="aa-E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a-E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a-E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aa-E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A46A90-BD97-3746-8BC6-0BF8B8258156}" type="slidenum">
              <a:rPr lang="aa-ET" smtClean="0"/>
              <a:t>‹#›</a:t>
            </a:fld>
            <a:endParaRPr lang="aa-ET"/>
          </a:p>
        </p:txBody>
      </p:sp>
    </p:spTree>
    <p:extLst>
      <p:ext uri="{BB962C8B-B14F-4D97-AF65-F5344CB8AC3E}">
        <p14:creationId xmlns:p14="http://schemas.microsoft.com/office/powerpoint/2010/main" val="1629856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jpeg"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452213-644D-E443-A26B-53860D4C0BD5}"/>
              </a:ext>
            </a:extLst>
          </p:cNvPr>
          <p:cNvPicPr>
            <a:picLocks noChangeAspect="1"/>
          </p:cNvPicPr>
          <p:nvPr userDrawn="1"/>
        </p:nvPicPr>
        <p:blipFill>
          <a:blip r:embed="rId2"/>
          <a:stretch>
            <a:fillRect/>
          </a:stretch>
        </p:blipFill>
        <p:spPr>
          <a:xfrm>
            <a:off x="0" y="983"/>
            <a:ext cx="12192000" cy="6856034"/>
          </a:xfrm>
          <a:prstGeom prst="rect">
            <a:avLst/>
          </a:prstGeom>
        </p:spPr>
      </p:pic>
      <p:sp>
        <p:nvSpPr>
          <p:cNvPr id="14" name="Title Placeholder 1">
            <a:extLst>
              <a:ext uri="{FF2B5EF4-FFF2-40B4-BE49-F238E27FC236}">
                <a16:creationId xmlns:a16="http://schemas.microsoft.com/office/drawing/2014/main" id="{4B1BF4CC-2F51-EE4E-8764-27CD3F13B28B}"/>
              </a:ext>
            </a:extLst>
          </p:cNvPr>
          <p:cNvSpPr>
            <a:spLocks noGrp="1"/>
          </p:cNvSpPr>
          <p:nvPr>
            <p:ph type="title" hasCustomPrompt="1"/>
          </p:nvPr>
        </p:nvSpPr>
        <p:spPr>
          <a:xfrm>
            <a:off x="438807" y="698495"/>
            <a:ext cx="5079124" cy="2066326"/>
          </a:xfrm>
          <a:prstGeom prst="rect">
            <a:avLst/>
          </a:prstGeom>
        </p:spPr>
        <p:txBody>
          <a:bodyPr vert="horz" lIns="91440" tIns="45720" rIns="91440" bIns="45720" rtlCol="0" anchor="ctr">
            <a:normAutofit/>
          </a:bodyPr>
          <a:lstStyle>
            <a:lvl1pPr>
              <a:defRPr b="1" i="0">
                <a:solidFill>
                  <a:schemeClr val="bg1"/>
                </a:solidFill>
                <a:latin typeface="Arial Black" panose="020B0604020202020204" pitchFamily="34" charset="0"/>
                <a:cs typeface="Arial Black" panose="020B0604020202020204" pitchFamily="34" charset="0"/>
              </a:defRPr>
            </a:lvl1pPr>
          </a:lstStyle>
          <a:p>
            <a:r>
              <a:rPr lang="en-GB" dirty="0"/>
              <a:t>PLANE PRESENTATION</a:t>
            </a:r>
            <a:br>
              <a:rPr lang="en-GB" dirty="0"/>
            </a:br>
            <a:r>
              <a:rPr lang="en-GB" dirty="0"/>
              <a:t>TEMPLATE</a:t>
            </a:r>
            <a:endParaRPr lang="aa-ET" dirty="0"/>
          </a:p>
        </p:txBody>
      </p:sp>
      <p:sp>
        <p:nvSpPr>
          <p:cNvPr id="15" name="Text Placeholder 2">
            <a:extLst>
              <a:ext uri="{FF2B5EF4-FFF2-40B4-BE49-F238E27FC236}">
                <a16:creationId xmlns:a16="http://schemas.microsoft.com/office/drawing/2014/main" id="{5972D08E-E44A-6B42-8905-B4987DEDEC95}"/>
              </a:ext>
            </a:extLst>
          </p:cNvPr>
          <p:cNvSpPr>
            <a:spLocks noGrp="1"/>
          </p:cNvSpPr>
          <p:nvPr>
            <p:ph idx="1" hasCustomPrompt="1"/>
          </p:nvPr>
        </p:nvSpPr>
        <p:spPr>
          <a:xfrm>
            <a:off x="438807" y="3141939"/>
            <a:ext cx="3355428" cy="286078"/>
          </a:xfrm>
          <a:prstGeom prst="rect">
            <a:avLst/>
          </a:prstGeom>
        </p:spPr>
        <p:txBody>
          <a:bodyPr vert="horz" lIns="91440" tIns="45720" rIns="91440" bIns="45720" rtlCol="0">
            <a:normAutofit/>
          </a:bodyPr>
          <a:lstStyle>
            <a:lvl1pPr marL="0" indent="0">
              <a:buNone/>
              <a:defRPr sz="1100" i="1">
                <a:solidFill>
                  <a:schemeClr val="bg1"/>
                </a:solidFill>
              </a:defRPr>
            </a:lvl1pPr>
          </a:lstStyle>
          <a:p>
            <a:pPr lvl="0"/>
            <a:r>
              <a:rPr lang="aa-ET" dirty="0"/>
              <a:t>ADDITIONAL INFORMATION CAN BE ADDED</a:t>
            </a:r>
          </a:p>
        </p:txBody>
      </p:sp>
      <p:sp>
        <p:nvSpPr>
          <p:cNvPr id="17" name="Picture Placeholder 16">
            <a:extLst>
              <a:ext uri="{FF2B5EF4-FFF2-40B4-BE49-F238E27FC236}">
                <a16:creationId xmlns:a16="http://schemas.microsoft.com/office/drawing/2014/main" id="{64E564E0-8AB1-014C-974D-32E88A8138F6}"/>
              </a:ext>
            </a:extLst>
          </p:cNvPr>
          <p:cNvSpPr>
            <a:spLocks noGrp="1"/>
          </p:cNvSpPr>
          <p:nvPr>
            <p:ph type="pic" sz="quarter" idx="13"/>
          </p:nvPr>
        </p:nvSpPr>
        <p:spPr>
          <a:xfrm>
            <a:off x="6096000" y="1587"/>
            <a:ext cx="6096000" cy="6856413"/>
          </a:xfrm>
        </p:spPr>
        <p:txBody>
          <a:bodyPr/>
          <a:lstStyle/>
          <a:p>
            <a:endParaRPr lang="aa-ET" dirty="0"/>
          </a:p>
        </p:txBody>
      </p:sp>
    </p:spTree>
    <p:extLst>
      <p:ext uri="{BB962C8B-B14F-4D97-AF65-F5344CB8AC3E}">
        <p14:creationId xmlns:p14="http://schemas.microsoft.com/office/powerpoint/2010/main" val="374033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A6AE29-D6E5-884B-BB91-F513D6CE968F}"/>
              </a:ext>
            </a:extLst>
          </p:cNvPr>
          <p:cNvPicPr>
            <a:picLocks noChangeAspect="1"/>
          </p:cNvPicPr>
          <p:nvPr userDrawn="1"/>
        </p:nvPicPr>
        <p:blipFill>
          <a:blip r:embed="rId2"/>
          <a:stretch>
            <a:fillRect/>
          </a:stretch>
        </p:blipFill>
        <p:spPr>
          <a:xfrm>
            <a:off x="0" y="983"/>
            <a:ext cx="12192000" cy="6856034"/>
          </a:xfrm>
          <a:prstGeom prst="rect">
            <a:avLst/>
          </a:prstGeom>
        </p:spPr>
      </p:pic>
    </p:spTree>
    <p:extLst>
      <p:ext uri="{BB962C8B-B14F-4D97-AF65-F5344CB8AC3E}">
        <p14:creationId xmlns:p14="http://schemas.microsoft.com/office/powerpoint/2010/main" val="4229882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1A8898C-53B2-9F46-82CB-87617CA8B6FA}"/>
              </a:ext>
            </a:extLst>
          </p:cNvPr>
          <p:cNvSpPr>
            <a:spLocks noGrp="1"/>
          </p:cNvSpPr>
          <p:nvPr>
            <p:ph type="ftr" sz="quarter" idx="11"/>
          </p:nvPr>
        </p:nvSpPr>
        <p:spPr>
          <a:xfrm>
            <a:off x="1368982" y="6356350"/>
            <a:ext cx="4114800" cy="365125"/>
          </a:xfrm>
          <a:prstGeom prst="rect">
            <a:avLst/>
          </a:prstGeom>
        </p:spPr>
        <p:txBody>
          <a:bodyPr/>
          <a:lstStyle/>
          <a:p>
            <a:r>
              <a:rPr lang="en-GB"/>
              <a:t>Replace with Document Title</a:t>
            </a:r>
            <a:endParaRPr lang="aa-ET"/>
          </a:p>
        </p:txBody>
      </p:sp>
      <p:sp>
        <p:nvSpPr>
          <p:cNvPr id="6" name="Slide Number Placeholder 5">
            <a:extLst>
              <a:ext uri="{FF2B5EF4-FFF2-40B4-BE49-F238E27FC236}">
                <a16:creationId xmlns:a16="http://schemas.microsoft.com/office/drawing/2014/main" id="{0DBCE70B-9983-E84C-B023-B00A3BB58504}"/>
              </a:ext>
            </a:extLst>
          </p:cNvPr>
          <p:cNvSpPr>
            <a:spLocks noGrp="1"/>
          </p:cNvSpPr>
          <p:nvPr>
            <p:ph type="sldNum" sz="quarter" idx="12"/>
          </p:nvPr>
        </p:nvSpPr>
        <p:spPr>
          <a:xfrm>
            <a:off x="591237" y="6356350"/>
            <a:ext cx="407276" cy="365125"/>
          </a:xfrm>
        </p:spPr>
        <p:txBody>
          <a:bodyPr/>
          <a:lstStyle/>
          <a:p>
            <a:fld id="{50378FF1-0A2D-B242-8485-06C380C6B3EE}" type="slidenum">
              <a:rPr lang="aa-ET" smtClean="0"/>
              <a:t>‹#›</a:t>
            </a:fld>
            <a:endParaRPr lang="aa-ET"/>
          </a:p>
        </p:txBody>
      </p:sp>
      <p:sp>
        <p:nvSpPr>
          <p:cNvPr id="3" name="Text Placeholder 2">
            <a:extLst>
              <a:ext uri="{FF2B5EF4-FFF2-40B4-BE49-F238E27FC236}">
                <a16:creationId xmlns:a16="http://schemas.microsoft.com/office/drawing/2014/main" id="{2BA9B420-6A61-834D-82C2-99F0AF9069F3}"/>
              </a:ext>
            </a:extLst>
          </p:cNvPr>
          <p:cNvSpPr>
            <a:spLocks noGrp="1"/>
          </p:cNvSpPr>
          <p:nvPr>
            <p:ph type="body" sz="quarter" idx="13" hasCustomPrompt="1"/>
          </p:nvPr>
        </p:nvSpPr>
        <p:spPr>
          <a:xfrm>
            <a:off x="693738" y="430214"/>
            <a:ext cx="11014075" cy="894090"/>
          </a:xfrm>
        </p:spPr>
        <p:txBody>
          <a:bodyPr>
            <a:normAutofit/>
          </a:bodyPr>
          <a:lstStyle>
            <a:lvl1pPr marL="0" indent="0">
              <a:buNone/>
              <a:defRPr sz="3200" b="1">
                <a:latin typeface="+mj-lt"/>
              </a:defRPr>
            </a:lvl1pPr>
          </a:lstStyle>
          <a:p>
            <a:pPr lvl="0"/>
            <a:r>
              <a:rPr lang="aa-ET" dirty="0"/>
              <a:t>CLICK TO ADD TEXT</a:t>
            </a:r>
          </a:p>
        </p:txBody>
      </p:sp>
      <p:sp>
        <p:nvSpPr>
          <p:cNvPr id="9" name="Text Placeholder 8">
            <a:extLst>
              <a:ext uri="{FF2B5EF4-FFF2-40B4-BE49-F238E27FC236}">
                <a16:creationId xmlns:a16="http://schemas.microsoft.com/office/drawing/2014/main" id="{559C91EA-EECE-B540-88C9-480F1EDF08AF}"/>
              </a:ext>
            </a:extLst>
          </p:cNvPr>
          <p:cNvSpPr>
            <a:spLocks noGrp="1"/>
          </p:cNvSpPr>
          <p:nvPr>
            <p:ph type="body" sz="quarter" idx="14"/>
          </p:nvPr>
        </p:nvSpPr>
        <p:spPr>
          <a:xfrm>
            <a:off x="693738" y="1703388"/>
            <a:ext cx="11014075" cy="3614737"/>
          </a:xfrm>
        </p:spPr>
        <p:txBody>
          <a:bodyPr/>
          <a:lstStyle>
            <a:lvl1pPr marL="0" indent="0" algn="l">
              <a:buNone/>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aa-ET" dirty="0"/>
          </a:p>
        </p:txBody>
      </p:sp>
    </p:spTree>
    <p:extLst>
      <p:ext uri="{BB962C8B-B14F-4D97-AF65-F5344CB8AC3E}">
        <p14:creationId xmlns:p14="http://schemas.microsoft.com/office/powerpoint/2010/main" val="22183714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1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4651AD-B220-764B-9FE2-638A70E51B49}"/>
              </a:ext>
            </a:extLst>
          </p:cNvPr>
          <p:cNvSpPr>
            <a:spLocks noGrp="1"/>
          </p:cNvSpPr>
          <p:nvPr>
            <p:ph idx="1"/>
          </p:nvPr>
        </p:nvSpPr>
        <p:spPr>
          <a:xfrm>
            <a:off x="838200" y="1825625"/>
            <a:ext cx="5005552" cy="4351338"/>
          </a:xfrm>
        </p:spPr>
        <p:txBody>
          <a:bodyPr/>
          <a:lstStyle>
            <a:lvl1pPr marL="0" indent="0">
              <a:buNone/>
              <a:defRPr>
                <a:solidFill>
                  <a:srgbClr val="000000"/>
                </a:solidFill>
              </a:defRPr>
            </a:lvl1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aa-ET" dirty="0"/>
          </a:p>
        </p:txBody>
      </p:sp>
      <p:sp>
        <p:nvSpPr>
          <p:cNvPr id="4" name="Date Placeholder 3">
            <a:extLst>
              <a:ext uri="{FF2B5EF4-FFF2-40B4-BE49-F238E27FC236}">
                <a16:creationId xmlns:a16="http://schemas.microsoft.com/office/drawing/2014/main" id="{504941F0-136F-F14C-8F06-9F1142A79A86}"/>
              </a:ext>
            </a:extLst>
          </p:cNvPr>
          <p:cNvSpPr>
            <a:spLocks noGrp="1"/>
          </p:cNvSpPr>
          <p:nvPr>
            <p:ph type="dt" sz="half" idx="10"/>
          </p:nvPr>
        </p:nvSpPr>
        <p:spPr>
          <a:xfrm>
            <a:off x="838200" y="6353341"/>
            <a:ext cx="614082" cy="365125"/>
          </a:xfrm>
        </p:spPr>
        <p:txBody>
          <a:bodyPr/>
          <a:lstStyle/>
          <a:p>
            <a:fld id="{916D1960-555B-174B-B2E3-BD9609267502}" type="datetime1">
              <a:rPr lang="en-US" smtClean="0"/>
              <a:t>12/7/2023</a:t>
            </a:fld>
            <a:endParaRPr lang="aa-ET"/>
          </a:p>
        </p:txBody>
      </p:sp>
      <p:sp>
        <p:nvSpPr>
          <p:cNvPr id="5" name="Footer Placeholder 4">
            <a:extLst>
              <a:ext uri="{FF2B5EF4-FFF2-40B4-BE49-F238E27FC236}">
                <a16:creationId xmlns:a16="http://schemas.microsoft.com/office/drawing/2014/main" id="{51A8898C-53B2-9F46-82CB-87617CA8B6FA}"/>
              </a:ext>
            </a:extLst>
          </p:cNvPr>
          <p:cNvSpPr>
            <a:spLocks noGrp="1"/>
          </p:cNvSpPr>
          <p:nvPr>
            <p:ph type="ftr" sz="quarter" idx="11"/>
          </p:nvPr>
        </p:nvSpPr>
        <p:spPr>
          <a:xfrm>
            <a:off x="2020057" y="6353341"/>
            <a:ext cx="4114800" cy="365125"/>
          </a:xfrm>
          <a:prstGeom prst="rect">
            <a:avLst/>
          </a:prstGeom>
        </p:spPr>
        <p:txBody>
          <a:bodyPr/>
          <a:lstStyle/>
          <a:p>
            <a:r>
              <a:rPr lang="en-GB"/>
              <a:t>Replace with Document Title</a:t>
            </a:r>
            <a:endParaRPr lang="aa-ET"/>
          </a:p>
        </p:txBody>
      </p:sp>
      <p:sp>
        <p:nvSpPr>
          <p:cNvPr id="6" name="Slide Number Placeholder 5">
            <a:extLst>
              <a:ext uri="{FF2B5EF4-FFF2-40B4-BE49-F238E27FC236}">
                <a16:creationId xmlns:a16="http://schemas.microsoft.com/office/drawing/2014/main" id="{0DBCE70B-9983-E84C-B023-B00A3BB58504}"/>
              </a:ext>
            </a:extLst>
          </p:cNvPr>
          <p:cNvSpPr>
            <a:spLocks noGrp="1"/>
          </p:cNvSpPr>
          <p:nvPr>
            <p:ph type="sldNum" sz="quarter" idx="12"/>
          </p:nvPr>
        </p:nvSpPr>
        <p:spPr>
          <a:xfrm>
            <a:off x="10946524" y="6353341"/>
            <a:ext cx="407276" cy="365125"/>
          </a:xfrm>
        </p:spPr>
        <p:txBody>
          <a:bodyPr/>
          <a:lstStyle/>
          <a:p>
            <a:fld id="{50378FF1-0A2D-B242-8485-06C380C6B3EE}" type="slidenum">
              <a:rPr lang="aa-ET" smtClean="0"/>
              <a:t>‹#›</a:t>
            </a:fld>
            <a:endParaRPr lang="aa-ET"/>
          </a:p>
        </p:txBody>
      </p:sp>
      <p:sp>
        <p:nvSpPr>
          <p:cNvPr id="7" name="Content Placeholder 2">
            <a:extLst>
              <a:ext uri="{FF2B5EF4-FFF2-40B4-BE49-F238E27FC236}">
                <a16:creationId xmlns:a16="http://schemas.microsoft.com/office/drawing/2014/main" id="{5E847E29-1C3C-FD42-915E-03C15769E4E2}"/>
              </a:ext>
            </a:extLst>
          </p:cNvPr>
          <p:cNvSpPr>
            <a:spLocks noGrp="1"/>
          </p:cNvSpPr>
          <p:nvPr>
            <p:ph idx="13"/>
          </p:nvPr>
        </p:nvSpPr>
        <p:spPr>
          <a:xfrm>
            <a:off x="6357445" y="1825625"/>
            <a:ext cx="5005552" cy="4351338"/>
          </a:xfrm>
        </p:spPr>
        <p:txBody>
          <a:bodyPr/>
          <a:lstStyle>
            <a:lvl1pPr marL="0" indent="0">
              <a:buNone/>
              <a:defRPr>
                <a:solidFill>
                  <a:srgbClr val="000000"/>
                </a:solidFill>
              </a:defRPr>
            </a:lvl1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aa-ET" dirty="0"/>
          </a:p>
        </p:txBody>
      </p:sp>
      <p:sp>
        <p:nvSpPr>
          <p:cNvPr id="8" name="Text Placeholder 2">
            <a:extLst>
              <a:ext uri="{FF2B5EF4-FFF2-40B4-BE49-F238E27FC236}">
                <a16:creationId xmlns:a16="http://schemas.microsoft.com/office/drawing/2014/main" id="{5B1D0417-4BE5-D34E-8106-38E92A5962AA}"/>
              </a:ext>
            </a:extLst>
          </p:cNvPr>
          <p:cNvSpPr>
            <a:spLocks noGrp="1"/>
          </p:cNvSpPr>
          <p:nvPr>
            <p:ph type="body" sz="quarter" idx="14" hasCustomPrompt="1"/>
          </p:nvPr>
        </p:nvSpPr>
        <p:spPr>
          <a:xfrm>
            <a:off x="838200" y="430214"/>
            <a:ext cx="10869613" cy="894090"/>
          </a:xfrm>
        </p:spPr>
        <p:txBody>
          <a:bodyPr>
            <a:normAutofit/>
          </a:bodyPr>
          <a:lstStyle>
            <a:lvl1pPr marL="0" indent="0">
              <a:buNone/>
              <a:defRPr sz="3200" b="1">
                <a:latin typeface="+mj-lt"/>
              </a:defRPr>
            </a:lvl1pPr>
          </a:lstStyle>
          <a:p>
            <a:pPr lvl="0"/>
            <a:r>
              <a:rPr lang="aa-ET" dirty="0"/>
              <a:t>CLICK TO ADD TEXT</a:t>
            </a:r>
          </a:p>
        </p:txBody>
      </p:sp>
    </p:spTree>
    <p:extLst>
      <p:ext uri="{BB962C8B-B14F-4D97-AF65-F5344CB8AC3E}">
        <p14:creationId xmlns:p14="http://schemas.microsoft.com/office/powerpoint/2010/main" val="3848187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4651AD-B220-764B-9FE2-638A70E51B49}"/>
              </a:ext>
            </a:extLst>
          </p:cNvPr>
          <p:cNvSpPr>
            <a:spLocks noGrp="1"/>
          </p:cNvSpPr>
          <p:nvPr>
            <p:ph idx="1"/>
          </p:nvPr>
        </p:nvSpPr>
        <p:spPr>
          <a:xfrm>
            <a:off x="838200" y="1825625"/>
            <a:ext cx="3344917" cy="4351338"/>
          </a:xfrm>
        </p:spPr>
        <p:txBody>
          <a:bodyPr/>
          <a:lstStyle>
            <a:lvl1pPr marL="0" indent="0">
              <a:buNone/>
              <a:defRPr>
                <a:solidFill>
                  <a:srgbClr val="000000"/>
                </a:solidFill>
              </a:defRPr>
            </a:lvl1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aa-ET" dirty="0"/>
          </a:p>
        </p:txBody>
      </p:sp>
      <p:sp>
        <p:nvSpPr>
          <p:cNvPr id="4" name="Date Placeholder 3">
            <a:extLst>
              <a:ext uri="{FF2B5EF4-FFF2-40B4-BE49-F238E27FC236}">
                <a16:creationId xmlns:a16="http://schemas.microsoft.com/office/drawing/2014/main" id="{504941F0-136F-F14C-8F06-9F1142A79A86}"/>
              </a:ext>
            </a:extLst>
          </p:cNvPr>
          <p:cNvSpPr>
            <a:spLocks noGrp="1"/>
          </p:cNvSpPr>
          <p:nvPr>
            <p:ph type="dt" sz="half" idx="10"/>
          </p:nvPr>
        </p:nvSpPr>
        <p:spPr/>
        <p:txBody>
          <a:bodyPr/>
          <a:lstStyle/>
          <a:p>
            <a:fld id="{916D1960-555B-174B-B2E3-BD9609267502}" type="datetime1">
              <a:rPr lang="en-US" smtClean="0"/>
              <a:t>12/7/2023</a:t>
            </a:fld>
            <a:endParaRPr lang="aa-ET"/>
          </a:p>
        </p:txBody>
      </p:sp>
      <p:sp>
        <p:nvSpPr>
          <p:cNvPr id="5" name="Footer Placeholder 4">
            <a:extLst>
              <a:ext uri="{FF2B5EF4-FFF2-40B4-BE49-F238E27FC236}">
                <a16:creationId xmlns:a16="http://schemas.microsoft.com/office/drawing/2014/main" id="{51A8898C-53B2-9F46-82CB-87617CA8B6FA}"/>
              </a:ext>
            </a:extLst>
          </p:cNvPr>
          <p:cNvSpPr>
            <a:spLocks noGrp="1"/>
          </p:cNvSpPr>
          <p:nvPr>
            <p:ph type="ftr" sz="quarter" idx="11"/>
          </p:nvPr>
        </p:nvSpPr>
        <p:spPr>
          <a:xfrm>
            <a:off x="2366141" y="6353341"/>
            <a:ext cx="4114800" cy="365125"/>
          </a:xfrm>
          <a:prstGeom prst="rect">
            <a:avLst/>
          </a:prstGeom>
        </p:spPr>
        <p:txBody>
          <a:bodyPr/>
          <a:lstStyle/>
          <a:p>
            <a:r>
              <a:rPr lang="en-GB"/>
              <a:t>Replace with Document Title</a:t>
            </a:r>
            <a:endParaRPr lang="aa-ET"/>
          </a:p>
        </p:txBody>
      </p:sp>
      <p:sp>
        <p:nvSpPr>
          <p:cNvPr id="6" name="Slide Number Placeholder 5">
            <a:extLst>
              <a:ext uri="{FF2B5EF4-FFF2-40B4-BE49-F238E27FC236}">
                <a16:creationId xmlns:a16="http://schemas.microsoft.com/office/drawing/2014/main" id="{0DBCE70B-9983-E84C-B023-B00A3BB58504}"/>
              </a:ext>
            </a:extLst>
          </p:cNvPr>
          <p:cNvSpPr>
            <a:spLocks noGrp="1"/>
          </p:cNvSpPr>
          <p:nvPr>
            <p:ph type="sldNum" sz="quarter" idx="12"/>
          </p:nvPr>
        </p:nvSpPr>
        <p:spPr/>
        <p:txBody>
          <a:bodyPr/>
          <a:lstStyle/>
          <a:p>
            <a:fld id="{50378FF1-0A2D-B242-8485-06C380C6B3EE}" type="slidenum">
              <a:rPr lang="aa-ET" smtClean="0"/>
              <a:t>‹#›</a:t>
            </a:fld>
            <a:endParaRPr lang="aa-ET"/>
          </a:p>
        </p:txBody>
      </p:sp>
      <p:sp>
        <p:nvSpPr>
          <p:cNvPr id="12" name="Content Placeholder 2">
            <a:extLst>
              <a:ext uri="{FF2B5EF4-FFF2-40B4-BE49-F238E27FC236}">
                <a16:creationId xmlns:a16="http://schemas.microsoft.com/office/drawing/2014/main" id="{B8B47DAD-4910-7548-BA26-15131978B484}"/>
              </a:ext>
            </a:extLst>
          </p:cNvPr>
          <p:cNvSpPr>
            <a:spLocks noGrp="1"/>
          </p:cNvSpPr>
          <p:nvPr>
            <p:ph idx="13"/>
          </p:nvPr>
        </p:nvSpPr>
        <p:spPr>
          <a:xfrm>
            <a:off x="4423541" y="1843471"/>
            <a:ext cx="3344917" cy="4351338"/>
          </a:xfrm>
        </p:spPr>
        <p:txBody>
          <a:bodyPr/>
          <a:lstStyle>
            <a:lvl1pPr marL="0" indent="0">
              <a:buNone/>
              <a:defRPr>
                <a:solidFill>
                  <a:srgbClr val="000000"/>
                </a:solidFill>
              </a:defRPr>
            </a:lvl1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aa-ET" dirty="0"/>
          </a:p>
        </p:txBody>
      </p:sp>
      <p:sp>
        <p:nvSpPr>
          <p:cNvPr id="13" name="Content Placeholder 2">
            <a:extLst>
              <a:ext uri="{FF2B5EF4-FFF2-40B4-BE49-F238E27FC236}">
                <a16:creationId xmlns:a16="http://schemas.microsoft.com/office/drawing/2014/main" id="{B18C9753-C672-614A-9BA6-992D0455CD57}"/>
              </a:ext>
            </a:extLst>
          </p:cNvPr>
          <p:cNvSpPr>
            <a:spLocks noGrp="1"/>
          </p:cNvSpPr>
          <p:nvPr>
            <p:ph idx="14"/>
          </p:nvPr>
        </p:nvSpPr>
        <p:spPr>
          <a:xfrm>
            <a:off x="8008885" y="1825625"/>
            <a:ext cx="3344917" cy="4351338"/>
          </a:xfrm>
        </p:spPr>
        <p:txBody>
          <a:bodyPr/>
          <a:lstStyle>
            <a:lvl1pPr marL="0" indent="0">
              <a:buNone/>
              <a:defRPr>
                <a:solidFill>
                  <a:srgbClr val="000000"/>
                </a:solidFill>
              </a:defRPr>
            </a:lvl1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aa-ET" dirty="0"/>
          </a:p>
        </p:txBody>
      </p:sp>
      <p:sp>
        <p:nvSpPr>
          <p:cNvPr id="9" name="Text Placeholder 2">
            <a:extLst>
              <a:ext uri="{FF2B5EF4-FFF2-40B4-BE49-F238E27FC236}">
                <a16:creationId xmlns:a16="http://schemas.microsoft.com/office/drawing/2014/main" id="{24FB5C5D-4F61-BC43-BF5E-42435A3F7D27}"/>
              </a:ext>
            </a:extLst>
          </p:cNvPr>
          <p:cNvSpPr>
            <a:spLocks noGrp="1"/>
          </p:cNvSpPr>
          <p:nvPr>
            <p:ph type="body" sz="quarter" idx="15" hasCustomPrompt="1"/>
          </p:nvPr>
        </p:nvSpPr>
        <p:spPr>
          <a:xfrm>
            <a:off x="838200" y="421566"/>
            <a:ext cx="11014075" cy="894090"/>
          </a:xfrm>
        </p:spPr>
        <p:txBody>
          <a:bodyPr>
            <a:normAutofit/>
          </a:bodyPr>
          <a:lstStyle>
            <a:lvl1pPr marL="0" indent="0">
              <a:buNone/>
              <a:defRPr sz="3200" b="1">
                <a:latin typeface="+mj-lt"/>
              </a:defRPr>
            </a:lvl1pPr>
          </a:lstStyle>
          <a:p>
            <a:pPr lvl="0"/>
            <a:r>
              <a:rPr lang="aa-ET" dirty="0"/>
              <a:t>CLICK TO ADD TEXT</a:t>
            </a:r>
          </a:p>
        </p:txBody>
      </p:sp>
    </p:spTree>
    <p:extLst>
      <p:ext uri="{BB962C8B-B14F-4D97-AF65-F5344CB8AC3E}">
        <p14:creationId xmlns:p14="http://schemas.microsoft.com/office/powerpoint/2010/main" val="2889564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E468F63-F60E-0842-ACD6-D5A44C0A74DC}"/>
              </a:ext>
            </a:extLst>
          </p:cNvPr>
          <p:cNvSpPr>
            <a:spLocks noGrp="1"/>
          </p:cNvSpPr>
          <p:nvPr>
            <p:ph type="dt" sz="half" idx="10"/>
          </p:nvPr>
        </p:nvSpPr>
        <p:spPr/>
        <p:txBody>
          <a:bodyPr/>
          <a:lstStyle/>
          <a:p>
            <a:fld id="{EF36F3C1-B329-7C44-9A97-A94AAA1F6C61}" type="datetime1">
              <a:rPr lang="en-US" smtClean="0"/>
              <a:t>12/7/2023</a:t>
            </a:fld>
            <a:endParaRPr lang="aa-ET"/>
          </a:p>
        </p:txBody>
      </p:sp>
      <p:sp>
        <p:nvSpPr>
          <p:cNvPr id="5" name="Footer Placeholder 4">
            <a:extLst>
              <a:ext uri="{FF2B5EF4-FFF2-40B4-BE49-F238E27FC236}">
                <a16:creationId xmlns:a16="http://schemas.microsoft.com/office/drawing/2014/main" id="{D4908C14-7B12-C74C-8C93-F3671A069BA8}"/>
              </a:ext>
            </a:extLst>
          </p:cNvPr>
          <p:cNvSpPr>
            <a:spLocks noGrp="1"/>
          </p:cNvSpPr>
          <p:nvPr>
            <p:ph type="ftr" sz="quarter" idx="11"/>
          </p:nvPr>
        </p:nvSpPr>
        <p:spPr>
          <a:xfrm>
            <a:off x="1798321" y="6359672"/>
            <a:ext cx="4114800" cy="365125"/>
          </a:xfrm>
          <a:prstGeom prst="rect">
            <a:avLst/>
          </a:prstGeom>
        </p:spPr>
        <p:txBody>
          <a:bodyPr/>
          <a:lstStyle/>
          <a:p>
            <a:r>
              <a:rPr lang="en-GB"/>
              <a:t>Replace with Document Title</a:t>
            </a:r>
            <a:endParaRPr lang="aa-ET"/>
          </a:p>
        </p:txBody>
      </p:sp>
      <p:sp>
        <p:nvSpPr>
          <p:cNvPr id="6" name="Slide Number Placeholder 5">
            <a:extLst>
              <a:ext uri="{FF2B5EF4-FFF2-40B4-BE49-F238E27FC236}">
                <a16:creationId xmlns:a16="http://schemas.microsoft.com/office/drawing/2014/main" id="{26D3FCF2-A40B-5C4E-B766-C2AE6BAACF12}"/>
              </a:ext>
            </a:extLst>
          </p:cNvPr>
          <p:cNvSpPr>
            <a:spLocks noGrp="1"/>
          </p:cNvSpPr>
          <p:nvPr>
            <p:ph type="sldNum" sz="quarter" idx="12"/>
          </p:nvPr>
        </p:nvSpPr>
        <p:spPr/>
        <p:txBody>
          <a:bodyPr/>
          <a:lstStyle/>
          <a:p>
            <a:fld id="{50378FF1-0A2D-B242-8485-06C380C6B3EE}" type="slidenum">
              <a:rPr lang="aa-ET" smtClean="0"/>
              <a:t>‹#›</a:t>
            </a:fld>
            <a:endParaRPr lang="aa-ET"/>
          </a:p>
        </p:txBody>
      </p:sp>
      <p:sp>
        <p:nvSpPr>
          <p:cNvPr id="7" name="Rectangle 6">
            <a:extLst>
              <a:ext uri="{FF2B5EF4-FFF2-40B4-BE49-F238E27FC236}">
                <a16:creationId xmlns:a16="http://schemas.microsoft.com/office/drawing/2014/main" id="{16592CC1-AD94-274E-916C-E6FD51AE4931}"/>
              </a:ext>
            </a:extLst>
          </p:cNvPr>
          <p:cNvSpPr/>
          <p:nvPr userDrawn="1"/>
        </p:nvSpPr>
        <p:spPr>
          <a:xfrm>
            <a:off x="1" y="2363993"/>
            <a:ext cx="7971414" cy="2130014"/>
          </a:xfrm>
          <a:prstGeom prst="rect">
            <a:avLst/>
          </a:prstGeom>
          <a:solidFill>
            <a:srgbClr val="444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9" name="Rectangle 8">
            <a:extLst>
              <a:ext uri="{FF2B5EF4-FFF2-40B4-BE49-F238E27FC236}">
                <a16:creationId xmlns:a16="http://schemas.microsoft.com/office/drawing/2014/main" id="{386681FD-7868-9844-839A-AEA1EB2CF4D0}"/>
              </a:ext>
            </a:extLst>
          </p:cNvPr>
          <p:cNvSpPr/>
          <p:nvPr userDrawn="1"/>
        </p:nvSpPr>
        <p:spPr>
          <a:xfrm>
            <a:off x="7971415" y="2363993"/>
            <a:ext cx="4216999" cy="2130014"/>
          </a:xfrm>
          <a:prstGeom prst="rect">
            <a:avLst/>
          </a:prstGeom>
          <a:solidFill>
            <a:srgbClr val="98C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2" name="Title 1">
            <a:extLst>
              <a:ext uri="{FF2B5EF4-FFF2-40B4-BE49-F238E27FC236}">
                <a16:creationId xmlns:a16="http://schemas.microsoft.com/office/drawing/2014/main" id="{699E27F3-7288-354A-9757-A56051B0430F}"/>
              </a:ext>
            </a:extLst>
          </p:cNvPr>
          <p:cNvSpPr>
            <a:spLocks noGrp="1"/>
          </p:cNvSpPr>
          <p:nvPr>
            <p:ph type="title"/>
          </p:nvPr>
        </p:nvSpPr>
        <p:spPr>
          <a:xfrm>
            <a:off x="655321" y="2803712"/>
            <a:ext cx="5257800" cy="1250576"/>
          </a:xfrm>
        </p:spPr>
        <p:txBody>
          <a:bodyPr anchor="b">
            <a:normAutofit/>
          </a:bodyPr>
          <a:lstStyle>
            <a:lvl1pPr>
              <a:defRPr sz="4400">
                <a:solidFill>
                  <a:schemeClr val="bg1"/>
                </a:solidFill>
              </a:defRPr>
            </a:lvl1pPr>
          </a:lstStyle>
          <a:p>
            <a:r>
              <a:rPr lang="en-GB" dirty="0"/>
              <a:t>Click to edit Master title style</a:t>
            </a:r>
            <a:endParaRPr lang="aa-ET" dirty="0"/>
          </a:p>
        </p:txBody>
      </p:sp>
    </p:spTree>
    <p:extLst>
      <p:ext uri="{BB962C8B-B14F-4D97-AF65-F5344CB8AC3E}">
        <p14:creationId xmlns:p14="http://schemas.microsoft.com/office/powerpoint/2010/main" val="2328632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DAA67-D078-164C-94B1-70AD6DC19028}"/>
              </a:ext>
            </a:extLst>
          </p:cNvPr>
          <p:cNvSpPr>
            <a:spLocks noGrp="1"/>
          </p:cNvSpPr>
          <p:nvPr>
            <p:ph type="title"/>
          </p:nvPr>
        </p:nvSpPr>
        <p:spPr>
          <a:xfrm>
            <a:off x="838199" y="320675"/>
            <a:ext cx="5100145" cy="1325563"/>
          </a:xfrm>
        </p:spPr>
        <p:txBody>
          <a:bodyPr/>
          <a:lstStyle/>
          <a:p>
            <a:r>
              <a:rPr lang="en-GB" dirty="0"/>
              <a:t>Click to edit Master title style</a:t>
            </a:r>
            <a:endParaRPr lang="aa-ET" dirty="0"/>
          </a:p>
        </p:txBody>
      </p:sp>
      <p:sp>
        <p:nvSpPr>
          <p:cNvPr id="3" name="Content Placeholder 2">
            <a:extLst>
              <a:ext uri="{FF2B5EF4-FFF2-40B4-BE49-F238E27FC236}">
                <a16:creationId xmlns:a16="http://schemas.microsoft.com/office/drawing/2014/main" id="{DA4651AD-B220-764B-9FE2-638A70E51B49}"/>
              </a:ext>
            </a:extLst>
          </p:cNvPr>
          <p:cNvSpPr>
            <a:spLocks noGrp="1"/>
          </p:cNvSpPr>
          <p:nvPr>
            <p:ph idx="1"/>
          </p:nvPr>
        </p:nvSpPr>
        <p:spPr>
          <a:xfrm>
            <a:off x="838200" y="1825625"/>
            <a:ext cx="5100145" cy="4351338"/>
          </a:xfrm>
        </p:spPr>
        <p:txBody>
          <a:bodyPr/>
          <a:lstStyle>
            <a:lvl1pPr marL="0" indent="0">
              <a:buNone/>
              <a:defRPr>
                <a:solidFill>
                  <a:srgbClr val="000000"/>
                </a:solidFill>
              </a:defRPr>
            </a:lvl1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aa-ET" dirty="0"/>
          </a:p>
        </p:txBody>
      </p:sp>
      <p:sp>
        <p:nvSpPr>
          <p:cNvPr id="4" name="Date Placeholder 3">
            <a:extLst>
              <a:ext uri="{FF2B5EF4-FFF2-40B4-BE49-F238E27FC236}">
                <a16:creationId xmlns:a16="http://schemas.microsoft.com/office/drawing/2014/main" id="{504941F0-136F-F14C-8F06-9F1142A79A86}"/>
              </a:ext>
            </a:extLst>
          </p:cNvPr>
          <p:cNvSpPr>
            <a:spLocks noGrp="1"/>
          </p:cNvSpPr>
          <p:nvPr>
            <p:ph type="dt" sz="half" idx="10"/>
          </p:nvPr>
        </p:nvSpPr>
        <p:spPr/>
        <p:txBody>
          <a:bodyPr/>
          <a:lstStyle/>
          <a:p>
            <a:fld id="{916D1960-555B-174B-B2E3-BD9609267502}" type="datetime1">
              <a:rPr lang="en-US" smtClean="0"/>
              <a:t>12/7/2023</a:t>
            </a:fld>
            <a:endParaRPr lang="aa-ET"/>
          </a:p>
        </p:txBody>
      </p:sp>
      <p:sp>
        <p:nvSpPr>
          <p:cNvPr id="5" name="Footer Placeholder 4">
            <a:extLst>
              <a:ext uri="{FF2B5EF4-FFF2-40B4-BE49-F238E27FC236}">
                <a16:creationId xmlns:a16="http://schemas.microsoft.com/office/drawing/2014/main" id="{51A8898C-53B2-9F46-82CB-87617CA8B6FA}"/>
              </a:ext>
            </a:extLst>
          </p:cNvPr>
          <p:cNvSpPr>
            <a:spLocks noGrp="1"/>
          </p:cNvSpPr>
          <p:nvPr>
            <p:ph type="ftr" sz="quarter" idx="11"/>
          </p:nvPr>
        </p:nvSpPr>
        <p:spPr>
          <a:xfrm>
            <a:off x="4038600" y="6356350"/>
            <a:ext cx="4114800" cy="365125"/>
          </a:xfrm>
          <a:prstGeom prst="rect">
            <a:avLst/>
          </a:prstGeom>
        </p:spPr>
        <p:txBody>
          <a:bodyPr/>
          <a:lstStyle/>
          <a:p>
            <a:r>
              <a:rPr lang="en-GB"/>
              <a:t>Replace with Document Title</a:t>
            </a:r>
            <a:endParaRPr lang="aa-ET"/>
          </a:p>
        </p:txBody>
      </p:sp>
      <p:sp>
        <p:nvSpPr>
          <p:cNvPr id="6" name="Slide Number Placeholder 5">
            <a:extLst>
              <a:ext uri="{FF2B5EF4-FFF2-40B4-BE49-F238E27FC236}">
                <a16:creationId xmlns:a16="http://schemas.microsoft.com/office/drawing/2014/main" id="{0DBCE70B-9983-E84C-B023-B00A3BB58504}"/>
              </a:ext>
            </a:extLst>
          </p:cNvPr>
          <p:cNvSpPr>
            <a:spLocks noGrp="1"/>
          </p:cNvSpPr>
          <p:nvPr>
            <p:ph type="sldNum" sz="quarter" idx="12"/>
          </p:nvPr>
        </p:nvSpPr>
        <p:spPr/>
        <p:txBody>
          <a:bodyPr/>
          <a:lstStyle/>
          <a:p>
            <a:fld id="{50378FF1-0A2D-B242-8485-06C380C6B3EE}" type="slidenum">
              <a:rPr lang="aa-ET" smtClean="0"/>
              <a:t>‹#›</a:t>
            </a:fld>
            <a:endParaRPr lang="aa-ET"/>
          </a:p>
        </p:txBody>
      </p:sp>
      <p:sp>
        <p:nvSpPr>
          <p:cNvPr id="9" name="Picture Placeholder 3">
            <a:extLst>
              <a:ext uri="{FF2B5EF4-FFF2-40B4-BE49-F238E27FC236}">
                <a16:creationId xmlns:a16="http://schemas.microsoft.com/office/drawing/2014/main" id="{E3ADA23A-DD17-9F4B-936F-289B98FDB277}"/>
              </a:ext>
            </a:extLst>
          </p:cNvPr>
          <p:cNvSpPr>
            <a:spLocks noGrp="1"/>
          </p:cNvSpPr>
          <p:nvPr>
            <p:ph type="pic" sz="quarter" idx="13" hasCustomPrompt="1"/>
          </p:nvPr>
        </p:nvSpPr>
        <p:spPr>
          <a:xfrm>
            <a:off x="6253657" y="320675"/>
            <a:ext cx="5654564" cy="5856288"/>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latin typeface="+mn-lt"/>
              </a:defRPr>
            </a:lvl1pPr>
          </a:lstStyle>
          <a:p>
            <a:r>
              <a:rPr lang="en-US" dirty="0"/>
              <a:t>ADD PHOTO HERE</a:t>
            </a:r>
          </a:p>
        </p:txBody>
      </p:sp>
    </p:spTree>
    <p:extLst>
      <p:ext uri="{BB962C8B-B14F-4D97-AF65-F5344CB8AC3E}">
        <p14:creationId xmlns:p14="http://schemas.microsoft.com/office/powerpoint/2010/main" val="1717313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DAA67-D078-164C-94B1-70AD6DC19028}"/>
              </a:ext>
            </a:extLst>
          </p:cNvPr>
          <p:cNvSpPr>
            <a:spLocks noGrp="1"/>
          </p:cNvSpPr>
          <p:nvPr>
            <p:ph type="title"/>
          </p:nvPr>
        </p:nvSpPr>
        <p:spPr>
          <a:xfrm>
            <a:off x="6358760" y="2480934"/>
            <a:ext cx="5100145" cy="1325563"/>
          </a:xfrm>
        </p:spPr>
        <p:txBody>
          <a:bodyPr/>
          <a:lstStyle/>
          <a:p>
            <a:r>
              <a:rPr lang="en-GB" dirty="0"/>
              <a:t>Click to edit Master title style</a:t>
            </a:r>
            <a:endParaRPr lang="aa-ET" dirty="0"/>
          </a:p>
        </p:txBody>
      </p:sp>
      <p:sp>
        <p:nvSpPr>
          <p:cNvPr id="4" name="Date Placeholder 3">
            <a:extLst>
              <a:ext uri="{FF2B5EF4-FFF2-40B4-BE49-F238E27FC236}">
                <a16:creationId xmlns:a16="http://schemas.microsoft.com/office/drawing/2014/main" id="{504941F0-136F-F14C-8F06-9F1142A79A86}"/>
              </a:ext>
            </a:extLst>
          </p:cNvPr>
          <p:cNvSpPr>
            <a:spLocks noGrp="1"/>
          </p:cNvSpPr>
          <p:nvPr>
            <p:ph type="dt" sz="half" idx="10"/>
          </p:nvPr>
        </p:nvSpPr>
        <p:spPr/>
        <p:txBody>
          <a:bodyPr/>
          <a:lstStyle/>
          <a:p>
            <a:fld id="{916D1960-555B-174B-B2E3-BD9609267502}" type="datetime1">
              <a:rPr lang="en-US" smtClean="0"/>
              <a:t>12/7/2023</a:t>
            </a:fld>
            <a:endParaRPr lang="aa-ET"/>
          </a:p>
        </p:txBody>
      </p:sp>
      <p:sp>
        <p:nvSpPr>
          <p:cNvPr id="5" name="Footer Placeholder 4">
            <a:extLst>
              <a:ext uri="{FF2B5EF4-FFF2-40B4-BE49-F238E27FC236}">
                <a16:creationId xmlns:a16="http://schemas.microsoft.com/office/drawing/2014/main" id="{51A8898C-53B2-9F46-82CB-87617CA8B6FA}"/>
              </a:ext>
            </a:extLst>
          </p:cNvPr>
          <p:cNvSpPr>
            <a:spLocks noGrp="1"/>
          </p:cNvSpPr>
          <p:nvPr>
            <p:ph type="ftr" sz="quarter" idx="11"/>
          </p:nvPr>
        </p:nvSpPr>
        <p:spPr>
          <a:xfrm>
            <a:off x="4038600" y="6356350"/>
            <a:ext cx="4114800" cy="365125"/>
          </a:xfrm>
          <a:prstGeom prst="rect">
            <a:avLst/>
          </a:prstGeom>
        </p:spPr>
        <p:txBody>
          <a:bodyPr/>
          <a:lstStyle/>
          <a:p>
            <a:r>
              <a:rPr lang="en-GB"/>
              <a:t>Replace with Document Title</a:t>
            </a:r>
            <a:endParaRPr lang="aa-ET"/>
          </a:p>
        </p:txBody>
      </p:sp>
      <p:sp>
        <p:nvSpPr>
          <p:cNvPr id="6" name="Slide Number Placeholder 5">
            <a:extLst>
              <a:ext uri="{FF2B5EF4-FFF2-40B4-BE49-F238E27FC236}">
                <a16:creationId xmlns:a16="http://schemas.microsoft.com/office/drawing/2014/main" id="{0DBCE70B-9983-E84C-B023-B00A3BB58504}"/>
              </a:ext>
            </a:extLst>
          </p:cNvPr>
          <p:cNvSpPr>
            <a:spLocks noGrp="1"/>
          </p:cNvSpPr>
          <p:nvPr>
            <p:ph type="sldNum" sz="quarter" idx="12"/>
          </p:nvPr>
        </p:nvSpPr>
        <p:spPr/>
        <p:txBody>
          <a:bodyPr/>
          <a:lstStyle/>
          <a:p>
            <a:fld id="{50378FF1-0A2D-B242-8485-06C380C6B3EE}" type="slidenum">
              <a:rPr lang="aa-ET" smtClean="0"/>
              <a:t>‹#›</a:t>
            </a:fld>
            <a:endParaRPr lang="aa-ET"/>
          </a:p>
        </p:txBody>
      </p:sp>
      <p:sp>
        <p:nvSpPr>
          <p:cNvPr id="9" name="Picture Placeholder 3">
            <a:extLst>
              <a:ext uri="{FF2B5EF4-FFF2-40B4-BE49-F238E27FC236}">
                <a16:creationId xmlns:a16="http://schemas.microsoft.com/office/drawing/2014/main" id="{E3ADA23A-DD17-9F4B-936F-289B98FDB277}"/>
              </a:ext>
            </a:extLst>
          </p:cNvPr>
          <p:cNvSpPr>
            <a:spLocks noGrp="1"/>
          </p:cNvSpPr>
          <p:nvPr>
            <p:ph type="pic" sz="quarter" idx="13" hasCustomPrompt="1"/>
          </p:nvPr>
        </p:nvSpPr>
        <p:spPr>
          <a:xfrm>
            <a:off x="178678" y="215572"/>
            <a:ext cx="5654564" cy="5856288"/>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latin typeface="+mn-lt"/>
              </a:defRPr>
            </a:lvl1pPr>
          </a:lstStyle>
          <a:p>
            <a:r>
              <a:rPr lang="en-US" dirty="0"/>
              <a:t>ADD PHOTO HERE</a:t>
            </a:r>
          </a:p>
        </p:txBody>
      </p:sp>
    </p:spTree>
    <p:extLst>
      <p:ext uri="{BB962C8B-B14F-4D97-AF65-F5344CB8AC3E}">
        <p14:creationId xmlns:p14="http://schemas.microsoft.com/office/powerpoint/2010/main" val="1156832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3CA41A0-1451-E64B-BC07-4E12EE2626F0}"/>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1"/>
            <a:ext cx="12191999" cy="6858001"/>
          </a:xfrm>
          <a:prstGeom prst="rect">
            <a:avLst/>
          </a:prstGeom>
        </p:spPr>
      </p:pic>
      <p:sp>
        <p:nvSpPr>
          <p:cNvPr id="5" name="Date Placeholder 4">
            <a:extLst>
              <a:ext uri="{FF2B5EF4-FFF2-40B4-BE49-F238E27FC236}">
                <a16:creationId xmlns:a16="http://schemas.microsoft.com/office/drawing/2014/main" id="{77F8A647-67CB-FE4E-976F-A64E878BBAF5}"/>
              </a:ext>
            </a:extLst>
          </p:cNvPr>
          <p:cNvSpPr>
            <a:spLocks noGrp="1"/>
          </p:cNvSpPr>
          <p:nvPr>
            <p:ph type="dt" sz="half" idx="10"/>
          </p:nvPr>
        </p:nvSpPr>
        <p:spPr/>
        <p:txBody>
          <a:bodyPr/>
          <a:lstStyle/>
          <a:p>
            <a:fld id="{C3FD2704-313E-F945-B93C-69F927C93B7F}" type="datetime1">
              <a:rPr lang="en-US" smtClean="0"/>
              <a:t>12/7/2023</a:t>
            </a:fld>
            <a:endParaRPr lang="aa-ET"/>
          </a:p>
        </p:txBody>
      </p:sp>
      <p:sp>
        <p:nvSpPr>
          <p:cNvPr id="6" name="Footer Placeholder 5">
            <a:extLst>
              <a:ext uri="{FF2B5EF4-FFF2-40B4-BE49-F238E27FC236}">
                <a16:creationId xmlns:a16="http://schemas.microsoft.com/office/drawing/2014/main" id="{373C8FAA-C783-404B-90C2-4A23CF41F64B}"/>
              </a:ext>
            </a:extLst>
          </p:cNvPr>
          <p:cNvSpPr>
            <a:spLocks noGrp="1"/>
          </p:cNvSpPr>
          <p:nvPr>
            <p:ph type="ftr" sz="quarter" idx="11"/>
          </p:nvPr>
        </p:nvSpPr>
        <p:spPr>
          <a:xfrm>
            <a:off x="4038600" y="6356350"/>
            <a:ext cx="4114800" cy="365125"/>
          </a:xfrm>
          <a:prstGeom prst="rect">
            <a:avLst/>
          </a:prstGeom>
        </p:spPr>
        <p:txBody>
          <a:bodyPr/>
          <a:lstStyle/>
          <a:p>
            <a:r>
              <a:rPr lang="en-GB"/>
              <a:t>Replace with Document Title</a:t>
            </a:r>
            <a:endParaRPr lang="aa-ET"/>
          </a:p>
        </p:txBody>
      </p:sp>
      <p:sp>
        <p:nvSpPr>
          <p:cNvPr id="7" name="Slide Number Placeholder 6">
            <a:extLst>
              <a:ext uri="{FF2B5EF4-FFF2-40B4-BE49-F238E27FC236}">
                <a16:creationId xmlns:a16="http://schemas.microsoft.com/office/drawing/2014/main" id="{3BA237BB-A420-2B4C-8E0A-13BBA048C042}"/>
              </a:ext>
            </a:extLst>
          </p:cNvPr>
          <p:cNvSpPr>
            <a:spLocks noGrp="1"/>
          </p:cNvSpPr>
          <p:nvPr>
            <p:ph type="sldNum" sz="quarter" idx="12"/>
          </p:nvPr>
        </p:nvSpPr>
        <p:spPr/>
        <p:txBody>
          <a:bodyPr/>
          <a:lstStyle/>
          <a:p>
            <a:fld id="{50378FF1-0A2D-B242-8485-06C380C6B3EE}" type="slidenum">
              <a:rPr lang="aa-ET" smtClean="0"/>
              <a:t>‹#›</a:t>
            </a:fld>
            <a:endParaRPr lang="aa-ET"/>
          </a:p>
        </p:txBody>
      </p:sp>
      <p:pic>
        <p:nvPicPr>
          <p:cNvPr id="11" name="Picture 10">
            <a:extLst>
              <a:ext uri="{FF2B5EF4-FFF2-40B4-BE49-F238E27FC236}">
                <a16:creationId xmlns:a16="http://schemas.microsoft.com/office/drawing/2014/main" id="{706D9251-A78F-E346-91F1-67EDF7A187B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313260" y="6375584"/>
            <a:ext cx="2171700" cy="345891"/>
          </a:xfrm>
          <a:prstGeom prst="rect">
            <a:avLst/>
          </a:prstGeom>
        </p:spPr>
      </p:pic>
      <p:sp>
        <p:nvSpPr>
          <p:cNvPr id="12" name="Subtitle 2">
            <a:extLst>
              <a:ext uri="{FF2B5EF4-FFF2-40B4-BE49-F238E27FC236}">
                <a16:creationId xmlns:a16="http://schemas.microsoft.com/office/drawing/2014/main" id="{9A496B13-1CFE-B149-8B48-0B465BBF271D}"/>
              </a:ext>
            </a:extLst>
          </p:cNvPr>
          <p:cNvSpPr>
            <a:spLocks noGrp="1"/>
          </p:cNvSpPr>
          <p:nvPr>
            <p:ph type="subTitle" idx="1" hasCustomPrompt="1"/>
          </p:nvPr>
        </p:nvSpPr>
        <p:spPr>
          <a:xfrm>
            <a:off x="516321" y="583762"/>
            <a:ext cx="4875486" cy="1600200"/>
          </a:xfrm>
          <a:effectLst>
            <a:outerShdw blurRad="254000" dir="5400000" algn="tl" rotWithShape="0">
              <a:srgbClr val="000000">
                <a:alpha val="40000"/>
              </a:srgbClr>
            </a:outerShdw>
          </a:effectLst>
        </p:spPr>
        <p:txBody>
          <a:bodyPr>
            <a:noAutofit/>
          </a:bodyPr>
          <a:lstStyle>
            <a:lvl1pPr marL="0" indent="0" algn="l">
              <a:buNone/>
              <a:defRPr sz="40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567576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E24DF-C022-9E4B-AEFA-CFA111CD3CD8}"/>
              </a:ext>
            </a:extLst>
          </p:cNvPr>
          <p:cNvSpPr>
            <a:spLocks noGrp="1"/>
          </p:cNvSpPr>
          <p:nvPr>
            <p:ph type="title"/>
          </p:nvPr>
        </p:nvSpPr>
        <p:spPr>
          <a:xfrm>
            <a:off x="839788" y="365125"/>
            <a:ext cx="10515600" cy="1325563"/>
          </a:xfrm>
        </p:spPr>
        <p:txBody>
          <a:bodyPr/>
          <a:lstStyle/>
          <a:p>
            <a:r>
              <a:rPr lang="en-GB"/>
              <a:t>Click to edit Master title style</a:t>
            </a:r>
            <a:endParaRPr lang="aa-ET"/>
          </a:p>
        </p:txBody>
      </p:sp>
      <p:sp>
        <p:nvSpPr>
          <p:cNvPr id="3" name="Text Placeholder 2">
            <a:extLst>
              <a:ext uri="{FF2B5EF4-FFF2-40B4-BE49-F238E27FC236}">
                <a16:creationId xmlns:a16="http://schemas.microsoft.com/office/drawing/2014/main" id="{38C6E053-1F85-AA41-9254-06DA138E63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9CEF0AE-1093-6042-9487-9667A17C323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a-ET"/>
          </a:p>
        </p:txBody>
      </p:sp>
      <p:sp>
        <p:nvSpPr>
          <p:cNvPr id="5" name="Text Placeholder 4">
            <a:extLst>
              <a:ext uri="{FF2B5EF4-FFF2-40B4-BE49-F238E27FC236}">
                <a16:creationId xmlns:a16="http://schemas.microsoft.com/office/drawing/2014/main" id="{6F5408E7-BA05-F943-A14C-F5EA768554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8AA1C30-0F11-8B4C-991D-29C680C02DE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a-ET"/>
          </a:p>
        </p:txBody>
      </p:sp>
      <p:sp>
        <p:nvSpPr>
          <p:cNvPr id="7" name="Date Placeholder 6">
            <a:extLst>
              <a:ext uri="{FF2B5EF4-FFF2-40B4-BE49-F238E27FC236}">
                <a16:creationId xmlns:a16="http://schemas.microsoft.com/office/drawing/2014/main" id="{C8D47440-A65B-BD49-A1D0-B6669BC7D6E4}"/>
              </a:ext>
            </a:extLst>
          </p:cNvPr>
          <p:cNvSpPr>
            <a:spLocks noGrp="1"/>
          </p:cNvSpPr>
          <p:nvPr>
            <p:ph type="dt" sz="half" idx="10"/>
          </p:nvPr>
        </p:nvSpPr>
        <p:spPr/>
        <p:txBody>
          <a:bodyPr/>
          <a:lstStyle/>
          <a:p>
            <a:fld id="{D162A671-5DA7-DC49-BCC1-883635CFD535}" type="datetime1">
              <a:rPr lang="en-US" smtClean="0"/>
              <a:t>12/7/2023</a:t>
            </a:fld>
            <a:endParaRPr lang="aa-ET"/>
          </a:p>
        </p:txBody>
      </p:sp>
      <p:sp>
        <p:nvSpPr>
          <p:cNvPr id="8" name="Footer Placeholder 7">
            <a:extLst>
              <a:ext uri="{FF2B5EF4-FFF2-40B4-BE49-F238E27FC236}">
                <a16:creationId xmlns:a16="http://schemas.microsoft.com/office/drawing/2014/main" id="{9D3DCF8B-C10A-F146-ABD3-1DD53C29783F}"/>
              </a:ext>
            </a:extLst>
          </p:cNvPr>
          <p:cNvSpPr>
            <a:spLocks noGrp="1"/>
          </p:cNvSpPr>
          <p:nvPr>
            <p:ph type="ftr" sz="quarter" idx="11"/>
          </p:nvPr>
        </p:nvSpPr>
        <p:spPr>
          <a:xfrm>
            <a:off x="4038600" y="6356350"/>
            <a:ext cx="4114800" cy="365125"/>
          </a:xfrm>
          <a:prstGeom prst="rect">
            <a:avLst/>
          </a:prstGeom>
        </p:spPr>
        <p:txBody>
          <a:bodyPr/>
          <a:lstStyle/>
          <a:p>
            <a:r>
              <a:rPr lang="en-GB"/>
              <a:t>Replace with Document Title</a:t>
            </a:r>
            <a:endParaRPr lang="aa-ET"/>
          </a:p>
        </p:txBody>
      </p:sp>
      <p:sp>
        <p:nvSpPr>
          <p:cNvPr id="9" name="Slide Number Placeholder 8">
            <a:extLst>
              <a:ext uri="{FF2B5EF4-FFF2-40B4-BE49-F238E27FC236}">
                <a16:creationId xmlns:a16="http://schemas.microsoft.com/office/drawing/2014/main" id="{EEB30D9F-A911-E44A-B647-3F75511B7A34}"/>
              </a:ext>
            </a:extLst>
          </p:cNvPr>
          <p:cNvSpPr>
            <a:spLocks noGrp="1"/>
          </p:cNvSpPr>
          <p:nvPr>
            <p:ph type="sldNum" sz="quarter" idx="12"/>
          </p:nvPr>
        </p:nvSpPr>
        <p:spPr/>
        <p:txBody>
          <a:bodyPr/>
          <a:lstStyle/>
          <a:p>
            <a:fld id="{50378FF1-0A2D-B242-8485-06C380C6B3EE}" type="slidenum">
              <a:rPr lang="aa-ET" smtClean="0"/>
              <a:t>‹#›</a:t>
            </a:fld>
            <a:endParaRPr lang="aa-ET"/>
          </a:p>
        </p:txBody>
      </p:sp>
    </p:spTree>
    <p:extLst>
      <p:ext uri="{BB962C8B-B14F-4D97-AF65-F5344CB8AC3E}">
        <p14:creationId xmlns:p14="http://schemas.microsoft.com/office/powerpoint/2010/main" val="3333873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image" Target="../media/image1.png"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theme" Target="../theme/theme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531B3EC-C626-F74D-A52E-0A3E4ED503EB}"/>
              </a:ext>
            </a:extLst>
          </p:cNvPr>
          <p:cNvPicPr>
            <a:picLocks noChangeAspect="1"/>
          </p:cNvPicPr>
          <p:nvPr userDrawn="1"/>
        </p:nvPicPr>
        <p:blipFill>
          <a:blip r:embed="rId12"/>
          <a:stretch>
            <a:fillRect/>
          </a:stretch>
        </p:blipFill>
        <p:spPr>
          <a:xfrm>
            <a:off x="0" y="6079882"/>
            <a:ext cx="12192000" cy="912041"/>
          </a:xfrm>
          <a:prstGeom prst="rect">
            <a:avLst/>
          </a:prstGeom>
        </p:spPr>
      </p:pic>
      <p:sp>
        <p:nvSpPr>
          <p:cNvPr id="2" name="Title Placeholder 1">
            <a:extLst>
              <a:ext uri="{FF2B5EF4-FFF2-40B4-BE49-F238E27FC236}">
                <a16:creationId xmlns:a16="http://schemas.microsoft.com/office/drawing/2014/main" id="{C9F66477-C26F-A746-8BD8-C352DB839E7A}"/>
              </a:ext>
            </a:extLst>
          </p:cNvPr>
          <p:cNvSpPr>
            <a:spLocks noGrp="1"/>
          </p:cNvSpPr>
          <p:nvPr>
            <p:ph type="title"/>
          </p:nvPr>
        </p:nvSpPr>
        <p:spPr>
          <a:xfrm>
            <a:off x="709108" y="322095"/>
            <a:ext cx="10515600" cy="979581"/>
          </a:xfrm>
          <a:prstGeom prst="rect">
            <a:avLst/>
          </a:prstGeom>
        </p:spPr>
        <p:txBody>
          <a:bodyPr vert="horz" lIns="91440" tIns="45720" rIns="91440" bIns="45720" rtlCol="0" anchor="ctr">
            <a:normAutofit/>
          </a:bodyPr>
          <a:lstStyle/>
          <a:p>
            <a:r>
              <a:rPr lang="en-GB" dirty="0"/>
              <a:t>Click to edit Master title style</a:t>
            </a:r>
            <a:endParaRPr lang="aa-ET" dirty="0"/>
          </a:p>
        </p:txBody>
      </p:sp>
      <p:sp>
        <p:nvSpPr>
          <p:cNvPr id="3" name="Text Placeholder 2">
            <a:extLst>
              <a:ext uri="{FF2B5EF4-FFF2-40B4-BE49-F238E27FC236}">
                <a16:creationId xmlns:a16="http://schemas.microsoft.com/office/drawing/2014/main" id="{416C1AE2-D80D-374C-8897-8E6A666EBCF8}"/>
              </a:ext>
            </a:extLst>
          </p:cNvPr>
          <p:cNvSpPr>
            <a:spLocks noGrp="1"/>
          </p:cNvSpPr>
          <p:nvPr>
            <p:ph type="body" idx="1"/>
          </p:nvPr>
        </p:nvSpPr>
        <p:spPr>
          <a:xfrm>
            <a:off x="709108" y="158475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aa-ET" dirty="0"/>
          </a:p>
        </p:txBody>
      </p:sp>
      <p:sp>
        <p:nvSpPr>
          <p:cNvPr id="4" name="Date Placeholder 3">
            <a:extLst>
              <a:ext uri="{FF2B5EF4-FFF2-40B4-BE49-F238E27FC236}">
                <a16:creationId xmlns:a16="http://schemas.microsoft.com/office/drawing/2014/main" id="{32314D0B-9488-6A4A-B5B1-23F094C17E77}"/>
              </a:ext>
            </a:extLst>
          </p:cNvPr>
          <p:cNvSpPr>
            <a:spLocks noGrp="1"/>
          </p:cNvSpPr>
          <p:nvPr>
            <p:ph type="dt" sz="half" idx="2"/>
          </p:nvPr>
        </p:nvSpPr>
        <p:spPr>
          <a:xfrm>
            <a:off x="709108" y="6359670"/>
            <a:ext cx="614082" cy="365125"/>
          </a:xfrm>
          <a:prstGeom prst="rect">
            <a:avLst/>
          </a:prstGeom>
        </p:spPr>
        <p:txBody>
          <a:bodyPr vert="horz" lIns="91440" tIns="45720" rIns="91440" bIns="45720" rtlCol="0" anchor="ctr"/>
          <a:lstStyle>
            <a:lvl1pPr algn="l">
              <a:defRPr sz="900">
                <a:solidFill>
                  <a:schemeClr val="bg1"/>
                </a:solidFill>
                <a:latin typeface="Arial" panose="020B0604020202020204" pitchFamily="34" charset="0"/>
                <a:cs typeface="Arial" panose="020B0604020202020204" pitchFamily="34" charset="0"/>
              </a:defRPr>
            </a:lvl1pPr>
          </a:lstStyle>
          <a:p>
            <a:fld id="{80F6ECE7-F1E1-9344-B17C-8BD7ABD970CD}" type="datetime1">
              <a:rPr lang="en-US" smtClean="0"/>
              <a:pPr/>
              <a:t>12/7/2023</a:t>
            </a:fld>
            <a:endParaRPr lang="aa-ET" dirty="0"/>
          </a:p>
        </p:txBody>
      </p:sp>
      <p:sp>
        <p:nvSpPr>
          <p:cNvPr id="6" name="Slide Number Placeholder 5">
            <a:extLst>
              <a:ext uri="{FF2B5EF4-FFF2-40B4-BE49-F238E27FC236}">
                <a16:creationId xmlns:a16="http://schemas.microsoft.com/office/drawing/2014/main" id="{7053A747-6FDB-B448-A295-8520645B64FD}"/>
              </a:ext>
            </a:extLst>
          </p:cNvPr>
          <p:cNvSpPr>
            <a:spLocks noGrp="1"/>
          </p:cNvSpPr>
          <p:nvPr>
            <p:ph type="sldNum" sz="quarter" idx="4"/>
          </p:nvPr>
        </p:nvSpPr>
        <p:spPr>
          <a:xfrm>
            <a:off x="10817432" y="6353342"/>
            <a:ext cx="407276" cy="365125"/>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fld id="{50378FF1-0A2D-B242-8485-06C380C6B3EE}" type="slidenum">
              <a:rPr lang="aa-ET" smtClean="0"/>
              <a:pPr/>
              <a:t>‹#›</a:t>
            </a:fld>
            <a:endParaRPr lang="aa-ET" dirty="0"/>
          </a:p>
        </p:txBody>
      </p:sp>
      <p:sp>
        <p:nvSpPr>
          <p:cNvPr id="8" name="Footer Placeholder 7">
            <a:extLst>
              <a:ext uri="{FF2B5EF4-FFF2-40B4-BE49-F238E27FC236}">
                <a16:creationId xmlns:a16="http://schemas.microsoft.com/office/drawing/2014/main" id="{53B1DE7C-06AB-B545-B4EB-DA3978DB6BF8}"/>
              </a:ext>
            </a:extLst>
          </p:cNvPr>
          <p:cNvSpPr>
            <a:spLocks noGrp="1"/>
          </p:cNvSpPr>
          <p:nvPr>
            <p:ph type="ftr" sz="quarter" idx="3"/>
          </p:nvPr>
        </p:nvSpPr>
        <p:spPr>
          <a:xfrm>
            <a:off x="1852108" y="6353341"/>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aa-ET" dirty="0"/>
          </a:p>
        </p:txBody>
      </p:sp>
    </p:spTree>
    <p:extLst>
      <p:ext uri="{BB962C8B-B14F-4D97-AF65-F5344CB8AC3E}">
        <p14:creationId xmlns:p14="http://schemas.microsoft.com/office/powerpoint/2010/main" val="3179700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0" r:id="rId4"/>
    <p:sldLayoutId id="2147483651" r:id="rId5"/>
    <p:sldLayoutId id="2147483661" r:id="rId6"/>
    <p:sldLayoutId id="2147483662" r:id="rId7"/>
    <p:sldLayoutId id="2147483652" r:id="rId8"/>
    <p:sldLayoutId id="2147483653" r:id="rId9"/>
    <p:sldLayoutId id="2147483654" r:id="rId10"/>
  </p:sldLayoutIdLst>
  <p:hf hd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19.png" /><Relationship Id="rId2" Type="http://schemas.openxmlformats.org/officeDocument/2006/relationships/image" Target="../media/image20.png" /><Relationship Id="rId1" Type="http://schemas.openxmlformats.org/officeDocument/2006/relationships/slideLayout" Target="../slideLayouts/slideLayout4.xml" /></Relationships>
</file>

<file path=ppt/slides/_rels/slide11.xml.rels><?xml version="1.0" encoding="UTF-8" standalone="yes"?>
<Relationships xmlns="http://schemas.openxmlformats.org/package/2006/relationships"><Relationship Id="rId2" Type="http://schemas.openxmlformats.org/officeDocument/2006/relationships/image" Target="../media/image20.png" /><Relationship Id="rId1" Type="http://schemas.openxmlformats.org/officeDocument/2006/relationships/slideLayout" Target="../slideLayouts/slideLayout4.xml" /></Relationships>
</file>

<file path=ppt/slides/_rels/slide12.xml.rels><?xml version="1.0" encoding="UTF-8" standalone="yes"?>
<Relationships xmlns="http://schemas.openxmlformats.org/package/2006/relationships"><Relationship Id="rId2" Type="http://schemas.openxmlformats.org/officeDocument/2006/relationships/image" Target="../media/image20.png" /><Relationship Id="rId1" Type="http://schemas.openxmlformats.org/officeDocument/2006/relationships/slideLayout" Target="../slideLayouts/slideLayout4.xml" /></Relationships>
</file>

<file path=ppt/slides/_rels/slide13.xml.rels><?xml version="1.0" encoding="UTF-8" standalone="yes"?>
<Relationships xmlns="http://schemas.openxmlformats.org/package/2006/relationships"><Relationship Id="rId2" Type="http://schemas.openxmlformats.org/officeDocument/2006/relationships/image" Target="../media/image20.png" /><Relationship Id="rId1" Type="http://schemas.openxmlformats.org/officeDocument/2006/relationships/slideLayout" Target="../slideLayouts/slideLayout4.xml" /></Relationships>
</file>

<file path=ppt/slides/_rels/slide14.xml.rels><?xml version="1.0" encoding="UTF-8" standalone="yes"?>
<Relationships xmlns="http://schemas.openxmlformats.org/package/2006/relationships"><Relationship Id="rId2" Type="http://schemas.openxmlformats.org/officeDocument/2006/relationships/image" Target="../media/image20.png" /><Relationship Id="rId1" Type="http://schemas.openxmlformats.org/officeDocument/2006/relationships/slideLayout" Target="../slideLayouts/slideLayout4.xml" /></Relationships>
</file>

<file path=ppt/slides/_rels/slide15.xml.rels><?xml version="1.0" encoding="UTF-8" standalone="yes"?>
<Relationships xmlns="http://schemas.openxmlformats.org/package/2006/relationships"><Relationship Id="rId2" Type="http://schemas.openxmlformats.org/officeDocument/2006/relationships/image" Target="../media/image20.png" /><Relationship Id="rId1" Type="http://schemas.openxmlformats.org/officeDocument/2006/relationships/slideLayout" Target="../slideLayouts/slideLayout4.xml" /></Relationships>
</file>

<file path=ppt/slides/_rels/slide16.xml.rels><?xml version="1.0" encoding="UTF-8" standalone="yes"?>
<Relationships xmlns="http://schemas.openxmlformats.org/package/2006/relationships"><Relationship Id="rId2" Type="http://schemas.openxmlformats.org/officeDocument/2006/relationships/image" Target="../media/image20.png" /><Relationship Id="rId1" Type="http://schemas.openxmlformats.org/officeDocument/2006/relationships/slideLayout" Target="../slideLayouts/slideLayout3.xml" /></Relationships>
</file>

<file path=ppt/slides/_rels/slide17.xml.rels><?xml version="1.0" encoding="UTF-8" standalone="yes"?>
<Relationships xmlns="http://schemas.openxmlformats.org/package/2006/relationships"><Relationship Id="rId2" Type="http://schemas.openxmlformats.org/officeDocument/2006/relationships/image" Target="../media/image20.png" /><Relationship Id="rId1" Type="http://schemas.openxmlformats.org/officeDocument/2006/relationships/slideLayout" Target="../slideLayouts/slideLayout3.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 /></Relationships>
</file>

<file path=ppt/slides/_rels/slide2.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7.jpeg"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4.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image" Target="../media/image9.png" /><Relationship Id="rId1" Type="http://schemas.openxmlformats.org/officeDocument/2006/relationships/slideLayout" Target="../slideLayouts/slideLayout4.xml" /></Relationships>
</file>

<file path=ppt/slides/_rels/slide5.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image" Target="../media/image11.png" /><Relationship Id="rId1" Type="http://schemas.openxmlformats.org/officeDocument/2006/relationships/slideLayout" Target="../slideLayouts/slideLayout4.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7.xml.rels><?xml version="1.0" encoding="UTF-8" standalone="yes"?>
<Relationships xmlns="http://schemas.openxmlformats.org/package/2006/relationships"><Relationship Id="rId8" Type="http://schemas.openxmlformats.org/officeDocument/2006/relationships/image" Target="../media/image19.png" /><Relationship Id="rId3" Type="http://schemas.openxmlformats.org/officeDocument/2006/relationships/image" Target="../media/image14.png" /><Relationship Id="rId7" Type="http://schemas.openxmlformats.org/officeDocument/2006/relationships/image" Target="../media/image18.png" /><Relationship Id="rId2" Type="http://schemas.openxmlformats.org/officeDocument/2006/relationships/image" Target="../media/image13.png" /><Relationship Id="rId1" Type="http://schemas.openxmlformats.org/officeDocument/2006/relationships/slideLayout" Target="../slideLayouts/slideLayout4.xml" /><Relationship Id="rId6" Type="http://schemas.openxmlformats.org/officeDocument/2006/relationships/image" Target="../media/image17.png" /><Relationship Id="rId5" Type="http://schemas.openxmlformats.org/officeDocument/2006/relationships/image" Target="../media/image16.png" /><Relationship Id="rId4" Type="http://schemas.openxmlformats.org/officeDocument/2006/relationships/image" Target="../media/image15.png" /><Relationship Id="rId9" Type="http://schemas.openxmlformats.org/officeDocument/2006/relationships/image" Target="../media/image8.png" /></Relationships>
</file>

<file path=ppt/slides/_rels/slide8.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image" Target="../media/image13.png" /><Relationship Id="rId1" Type="http://schemas.openxmlformats.org/officeDocument/2006/relationships/slideLayout" Target="../slideLayouts/slideLayout4.xml" /><Relationship Id="rId5" Type="http://schemas.openxmlformats.org/officeDocument/2006/relationships/image" Target="../media/image8.png" /><Relationship Id="rId4" Type="http://schemas.openxmlformats.org/officeDocument/2006/relationships/image" Target="../media/image15.png" /></Relationships>
</file>

<file path=ppt/slides/_rels/slide9.xml.rels><?xml version="1.0" encoding="UTF-8" standalone="yes"?>
<Relationships xmlns="http://schemas.openxmlformats.org/package/2006/relationships"><Relationship Id="rId3" Type="http://schemas.openxmlformats.org/officeDocument/2006/relationships/image" Target="../media/image17.png" /><Relationship Id="rId2" Type="http://schemas.openxmlformats.org/officeDocument/2006/relationships/image" Target="../media/image16.png" /><Relationship Id="rId1" Type="http://schemas.openxmlformats.org/officeDocument/2006/relationships/slideLayout" Target="../slideLayouts/slideLayout4.xml" /><Relationship Id="rId5" Type="http://schemas.openxmlformats.org/officeDocument/2006/relationships/image" Target="../media/image8.png" /><Relationship Id="rId4" Type="http://schemas.openxmlformats.org/officeDocument/2006/relationships/image" Target="../media/image18.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7D10363-936D-8546-9C8E-76E1CF597E05}"/>
              </a:ext>
            </a:extLst>
          </p:cNvPr>
          <p:cNvSpPr>
            <a:spLocks noGrp="1"/>
          </p:cNvSpPr>
          <p:nvPr>
            <p:ph type="title"/>
          </p:nvPr>
        </p:nvSpPr>
        <p:spPr>
          <a:xfrm>
            <a:off x="438807" y="1335455"/>
            <a:ext cx="5079124" cy="2066326"/>
          </a:xfrm>
        </p:spPr>
        <p:txBody>
          <a:bodyPr>
            <a:normAutofit fontScale="90000"/>
          </a:bodyPr>
          <a:lstStyle/>
          <a:p>
            <a:pPr algn="ctr"/>
            <a:r>
              <a:rPr lang="en-US" dirty="0"/>
              <a:t>Partnership for Learning for </a:t>
            </a:r>
            <a:br>
              <a:rPr lang="en-US" dirty="0"/>
            </a:br>
            <a:r>
              <a:rPr lang="en-US" dirty="0"/>
              <a:t>All in Nigeria (PLANE)</a:t>
            </a:r>
            <a:endParaRPr lang="aa-ET" dirty="0"/>
          </a:p>
        </p:txBody>
      </p:sp>
      <p:pic>
        <p:nvPicPr>
          <p:cNvPr id="11" name="Content Placeholder 10" descr="A classroom with a person in white robes&#10;&#10;Description automatically generated">
            <a:extLst>
              <a:ext uri="{FF2B5EF4-FFF2-40B4-BE49-F238E27FC236}">
                <a16:creationId xmlns:a16="http://schemas.microsoft.com/office/drawing/2014/main" id="{A545EE6A-2F8D-8C4D-8851-0066777386CA}"/>
              </a:ext>
            </a:extLst>
          </p:cNvPr>
          <p:cNvPicPr>
            <a:picLocks noGrp="1" noChangeAspect="1"/>
          </p:cNvPicPr>
          <p:nvPr>
            <p:ph idx="1"/>
          </p:nvPr>
        </p:nvPicPr>
        <p:blipFill rotWithShape="1">
          <a:blip r:embed="rId2"/>
          <a:srcRect l="25497" t="126" r="15318"/>
          <a:stretch/>
        </p:blipFill>
        <p:spPr>
          <a:xfrm>
            <a:off x="6096000" y="0"/>
            <a:ext cx="6096000" cy="6858000"/>
          </a:xfrm>
        </p:spPr>
      </p:pic>
    </p:spTree>
    <p:extLst>
      <p:ext uri="{BB962C8B-B14F-4D97-AF65-F5344CB8AC3E}">
        <p14:creationId xmlns:p14="http://schemas.microsoft.com/office/powerpoint/2010/main" val="3794116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8BEECFF-F949-EC41-B6B7-D6636C864D90}"/>
              </a:ext>
            </a:extLst>
          </p:cNvPr>
          <p:cNvSpPr>
            <a:spLocks noGrp="1"/>
          </p:cNvSpPr>
          <p:nvPr>
            <p:ph type="dt" sz="half" idx="10"/>
          </p:nvPr>
        </p:nvSpPr>
        <p:spPr/>
        <p:txBody>
          <a:bodyPr/>
          <a:lstStyle/>
          <a:p>
            <a:fld id="{916D1960-555B-174B-B2E3-BD9609267502}" type="datetime1">
              <a:rPr lang="en-US" smtClean="0"/>
              <a:t>12/7/2023</a:t>
            </a:fld>
            <a:endParaRPr lang="aa-ET"/>
          </a:p>
        </p:txBody>
      </p:sp>
      <p:sp>
        <p:nvSpPr>
          <p:cNvPr id="6" name="Slide Number Placeholder 5">
            <a:extLst>
              <a:ext uri="{FF2B5EF4-FFF2-40B4-BE49-F238E27FC236}">
                <a16:creationId xmlns:a16="http://schemas.microsoft.com/office/drawing/2014/main" id="{058ED337-B15C-E44E-8789-53FFBE393EC0}"/>
              </a:ext>
            </a:extLst>
          </p:cNvPr>
          <p:cNvSpPr>
            <a:spLocks noGrp="1"/>
          </p:cNvSpPr>
          <p:nvPr>
            <p:ph type="sldNum" sz="quarter" idx="12"/>
          </p:nvPr>
        </p:nvSpPr>
        <p:spPr/>
        <p:txBody>
          <a:bodyPr/>
          <a:lstStyle/>
          <a:p>
            <a:fld id="{50378FF1-0A2D-B242-8485-06C380C6B3EE}" type="slidenum">
              <a:rPr lang="aa-ET" smtClean="0"/>
              <a:t>10</a:t>
            </a:fld>
            <a:endParaRPr lang="aa-ET"/>
          </a:p>
        </p:txBody>
      </p:sp>
      <p:sp>
        <p:nvSpPr>
          <p:cNvPr id="12" name="Footer Placeholder 2">
            <a:extLst>
              <a:ext uri="{FF2B5EF4-FFF2-40B4-BE49-F238E27FC236}">
                <a16:creationId xmlns:a16="http://schemas.microsoft.com/office/drawing/2014/main" id="{BC077684-5C2F-F34A-888A-898A91444901}"/>
              </a:ext>
            </a:extLst>
          </p:cNvPr>
          <p:cNvSpPr>
            <a:spLocks noGrp="1"/>
          </p:cNvSpPr>
          <p:nvPr>
            <p:ph type="ftr" sz="quarter" idx="11"/>
          </p:nvPr>
        </p:nvSpPr>
        <p:spPr>
          <a:xfrm>
            <a:off x="1981200" y="6365063"/>
            <a:ext cx="4114800" cy="365125"/>
          </a:xfrm>
        </p:spPr>
        <p:txBody>
          <a:bodyPr/>
          <a:lstStyle/>
          <a:p>
            <a:r>
              <a:rPr lang="en-GB" dirty="0"/>
              <a:t>Partnership for Learning for All in Nigeria (PLANE)</a:t>
            </a:r>
            <a:endParaRPr lang="aa-ET" dirty="0"/>
          </a:p>
        </p:txBody>
      </p:sp>
      <p:sp>
        <p:nvSpPr>
          <p:cNvPr id="3" name="Title 2">
            <a:extLst>
              <a:ext uri="{FF2B5EF4-FFF2-40B4-BE49-F238E27FC236}">
                <a16:creationId xmlns:a16="http://schemas.microsoft.com/office/drawing/2014/main" id="{155204A6-A1EE-8C4F-898B-47556529C577}"/>
              </a:ext>
            </a:extLst>
          </p:cNvPr>
          <p:cNvSpPr>
            <a:spLocks noGrp="1"/>
          </p:cNvSpPr>
          <p:nvPr>
            <p:ph type="title" idx="4294967295"/>
          </p:nvPr>
        </p:nvSpPr>
        <p:spPr>
          <a:xfrm>
            <a:off x="412124" y="301313"/>
            <a:ext cx="10405308" cy="715800"/>
          </a:xfrm>
          <a:solidFill>
            <a:srgbClr val="0D9A48"/>
          </a:solidFill>
        </p:spPr>
        <p:txBody>
          <a:bodyPr>
            <a:normAutofit/>
          </a:bodyPr>
          <a:lstStyle/>
          <a:p>
            <a:pPr algn="ctr"/>
            <a:r>
              <a:rPr lang="aa-ET" sz="3600" dirty="0">
                <a:solidFill>
                  <a:schemeClr val="bg1"/>
                </a:solidFill>
              </a:rPr>
              <a:t>PLANE OPERATIONAL WINDOWS</a:t>
            </a:r>
          </a:p>
        </p:txBody>
      </p:sp>
      <p:sp>
        <p:nvSpPr>
          <p:cNvPr id="8" name="TextBox 7">
            <a:extLst>
              <a:ext uri="{FF2B5EF4-FFF2-40B4-BE49-F238E27FC236}">
                <a16:creationId xmlns:a16="http://schemas.microsoft.com/office/drawing/2014/main" id="{78DDB8E5-E755-E144-BC72-5A58A4E4F3FD}"/>
              </a:ext>
            </a:extLst>
          </p:cNvPr>
          <p:cNvSpPr txBox="1"/>
          <p:nvPr/>
        </p:nvSpPr>
        <p:spPr>
          <a:xfrm>
            <a:off x="757416" y="1569792"/>
            <a:ext cx="2878119" cy="707886"/>
          </a:xfrm>
          <a:prstGeom prst="rect">
            <a:avLst/>
          </a:prstGeom>
          <a:noFill/>
        </p:spPr>
        <p:txBody>
          <a:bodyPr wrap="square" rtlCol="0">
            <a:spAutoFit/>
          </a:bodyPr>
          <a:lstStyle/>
          <a:p>
            <a:r>
              <a:rPr lang="aa-ET" sz="4000" b="1" dirty="0">
                <a:solidFill>
                  <a:schemeClr val="bg1">
                    <a:lumMod val="85000"/>
                  </a:schemeClr>
                </a:solidFill>
                <a:latin typeface="Arial Black" panose="020B0604020202020204" pitchFamily="34" charset="0"/>
                <a:cs typeface="Arial Black" panose="020B0604020202020204" pitchFamily="34" charset="0"/>
              </a:rPr>
              <a:t>Window</a:t>
            </a:r>
            <a:r>
              <a:rPr lang="aa-ET" sz="4000" b="1" dirty="0">
                <a:latin typeface="Arial Black" panose="020B0604020202020204" pitchFamily="34" charset="0"/>
                <a:cs typeface="Arial Black" panose="020B0604020202020204" pitchFamily="34" charset="0"/>
              </a:rPr>
              <a:t> 3</a:t>
            </a:r>
          </a:p>
        </p:txBody>
      </p:sp>
      <p:sp>
        <p:nvSpPr>
          <p:cNvPr id="10" name="TextBox 9">
            <a:extLst>
              <a:ext uri="{FF2B5EF4-FFF2-40B4-BE49-F238E27FC236}">
                <a16:creationId xmlns:a16="http://schemas.microsoft.com/office/drawing/2014/main" id="{316FDCB2-73A1-AB48-B099-B1A3F3937479}"/>
              </a:ext>
            </a:extLst>
          </p:cNvPr>
          <p:cNvSpPr txBox="1"/>
          <p:nvPr/>
        </p:nvSpPr>
        <p:spPr>
          <a:xfrm>
            <a:off x="3779867" y="1648047"/>
            <a:ext cx="4492764" cy="461665"/>
          </a:xfrm>
          <a:prstGeom prst="rect">
            <a:avLst/>
          </a:prstGeom>
          <a:noFill/>
        </p:spPr>
        <p:txBody>
          <a:bodyPr wrap="square" rtlCol="0">
            <a:spAutoFit/>
          </a:bodyPr>
          <a:lstStyle/>
          <a:p>
            <a:r>
              <a:rPr lang="aa-ET" sz="2400" dirty="0"/>
              <a:t>Community Support to Learning</a:t>
            </a:r>
          </a:p>
        </p:txBody>
      </p:sp>
      <p:sp>
        <p:nvSpPr>
          <p:cNvPr id="14" name="Rounded Rectangle 13">
            <a:extLst>
              <a:ext uri="{FF2B5EF4-FFF2-40B4-BE49-F238E27FC236}">
                <a16:creationId xmlns:a16="http://schemas.microsoft.com/office/drawing/2014/main" id="{A6EE119B-C250-3841-805A-60BB5CD542FF}"/>
              </a:ext>
            </a:extLst>
          </p:cNvPr>
          <p:cNvSpPr/>
          <p:nvPr/>
        </p:nvSpPr>
        <p:spPr>
          <a:xfrm>
            <a:off x="757416" y="2350927"/>
            <a:ext cx="10817263" cy="173669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27" name="Content Placeholder 5">
            <a:extLst>
              <a:ext uri="{FF2B5EF4-FFF2-40B4-BE49-F238E27FC236}">
                <a16:creationId xmlns:a16="http://schemas.microsoft.com/office/drawing/2014/main" id="{C55F638F-DE6D-894E-8FE5-B3D1F6F87115}"/>
              </a:ext>
            </a:extLst>
          </p:cNvPr>
          <p:cNvSpPr>
            <a:spLocks noGrp="1"/>
          </p:cNvSpPr>
          <p:nvPr>
            <p:ph idx="1"/>
          </p:nvPr>
        </p:nvSpPr>
        <p:spPr>
          <a:xfrm>
            <a:off x="709108" y="4401126"/>
            <a:ext cx="11232443" cy="945427"/>
          </a:xfrm>
        </p:spPr>
        <p:txBody>
          <a:bodyPr>
            <a:normAutofit/>
          </a:bodyPr>
          <a:lstStyle/>
          <a:p>
            <a:pPr>
              <a:lnSpc>
                <a:spcPct val="100000"/>
              </a:lnSpc>
            </a:pPr>
            <a:r>
              <a:rPr lang="en-GB" sz="1800" dirty="0"/>
              <a:t>Focused on building community support for inclusive learning for all children, especially the most marginalised children through advocacy and behavioural adaptation. </a:t>
            </a:r>
          </a:p>
        </p:txBody>
      </p:sp>
      <p:sp>
        <p:nvSpPr>
          <p:cNvPr id="20" name="TextBox 19">
            <a:extLst>
              <a:ext uri="{FF2B5EF4-FFF2-40B4-BE49-F238E27FC236}">
                <a16:creationId xmlns:a16="http://schemas.microsoft.com/office/drawing/2014/main" id="{CA6DB621-3777-1C4C-BED4-0EE631DE480E}"/>
              </a:ext>
            </a:extLst>
          </p:cNvPr>
          <p:cNvSpPr txBox="1"/>
          <p:nvPr/>
        </p:nvSpPr>
        <p:spPr>
          <a:xfrm>
            <a:off x="5510525" y="3065385"/>
            <a:ext cx="4014475" cy="307777"/>
          </a:xfrm>
          <a:prstGeom prst="rect">
            <a:avLst/>
          </a:prstGeom>
          <a:noFill/>
        </p:spPr>
        <p:txBody>
          <a:bodyPr wrap="square" rtlCol="0">
            <a:spAutoFit/>
          </a:bodyPr>
          <a:lstStyle/>
          <a:p>
            <a:pPr algn="ctr"/>
            <a:r>
              <a:rPr lang="aa-ET" sz="1400" dirty="0"/>
              <a:t>Strengthened Learning &amp; Teaching Systems</a:t>
            </a:r>
          </a:p>
        </p:txBody>
      </p:sp>
      <p:pic>
        <p:nvPicPr>
          <p:cNvPr id="5" name="Picture 4">
            <a:extLst>
              <a:ext uri="{FF2B5EF4-FFF2-40B4-BE49-F238E27FC236}">
                <a16:creationId xmlns:a16="http://schemas.microsoft.com/office/drawing/2014/main" id="{8D1A9B17-D1F7-E84E-8FE8-8A72BAA92F9E}"/>
              </a:ext>
            </a:extLst>
          </p:cNvPr>
          <p:cNvPicPr>
            <a:picLocks noChangeAspect="1"/>
          </p:cNvPicPr>
          <p:nvPr/>
        </p:nvPicPr>
        <p:blipFill>
          <a:blip r:embed="rId2"/>
          <a:stretch>
            <a:fillRect/>
          </a:stretch>
        </p:blipFill>
        <p:spPr>
          <a:xfrm>
            <a:off x="11068036" y="139533"/>
            <a:ext cx="873515" cy="873515"/>
          </a:xfrm>
          <a:prstGeom prst="rect">
            <a:avLst/>
          </a:prstGeom>
        </p:spPr>
      </p:pic>
      <p:pic>
        <p:nvPicPr>
          <p:cNvPr id="21" name="Picture 20">
            <a:extLst>
              <a:ext uri="{FF2B5EF4-FFF2-40B4-BE49-F238E27FC236}">
                <a16:creationId xmlns:a16="http://schemas.microsoft.com/office/drawing/2014/main" id="{C26B2D73-18E2-1C40-A879-6D978DB79137}"/>
              </a:ext>
            </a:extLst>
          </p:cNvPr>
          <p:cNvPicPr>
            <a:picLocks noChangeAspect="1"/>
          </p:cNvPicPr>
          <p:nvPr/>
        </p:nvPicPr>
        <p:blipFill>
          <a:blip r:embed="rId3"/>
          <a:stretch>
            <a:fillRect/>
          </a:stretch>
        </p:blipFill>
        <p:spPr>
          <a:xfrm>
            <a:off x="4016535" y="2569667"/>
            <a:ext cx="1270813" cy="1270813"/>
          </a:xfrm>
          <a:prstGeom prst="rect">
            <a:avLst/>
          </a:prstGeom>
        </p:spPr>
      </p:pic>
    </p:spTree>
    <p:extLst>
      <p:ext uri="{BB962C8B-B14F-4D97-AF65-F5344CB8AC3E}">
        <p14:creationId xmlns:p14="http://schemas.microsoft.com/office/powerpoint/2010/main" val="2005404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8BEECFF-F949-EC41-B6B7-D6636C864D90}"/>
              </a:ext>
            </a:extLst>
          </p:cNvPr>
          <p:cNvSpPr>
            <a:spLocks noGrp="1"/>
          </p:cNvSpPr>
          <p:nvPr>
            <p:ph type="dt" sz="half" idx="10"/>
          </p:nvPr>
        </p:nvSpPr>
        <p:spPr/>
        <p:txBody>
          <a:bodyPr/>
          <a:lstStyle/>
          <a:p>
            <a:fld id="{916D1960-555B-174B-B2E3-BD9609267502}" type="datetime1">
              <a:rPr lang="en-US" smtClean="0">
                <a:solidFill>
                  <a:srgbClr val="000000"/>
                </a:solidFill>
              </a:rPr>
              <a:t>12/7/2023</a:t>
            </a:fld>
            <a:endParaRPr lang="aa-ET">
              <a:solidFill>
                <a:srgbClr val="000000"/>
              </a:solidFill>
            </a:endParaRPr>
          </a:p>
        </p:txBody>
      </p:sp>
      <p:sp>
        <p:nvSpPr>
          <p:cNvPr id="6" name="Slide Number Placeholder 5">
            <a:extLst>
              <a:ext uri="{FF2B5EF4-FFF2-40B4-BE49-F238E27FC236}">
                <a16:creationId xmlns:a16="http://schemas.microsoft.com/office/drawing/2014/main" id="{058ED337-B15C-E44E-8789-53FFBE393EC0}"/>
              </a:ext>
            </a:extLst>
          </p:cNvPr>
          <p:cNvSpPr>
            <a:spLocks noGrp="1"/>
          </p:cNvSpPr>
          <p:nvPr>
            <p:ph type="sldNum" sz="quarter" idx="12"/>
          </p:nvPr>
        </p:nvSpPr>
        <p:spPr/>
        <p:txBody>
          <a:bodyPr/>
          <a:lstStyle/>
          <a:p>
            <a:fld id="{50378FF1-0A2D-B242-8485-06C380C6B3EE}" type="slidenum">
              <a:rPr lang="aa-ET" smtClean="0">
                <a:solidFill>
                  <a:srgbClr val="000000"/>
                </a:solidFill>
              </a:rPr>
              <a:t>11</a:t>
            </a:fld>
            <a:endParaRPr lang="aa-ET">
              <a:solidFill>
                <a:srgbClr val="000000"/>
              </a:solidFill>
            </a:endParaRPr>
          </a:p>
        </p:txBody>
      </p:sp>
      <p:sp>
        <p:nvSpPr>
          <p:cNvPr id="12" name="Footer Placeholder 2">
            <a:extLst>
              <a:ext uri="{FF2B5EF4-FFF2-40B4-BE49-F238E27FC236}">
                <a16:creationId xmlns:a16="http://schemas.microsoft.com/office/drawing/2014/main" id="{BC077684-5C2F-F34A-888A-898A91444901}"/>
              </a:ext>
            </a:extLst>
          </p:cNvPr>
          <p:cNvSpPr>
            <a:spLocks noGrp="1"/>
          </p:cNvSpPr>
          <p:nvPr>
            <p:ph type="ftr" sz="quarter" idx="11"/>
          </p:nvPr>
        </p:nvSpPr>
        <p:spPr>
          <a:xfrm>
            <a:off x="1981200" y="6365063"/>
            <a:ext cx="4114800" cy="365125"/>
          </a:xfrm>
        </p:spPr>
        <p:txBody>
          <a:bodyPr/>
          <a:lstStyle/>
          <a:p>
            <a:r>
              <a:rPr lang="en-GB" dirty="0">
                <a:solidFill>
                  <a:srgbClr val="000000"/>
                </a:solidFill>
              </a:rPr>
              <a:t>Partnership for Learning for All in Nigeria (PLANE)</a:t>
            </a:r>
            <a:endParaRPr lang="aa-ET" dirty="0">
              <a:solidFill>
                <a:srgbClr val="000000"/>
              </a:solidFill>
            </a:endParaRPr>
          </a:p>
        </p:txBody>
      </p:sp>
      <p:sp>
        <p:nvSpPr>
          <p:cNvPr id="3" name="Title 2">
            <a:extLst>
              <a:ext uri="{FF2B5EF4-FFF2-40B4-BE49-F238E27FC236}">
                <a16:creationId xmlns:a16="http://schemas.microsoft.com/office/drawing/2014/main" id="{155204A6-A1EE-8C4F-898B-47556529C577}"/>
              </a:ext>
            </a:extLst>
          </p:cNvPr>
          <p:cNvSpPr>
            <a:spLocks noGrp="1"/>
          </p:cNvSpPr>
          <p:nvPr>
            <p:ph type="title" idx="4294967295"/>
          </p:nvPr>
        </p:nvSpPr>
        <p:spPr>
          <a:xfrm>
            <a:off x="283335" y="135446"/>
            <a:ext cx="10382165" cy="680060"/>
          </a:xfrm>
          <a:solidFill>
            <a:srgbClr val="0D9A48"/>
          </a:solidFill>
        </p:spPr>
        <p:txBody>
          <a:bodyPr>
            <a:normAutofit/>
          </a:bodyPr>
          <a:lstStyle/>
          <a:p>
            <a:pPr algn="ctr"/>
            <a:r>
              <a:rPr lang="en-US" sz="3600" dirty="0">
                <a:solidFill>
                  <a:schemeClr val="bg1"/>
                </a:solidFill>
              </a:rPr>
              <a:t>Foundational Learning</a:t>
            </a:r>
            <a:endParaRPr lang="aa-ET" sz="3600" dirty="0">
              <a:solidFill>
                <a:schemeClr val="bg1"/>
              </a:solidFill>
            </a:endParaRPr>
          </a:p>
        </p:txBody>
      </p:sp>
      <p:sp>
        <p:nvSpPr>
          <p:cNvPr id="14" name="Rounded Rectangle 13">
            <a:extLst>
              <a:ext uri="{FF2B5EF4-FFF2-40B4-BE49-F238E27FC236}">
                <a16:creationId xmlns:a16="http://schemas.microsoft.com/office/drawing/2014/main" id="{A6EE119B-C250-3841-805A-60BB5CD542FF}"/>
              </a:ext>
            </a:extLst>
          </p:cNvPr>
          <p:cNvSpPr/>
          <p:nvPr/>
        </p:nvSpPr>
        <p:spPr>
          <a:xfrm>
            <a:off x="409889" y="2160187"/>
            <a:ext cx="11078066" cy="336047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b="1" dirty="0">
                <a:solidFill>
                  <a:srgbClr val="000000"/>
                </a:solidFill>
              </a:rPr>
              <a:t>Foundational Learning (FL) teachers and head teachers received a combination of materials based on their subject area and grade level:</a:t>
            </a:r>
          </a:p>
          <a:p>
            <a:pPr lvl="2"/>
            <a:endParaRPr lang="en-US" b="1" dirty="0">
              <a:solidFill>
                <a:srgbClr val="000000"/>
              </a:solidFill>
            </a:endParaRPr>
          </a:p>
          <a:p>
            <a:pPr marL="1371600" lvl="2" indent="-457200">
              <a:buFont typeface="Arial" panose="020B0604020202020204" pitchFamily="34" charset="0"/>
              <a:buChar char="•"/>
            </a:pPr>
            <a:r>
              <a:rPr lang="en-US" dirty="0">
                <a:solidFill>
                  <a:srgbClr val="000000"/>
                </a:solidFill>
              </a:rPr>
              <a:t>FL teachers received 16,842 teacher guides</a:t>
            </a:r>
          </a:p>
          <a:p>
            <a:pPr marL="1371600" lvl="2" indent="-457200">
              <a:buFont typeface="Arial" panose="020B0604020202020204" pitchFamily="34" charset="0"/>
              <a:buChar char="•"/>
            </a:pPr>
            <a:r>
              <a:rPr lang="en-US" dirty="0">
                <a:solidFill>
                  <a:srgbClr val="000000"/>
                </a:solidFill>
              </a:rPr>
              <a:t>16,748 learner books</a:t>
            </a:r>
          </a:p>
          <a:p>
            <a:pPr marL="1371600" lvl="2" indent="-457200">
              <a:buFont typeface="Arial" panose="020B0604020202020204" pitchFamily="34" charset="0"/>
              <a:buChar char="•"/>
            </a:pPr>
            <a:r>
              <a:rPr lang="en-US" dirty="0">
                <a:solidFill>
                  <a:srgbClr val="000000"/>
                </a:solidFill>
              </a:rPr>
              <a:t>6,599 read-aloud anthologies</a:t>
            </a:r>
          </a:p>
          <a:p>
            <a:pPr marL="1371600" lvl="2" indent="-457200">
              <a:buFont typeface="Arial" panose="020B0604020202020204" pitchFamily="34" charset="0"/>
              <a:buChar char="•"/>
            </a:pPr>
            <a:r>
              <a:rPr lang="en-US" dirty="0">
                <a:solidFill>
                  <a:srgbClr val="000000"/>
                </a:solidFill>
              </a:rPr>
              <a:t>3,930 posters</a:t>
            </a:r>
          </a:p>
          <a:p>
            <a:pPr marL="1371600" lvl="2" indent="-457200">
              <a:buFont typeface="Arial" panose="020B0604020202020204" pitchFamily="34" charset="0"/>
              <a:buChar char="•"/>
            </a:pPr>
            <a:r>
              <a:rPr lang="en-US" dirty="0">
                <a:solidFill>
                  <a:srgbClr val="000000"/>
                </a:solidFill>
              </a:rPr>
              <a:t>Over 348,035 P1 and P2 pupils from 1,937 FL schools received Hausa literacy and mathematics books. </a:t>
            </a:r>
          </a:p>
          <a:p>
            <a:endParaRPr lang="en-US" dirty="0">
              <a:solidFill>
                <a:srgbClr val="000000"/>
              </a:solidFill>
            </a:endParaRPr>
          </a:p>
        </p:txBody>
      </p:sp>
      <p:sp>
        <p:nvSpPr>
          <p:cNvPr id="27" name="Content Placeholder 5">
            <a:extLst>
              <a:ext uri="{FF2B5EF4-FFF2-40B4-BE49-F238E27FC236}">
                <a16:creationId xmlns:a16="http://schemas.microsoft.com/office/drawing/2014/main" id="{C55F638F-DE6D-894E-8FE5-B3D1F6F87115}"/>
              </a:ext>
            </a:extLst>
          </p:cNvPr>
          <p:cNvSpPr>
            <a:spLocks noGrp="1"/>
          </p:cNvSpPr>
          <p:nvPr>
            <p:ph idx="1"/>
          </p:nvPr>
        </p:nvSpPr>
        <p:spPr>
          <a:xfrm>
            <a:off x="479778" y="1039457"/>
            <a:ext cx="11232443" cy="1296025"/>
          </a:xfrm>
        </p:spPr>
        <p:txBody>
          <a:bodyPr>
            <a:normAutofit/>
          </a:bodyPr>
          <a:lstStyle/>
          <a:p>
            <a:r>
              <a:rPr lang="en-US" sz="2000" b="1" dirty="0">
                <a:solidFill>
                  <a:schemeClr val="tx1"/>
                </a:solidFill>
              </a:rPr>
              <a:t>In Year 1, the PLANE </a:t>
            </a:r>
            <a:r>
              <a:rPr lang="en-US" sz="2000" b="1" dirty="0" err="1">
                <a:solidFill>
                  <a:schemeClr val="tx1"/>
                </a:solidFill>
              </a:rPr>
              <a:t>Programme</a:t>
            </a:r>
            <a:r>
              <a:rPr lang="en-US" sz="2000" b="1" dirty="0">
                <a:solidFill>
                  <a:schemeClr val="tx1"/>
                </a:solidFill>
              </a:rPr>
              <a:t> reached:</a:t>
            </a:r>
          </a:p>
          <a:p>
            <a:pPr marL="457200" indent="-457200">
              <a:buFont typeface="Wingdings" panose="05000000000000000000" pitchFamily="2" charset="2"/>
              <a:buChar char="Ø"/>
            </a:pPr>
            <a:r>
              <a:rPr lang="en-US" sz="2000" b="1" dirty="0">
                <a:solidFill>
                  <a:schemeClr val="tx1"/>
                </a:solidFill>
              </a:rPr>
              <a:t> </a:t>
            </a:r>
            <a:r>
              <a:rPr lang="en-US" sz="2000" dirty="0">
                <a:solidFill>
                  <a:schemeClr val="tx1"/>
                </a:solidFill>
              </a:rPr>
              <a:t>9,385 teachers and 554,648 learners with foundational learning and accelerated learning </a:t>
            </a:r>
            <a:r>
              <a:rPr lang="en-US" sz="2000" dirty="0"/>
              <a:t>materials.</a:t>
            </a:r>
          </a:p>
          <a:p>
            <a:pPr>
              <a:lnSpc>
                <a:spcPct val="100000"/>
              </a:lnSpc>
            </a:pPr>
            <a:endParaRPr lang="en-GB" sz="1800" dirty="0"/>
          </a:p>
        </p:txBody>
      </p:sp>
      <p:pic>
        <p:nvPicPr>
          <p:cNvPr id="5" name="Picture 4">
            <a:extLst>
              <a:ext uri="{FF2B5EF4-FFF2-40B4-BE49-F238E27FC236}">
                <a16:creationId xmlns:a16="http://schemas.microsoft.com/office/drawing/2014/main" id="{8D1A9B17-D1F7-E84E-8FE8-8A72BAA92F9E}"/>
              </a:ext>
            </a:extLst>
          </p:cNvPr>
          <p:cNvPicPr>
            <a:picLocks noChangeAspect="1"/>
          </p:cNvPicPr>
          <p:nvPr/>
        </p:nvPicPr>
        <p:blipFill>
          <a:blip r:embed="rId2"/>
          <a:stretch>
            <a:fillRect/>
          </a:stretch>
        </p:blipFill>
        <p:spPr>
          <a:xfrm>
            <a:off x="11021070" y="0"/>
            <a:ext cx="873515" cy="873515"/>
          </a:xfrm>
          <a:prstGeom prst="rect">
            <a:avLst/>
          </a:prstGeom>
        </p:spPr>
      </p:pic>
    </p:spTree>
    <p:extLst>
      <p:ext uri="{BB962C8B-B14F-4D97-AF65-F5344CB8AC3E}">
        <p14:creationId xmlns:p14="http://schemas.microsoft.com/office/powerpoint/2010/main" val="2505988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8BEECFF-F949-EC41-B6B7-D6636C864D90}"/>
              </a:ext>
            </a:extLst>
          </p:cNvPr>
          <p:cNvSpPr>
            <a:spLocks noGrp="1"/>
          </p:cNvSpPr>
          <p:nvPr>
            <p:ph type="dt" sz="half" idx="10"/>
          </p:nvPr>
        </p:nvSpPr>
        <p:spPr/>
        <p:txBody>
          <a:bodyPr/>
          <a:lstStyle/>
          <a:p>
            <a:fld id="{916D1960-555B-174B-B2E3-BD9609267502}" type="datetime1">
              <a:rPr lang="en-US" smtClean="0">
                <a:solidFill>
                  <a:srgbClr val="000000"/>
                </a:solidFill>
              </a:rPr>
              <a:t>12/7/2023</a:t>
            </a:fld>
            <a:endParaRPr lang="aa-ET">
              <a:solidFill>
                <a:srgbClr val="000000"/>
              </a:solidFill>
            </a:endParaRPr>
          </a:p>
        </p:txBody>
      </p:sp>
      <p:sp>
        <p:nvSpPr>
          <p:cNvPr id="6" name="Slide Number Placeholder 5">
            <a:extLst>
              <a:ext uri="{FF2B5EF4-FFF2-40B4-BE49-F238E27FC236}">
                <a16:creationId xmlns:a16="http://schemas.microsoft.com/office/drawing/2014/main" id="{058ED337-B15C-E44E-8789-53FFBE393EC0}"/>
              </a:ext>
            </a:extLst>
          </p:cNvPr>
          <p:cNvSpPr>
            <a:spLocks noGrp="1"/>
          </p:cNvSpPr>
          <p:nvPr>
            <p:ph type="sldNum" sz="quarter" idx="12"/>
          </p:nvPr>
        </p:nvSpPr>
        <p:spPr/>
        <p:txBody>
          <a:bodyPr/>
          <a:lstStyle/>
          <a:p>
            <a:fld id="{50378FF1-0A2D-B242-8485-06C380C6B3EE}" type="slidenum">
              <a:rPr lang="aa-ET" smtClean="0">
                <a:solidFill>
                  <a:srgbClr val="000000"/>
                </a:solidFill>
              </a:rPr>
              <a:t>12</a:t>
            </a:fld>
            <a:endParaRPr lang="aa-ET">
              <a:solidFill>
                <a:srgbClr val="000000"/>
              </a:solidFill>
            </a:endParaRPr>
          </a:p>
        </p:txBody>
      </p:sp>
      <p:sp>
        <p:nvSpPr>
          <p:cNvPr id="12" name="Footer Placeholder 2">
            <a:extLst>
              <a:ext uri="{FF2B5EF4-FFF2-40B4-BE49-F238E27FC236}">
                <a16:creationId xmlns:a16="http://schemas.microsoft.com/office/drawing/2014/main" id="{BC077684-5C2F-F34A-888A-898A91444901}"/>
              </a:ext>
            </a:extLst>
          </p:cNvPr>
          <p:cNvSpPr>
            <a:spLocks noGrp="1"/>
          </p:cNvSpPr>
          <p:nvPr>
            <p:ph type="ftr" sz="quarter" idx="11"/>
          </p:nvPr>
        </p:nvSpPr>
        <p:spPr>
          <a:xfrm>
            <a:off x="1981200" y="6365063"/>
            <a:ext cx="4114800" cy="365125"/>
          </a:xfrm>
        </p:spPr>
        <p:txBody>
          <a:bodyPr/>
          <a:lstStyle/>
          <a:p>
            <a:r>
              <a:rPr lang="en-GB" dirty="0">
                <a:solidFill>
                  <a:srgbClr val="000000"/>
                </a:solidFill>
              </a:rPr>
              <a:t>Partnership for Learning for All in Nigeria (PLANE)</a:t>
            </a:r>
            <a:endParaRPr lang="aa-ET" dirty="0">
              <a:solidFill>
                <a:srgbClr val="000000"/>
              </a:solidFill>
            </a:endParaRPr>
          </a:p>
        </p:txBody>
      </p:sp>
      <p:sp>
        <p:nvSpPr>
          <p:cNvPr id="3" name="Title 2">
            <a:extLst>
              <a:ext uri="{FF2B5EF4-FFF2-40B4-BE49-F238E27FC236}">
                <a16:creationId xmlns:a16="http://schemas.microsoft.com/office/drawing/2014/main" id="{155204A6-A1EE-8C4F-898B-47556529C577}"/>
              </a:ext>
            </a:extLst>
          </p:cNvPr>
          <p:cNvSpPr>
            <a:spLocks noGrp="1"/>
          </p:cNvSpPr>
          <p:nvPr>
            <p:ph type="title" idx="4294967295"/>
          </p:nvPr>
        </p:nvSpPr>
        <p:spPr>
          <a:xfrm>
            <a:off x="449691" y="435715"/>
            <a:ext cx="10367741" cy="680060"/>
          </a:xfrm>
          <a:solidFill>
            <a:srgbClr val="0D9A48"/>
          </a:solidFill>
        </p:spPr>
        <p:txBody>
          <a:bodyPr>
            <a:normAutofit/>
          </a:bodyPr>
          <a:lstStyle/>
          <a:p>
            <a:pPr algn="ctr"/>
            <a:r>
              <a:rPr lang="en-US" sz="3600" dirty="0">
                <a:solidFill>
                  <a:schemeClr val="bg1"/>
                </a:solidFill>
              </a:rPr>
              <a:t>Foundational Learning</a:t>
            </a:r>
            <a:endParaRPr lang="aa-ET" sz="3600" dirty="0">
              <a:solidFill>
                <a:schemeClr val="bg1"/>
              </a:solidFill>
            </a:endParaRPr>
          </a:p>
        </p:txBody>
      </p:sp>
      <p:sp>
        <p:nvSpPr>
          <p:cNvPr id="14" name="Rounded Rectangle 13">
            <a:extLst>
              <a:ext uri="{FF2B5EF4-FFF2-40B4-BE49-F238E27FC236}">
                <a16:creationId xmlns:a16="http://schemas.microsoft.com/office/drawing/2014/main" id="{A6EE119B-C250-3841-805A-60BB5CD542FF}"/>
              </a:ext>
            </a:extLst>
          </p:cNvPr>
          <p:cNvSpPr/>
          <p:nvPr/>
        </p:nvSpPr>
        <p:spPr>
          <a:xfrm>
            <a:off x="297759" y="1502714"/>
            <a:ext cx="11596482" cy="379901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0000"/>
                </a:solidFill>
              </a:rPr>
              <a:t>Strengthening Teachers English Proficiency (STEP) course established.</a:t>
            </a:r>
          </a:p>
          <a:p>
            <a:endParaRPr lang="en-US" dirty="0">
              <a:solidFill>
                <a:srgbClr val="000000"/>
              </a:solidFill>
            </a:endParaRPr>
          </a:p>
          <a:p>
            <a:pPr marL="1200150" lvl="2" indent="-285750">
              <a:buFontTx/>
              <a:buChar char="-"/>
            </a:pPr>
            <a:r>
              <a:rPr lang="en-US" dirty="0">
                <a:solidFill>
                  <a:srgbClr val="000000"/>
                </a:solidFill>
              </a:rPr>
              <a:t>The course provided support to government-led ongoing teacher capacity building for 1,176 teachers</a:t>
            </a:r>
          </a:p>
          <a:p>
            <a:pPr marL="1200150" lvl="2" indent="-285750">
              <a:buFontTx/>
              <a:buChar char="-"/>
            </a:pPr>
            <a:r>
              <a:rPr lang="en-US" dirty="0">
                <a:solidFill>
                  <a:srgbClr val="000000"/>
                </a:solidFill>
              </a:rPr>
              <a:t>This was a twenty week course</a:t>
            </a:r>
          </a:p>
          <a:p>
            <a:pPr marL="1200150" lvl="2" indent="-285750">
              <a:buFontTx/>
              <a:buChar char="-"/>
            </a:pPr>
            <a:r>
              <a:rPr lang="en-US" dirty="0">
                <a:solidFill>
                  <a:srgbClr val="000000"/>
                </a:solidFill>
              </a:rPr>
              <a:t>It was completed across seven </a:t>
            </a:r>
            <a:r>
              <a:rPr lang="en-US" dirty="0" err="1">
                <a:solidFill>
                  <a:srgbClr val="000000"/>
                </a:solidFill>
              </a:rPr>
              <a:t>LGAs</a:t>
            </a:r>
            <a:endParaRPr lang="en-US" dirty="0">
              <a:solidFill>
                <a:srgbClr val="000000"/>
              </a:solidFill>
            </a:endParaRPr>
          </a:p>
          <a:p>
            <a:pPr marL="1200150" lvl="2" indent="-285750">
              <a:buFontTx/>
              <a:buChar char="-"/>
            </a:pPr>
            <a:r>
              <a:rPr lang="en-US" dirty="0">
                <a:solidFill>
                  <a:srgbClr val="000000"/>
                </a:solidFill>
              </a:rPr>
              <a:t>The overall result showing that 70% of the participants who scored above the pass mark of 50% can deliver classes in English Language after completing the course. </a:t>
            </a:r>
          </a:p>
          <a:p>
            <a:pPr marL="1200150" lvl="2" indent="-285750">
              <a:buFontTx/>
              <a:buChar char="-"/>
            </a:pPr>
            <a:r>
              <a:rPr lang="en-US" dirty="0">
                <a:solidFill>
                  <a:srgbClr val="000000"/>
                </a:solidFill>
              </a:rPr>
              <a:t>Teachers showed improvements in teacher practices, including session planning, lesson delivery, pupil progression, and use of instructional materials.</a:t>
            </a:r>
          </a:p>
          <a:p>
            <a:r>
              <a:rPr lang="en-US" dirty="0">
                <a:solidFill>
                  <a:srgbClr val="000000"/>
                </a:solidFill>
              </a:rPr>
              <a:t>.</a:t>
            </a:r>
          </a:p>
        </p:txBody>
      </p:sp>
      <p:pic>
        <p:nvPicPr>
          <p:cNvPr id="5" name="Picture 4">
            <a:extLst>
              <a:ext uri="{FF2B5EF4-FFF2-40B4-BE49-F238E27FC236}">
                <a16:creationId xmlns:a16="http://schemas.microsoft.com/office/drawing/2014/main" id="{8D1A9B17-D1F7-E84E-8FE8-8A72BAA92F9E}"/>
              </a:ext>
            </a:extLst>
          </p:cNvPr>
          <p:cNvPicPr>
            <a:picLocks noChangeAspect="1"/>
          </p:cNvPicPr>
          <p:nvPr/>
        </p:nvPicPr>
        <p:blipFill>
          <a:blip r:embed="rId2"/>
          <a:stretch>
            <a:fillRect/>
          </a:stretch>
        </p:blipFill>
        <p:spPr>
          <a:xfrm>
            <a:off x="11021070" y="304488"/>
            <a:ext cx="873515" cy="873515"/>
          </a:xfrm>
          <a:prstGeom prst="rect">
            <a:avLst/>
          </a:prstGeom>
        </p:spPr>
      </p:pic>
    </p:spTree>
    <p:extLst>
      <p:ext uri="{BB962C8B-B14F-4D97-AF65-F5344CB8AC3E}">
        <p14:creationId xmlns:p14="http://schemas.microsoft.com/office/powerpoint/2010/main" val="1270945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8BEECFF-F949-EC41-B6B7-D6636C864D90}"/>
              </a:ext>
            </a:extLst>
          </p:cNvPr>
          <p:cNvSpPr>
            <a:spLocks noGrp="1"/>
          </p:cNvSpPr>
          <p:nvPr>
            <p:ph type="dt" sz="half" idx="10"/>
          </p:nvPr>
        </p:nvSpPr>
        <p:spPr/>
        <p:txBody>
          <a:bodyPr/>
          <a:lstStyle/>
          <a:p>
            <a:fld id="{916D1960-555B-174B-B2E3-BD9609267502}" type="datetime1">
              <a:rPr lang="en-US" smtClean="0">
                <a:solidFill>
                  <a:srgbClr val="000000"/>
                </a:solidFill>
              </a:rPr>
              <a:t>12/7/2023</a:t>
            </a:fld>
            <a:endParaRPr lang="aa-ET">
              <a:solidFill>
                <a:srgbClr val="000000"/>
              </a:solidFill>
            </a:endParaRPr>
          </a:p>
        </p:txBody>
      </p:sp>
      <p:sp>
        <p:nvSpPr>
          <p:cNvPr id="6" name="Slide Number Placeholder 5">
            <a:extLst>
              <a:ext uri="{FF2B5EF4-FFF2-40B4-BE49-F238E27FC236}">
                <a16:creationId xmlns:a16="http://schemas.microsoft.com/office/drawing/2014/main" id="{058ED337-B15C-E44E-8789-53FFBE393EC0}"/>
              </a:ext>
            </a:extLst>
          </p:cNvPr>
          <p:cNvSpPr>
            <a:spLocks noGrp="1"/>
          </p:cNvSpPr>
          <p:nvPr>
            <p:ph type="sldNum" sz="quarter" idx="12"/>
          </p:nvPr>
        </p:nvSpPr>
        <p:spPr/>
        <p:txBody>
          <a:bodyPr/>
          <a:lstStyle/>
          <a:p>
            <a:fld id="{50378FF1-0A2D-B242-8485-06C380C6B3EE}" type="slidenum">
              <a:rPr lang="aa-ET" smtClean="0">
                <a:solidFill>
                  <a:srgbClr val="000000"/>
                </a:solidFill>
              </a:rPr>
              <a:t>13</a:t>
            </a:fld>
            <a:endParaRPr lang="aa-ET">
              <a:solidFill>
                <a:srgbClr val="000000"/>
              </a:solidFill>
            </a:endParaRPr>
          </a:p>
        </p:txBody>
      </p:sp>
      <p:sp>
        <p:nvSpPr>
          <p:cNvPr id="12" name="Footer Placeholder 2">
            <a:extLst>
              <a:ext uri="{FF2B5EF4-FFF2-40B4-BE49-F238E27FC236}">
                <a16:creationId xmlns:a16="http://schemas.microsoft.com/office/drawing/2014/main" id="{BC077684-5C2F-F34A-888A-898A91444901}"/>
              </a:ext>
            </a:extLst>
          </p:cNvPr>
          <p:cNvSpPr>
            <a:spLocks noGrp="1"/>
          </p:cNvSpPr>
          <p:nvPr>
            <p:ph type="ftr" sz="quarter" idx="11"/>
          </p:nvPr>
        </p:nvSpPr>
        <p:spPr>
          <a:xfrm>
            <a:off x="1981200" y="6365063"/>
            <a:ext cx="4114800" cy="365125"/>
          </a:xfrm>
        </p:spPr>
        <p:txBody>
          <a:bodyPr/>
          <a:lstStyle/>
          <a:p>
            <a:r>
              <a:rPr lang="en-GB" dirty="0">
                <a:solidFill>
                  <a:srgbClr val="000000"/>
                </a:solidFill>
              </a:rPr>
              <a:t>Partnership for Learning for All in Nigeria (PLANE)</a:t>
            </a:r>
            <a:endParaRPr lang="aa-ET" dirty="0">
              <a:solidFill>
                <a:srgbClr val="000000"/>
              </a:solidFill>
            </a:endParaRPr>
          </a:p>
        </p:txBody>
      </p:sp>
      <p:sp>
        <p:nvSpPr>
          <p:cNvPr id="3" name="Title 2">
            <a:extLst>
              <a:ext uri="{FF2B5EF4-FFF2-40B4-BE49-F238E27FC236}">
                <a16:creationId xmlns:a16="http://schemas.microsoft.com/office/drawing/2014/main" id="{155204A6-A1EE-8C4F-898B-47556529C577}"/>
              </a:ext>
            </a:extLst>
          </p:cNvPr>
          <p:cNvSpPr>
            <a:spLocks noGrp="1"/>
          </p:cNvSpPr>
          <p:nvPr>
            <p:ph type="title" idx="4294967295"/>
          </p:nvPr>
        </p:nvSpPr>
        <p:spPr>
          <a:xfrm>
            <a:off x="297759" y="400813"/>
            <a:ext cx="9953825" cy="680060"/>
          </a:xfrm>
          <a:solidFill>
            <a:srgbClr val="0D9A48"/>
          </a:solidFill>
        </p:spPr>
        <p:txBody>
          <a:bodyPr>
            <a:noAutofit/>
          </a:bodyPr>
          <a:lstStyle/>
          <a:p>
            <a:pPr algn="ctr"/>
            <a:br>
              <a:rPr lang="en-US" sz="3600" dirty="0"/>
            </a:br>
            <a:r>
              <a:rPr lang="en-US" sz="3600" dirty="0">
                <a:solidFill>
                  <a:schemeClr val="bg1"/>
                </a:solidFill>
              </a:rPr>
              <a:t>Safeguarding</a:t>
            </a:r>
            <a:r>
              <a:rPr lang="en-US" sz="3600" dirty="0"/>
              <a:t> </a:t>
            </a:r>
            <a:br>
              <a:rPr lang="en-US" sz="3600" dirty="0"/>
            </a:br>
            <a:endParaRPr lang="aa-ET" sz="3600" dirty="0">
              <a:solidFill>
                <a:srgbClr val="000000"/>
              </a:solidFill>
            </a:endParaRPr>
          </a:p>
        </p:txBody>
      </p:sp>
      <p:sp>
        <p:nvSpPr>
          <p:cNvPr id="14" name="Rounded Rectangle 13">
            <a:extLst>
              <a:ext uri="{FF2B5EF4-FFF2-40B4-BE49-F238E27FC236}">
                <a16:creationId xmlns:a16="http://schemas.microsoft.com/office/drawing/2014/main" id="{A6EE119B-C250-3841-805A-60BB5CD542FF}"/>
              </a:ext>
            </a:extLst>
          </p:cNvPr>
          <p:cNvSpPr/>
          <p:nvPr/>
        </p:nvSpPr>
        <p:spPr>
          <a:xfrm>
            <a:off x="260666" y="1274328"/>
            <a:ext cx="11894241" cy="446964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rgbClr val="000000"/>
              </a:solidFill>
            </a:endParaRPr>
          </a:p>
          <a:p>
            <a:r>
              <a:rPr lang="en-US" b="1" dirty="0">
                <a:solidFill>
                  <a:srgbClr val="000000"/>
                </a:solidFill>
              </a:rPr>
              <a:t>PLANE supported state governments to develop materials as required by the National Policy on Safety</a:t>
            </a:r>
            <a:r>
              <a:rPr lang="en-US" b="1" dirty="0">
                <a:solidFill>
                  <a:schemeClr val="tx1"/>
                </a:solidFill>
              </a:rPr>
              <a:t>, Security, and Violence-Free Schools (</a:t>
            </a:r>
            <a:r>
              <a:rPr lang="en-US" b="1" dirty="0" err="1">
                <a:solidFill>
                  <a:schemeClr val="tx1"/>
                </a:solidFill>
              </a:rPr>
              <a:t>NPSSVFS</a:t>
            </a:r>
            <a:r>
              <a:rPr lang="en-US" b="1" dirty="0">
                <a:solidFill>
                  <a:schemeClr val="tx1"/>
                </a:solidFill>
              </a:rPr>
              <a:t>) and the Safe Schools Declaration (</a:t>
            </a:r>
            <a:r>
              <a:rPr lang="en-US" b="1" dirty="0" err="1">
                <a:solidFill>
                  <a:schemeClr val="tx1"/>
                </a:solidFill>
              </a:rPr>
              <a:t>SSD</a:t>
            </a:r>
            <a:r>
              <a:rPr lang="en-US" b="1" dirty="0">
                <a:solidFill>
                  <a:schemeClr val="tx1"/>
                </a:solidFill>
              </a:rPr>
              <a:t>). This included:</a:t>
            </a:r>
          </a:p>
          <a:p>
            <a:pPr marL="742950" lvl="1" indent="-285750">
              <a:buFont typeface="Wingdings" panose="05000000000000000000" pitchFamily="2" charset="2"/>
              <a:buChar char="Ø"/>
            </a:pPr>
            <a:endParaRPr lang="en-US" b="1" dirty="0">
              <a:solidFill>
                <a:srgbClr val="000000"/>
              </a:solidFill>
            </a:endParaRPr>
          </a:p>
          <a:p>
            <a:pPr marL="1428750" lvl="2" indent="-514350">
              <a:buFont typeface="Wingdings" panose="05000000000000000000" pitchFamily="2" charset="2"/>
              <a:buChar char="Ø"/>
            </a:pPr>
            <a:r>
              <a:rPr lang="en-US" dirty="0">
                <a:solidFill>
                  <a:srgbClr val="000000"/>
                </a:solidFill>
              </a:rPr>
              <a:t>State-approved safeguarding guidelines; </a:t>
            </a:r>
          </a:p>
          <a:p>
            <a:pPr marL="1428750" lvl="2" indent="-514350">
              <a:buFont typeface="Wingdings" panose="05000000000000000000" pitchFamily="2" charset="2"/>
              <a:buChar char="Ø"/>
            </a:pPr>
            <a:r>
              <a:rPr lang="en-US" dirty="0">
                <a:solidFill>
                  <a:srgbClr val="000000"/>
                </a:solidFill>
              </a:rPr>
              <a:t>Safeguarding action plans for schools; </a:t>
            </a:r>
          </a:p>
          <a:p>
            <a:pPr marL="1428750" lvl="2" indent="-514350">
              <a:buFont typeface="Wingdings" panose="05000000000000000000" pitchFamily="2" charset="2"/>
              <a:buChar char="Ø"/>
            </a:pPr>
            <a:r>
              <a:rPr lang="en-US" dirty="0">
                <a:solidFill>
                  <a:srgbClr val="000000"/>
                </a:solidFill>
              </a:rPr>
              <a:t>Self-assessment tool to gauge progress against the plan; </a:t>
            </a:r>
          </a:p>
          <a:p>
            <a:pPr marL="1428750" lvl="2" indent="-514350">
              <a:buFont typeface="Wingdings" panose="05000000000000000000" pitchFamily="2" charset="2"/>
              <a:buChar char="Ø"/>
            </a:pPr>
            <a:r>
              <a:rPr lang="en-US" dirty="0">
                <a:solidFill>
                  <a:srgbClr val="000000"/>
                </a:solidFill>
              </a:rPr>
              <a:t>Code of conduct for teachers; </a:t>
            </a:r>
          </a:p>
          <a:p>
            <a:pPr marL="1428750" lvl="2" indent="-514350">
              <a:buFont typeface="Wingdings" panose="05000000000000000000" pitchFamily="2" charset="2"/>
              <a:buChar char="Ø"/>
            </a:pPr>
            <a:r>
              <a:rPr lang="en-US" dirty="0">
                <a:solidFill>
                  <a:srgbClr val="000000"/>
                </a:solidFill>
              </a:rPr>
              <a:t>Safeguarding incidents template to appropriately document issues and suspected violations; and</a:t>
            </a:r>
          </a:p>
          <a:p>
            <a:pPr marL="1428750" lvl="2" indent="-514350">
              <a:buFont typeface="Wingdings" panose="05000000000000000000" pitchFamily="2" charset="2"/>
              <a:buChar char="Ø"/>
            </a:pPr>
            <a:r>
              <a:rPr lang="en-US" dirty="0">
                <a:solidFill>
                  <a:srgbClr val="000000"/>
                </a:solidFill>
              </a:rPr>
              <a:t>School and community referral pathway to address incidents. </a:t>
            </a:r>
          </a:p>
          <a:p>
            <a:pPr marL="514350" indent="-514350">
              <a:buAutoNum type="arabicParenR"/>
            </a:pPr>
            <a:endParaRPr lang="en-US" dirty="0">
              <a:solidFill>
                <a:srgbClr val="000000"/>
              </a:solidFill>
            </a:endParaRPr>
          </a:p>
          <a:p>
            <a:pPr marL="742950" lvl="1" indent="-285750">
              <a:buFont typeface="Wingdings" panose="05000000000000000000" pitchFamily="2" charset="2"/>
              <a:buChar char="Ø"/>
            </a:pPr>
            <a:r>
              <a:rPr lang="en-US" dirty="0">
                <a:solidFill>
                  <a:srgbClr val="000000"/>
                </a:solidFill>
              </a:rPr>
              <a:t>Schools have a </a:t>
            </a:r>
            <a:r>
              <a:rPr lang="en-US" b="1" dirty="0">
                <a:solidFill>
                  <a:srgbClr val="000000"/>
                </a:solidFill>
              </a:rPr>
              <a:t>designated safeguarding lead </a:t>
            </a:r>
            <a:r>
              <a:rPr lang="en-US" dirty="0">
                <a:solidFill>
                  <a:srgbClr val="000000"/>
                </a:solidFill>
              </a:rPr>
              <a:t>as the first point of contact for safeguarding concerns at the school. </a:t>
            </a:r>
          </a:p>
          <a:p>
            <a:pPr marL="742950" lvl="1" indent="-285750">
              <a:buFont typeface="Wingdings" panose="05000000000000000000" pitchFamily="2" charset="2"/>
              <a:buChar char="Ø"/>
            </a:pPr>
            <a:r>
              <a:rPr lang="en-US" b="1" dirty="0">
                <a:solidFill>
                  <a:srgbClr val="000000"/>
                </a:solidFill>
              </a:rPr>
              <a:t>2,487 schools </a:t>
            </a:r>
            <a:r>
              <a:rPr lang="en-US" dirty="0">
                <a:solidFill>
                  <a:srgbClr val="000000"/>
                </a:solidFill>
              </a:rPr>
              <a:t>across the Kano, Kaduna and </a:t>
            </a:r>
            <a:r>
              <a:rPr lang="en-US" dirty="0" err="1">
                <a:solidFill>
                  <a:srgbClr val="000000"/>
                </a:solidFill>
              </a:rPr>
              <a:t>Jigawa</a:t>
            </a:r>
            <a:r>
              <a:rPr lang="en-US" dirty="0">
                <a:solidFill>
                  <a:srgbClr val="000000"/>
                </a:solidFill>
              </a:rPr>
              <a:t> States now equipped with comprehensive action plans and guidelines for safeguarding</a:t>
            </a:r>
          </a:p>
          <a:p>
            <a:r>
              <a:rPr lang="en-US" dirty="0">
                <a:solidFill>
                  <a:srgbClr val="000000"/>
                </a:solidFill>
              </a:rPr>
              <a:t>.</a:t>
            </a:r>
          </a:p>
        </p:txBody>
      </p:sp>
      <p:pic>
        <p:nvPicPr>
          <p:cNvPr id="5" name="Picture 4">
            <a:extLst>
              <a:ext uri="{FF2B5EF4-FFF2-40B4-BE49-F238E27FC236}">
                <a16:creationId xmlns:a16="http://schemas.microsoft.com/office/drawing/2014/main" id="{8D1A9B17-D1F7-E84E-8FE8-8A72BAA92F9E}"/>
              </a:ext>
            </a:extLst>
          </p:cNvPr>
          <p:cNvPicPr>
            <a:picLocks noChangeAspect="1"/>
          </p:cNvPicPr>
          <p:nvPr/>
        </p:nvPicPr>
        <p:blipFill>
          <a:blip r:embed="rId2"/>
          <a:stretch>
            <a:fillRect/>
          </a:stretch>
        </p:blipFill>
        <p:spPr>
          <a:xfrm>
            <a:off x="10584312" y="216484"/>
            <a:ext cx="873515" cy="873515"/>
          </a:xfrm>
          <a:prstGeom prst="rect">
            <a:avLst/>
          </a:prstGeom>
        </p:spPr>
      </p:pic>
    </p:spTree>
    <p:extLst>
      <p:ext uri="{BB962C8B-B14F-4D97-AF65-F5344CB8AC3E}">
        <p14:creationId xmlns:p14="http://schemas.microsoft.com/office/powerpoint/2010/main" val="3177198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8BEECFF-F949-EC41-B6B7-D6636C864D90}"/>
              </a:ext>
            </a:extLst>
          </p:cNvPr>
          <p:cNvSpPr>
            <a:spLocks noGrp="1"/>
          </p:cNvSpPr>
          <p:nvPr>
            <p:ph type="dt" sz="half" idx="10"/>
          </p:nvPr>
        </p:nvSpPr>
        <p:spPr/>
        <p:txBody>
          <a:bodyPr/>
          <a:lstStyle/>
          <a:p>
            <a:fld id="{916D1960-555B-174B-B2E3-BD9609267502}" type="datetime1">
              <a:rPr lang="en-US" smtClean="0">
                <a:solidFill>
                  <a:schemeClr val="tx1"/>
                </a:solidFill>
              </a:rPr>
              <a:t>12/7/2023</a:t>
            </a:fld>
            <a:endParaRPr lang="aa-ET">
              <a:solidFill>
                <a:schemeClr val="tx1"/>
              </a:solidFill>
            </a:endParaRPr>
          </a:p>
        </p:txBody>
      </p:sp>
      <p:sp>
        <p:nvSpPr>
          <p:cNvPr id="6" name="Slide Number Placeholder 5">
            <a:extLst>
              <a:ext uri="{FF2B5EF4-FFF2-40B4-BE49-F238E27FC236}">
                <a16:creationId xmlns:a16="http://schemas.microsoft.com/office/drawing/2014/main" id="{058ED337-B15C-E44E-8789-53FFBE393EC0}"/>
              </a:ext>
            </a:extLst>
          </p:cNvPr>
          <p:cNvSpPr>
            <a:spLocks noGrp="1"/>
          </p:cNvSpPr>
          <p:nvPr>
            <p:ph type="sldNum" sz="quarter" idx="12"/>
          </p:nvPr>
        </p:nvSpPr>
        <p:spPr/>
        <p:txBody>
          <a:bodyPr/>
          <a:lstStyle/>
          <a:p>
            <a:fld id="{50378FF1-0A2D-B242-8485-06C380C6B3EE}" type="slidenum">
              <a:rPr lang="aa-ET" smtClean="0">
                <a:solidFill>
                  <a:schemeClr val="tx1"/>
                </a:solidFill>
              </a:rPr>
              <a:t>14</a:t>
            </a:fld>
            <a:endParaRPr lang="aa-ET">
              <a:solidFill>
                <a:schemeClr val="tx1"/>
              </a:solidFill>
            </a:endParaRPr>
          </a:p>
        </p:txBody>
      </p:sp>
      <p:sp>
        <p:nvSpPr>
          <p:cNvPr id="12" name="Footer Placeholder 2">
            <a:extLst>
              <a:ext uri="{FF2B5EF4-FFF2-40B4-BE49-F238E27FC236}">
                <a16:creationId xmlns:a16="http://schemas.microsoft.com/office/drawing/2014/main" id="{BC077684-5C2F-F34A-888A-898A91444901}"/>
              </a:ext>
            </a:extLst>
          </p:cNvPr>
          <p:cNvSpPr>
            <a:spLocks noGrp="1"/>
          </p:cNvSpPr>
          <p:nvPr>
            <p:ph type="ftr" sz="quarter" idx="11"/>
          </p:nvPr>
        </p:nvSpPr>
        <p:spPr>
          <a:xfrm>
            <a:off x="1981200" y="6365063"/>
            <a:ext cx="4114800" cy="365125"/>
          </a:xfrm>
        </p:spPr>
        <p:txBody>
          <a:bodyPr/>
          <a:lstStyle/>
          <a:p>
            <a:r>
              <a:rPr lang="en-GB" dirty="0">
                <a:solidFill>
                  <a:schemeClr val="tx1"/>
                </a:solidFill>
              </a:rPr>
              <a:t>Partnership for Learning for All in Nigeria (PLANE)</a:t>
            </a:r>
            <a:endParaRPr lang="aa-ET" dirty="0">
              <a:solidFill>
                <a:schemeClr val="tx1"/>
              </a:solidFill>
            </a:endParaRPr>
          </a:p>
        </p:txBody>
      </p:sp>
      <p:sp>
        <p:nvSpPr>
          <p:cNvPr id="14" name="Rounded Rectangle 13">
            <a:extLst>
              <a:ext uri="{FF2B5EF4-FFF2-40B4-BE49-F238E27FC236}">
                <a16:creationId xmlns:a16="http://schemas.microsoft.com/office/drawing/2014/main" id="{A6EE119B-C250-3841-805A-60BB5CD542FF}"/>
              </a:ext>
            </a:extLst>
          </p:cNvPr>
          <p:cNvSpPr/>
          <p:nvPr/>
        </p:nvSpPr>
        <p:spPr>
          <a:xfrm>
            <a:off x="553701" y="1493950"/>
            <a:ext cx="11444299" cy="445609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r>
              <a:rPr lang="en-US" sz="2000" b="1" dirty="0">
                <a:solidFill>
                  <a:schemeClr val="tx1"/>
                </a:solidFill>
              </a:rPr>
              <a:t>Promoting inclusive education through policy reforms: </a:t>
            </a:r>
          </a:p>
          <a:p>
            <a:pPr marL="1371600" lvl="2" indent="-457200">
              <a:lnSpc>
                <a:spcPct val="90000"/>
              </a:lnSpc>
              <a:spcBef>
                <a:spcPts val="1000"/>
              </a:spcBef>
              <a:buFont typeface="Wingdings" panose="05000000000000000000" pitchFamily="2" charset="2"/>
              <a:buChar char="v"/>
            </a:pPr>
            <a:r>
              <a:rPr lang="en-US" sz="2000" dirty="0">
                <a:solidFill>
                  <a:schemeClr val="tx1"/>
                </a:solidFill>
              </a:rPr>
              <a:t>Girls’ Education Policy </a:t>
            </a:r>
          </a:p>
          <a:p>
            <a:pPr marL="1371600" lvl="2" indent="-457200">
              <a:lnSpc>
                <a:spcPct val="90000"/>
              </a:lnSpc>
              <a:spcBef>
                <a:spcPts val="1000"/>
              </a:spcBef>
              <a:buFont typeface="Wingdings" panose="05000000000000000000" pitchFamily="2" charset="2"/>
              <a:buChar char="v"/>
            </a:pPr>
            <a:r>
              <a:rPr lang="en-US" sz="2000" dirty="0">
                <a:solidFill>
                  <a:schemeClr val="tx1"/>
                </a:solidFill>
              </a:rPr>
              <a:t>Teacher Policy</a:t>
            </a:r>
          </a:p>
          <a:p>
            <a:pPr marL="1371600" lvl="2" indent="-457200">
              <a:lnSpc>
                <a:spcPct val="90000"/>
              </a:lnSpc>
              <a:spcBef>
                <a:spcPts val="1000"/>
              </a:spcBef>
              <a:buFont typeface="Wingdings" panose="05000000000000000000" pitchFamily="2" charset="2"/>
              <a:buChar char="v"/>
            </a:pPr>
            <a:r>
              <a:rPr lang="en-US" sz="2000" dirty="0">
                <a:solidFill>
                  <a:schemeClr val="tx1"/>
                </a:solidFill>
              </a:rPr>
              <a:t>National Policy of Safety, Security and Violence-Free Schools (</a:t>
            </a:r>
            <a:r>
              <a:rPr lang="en-US" sz="2000" dirty="0" err="1">
                <a:solidFill>
                  <a:schemeClr val="tx1"/>
                </a:solidFill>
              </a:rPr>
              <a:t>NPSSVS</a:t>
            </a:r>
            <a:r>
              <a:rPr lang="en-US" sz="2000" dirty="0">
                <a:solidFill>
                  <a:schemeClr val="tx1"/>
                </a:solidFill>
              </a:rPr>
              <a:t>)</a:t>
            </a:r>
          </a:p>
          <a:p>
            <a:pPr lvl="2">
              <a:lnSpc>
                <a:spcPct val="90000"/>
              </a:lnSpc>
              <a:spcBef>
                <a:spcPts val="1000"/>
              </a:spcBef>
            </a:pPr>
            <a:endParaRPr lang="en-US" sz="2000" dirty="0">
              <a:solidFill>
                <a:schemeClr val="tx1"/>
              </a:solidFill>
            </a:endParaRPr>
          </a:p>
          <a:p>
            <a:pPr marL="457200" lvl="0" indent="-457200">
              <a:lnSpc>
                <a:spcPct val="90000"/>
              </a:lnSpc>
              <a:spcBef>
                <a:spcPts val="1000"/>
              </a:spcBef>
              <a:buFont typeface="Wingdings" panose="05000000000000000000" pitchFamily="2" charset="2"/>
              <a:buChar char="Ø"/>
            </a:pPr>
            <a:r>
              <a:rPr lang="en-US" sz="2000" dirty="0">
                <a:solidFill>
                  <a:schemeClr val="tx1"/>
                </a:solidFill>
              </a:rPr>
              <a:t>Strengthening transparent budget processes</a:t>
            </a:r>
          </a:p>
          <a:p>
            <a:pPr marL="457200" lvl="0" indent="-457200">
              <a:lnSpc>
                <a:spcPct val="90000"/>
              </a:lnSpc>
              <a:spcBef>
                <a:spcPts val="1000"/>
              </a:spcBef>
              <a:buFont typeface="Wingdings" panose="05000000000000000000" pitchFamily="2" charset="2"/>
              <a:buChar char="Ø"/>
            </a:pPr>
            <a:r>
              <a:rPr lang="en-US" sz="2000" dirty="0">
                <a:solidFill>
                  <a:schemeClr val="tx1"/>
                </a:solidFill>
              </a:rPr>
              <a:t>Improving teacher recruitment </a:t>
            </a:r>
          </a:p>
          <a:p>
            <a:pPr marL="457200" indent="-457200">
              <a:lnSpc>
                <a:spcPct val="90000"/>
              </a:lnSpc>
              <a:spcBef>
                <a:spcPts val="1000"/>
              </a:spcBef>
              <a:buFont typeface="Wingdings" panose="05000000000000000000" pitchFamily="2" charset="2"/>
              <a:buChar char="Ø"/>
            </a:pPr>
            <a:r>
              <a:rPr lang="en-US" sz="2000" dirty="0">
                <a:solidFill>
                  <a:schemeClr val="tx1"/>
                </a:solidFill>
              </a:rPr>
              <a:t>Improving non-state school registration through a socio-demographic survey and pilot graded assessment. Survey carried out in 1,134 unregistered schools to understand and enhance learning environments, access to financial resources, and parent information</a:t>
            </a:r>
          </a:p>
          <a:p>
            <a:pPr marL="457200" lvl="0" indent="-457200">
              <a:lnSpc>
                <a:spcPct val="90000"/>
              </a:lnSpc>
              <a:spcBef>
                <a:spcPts val="1000"/>
              </a:spcBef>
              <a:buFont typeface="Wingdings" panose="05000000000000000000" pitchFamily="2" charset="2"/>
              <a:buChar char="Ø"/>
            </a:pPr>
            <a:endParaRPr lang="en-US" sz="2600" dirty="0">
              <a:solidFill>
                <a:schemeClr val="tx1"/>
              </a:solidFill>
            </a:endParaRPr>
          </a:p>
        </p:txBody>
      </p:sp>
      <p:pic>
        <p:nvPicPr>
          <p:cNvPr id="5" name="Picture 4">
            <a:extLst>
              <a:ext uri="{FF2B5EF4-FFF2-40B4-BE49-F238E27FC236}">
                <a16:creationId xmlns:a16="http://schemas.microsoft.com/office/drawing/2014/main" id="{8D1A9B17-D1F7-E84E-8FE8-8A72BAA92F9E}"/>
              </a:ext>
            </a:extLst>
          </p:cNvPr>
          <p:cNvPicPr>
            <a:picLocks noChangeAspect="1"/>
          </p:cNvPicPr>
          <p:nvPr/>
        </p:nvPicPr>
        <p:blipFill>
          <a:blip r:embed="rId2"/>
          <a:stretch>
            <a:fillRect/>
          </a:stretch>
        </p:blipFill>
        <p:spPr>
          <a:xfrm>
            <a:off x="11021070" y="207358"/>
            <a:ext cx="873515" cy="873515"/>
          </a:xfrm>
          <a:prstGeom prst="rect">
            <a:avLst/>
          </a:prstGeom>
        </p:spPr>
      </p:pic>
      <p:sp>
        <p:nvSpPr>
          <p:cNvPr id="9" name="Rounded Rectangle 8"/>
          <p:cNvSpPr/>
          <p:nvPr/>
        </p:nvSpPr>
        <p:spPr>
          <a:xfrm>
            <a:off x="8911771" y="2598057"/>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2434217004"/>
              </p:ext>
            </p:extLst>
          </p:nvPr>
        </p:nvGraphicFramePr>
        <p:xfrm>
          <a:off x="386366" y="207358"/>
          <a:ext cx="10187189" cy="1066800"/>
        </p:xfrm>
        <a:graphic>
          <a:graphicData uri="http://schemas.openxmlformats.org/drawingml/2006/table">
            <a:tbl>
              <a:tblPr firstRow="1" bandRow="1">
                <a:tableStyleId>{5C22544A-7EE6-4342-B048-85BDC9FD1C3A}</a:tableStyleId>
              </a:tblPr>
              <a:tblGrid>
                <a:gridCol w="10187189">
                  <a:extLst>
                    <a:ext uri="{9D8B030D-6E8A-4147-A177-3AD203B41FA5}">
                      <a16:colId xmlns:a16="http://schemas.microsoft.com/office/drawing/2014/main" val="20000"/>
                    </a:ext>
                  </a:extLst>
                </a:gridCol>
              </a:tblGrid>
              <a:tr h="873515">
                <a:tc>
                  <a:txBody>
                    <a:bodyPr/>
                    <a:lstStyle/>
                    <a:p>
                      <a:pPr algn="ctr"/>
                      <a:r>
                        <a:rPr lang="en-US" sz="3200" b="1" kern="1200" dirty="0">
                          <a:solidFill>
                            <a:schemeClr val="bg1"/>
                          </a:solidFill>
                          <a:latin typeface="+mj-lt"/>
                          <a:ea typeface="+mj-ea"/>
                          <a:cs typeface="+mj-cs"/>
                        </a:rPr>
                        <a:t>Improved Governance of the State and Non-State Systems</a:t>
                      </a:r>
                      <a:endParaRPr lang="en-GB" sz="3200" b="1" kern="1200" dirty="0">
                        <a:solidFill>
                          <a:schemeClr val="bg1"/>
                        </a:solidFill>
                        <a:latin typeface="+mj-lt"/>
                        <a:ea typeface="+mj-ea"/>
                        <a:cs typeface="+mj-cs"/>
                      </a:endParaRP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01787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8BEECFF-F949-EC41-B6B7-D6636C864D90}"/>
              </a:ext>
            </a:extLst>
          </p:cNvPr>
          <p:cNvSpPr>
            <a:spLocks noGrp="1"/>
          </p:cNvSpPr>
          <p:nvPr>
            <p:ph type="dt" sz="half" idx="10"/>
          </p:nvPr>
        </p:nvSpPr>
        <p:spPr/>
        <p:txBody>
          <a:bodyPr/>
          <a:lstStyle/>
          <a:p>
            <a:fld id="{916D1960-555B-174B-B2E3-BD9609267502}" type="datetime1">
              <a:rPr lang="en-US" smtClean="0">
                <a:solidFill>
                  <a:schemeClr val="tx1"/>
                </a:solidFill>
              </a:rPr>
              <a:t>12/7/2023</a:t>
            </a:fld>
            <a:endParaRPr lang="aa-ET">
              <a:solidFill>
                <a:schemeClr val="tx1"/>
              </a:solidFill>
            </a:endParaRPr>
          </a:p>
        </p:txBody>
      </p:sp>
      <p:sp>
        <p:nvSpPr>
          <p:cNvPr id="6" name="Slide Number Placeholder 5">
            <a:extLst>
              <a:ext uri="{FF2B5EF4-FFF2-40B4-BE49-F238E27FC236}">
                <a16:creationId xmlns:a16="http://schemas.microsoft.com/office/drawing/2014/main" id="{058ED337-B15C-E44E-8789-53FFBE393EC0}"/>
              </a:ext>
            </a:extLst>
          </p:cNvPr>
          <p:cNvSpPr>
            <a:spLocks noGrp="1"/>
          </p:cNvSpPr>
          <p:nvPr>
            <p:ph type="sldNum" sz="quarter" idx="12"/>
          </p:nvPr>
        </p:nvSpPr>
        <p:spPr/>
        <p:txBody>
          <a:bodyPr/>
          <a:lstStyle/>
          <a:p>
            <a:fld id="{50378FF1-0A2D-B242-8485-06C380C6B3EE}" type="slidenum">
              <a:rPr lang="aa-ET" smtClean="0">
                <a:solidFill>
                  <a:schemeClr val="tx1"/>
                </a:solidFill>
              </a:rPr>
              <a:t>15</a:t>
            </a:fld>
            <a:endParaRPr lang="aa-ET">
              <a:solidFill>
                <a:schemeClr val="tx1"/>
              </a:solidFill>
            </a:endParaRPr>
          </a:p>
        </p:txBody>
      </p:sp>
      <p:sp>
        <p:nvSpPr>
          <p:cNvPr id="12" name="Footer Placeholder 2">
            <a:extLst>
              <a:ext uri="{FF2B5EF4-FFF2-40B4-BE49-F238E27FC236}">
                <a16:creationId xmlns:a16="http://schemas.microsoft.com/office/drawing/2014/main" id="{BC077684-5C2F-F34A-888A-898A91444901}"/>
              </a:ext>
            </a:extLst>
          </p:cNvPr>
          <p:cNvSpPr>
            <a:spLocks noGrp="1"/>
          </p:cNvSpPr>
          <p:nvPr>
            <p:ph type="ftr" sz="quarter" idx="11"/>
          </p:nvPr>
        </p:nvSpPr>
        <p:spPr>
          <a:xfrm>
            <a:off x="1981200" y="6365063"/>
            <a:ext cx="4114800" cy="365125"/>
          </a:xfrm>
        </p:spPr>
        <p:txBody>
          <a:bodyPr/>
          <a:lstStyle/>
          <a:p>
            <a:r>
              <a:rPr lang="en-GB" dirty="0">
                <a:solidFill>
                  <a:schemeClr val="tx1"/>
                </a:solidFill>
              </a:rPr>
              <a:t>Partnership for Learning for All in Nigeria (PLANE)</a:t>
            </a:r>
            <a:endParaRPr lang="aa-ET" dirty="0">
              <a:solidFill>
                <a:schemeClr val="tx1"/>
              </a:solidFill>
            </a:endParaRPr>
          </a:p>
        </p:txBody>
      </p:sp>
      <p:sp>
        <p:nvSpPr>
          <p:cNvPr id="14" name="Rounded Rectangle 13">
            <a:extLst>
              <a:ext uri="{FF2B5EF4-FFF2-40B4-BE49-F238E27FC236}">
                <a16:creationId xmlns:a16="http://schemas.microsoft.com/office/drawing/2014/main" id="{A6EE119B-C250-3841-805A-60BB5CD542FF}"/>
              </a:ext>
            </a:extLst>
          </p:cNvPr>
          <p:cNvSpPr/>
          <p:nvPr/>
        </p:nvSpPr>
        <p:spPr>
          <a:xfrm>
            <a:off x="522514" y="1080871"/>
            <a:ext cx="11444299" cy="506235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b="1" dirty="0">
              <a:solidFill>
                <a:schemeClr val="tx1"/>
              </a:solidFill>
            </a:endParaRPr>
          </a:p>
          <a:p>
            <a:r>
              <a:rPr lang="en-GB" sz="2000" b="1" dirty="0">
                <a:solidFill>
                  <a:schemeClr val="tx1"/>
                </a:solidFill>
              </a:rPr>
              <a:t>An evidence-based approach is the foundation of </a:t>
            </a:r>
            <a:r>
              <a:rPr lang="en-GB" sz="2000" b="1" dirty="0" err="1">
                <a:solidFill>
                  <a:schemeClr val="tx1"/>
                </a:solidFill>
              </a:rPr>
              <a:t>PLANE’s</a:t>
            </a:r>
            <a:r>
              <a:rPr lang="en-GB" sz="2000" b="1" dirty="0">
                <a:solidFill>
                  <a:schemeClr val="tx1"/>
                </a:solidFill>
              </a:rPr>
              <a:t> approach to working with government and other stakeholders. </a:t>
            </a:r>
          </a:p>
          <a:p>
            <a:endParaRPr lang="en-GB" sz="2000" b="1" dirty="0">
              <a:solidFill>
                <a:schemeClr val="tx1"/>
              </a:solidFill>
            </a:endParaRPr>
          </a:p>
          <a:p>
            <a:r>
              <a:rPr lang="en-US" sz="2000" b="1" dirty="0">
                <a:solidFill>
                  <a:schemeClr val="tx1"/>
                </a:solidFill>
              </a:rPr>
              <a:t>The PLANE </a:t>
            </a:r>
            <a:r>
              <a:rPr lang="en-US" sz="2000" b="1" dirty="0" err="1">
                <a:solidFill>
                  <a:schemeClr val="tx1"/>
                </a:solidFill>
              </a:rPr>
              <a:t>programme</a:t>
            </a:r>
            <a:r>
              <a:rPr lang="en-US" sz="2000" b="1" dirty="0">
                <a:solidFill>
                  <a:schemeClr val="tx1"/>
                </a:solidFill>
              </a:rPr>
              <a:t> will:</a:t>
            </a:r>
          </a:p>
          <a:p>
            <a:endParaRPr lang="en-US" sz="2000" b="1" dirty="0">
              <a:solidFill>
                <a:schemeClr val="tx1"/>
              </a:solidFill>
            </a:endParaRPr>
          </a:p>
          <a:p>
            <a:pPr marL="285750" indent="-285750">
              <a:buFont typeface="Wingdings" panose="05000000000000000000" pitchFamily="2" charset="2"/>
              <a:buChar char="Ø"/>
            </a:pPr>
            <a:r>
              <a:rPr lang="en-US" dirty="0">
                <a:solidFill>
                  <a:schemeClr val="tx1"/>
                </a:solidFill>
              </a:rPr>
              <a:t>Promote the use of evidence in all policy development and programming.</a:t>
            </a:r>
          </a:p>
          <a:p>
            <a:pPr marL="285750" indent="-285750">
              <a:buFont typeface="Wingdings" panose="05000000000000000000" pitchFamily="2" charset="2"/>
              <a:buChar char="Ø"/>
            </a:pPr>
            <a:r>
              <a:rPr lang="en-GB" dirty="0">
                <a:solidFill>
                  <a:schemeClr val="tx1"/>
                </a:solidFill>
              </a:rPr>
              <a:t>During Year 1, PLANE released six evidence products, each of which was supported by formal and informal engagement of key audiences to improve their understanding of the data and identify how it can inform their work.</a:t>
            </a:r>
          </a:p>
          <a:p>
            <a:endParaRPr lang="en-GB" b="1" dirty="0">
              <a:solidFill>
                <a:schemeClr val="tx1"/>
              </a:solidFill>
            </a:endParaRPr>
          </a:p>
          <a:p>
            <a:r>
              <a:rPr lang="en-GB" sz="1400" b="1" dirty="0">
                <a:solidFill>
                  <a:schemeClr val="tx1"/>
                </a:solidFill>
              </a:rPr>
              <a:t>The reports were</a:t>
            </a:r>
            <a:r>
              <a:rPr lang="en-GB" sz="1400" dirty="0">
                <a:solidFill>
                  <a:schemeClr val="tx1"/>
                </a:solidFill>
              </a:rPr>
              <a:t>: </a:t>
            </a:r>
          </a:p>
          <a:p>
            <a:pPr lvl="2"/>
            <a:r>
              <a:rPr lang="en-GB" sz="1400" dirty="0">
                <a:solidFill>
                  <a:schemeClr val="tx1"/>
                </a:solidFill>
              </a:rPr>
              <a:t>(1) The PLANE Baseline Assessment Report;</a:t>
            </a:r>
          </a:p>
          <a:p>
            <a:pPr lvl="2"/>
            <a:r>
              <a:rPr lang="en-GB" sz="1400" dirty="0">
                <a:solidFill>
                  <a:schemeClr val="tx1"/>
                </a:solidFill>
              </a:rPr>
              <a:t>(2) An in-depth Assessment on Teachers’ Recruitment and Deployment;</a:t>
            </a:r>
          </a:p>
          <a:p>
            <a:pPr lvl="2"/>
            <a:r>
              <a:rPr lang="en-GB" sz="1400" dirty="0">
                <a:solidFill>
                  <a:schemeClr val="tx1"/>
                </a:solidFill>
              </a:rPr>
              <a:t>(3) Graded Assessment of Private and </a:t>
            </a:r>
            <a:r>
              <a:rPr lang="en-GB" sz="1400" dirty="0" err="1">
                <a:solidFill>
                  <a:schemeClr val="tx1"/>
                </a:solidFill>
              </a:rPr>
              <a:t>IQTE</a:t>
            </a:r>
            <a:r>
              <a:rPr lang="en-GB" sz="1400" dirty="0">
                <a:solidFill>
                  <a:schemeClr val="tx1"/>
                </a:solidFill>
              </a:rPr>
              <a:t> schools; </a:t>
            </a:r>
          </a:p>
          <a:p>
            <a:pPr lvl="2"/>
            <a:r>
              <a:rPr lang="en-GB" sz="1400" dirty="0">
                <a:solidFill>
                  <a:schemeClr val="tx1"/>
                </a:solidFill>
              </a:rPr>
              <a:t>(4) A Sociodemographic Survey of Non-state Schools,</a:t>
            </a:r>
          </a:p>
          <a:p>
            <a:pPr lvl="2"/>
            <a:r>
              <a:rPr lang="en-GB" sz="1400" dirty="0">
                <a:solidFill>
                  <a:schemeClr val="tx1"/>
                </a:solidFill>
              </a:rPr>
              <a:t>(5) The Gender Equality and Social Inclusion Scan; and </a:t>
            </a:r>
          </a:p>
          <a:p>
            <a:pPr lvl="2"/>
            <a:r>
              <a:rPr lang="en-GB" sz="1400" dirty="0">
                <a:solidFill>
                  <a:schemeClr val="tx1"/>
                </a:solidFill>
              </a:rPr>
              <a:t>(6) A review of the Nigeria Education Management Information System (</a:t>
            </a:r>
            <a:r>
              <a:rPr lang="en-GB" sz="1400" dirty="0" err="1">
                <a:solidFill>
                  <a:schemeClr val="tx1"/>
                </a:solidFill>
              </a:rPr>
              <a:t>NEMIS</a:t>
            </a:r>
            <a:r>
              <a:rPr lang="en-GB" sz="1400" dirty="0">
                <a:solidFill>
                  <a:schemeClr val="tx1"/>
                </a:solidFill>
              </a:rPr>
              <a:t>).</a:t>
            </a:r>
            <a:r>
              <a:rPr lang="en-US" sz="1400" dirty="0">
                <a:solidFill>
                  <a:schemeClr val="tx1"/>
                </a:solidFill>
              </a:rPr>
              <a:t>  </a:t>
            </a:r>
            <a:endParaRPr lang="en-GB" sz="1400" dirty="0">
              <a:solidFill>
                <a:schemeClr val="tx1"/>
              </a:solidFill>
            </a:endParaRPr>
          </a:p>
          <a:p>
            <a:pPr marL="457200" indent="-457200">
              <a:buFont typeface="Wingdings" panose="05000000000000000000" pitchFamily="2" charset="2"/>
              <a:buChar char="Ø"/>
            </a:pPr>
            <a:endParaRPr lang="en-US" sz="2400" dirty="0">
              <a:solidFill>
                <a:schemeClr val="tx1"/>
              </a:solidFill>
            </a:endParaRPr>
          </a:p>
        </p:txBody>
      </p:sp>
      <p:pic>
        <p:nvPicPr>
          <p:cNvPr id="5" name="Picture 4">
            <a:extLst>
              <a:ext uri="{FF2B5EF4-FFF2-40B4-BE49-F238E27FC236}">
                <a16:creationId xmlns:a16="http://schemas.microsoft.com/office/drawing/2014/main" id="{8D1A9B17-D1F7-E84E-8FE8-8A72BAA92F9E}"/>
              </a:ext>
            </a:extLst>
          </p:cNvPr>
          <p:cNvPicPr>
            <a:picLocks noChangeAspect="1"/>
          </p:cNvPicPr>
          <p:nvPr/>
        </p:nvPicPr>
        <p:blipFill>
          <a:blip r:embed="rId2"/>
          <a:stretch>
            <a:fillRect/>
          </a:stretch>
        </p:blipFill>
        <p:spPr>
          <a:xfrm>
            <a:off x="10351193" y="-100888"/>
            <a:ext cx="873515" cy="873515"/>
          </a:xfrm>
          <a:prstGeom prst="rect">
            <a:avLst/>
          </a:prstGeom>
        </p:spPr>
      </p:pic>
      <p:sp>
        <p:nvSpPr>
          <p:cNvPr id="9" name="Rounded Rectangle 8"/>
          <p:cNvSpPr/>
          <p:nvPr/>
        </p:nvSpPr>
        <p:spPr>
          <a:xfrm>
            <a:off x="8911771" y="2598057"/>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Title 2">
            <a:extLst>
              <a:ext uri="{FF2B5EF4-FFF2-40B4-BE49-F238E27FC236}">
                <a16:creationId xmlns:a16="http://schemas.microsoft.com/office/drawing/2014/main" id="{155204A6-A1EE-8C4F-898B-47556529C577}"/>
              </a:ext>
            </a:extLst>
          </p:cNvPr>
          <p:cNvSpPr>
            <a:spLocks noGrp="1"/>
          </p:cNvSpPr>
          <p:nvPr>
            <p:ph type="title" idx="4294967295"/>
          </p:nvPr>
        </p:nvSpPr>
        <p:spPr>
          <a:xfrm>
            <a:off x="522514" y="-321836"/>
            <a:ext cx="11219543" cy="1402707"/>
          </a:xfrm>
        </p:spPr>
        <p:txBody>
          <a:bodyPr>
            <a:noAutofit/>
          </a:bodyPr>
          <a:lstStyle/>
          <a:p>
            <a:br>
              <a:rPr lang="en-US" sz="3600" dirty="0"/>
            </a:br>
            <a:br>
              <a:rPr lang="en-US" sz="3600" dirty="0"/>
            </a:br>
            <a:br>
              <a:rPr lang="en-US" sz="3600" dirty="0"/>
            </a:br>
            <a:endParaRPr lang="aa-ET" sz="3600" dirty="0"/>
          </a:p>
        </p:txBody>
      </p:sp>
      <p:graphicFrame>
        <p:nvGraphicFramePr>
          <p:cNvPr id="2" name="Table 1"/>
          <p:cNvGraphicFramePr>
            <a:graphicFrameLocks noGrp="1"/>
          </p:cNvGraphicFramePr>
          <p:nvPr>
            <p:extLst>
              <p:ext uri="{D42A27DB-BD31-4B8C-83A1-F6EECF244321}">
                <p14:modId xmlns:p14="http://schemas.microsoft.com/office/powerpoint/2010/main" val="1641154834"/>
              </p:ext>
            </p:extLst>
          </p:nvPr>
        </p:nvGraphicFramePr>
        <p:xfrm>
          <a:off x="522515" y="66551"/>
          <a:ext cx="9548764" cy="792480"/>
        </p:xfrm>
        <a:graphic>
          <a:graphicData uri="http://schemas.openxmlformats.org/drawingml/2006/table">
            <a:tbl>
              <a:tblPr firstRow="1" bandRow="1">
                <a:tableStyleId>{5C22544A-7EE6-4342-B048-85BDC9FD1C3A}</a:tableStyleId>
              </a:tblPr>
              <a:tblGrid>
                <a:gridCol w="9548764">
                  <a:extLst>
                    <a:ext uri="{9D8B030D-6E8A-4147-A177-3AD203B41FA5}">
                      <a16:colId xmlns:a16="http://schemas.microsoft.com/office/drawing/2014/main" val="20000"/>
                    </a:ext>
                  </a:extLst>
                </a:gridCol>
              </a:tblGrid>
              <a:tr h="6129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t>Use of Evidence and Effective Communications</a:t>
                      </a:r>
                    </a:p>
                    <a:p>
                      <a:pPr algn="ctr"/>
                      <a:endParaRPr lang="en-GB"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56399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20AEFC8-11BE-8A47-89E2-1857B8AB1A41}"/>
              </a:ext>
            </a:extLst>
          </p:cNvPr>
          <p:cNvSpPr>
            <a:spLocks noGrp="1"/>
          </p:cNvSpPr>
          <p:nvPr>
            <p:ph type="dt" sz="half" idx="10"/>
          </p:nvPr>
        </p:nvSpPr>
        <p:spPr/>
        <p:txBody>
          <a:bodyPr/>
          <a:lstStyle/>
          <a:p>
            <a:fld id="{916D1960-555B-174B-B2E3-BD9609267502}" type="datetime1">
              <a:rPr lang="en-US" smtClean="0"/>
              <a:t>12/7/2023</a:t>
            </a:fld>
            <a:endParaRPr lang="aa-ET"/>
          </a:p>
        </p:txBody>
      </p:sp>
      <p:sp>
        <p:nvSpPr>
          <p:cNvPr id="4" name="Footer Placeholder 3">
            <a:extLst>
              <a:ext uri="{FF2B5EF4-FFF2-40B4-BE49-F238E27FC236}">
                <a16:creationId xmlns:a16="http://schemas.microsoft.com/office/drawing/2014/main" id="{F8D1AC58-41CC-184B-829F-F8392D3ECF81}"/>
              </a:ext>
            </a:extLst>
          </p:cNvPr>
          <p:cNvSpPr>
            <a:spLocks noGrp="1"/>
          </p:cNvSpPr>
          <p:nvPr>
            <p:ph type="ftr" sz="quarter" idx="11"/>
          </p:nvPr>
        </p:nvSpPr>
        <p:spPr/>
        <p:txBody>
          <a:bodyPr/>
          <a:lstStyle/>
          <a:p>
            <a:r>
              <a:rPr lang="en-GB"/>
              <a:t>Replace with Document Title</a:t>
            </a:r>
            <a:endParaRPr lang="aa-ET"/>
          </a:p>
        </p:txBody>
      </p:sp>
      <p:sp>
        <p:nvSpPr>
          <p:cNvPr id="5" name="Slide Number Placeholder 4">
            <a:extLst>
              <a:ext uri="{FF2B5EF4-FFF2-40B4-BE49-F238E27FC236}">
                <a16:creationId xmlns:a16="http://schemas.microsoft.com/office/drawing/2014/main" id="{05541DBF-4E97-374C-827D-3F7B2B6523BD}"/>
              </a:ext>
            </a:extLst>
          </p:cNvPr>
          <p:cNvSpPr>
            <a:spLocks noGrp="1"/>
          </p:cNvSpPr>
          <p:nvPr>
            <p:ph type="sldNum" sz="quarter" idx="12"/>
          </p:nvPr>
        </p:nvSpPr>
        <p:spPr/>
        <p:txBody>
          <a:bodyPr/>
          <a:lstStyle/>
          <a:p>
            <a:fld id="{50378FF1-0A2D-B242-8485-06C380C6B3EE}" type="slidenum">
              <a:rPr lang="aa-ET" smtClean="0"/>
              <a:t>16</a:t>
            </a:fld>
            <a:endParaRPr lang="aa-ET"/>
          </a:p>
        </p:txBody>
      </p:sp>
      <p:graphicFrame>
        <p:nvGraphicFramePr>
          <p:cNvPr id="8" name="Content Placeholder 7">
            <a:extLst>
              <a:ext uri="{FF2B5EF4-FFF2-40B4-BE49-F238E27FC236}">
                <a16:creationId xmlns:a16="http://schemas.microsoft.com/office/drawing/2014/main" id="{9C5567CC-5A42-AE02-D037-7A71DAB7C74F}"/>
              </a:ext>
            </a:extLst>
          </p:cNvPr>
          <p:cNvGraphicFramePr>
            <a:graphicFrameLocks noGrp="1"/>
          </p:cNvGraphicFramePr>
          <p:nvPr>
            <p:ph idx="13"/>
            <p:extLst>
              <p:ext uri="{D42A27DB-BD31-4B8C-83A1-F6EECF244321}">
                <p14:modId xmlns:p14="http://schemas.microsoft.com/office/powerpoint/2010/main" val="463212475"/>
              </p:ext>
            </p:extLst>
          </p:nvPr>
        </p:nvGraphicFramePr>
        <p:xfrm>
          <a:off x="6134858" y="1825625"/>
          <a:ext cx="5228468" cy="4175125"/>
        </p:xfrm>
        <a:graphic>
          <a:graphicData uri="http://schemas.openxmlformats.org/drawingml/2006/table">
            <a:tbl>
              <a:tblPr firstRow="1" firstCol="1" bandRow="1">
                <a:tableStyleId>{5C22544A-7EE6-4342-B048-85BDC9FD1C3A}</a:tableStyleId>
              </a:tblPr>
              <a:tblGrid>
                <a:gridCol w="1562628">
                  <a:extLst>
                    <a:ext uri="{9D8B030D-6E8A-4147-A177-3AD203B41FA5}">
                      <a16:colId xmlns:a16="http://schemas.microsoft.com/office/drawing/2014/main" val="773157374"/>
                    </a:ext>
                  </a:extLst>
                </a:gridCol>
                <a:gridCol w="853110">
                  <a:extLst>
                    <a:ext uri="{9D8B030D-6E8A-4147-A177-3AD203B41FA5}">
                      <a16:colId xmlns:a16="http://schemas.microsoft.com/office/drawing/2014/main" val="4219012085"/>
                    </a:ext>
                  </a:extLst>
                </a:gridCol>
                <a:gridCol w="903790">
                  <a:extLst>
                    <a:ext uri="{9D8B030D-6E8A-4147-A177-3AD203B41FA5}">
                      <a16:colId xmlns:a16="http://schemas.microsoft.com/office/drawing/2014/main" val="3102629856"/>
                    </a:ext>
                  </a:extLst>
                </a:gridCol>
                <a:gridCol w="954470">
                  <a:extLst>
                    <a:ext uri="{9D8B030D-6E8A-4147-A177-3AD203B41FA5}">
                      <a16:colId xmlns:a16="http://schemas.microsoft.com/office/drawing/2014/main" val="1983772302"/>
                    </a:ext>
                  </a:extLst>
                </a:gridCol>
                <a:gridCol w="954470">
                  <a:extLst>
                    <a:ext uri="{9D8B030D-6E8A-4147-A177-3AD203B41FA5}">
                      <a16:colId xmlns:a16="http://schemas.microsoft.com/office/drawing/2014/main" val="312690045"/>
                    </a:ext>
                  </a:extLst>
                </a:gridCol>
              </a:tblGrid>
              <a:tr h="1161414">
                <a:tc>
                  <a:txBody>
                    <a:bodyPr/>
                    <a:lstStyle/>
                    <a:p>
                      <a:pPr marL="0" marR="0">
                        <a:lnSpc>
                          <a:spcPct val="115000"/>
                        </a:lnSpc>
                        <a:spcBef>
                          <a:spcPts val="200"/>
                        </a:spcBef>
                        <a:spcAft>
                          <a:spcPts val="200"/>
                        </a:spcAft>
                      </a:pPr>
                      <a:r>
                        <a:rPr lang="en-GB" sz="1400" b="1" dirty="0">
                          <a:effectLst/>
                        </a:rPr>
                        <a:t>  </a:t>
                      </a:r>
                      <a:endPar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8221" marR="58221" marT="0" marB="0"/>
                </a:tc>
                <a:tc>
                  <a:txBody>
                    <a:bodyPr/>
                    <a:lstStyle/>
                    <a:p>
                      <a:pPr marL="0" marR="0" algn="ctr">
                        <a:lnSpc>
                          <a:spcPct val="115000"/>
                        </a:lnSpc>
                        <a:spcBef>
                          <a:spcPts val="200"/>
                        </a:spcBef>
                        <a:spcAft>
                          <a:spcPts val="200"/>
                        </a:spcAft>
                      </a:pPr>
                      <a:r>
                        <a:rPr lang="en-GB" sz="1400" b="1">
                          <a:effectLst/>
                        </a:rPr>
                        <a:t>Kaduna</a:t>
                      </a:r>
                      <a:endPar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8221" marR="58221" marT="0" marB="0"/>
                </a:tc>
                <a:tc>
                  <a:txBody>
                    <a:bodyPr/>
                    <a:lstStyle/>
                    <a:p>
                      <a:pPr marL="0" marR="0" algn="ctr">
                        <a:lnSpc>
                          <a:spcPct val="115000"/>
                        </a:lnSpc>
                        <a:spcBef>
                          <a:spcPts val="200"/>
                        </a:spcBef>
                        <a:spcAft>
                          <a:spcPts val="200"/>
                        </a:spcAft>
                      </a:pPr>
                      <a:r>
                        <a:rPr lang="en-GB" sz="1400" b="1" dirty="0" err="1">
                          <a:effectLst/>
                        </a:rPr>
                        <a:t>Jigawa</a:t>
                      </a:r>
                      <a:endPar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8221" marR="58221" marT="0" marB="0"/>
                </a:tc>
                <a:tc>
                  <a:txBody>
                    <a:bodyPr/>
                    <a:lstStyle/>
                    <a:p>
                      <a:pPr marL="0" marR="0" algn="ctr">
                        <a:lnSpc>
                          <a:spcPct val="115000"/>
                        </a:lnSpc>
                        <a:spcBef>
                          <a:spcPts val="200"/>
                        </a:spcBef>
                        <a:spcAft>
                          <a:spcPts val="200"/>
                        </a:spcAft>
                      </a:pPr>
                      <a:r>
                        <a:rPr lang="en-GB" sz="1400" b="1" dirty="0">
                          <a:effectLst/>
                        </a:rPr>
                        <a:t>Kano*</a:t>
                      </a:r>
                      <a:endPar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8221" marR="58221" marT="0" marB="0"/>
                </a:tc>
                <a:tc>
                  <a:txBody>
                    <a:bodyPr/>
                    <a:lstStyle/>
                    <a:p>
                      <a:pPr marL="0" marR="0" algn="ctr">
                        <a:lnSpc>
                          <a:spcPct val="115000"/>
                        </a:lnSpc>
                        <a:spcBef>
                          <a:spcPts val="200"/>
                        </a:spcBef>
                        <a:spcAft>
                          <a:spcPts val="200"/>
                        </a:spcAft>
                      </a:pPr>
                      <a:r>
                        <a:rPr lang="en-GB" sz="1400" b="1" dirty="0">
                          <a:effectLst/>
                        </a:rPr>
                        <a:t>Combined states</a:t>
                      </a:r>
                      <a:endPar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8221" marR="58221" marT="0" marB="0"/>
                </a:tc>
                <a:extLst>
                  <a:ext uri="{0D108BD9-81ED-4DB2-BD59-A6C34878D82A}">
                    <a16:rowId xmlns:a16="http://schemas.microsoft.com/office/drawing/2014/main" val="216264610"/>
                  </a:ext>
                </a:extLst>
              </a:tr>
              <a:tr h="1767942">
                <a:tc>
                  <a:txBody>
                    <a:bodyPr/>
                    <a:lstStyle/>
                    <a:p>
                      <a:pPr marL="0" marR="0">
                        <a:lnSpc>
                          <a:spcPct val="115000"/>
                        </a:lnSpc>
                        <a:spcBef>
                          <a:spcPts val="200"/>
                        </a:spcBef>
                        <a:spcAft>
                          <a:spcPts val="200"/>
                        </a:spcAft>
                      </a:pPr>
                      <a:r>
                        <a:rPr lang="en-GB" sz="1400" b="1">
                          <a:effectLst/>
                        </a:rPr>
                        <a:t>Pupils in P2, P4 &amp; P6 who increased a level in literacy  </a:t>
                      </a:r>
                      <a:endPar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8221" marR="58221" marT="0" marB="0"/>
                </a:tc>
                <a:tc>
                  <a:txBody>
                    <a:bodyPr/>
                    <a:lstStyle/>
                    <a:p>
                      <a:pPr marL="0" marR="0" algn="ctr">
                        <a:lnSpc>
                          <a:spcPct val="115000"/>
                        </a:lnSpc>
                        <a:spcBef>
                          <a:spcPts val="200"/>
                        </a:spcBef>
                        <a:spcAft>
                          <a:spcPts val="200"/>
                        </a:spcAft>
                      </a:pPr>
                      <a:r>
                        <a:rPr lang="en-GB" sz="1400" b="1" dirty="0">
                          <a:effectLst/>
                        </a:rPr>
                        <a:t>43.8%</a:t>
                      </a:r>
                      <a:endPar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8221" marR="58221" marT="0" marB="0"/>
                </a:tc>
                <a:tc>
                  <a:txBody>
                    <a:bodyPr/>
                    <a:lstStyle/>
                    <a:p>
                      <a:pPr marL="0" marR="0" algn="ctr">
                        <a:lnSpc>
                          <a:spcPct val="115000"/>
                        </a:lnSpc>
                        <a:spcBef>
                          <a:spcPts val="200"/>
                        </a:spcBef>
                        <a:spcAft>
                          <a:spcPts val="200"/>
                        </a:spcAft>
                      </a:pPr>
                      <a:r>
                        <a:rPr lang="en-GB" sz="1400" b="1">
                          <a:effectLst/>
                        </a:rPr>
                        <a:t>25.3%</a:t>
                      </a:r>
                      <a:endPar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8221" marR="58221" marT="0" marB="0"/>
                </a:tc>
                <a:tc>
                  <a:txBody>
                    <a:bodyPr/>
                    <a:lstStyle/>
                    <a:p>
                      <a:pPr marL="0" marR="0" algn="ctr">
                        <a:lnSpc>
                          <a:spcPct val="115000"/>
                        </a:lnSpc>
                        <a:spcBef>
                          <a:spcPts val="200"/>
                        </a:spcBef>
                        <a:spcAft>
                          <a:spcPts val="200"/>
                        </a:spcAft>
                      </a:pPr>
                      <a:r>
                        <a:rPr lang="en-GB" sz="1400" b="1">
                          <a:effectLst/>
                        </a:rPr>
                        <a:t>33.1%</a:t>
                      </a:r>
                      <a:endPar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8221" marR="58221" marT="0" marB="0"/>
                </a:tc>
                <a:tc>
                  <a:txBody>
                    <a:bodyPr/>
                    <a:lstStyle/>
                    <a:p>
                      <a:pPr marL="0" marR="0" algn="ctr">
                        <a:lnSpc>
                          <a:spcPct val="115000"/>
                        </a:lnSpc>
                        <a:spcBef>
                          <a:spcPts val="200"/>
                        </a:spcBef>
                        <a:spcAft>
                          <a:spcPts val="200"/>
                        </a:spcAft>
                      </a:pPr>
                      <a:r>
                        <a:rPr lang="en-GB" sz="1400" b="1">
                          <a:effectLst/>
                        </a:rPr>
                        <a:t>36.4%</a:t>
                      </a:r>
                      <a:endPar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8221" marR="58221" marT="0" marB="0"/>
                </a:tc>
                <a:extLst>
                  <a:ext uri="{0D108BD9-81ED-4DB2-BD59-A6C34878D82A}">
                    <a16:rowId xmlns:a16="http://schemas.microsoft.com/office/drawing/2014/main" val="1028824430"/>
                  </a:ext>
                </a:extLst>
              </a:tr>
              <a:tr h="1245769">
                <a:tc>
                  <a:txBody>
                    <a:bodyPr/>
                    <a:lstStyle/>
                    <a:p>
                      <a:pPr marL="0" marR="0">
                        <a:lnSpc>
                          <a:spcPct val="115000"/>
                        </a:lnSpc>
                        <a:spcBef>
                          <a:spcPts val="200"/>
                        </a:spcBef>
                        <a:spcAft>
                          <a:spcPts val="200"/>
                        </a:spcAft>
                      </a:pPr>
                      <a:r>
                        <a:rPr lang="en-GB" sz="1400" b="1">
                          <a:effectLst/>
                        </a:rPr>
                        <a:t>Pupils in P2, P4 &amp; P6 who increased a level in math </a:t>
                      </a:r>
                      <a:endPar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8221" marR="58221" marT="0" marB="0"/>
                </a:tc>
                <a:tc>
                  <a:txBody>
                    <a:bodyPr/>
                    <a:lstStyle/>
                    <a:p>
                      <a:pPr marL="0" marR="0" algn="ctr">
                        <a:lnSpc>
                          <a:spcPct val="115000"/>
                        </a:lnSpc>
                        <a:spcBef>
                          <a:spcPts val="200"/>
                        </a:spcBef>
                        <a:spcAft>
                          <a:spcPts val="200"/>
                        </a:spcAft>
                      </a:pPr>
                      <a:r>
                        <a:rPr lang="en-GB" sz="1400" b="1" dirty="0">
                          <a:effectLst/>
                        </a:rPr>
                        <a:t>55.0%</a:t>
                      </a:r>
                      <a:endPar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8221" marR="58221" marT="0" marB="0"/>
                </a:tc>
                <a:tc>
                  <a:txBody>
                    <a:bodyPr/>
                    <a:lstStyle/>
                    <a:p>
                      <a:pPr marL="0" marR="0" algn="ctr">
                        <a:lnSpc>
                          <a:spcPct val="115000"/>
                        </a:lnSpc>
                        <a:spcBef>
                          <a:spcPts val="200"/>
                        </a:spcBef>
                        <a:spcAft>
                          <a:spcPts val="200"/>
                        </a:spcAft>
                      </a:pPr>
                      <a:r>
                        <a:rPr lang="en-GB" sz="1400" b="1" dirty="0">
                          <a:effectLst/>
                        </a:rPr>
                        <a:t>34.4%</a:t>
                      </a:r>
                      <a:endPar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8221" marR="58221" marT="0" marB="0"/>
                </a:tc>
                <a:tc>
                  <a:txBody>
                    <a:bodyPr/>
                    <a:lstStyle/>
                    <a:p>
                      <a:pPr marL="0" marR="0" algn="ctr">
                        <a:lnSpc>
                          <a:spcPct val="115000"/>
                        </a:lnSpc>
                        <a:spcBef>
                          <a:spcPts val="200"/>
                        </a:spcBef>
                        <a:spcAft>
                          <a:spcPts val="200"/>
                        </a:spcAft>
                      </a:pPr>
                      <a:r>
                        <a:rPr lang="en-GB" sz="1400" b="1">
                          <a:effectLst/>
                        </a:rPr>
                        <a:t>44.2%</a:t>
                      </a:r>
                      <a:endPar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8221" marR="58221" marT="0" marB="0"/>
                </a:tc>
                <a:tc>
                  <a:txBody>
                    <a:bodyPr/>
                    <a:lstStyle/>
                    <a:p>
                      <a:pPr marL="0" marR="0" algn="ctr">
                        <a:lnSpc>
                          <a:spcPct val="115000"/>
                        </a:lnSpc>
                        <a:spcBef>
                          <a:spcPts val="200"/>
                        </a:spcBef>
                        <a:spcAft>
                          <a:spcPts val="200"/>
                        </a:spcAft>
                      </a:pPr>
                      <a:r>
                        <a:rPr lang="en-GB" sz="1400" b="1" dirty="0">
                          <a:effectLst/>
                        </a:rPr>
                        <a:t>47.1%</a:t>
                      </a:r>
                      <a:endPar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8221" marR="58221" marT="0" marB="0"/>
                </a:tc>
                <a:extLst>
                  <a:ext uri="{0D108BD9-81ED-4DB2-BD59-A6C34878D82A}">
                    <a16:rowId xmlns:a16="http://schemas.microsoft.com/office/drawing/2014/main" val="3451924518"/>
                  </a:ext>
                </a:extLst>
              </a:tr>
            </a:tbl>
          </a:graphicData>
        </a:graphic>
      </p:graphicFrame>
      <p:sp>
        <p:nvSpPr>
          <p:cNvPr id="7" name="Text Placeholder 6">
            <a:extLst>
              <a:ext uri="{FF2B5EF4-FFF2-40B4-BE49-F238E27FC236}">
                <a16:creationId xmlns:a16="http://schemas.microsoft.com/office/drawing/2014/main" id="{79CEC4E7-46BD-464A-9572-CE27AD18CFAB}"/>
              </a:ext>
            </a:extLst>
          </p:cNvPr>
          <p:cNvSpPr>
            <a:spLocks noGrp="1"/>
          </p:cNvSpPr>
          <p:nvPr>
            <p:ph type="body" sz="quarter" idx="14"/>
          </p:nvPr>
        </p:nvSpPr>
        <p:spPr>
          <a:xfrm>
            <a:off x="493713" y="430214"/>
            <a:ext cx="10569239" cy="894090"/>
          </a:xfrm>
          <a:solidFill>
            <a:srgbClr val="0D9A48"/>
          </a:solidFill>
        </p:spPr>
        <p:txBody>
          <a:bodyPr>
            <a:normAutofit lnSpcReduction="10000"/>
          </a:bodyPr>
          <a:lstStyle/>
          <a:p>
            <a:pPr algn="ctr"/>
            <a:r>
              <a:rPr lang="en-US" dirty="0">
                <a:solidFill>
                  <a:schemeClr val="bg1"/>
                </a:solidFill>
              </a:rPr>
              <a:t>Summary of Overall Foundational Learning Outcomes for Y1 (combined P2, P4 and P6)</a:t>
            </a:r>
          </a:p>
        </p:txBody>
      </p:sp>
      <p:sp>
        <p:nvSpPr>
          <p:cNvPr id="6" name="Rounded Rectangle 5"/>
          <p:cNvSpPr/>
          <p:nvPr/>
        </p:nvSpPr>
        <p:spPr>
          <a:xfrm>
            <a:off x="493713" y="1465943"/>
            <a:ext cx="5312001" cy="4534807"/>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Ø"/>
            </a:pPr>
            <a:r>
              <a:rPr lang="en-US" sz="2400" dirty="0">
                <a:solidFill>
                  <a:schemeClr val="tx1"/>
                </a:solidFill>
              </a:rPr>
              <a:t>Results measured at beginning and end-of-year assessments in a representative sample of learners in </a:t>
            </a:r>
            <a:r>
              <a:rPr lang="en-US" sz="2400" b="1" dirty="0">
                <a:solidFill>
                  <a:schemeClr val="tx1"/>
                </a:solidFill>
              </a:rPr>
              <a:t>P2, P4 and P6. </a:t>
            </a:r>
          </a:p>
          <a:p>
            <a:pPr marL="342900" indent="-342900">
              <a:buFont typeface="Wingdings" panose="05000000000000000000" pitchFamily="2" charset="2"/>
              <a:buChar char="Ø"/>
            </a:pPr>
            <a:endParaRPr lang="en-US" sz="2400" dirty="0">
              <a:solidFill>
                <a:schemeClr val="tx1"/>
              </a:solidFill>
            </a:endParaRPr>
          </a:p>
          <a:p>
            <a:pPr marL="342900" indent="-342900">
              <a:buFont typeface="Wingdings" panose="05000000000000000000" pitchFamily="2" charset="2"/>
              <a:buChar char="Ø"/>
            </a:pPr>
            <a:r>
              <a:rPr lang="en-US" sz="2400" dirty="0">
                <a:solidFill>
                  <a:schemeClr val="tx1"/>
                </a:solidFill>
              </a:rPr>
              <a:t>Pupils were tested using the </a:t>
            </a:r>
            <a:r>
              <a:rPr lang="en-US" sz="2400" b="1" dirty="0">
                <a:solidFill>
                  <a:schemeClr val="tx1"/>
                </a:solidFill>
              </a:rPr>
              <a:t>Early Grade Reading Assessment (</a:t>
            </a:r>
            <a:r>
              <a:rPr lang="en-US" sz="2400" b="1" dirty="0" err="1">
                <a:solidFill>
                  <a:schemeClr val="tx1"/>
                </a:solidFill>
              </a:rPr>
              <a:t>EGRA</a:t>
            </a:r>
            <a:r>
              <a:rPr lang="en-US" sz="2400" b="1" dirty="0">
                <a:solidFill>
                  <a:schemeClr val="tx1"/>
                </a:solidFill>
              </a:rPr>
              <a:t>) </a:t>
            </a:r>
            <a:r>
              <a:rPr lang="en-US" sz="2400" dirty="0">
                <a:solidFill>
                  <a:schemeClr val="tx1"/>
                </a:solidFill>
              </a:rPr>
              <a:t>and </a:t>
            </a:r>
            <a:r>
              <a:rPr lang="en-US" sz="2400" b="1" dirty="0">
                <a:solidFill>
                  <a:schemeClr val="tx1"/>
                </a:solidFill>
              </a:rPr>
              <a:t>Early Grade Math Assessment (</a:t>
            </a:r>
            <a:r>
              <a:rPr lang="en-US" sz="2400" b="1" dirty="0" err="1">
                <a:solidFill>
                  <a:schemeClr val="tx1"/>
                </a:solidFill>
              </a:rPr>
              <a:t>EGMA</a:t>
            </a:r>
            <a:r>
              <a:rPr lang="en-US" sz="2400" b="1" dirty="0">
                <a:solidFill>
                  <a:schemeClr val="tx1"/>
                </a:solidFill>
              </a:rPr>
              <a:t>). </a:t>
            </a:r>
          </a:p>
        </p:txBody>
      </p:sp>
      <p:pic>
        <p:nvPicPr>
          <p:cNvPr id="10" name="Picture 9">
            <a:extLst>
              <a:ext uri="{FF2B5EF4-FFF2-40B4-BE49-F238E27FC236}">
                <a16:creationId xmlns:a16="http://schemas.microsoft.com/office/drawing/2014/main" id="{8D1A9B17-D1F7-E84E-8FE8-8A72BAA92F9E}"/>
              </a:ext>
            </a:extLst>
          </p:cNvPr>
          <p:cNvPicPr>
            <a:picLocks noChangeAspect="1"/>
          </p:cNvPicPr>
          <p:nvPr/>
        </p:nvPicPr>
        <p:blipFill>
          <a:blip r:embed="rId2"/>
          <a:stretch>
            <a:fillRect/>
          </a:stretch>
        </p:blipFill>
        <p:spPr>
          <a:xfrm>
            <a:off x="11254189" y="430214"/>
            <a:ext cx="873515" cy="873515"/>
          </a:xfrm>
          <a:prstGeom prst="rect">
            <a:avLst/>
          </a:prstGeom>
        </p:spPr>
      </p:pic>
    </p:spTree>
    <p:extLst>
      <p:ext uri="{BB962C8B-B14F-4D97-AF65-F5344CB8AC3E}">
        <p14:creationId xmlns:p14="http://schemas.microsoft.com/office/powerpoint/2010/main" val="2833360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20AEFC8-11BE-8A47-89E2-1857B8AB1A41}"/>
              </a:ext>
            </a:extLst>
          </p:cNvPr>
          <p:cNvSpPr>
            <a:spLocks noGrp="1"/>
          </p:cNvSpPr>
          <p:nvPr>
            <p:ph type="dt" sz="half" idx="10"/>
          </p:nvPr>
        </p:nvSpPr>
        <p:spPr/>
        <p:txBody>
          <a:bodyPr/>
          <a:lstStyle/>
          <a:p>
            <a:fld id="{916D1960-555B-174B-B2E3-BD9609267502}" type="datetime1">
              <a:rPr lang="en-US" smtClean="0"/>
              <a:t>12/7/2023</a:t>
            </a:fld>
            <a:endParaRPr lang="aa-ET"/>
          </a:p>
        </p:txBody>
      </p:sp>
      <p:sp>
        <p:nvSpPr>
          <p:cNvPr id="4" name="Footer Placeholder 3">
            <a:extLst>
              <a:ext uri="{FF2B5EF4-FFF2-40B4-BE49-F238E27FC236}">
                <a16:creationId xmlns:a16="http://schemas.microsoft.com/office/drawing/2014/main" id="{F8D1AC58-41CC-184B-829F-F8392D3ECF81}"/>
              </a:ext>
            </a:extLst>
          </p:cNvPr>
          <p:cNvSpPr>
            <a:spLocks noGrp="1"/>
          </p:cNvSpPr>
          <p:nvPr>
            <p:ph type="ftr" sz="quarter" idx="11"/>
          </p:nvPr>
        </p:nvSpPr>
        <p:spPr/>
        <p:txBody>
          <a:bodyPr/>
          <a:lstStyle/>
          <a:p>
            <a:r>
              <a:rPr lang="en-GB"/>
              <a:t>Replace with Document Title</a:t>
            </a:r>
            <a:endParaRPr lang="aa-ET"/>
          </a:p>
        </p:txBody>
      </p:sp>
      <p:sp>
        <p:nvSpPr>
          <p:cNvPr id="5" name="Slide Number Placeholder 4">
            <a:extLst>
              <a:ext uri="{FF2B5EF4-FFF2-40B4-BE49-F238E27FC236}">
                <a16:creationId xmlns:a16="http://schemas.microsoft.com/office/drawing/2014/main" id="{05541DBF-4E97-374C-827D-3F7B2B6523BD}"/>
              </a:ext>
            </a:extLst>
          </p:cNvPr>
          <p:cNvSpPr>
            <a:spLocks noGrp="1"/>
          </p:cNvSpPr>
          <p:nvPr>
            <p:ph type="sldNum" sz="quarter" idx="12"/>
          </p:nvPr>
        </p:nvSpPr>
        <p:spPr/>
        <p:txBody>
          <a:bodyPr/>
          <a:lstStyle/>
          <a:p>
            <a:fld id="{50378FF1-0A2D-B242-8485-06C380C6B3EE}" type="slidenum">
              <a:rPr lang="aa-ET" smtClean="0"/>
              <a:t>17</a:t>
            </a:fld>
            <a:endParaRPr lang="aa-ET"/>
          </a:p>
        </p:txBody>
      </p:sp>
      <p:sp>
        <p:nvSpPr>
          <p:cNvPr id="7" name="Text Placeholder 6">
            <a:extLst>
              <a:ext uri="{FF2B5EF4-FFF2-40B4-BE49-F238E27FC236}">
                <a16:creationId xmlns:a16="http://schemas.microsoft.com/office/drawing/2014/main" id="{79CEC4E7-46BD-464A-9572-CE27AD18CFAB}"/>
              </a:ext>
            </a:extLst>
          </p:cNvPr>
          <p:cNvSpPr>
            <a:spLocks noGrp="1"/>
          </p:cNvSpPr>
          <p:nvPr>
            <p:ph type="body" sz="quarter" idx="14"/>
          </p:nvPr>
        </p:nvSpPr>
        <p:spPr>
          <a:xfrm>
            <a:off x="493713" y="288576"/>
            <a:ext cx="10452811" cy="654854"/>
          </a:xfrm>
          <a:solidFill>
            <a:srgbClr val="0D9A48"/>
          </a:solidFill>
        </p:spPr>
        <p:txBody>
          <a:bodyPr>
            <a:normAutofit/>
          </a:bodyPr>
          <a:lstStyle/>
          <a:p>
            <a:pPr algn="ctr"/>
            <a:r>
              <a:rPr lang="en-US" dirty="0">
                <a:solidFill>
                  <a:schemeClr val="bg1"/>
                </a:solidFill>
              </a:rPr>
              <a:t>Key challenges</a:t>
            </a:r>
          </a:p>
          <a:p>
            <a:endParaRPr lang="en-US" dirty="0"/>
          </a:p>
        </p:txBody>
      </p:sp>
      <p:pic>
        <p:nvPicPr>
          <p:cNvPr id="12" name="Picture 11">
            <a:extLst>
              <a:ext uri="{FF2B5EF4-FFF2-40B4-BE49-F238E27FC236}">
                <a16:creationId xmlns:a16="http://schemas.microsoft.com/office/drawing/2014/main" id="{8D1A9B17-D1F7-E84E-8FE8-8A72BAA92F9E}"/>
              </a:ext>
            </a:extLst>
          </p:cNvPr>
          <p:cNvPicPr>
            <a:picLocks noChangeAspect="1"/>
          </p:cNvPicPr>
          <p:nvPr/>
        </p:nvPicPr>
        <p:blipFill>
          <a:blip r:embed="rId2"/>
          <a:stretch>
            <a:fillRect/>
          </a:stretch>
        </p:blipFill>
        <p:spPr>
          <a:xfrm>
            <a:off x="11150161" y="69915"/>
            <a:ext cx="873515" cy="873515"/>
          </a:xfrm>
          <a:prstGeom prst="rect">
            <a:avLst/>
          </a:prstGeom>
        </p:spPr>
      </p:pic>
      <p:sp>
        <p:nvSpPr>
          <p:cNvPr id="14" name="Rounded Rectangle 13"/>
          <p:cNvSpPr/>
          <p:nvPr/>
        </p:nvSpPr>
        <p:spPr>
          <a:xfrm>
            <a:off x="425782" y="1621413"/>
            <a:ext cx="3083205" cy="435428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dirty="0">
                <a:solidFill>
                  <a:schemeClr val="tx1"/>
                </a:solidFill>
              </a:rPr>
              <a:t>Inherent capacity of states to absorb support and deliver education reform is very limited</a:t>
            </a:r>
          </a:p>
        </p:txBody>
      </p:sp>
      <p:sp>
        <p:nvSpPr>
          <p:cNvPr id="15" name="Rounded Rectangle 14"/>
          <p:cNvSpPr/>
          <p:nvPr/>
        </p:nvSpPr>
        <p:spPr>
          <a:xfrm>
            <a:off x="3866253" y="1537029"/>
            <a:ext cx="4213801" cy="435428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dirty="0">
                <a:solidFill>
                  <a:schemeClr val="tx1"/>
                </a:solidFill>
              </a:rPr>
              <a:t>State financial resources are insufficient and not always well-spent</a:t>
            </a:r>
          </a:p>
          <a:p>
            <a:endParaRPr lang="en-US" sz="2400" dirty="0">
              <a:solidFill>
                <a:schemeClr val="tx1"/>
              </a:solidFill>
            </a:endParaRPr>
          </a:p>
          <a:p>
            <a:r>
              <a:rPr lang="en-US" sz="2400" dirty="0">
                <a:solidFill>
                  <a:schemeClr val="tx1"/>
                </a:solidFill>
              </a:rPr>
              <a:t>Increasing domestic costs and the devaluation of the Naira continue to prevent teachers and learners from attending school</a:t>
            </a:r>
          </a:p>
        </p:txBody>
      </p:sp>
      <p:sp>
        <p:nvSpPr>
          <p:cNvPr id="16" name="Rounded Rectangle 15"/>
          <p:cNvSpPr/>
          <p:nvPr/>
        </p:nvSpPr>
        <p:spPr>
          <a:xfrm>
            <a:off x="8437319" y="1537028"/>
            <a:ext cx="3149600" cy="4441373"/>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tx1"/>
                </a:solidFill>
              </a:rPr>
              <a:t>Ongoing political change in some locations risks further undermining progress and distracts from addressing education and other basic priorities</a:t>
            </a:r>
          </a:p>
        </p:txBody>
      </p:sp>
    </p:spTree>
    <p:extLst>
      <p:ext uri="{BB962C8B-B14F-4D97-AF65-F5344CB8AC3E}">
        <p14:creationId xmlns:p14="http://schemas.microsoft.com/office/powerpoint/2010/main" val="2047626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CD83BE82-39A3-2E4C-9A80-ADF04BCF09C4}"/>
              </a:ext>
            </a:extLst>
          </p:cNvPr>
          <p:cNvSpPr txBox="1">
            <a:spLocks/>
          </p:cNvSpPr>
          <p:nvPr/>
        </p:nvSpPr>
        <p:spPr>
          <a:xfrm>
            <a:off x="386845" y="2785915"/>
            <a:ext cx="2829692" cy="721078"/>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GB" sz="4000" u="sng" dirty="0">
                <a:solidFill>
                  <a:schemeClr val="bg1"/>
                </a:solidFill>
              </a:rPr>
              <a:t>T</a:t>
            </a:r>
            <a:r>
              <a:rPr lang="aa-ET" sz="4000" u="sng" dirty="0">
                <a:solidFill>
                  <a:schemeClr val="bg1"/>
                </a:solidFill>
              </a:rPr>
              <a:t>hank You</a:t>
            </a:r>
          </a:p>
        </p:txBody>
      </p:sp>
      <p:sp>
        <p:nvSpPr>
          <p:cNvPr id="4" name="Title 2">
            <a:extLst>
              <a:ext uri="{FF2B5EF4-FFF2-40B4-BE49-F238E27FC236}">
                <a16:creationId xmlns:a16="http://schemas.microsoft.com/office/drawing/2014/main" id="{431E2DC3-4199-AE48-8E43-1BB666877E51}"/>
              </a:ext>
            </a:extLst>
          </p:cNvPr>
          <p:cNvSpPr txBox="1">
            <a:spLocks/>
          </p:cNvSpPr>
          <p:nvPr/>
        </p:nvSpPr>
        <p:spPr>
          <a:xfrm>
            <a:off x="5647765" y="472705"/>
            <a:ext cx="6271708" cy="2313210"/>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r"/>
            <a:r>
              <a:rPr lang="aa-ET" sz="3600" dirty="0"/>
              <a:t>Partnership for Learning</a:t>
            </a:r>
          </a:p>
          <a:p>
            <a:pPr algn="r"/>
            <a:r>
              <a:rPr lang="en-GB" sz="3600" dirty="0"/>
              <a:t>for All in Nigeria</a:t>
            </a:r>
            <a:endParaRPr lang="aa-ET" sz="3600" dirty="0"/>
          </a:p>
        </p:txBody>
      </p:sp>
    </p:spTree>
    <p:extLst>
      <p:ext uri="{BB962C8B-B14F-4D97-AF65-F5344CB8AC3E}">
        <p14:creationId xmlns:p14="http://schemas.microsoft.com/office/powerpoint/2010/main" val="3402150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CE0692-3DAA-9043-8F41-B0EB4AFE2F70}"/>
              </a:ext>
            </a:extLst>
          </p:cNvPr>
          <p:cNvSpPr>
            <a:spLocks noGrp="1"/>
          </p:cNvSpPr>
          <p:nvPr>
            <p:ph type="dt" sz="half" idx="10"/>
          </p:nvPr>
        </p:nvSpPr>
        <p:spPr/>
        <p:txBody>
          <a:bodyPr/>
          <a:lstStyle/>
          <a:p>
            <a:fld id="{916D1960-555B-174B-B2E3-BD9609267502}" type="datetime1">
              <a:rPr lang="en-US" smtClean="0"/>
              <a:t>12/7/2023</a:t>
            </a:fld>
            <a:endParaRPr lang="aa-ET"/>
          </a:p>
        </p:txBody>
      </p:sp>
      <p:sp>
        <p:nvSpPr>
          <p:cNvPr id="4" name="Slide Number Placeholder 3">
            <a:extLst>
              <a:ext uri="{FF2B5EF4-FFF2-40B4-BE49-F238E27FC236}">
                <a16:creationId xmlns:a16="http://schemas.microsoft.com/office/drawing/2014/main" id="{2CB65C89-24CE-C645-B0A2-F214F4CC90CA}"/>
              </a:ext>
            </a:extLst>
          </p:cNvPr>
          <p:cNvSpPr>
            <a:spLocks noGrp="1"/>
          </p:cNvSpPr>
          <p:nvPr>
            <p:ph type="sldNum" sz="quarter" idx="12"/>
          </p:nvPr>
        </p:nvSpPr>
        <p:spPr/>
        <p:txBody>
          <a:bodyPr/>
          <a:lstStyle/>
          <a:p>
            <a:fld id="{50378FF1-0A2D-B242-8485-06C380C6B3EE}" type="slidenum">
              <a:rPr lang="aa-ET" smtClean="0"/>
              <a:t>2</a:t>
            </a:fld>
            <a:endParaRPr lang="aa-ET"/>
          </a:p>
        </p:txBody>
      </p:sp>
      <p:sp>
        <p:nvSpPr>
          <p:cNvPr id="5" name="Title 4">
            <a:extLst>
              <a:ext uri="{FF2B5EF4-FFF2-40B4-BE49-F238E27FC236}">
                <a16:creationId xmlns:a16="http://schemas.microsoft.com/office/drawing/2014/main" id="{668DB030-420B-C947-9A7E-3456A6909EA8}"/>
              </a:ext>
            </a:extLst>
          </p:cNvPr>
          <p:cNvSpPr>
            <a:spLocks noGrp="1"/>
          </p:cNvSpPr>
          <p:nvPr>
            <p:ph type="title" idx="4294967295"/>
          </p:nvPr>
        </p:nvSpPr>
        <p:spPr>
          <a:xfrm>
            <a:off x="318001" y="281613"/>
            <a:ext cx="4879428" cy="703447"/>
          </a:xfrm>
          <a:solidFill>
            <a:srgbClr val="0D9A48"/>
          </a:solidFill>
        </p:spPr>
        <p:txBody>
          <a:bodyPr/>
          <a:lstStyle/>
          <a:p>
            <a:r>
              <a:rPr lang="aa-ET" b="1" dirty="0">
                <a:solidFill>
                  <a:schemeClr val="bg1"/>
                </a:solidFill>
              </a:rPr>
              <a:t>WHO WE</a:t>
            </a:r>
            <a:r>
              <a:rPr lang="en-GB" b="1" dirty="0">
                <a:solidFill>
                  <a:schemeClr val="bg1"/>
                </a:solidFill>
              </a:rPr>
              <a:t> ARE</a:t>
            </a:r>
            <a:endParaRPr lang="aa-ET" b="1" dirty="0">
              <a:solidFill>
                <a:schemeClr val="bg1"/>
              </a:solidFill>
            </a:endParaRPr>
          </a:p>
        </p:txBody>
      </p:sp>
      <p:sp>
        <p:nvSpPr>
          <p:cNvPr id="6" name="Content Placeholder 5">
            <a:extLst>
              <a:ext uri="{FF2B5EF4-FFF2-40B4-BE49-F238E27FC236}">
                <a16:creationId xmlns:a16="http://schemas.microsoft.com/office/drawing/2014/main" id="{D4E24C4E-1C62-3C4B-B292-3D063C61589D}"/>
              </a:ext>
            </a:extLst>
          </p:cNvPr>
          <p:cNvSpPr>
            <a:spLocks noGrp="1"/>
          </p:cNvSpPr>
          <p:nvPr>
            <p:ph idx="1"/>
          </p:nvPr>
        </p:nvSpPr>
        <p:spPr>
          <a:xfrm>
            <a:off x="10287000" y="1683658"/>
            <a:ext cx="5005552" cy="3766574"/>
          </a:xfrm>
        </p:spPr>
        <p:txBody>
          <a:bodyPr>
            <a:normAutofit/>
          </a:bodyPr>
          <a:lstStyle/>
          <a:p>
            <a:pPr>
              <a:lnSpc>
                <a:spcPct val="100000"/>
              </a:lnSpc>
            </a:pPr>
            <a:r>
              <a:rPr lang="en-GB" sz="1800" b="1" dirty="0">
                <a:solidFill>
                  <a:schemeClr val="tx1"/>
                </a:solidFill>
              </a:rPr>
              <a:t>The</a:t>
            </a:r>
            <a:r>
              <a:rPr lang="aa-ET" sz="1800" dirty="0">
                <a:solidFill>
                  <a:schemeClr val="tx1"/>
                </a:solidFill>
              </a:rPr>
              <a:t>.</a:t>
            </a:r>
            <a:endParaRPr lang="en-GB" sz="1800" dirty="0">
              <a:solidFill>
                <a:schemeClr val="tx1"/>
              </a:solidFill>
            </a:endParaRPr>
          </a:p>
          <a:p>
            <a:pPr marL="0" indent="0">
              <a:lnSpc>
                <a:spcPct val="100000"/>
              </a:lnSpc>
              <a:buNone/>
            </a:pPr>
            <a:endParaRPr lang="aa-ET" sz="1800" dirty="0">
              <a:solidFill>
                <a:srgbClr val="000000"/>
              </a:solidFill>
            </a:endParaRPr>
          </a:p>
        </p:txBody>
      </p:sp>
      <p:sp>
        <p:nvSpPr>
          <p:cNvPr id="13" name="Footer Placeholder 2">
            <a:extLst>
              <a:ext uri="{FF2B5EF4-FFF2-40B4-BE49-F238E27FC236}">
                <a16:creationId xmlns:a16="http://schemas.microsoft.com/office/drawing/2014/main" id="{9E98D697-C53A-3E4A-8D52-A87B5B01B618}"/>
              </a:ext>
            </a:extLst>
          </p:cNvPr>
          <p:cNvSpPr>
            <a:spLocks noGrp="1"/>
          </p:cNvSpPr>
          <p:nvPr>
            <p:ph type="ftr" sz="quarter" idx="11"/>
          </p:nvPr>
        </p:nvSpPr>
        <p:spPr>
          <a:xfrm>
            <a:off x="1981200" y="6365063"/>
            <a:ext cx="4114800" cy="365125"/>
          </a:xfrm>
        </p:spPr>
        <p:txBody>
          <a:bodyPr/>
          <a:lstStyle/>
          <a:p>
            <a:r>
              <a:rPr lang="en-GB" dirty="0"/>
              <a:t>Partnership for Learning for All in Nigeria (PLANE)</a:t>
            </a:r>
            <a:endParaRPr lang="aa-ET" dirty="0"/>
          </a:p>
        </p:txBody>
      </p:sp>
      <p:pic>
        <p:nvPicPr>
          <p:cNvPr id="14" name="Picture 13" descr="A child sitting at a desk writing on paper&#10;&#10;Description automatically generated">
            <a:extLst>
              <a:ext uri="{FF2B5EF4-FFF2-40B4-BE49-F238E27FC236}">
                <a16:creationId xmlns:a16="http://schemas.microsoft.com/office/drawing/2014/main" id="{742A9A3B-5488-2B40-BBC7-59E35EDDC9C8}"/>
              </a:ext>
            </a:extLst>
          </p:cNvPr>
          <p:cNvPicPr>
            <a:picLocks noChangeAspect="1"/>
          </p:cNvPicPr>
          <p:nvPr/>
        </p:nvPicPr>
        <p:blipFill rotWithShape="1">
          <a:blip r:embed="rId2"/>
          <a:srcRect t="14013"/>
          <a:stretch/>
        </p:blipFill>
        <p:spPr>
          <a:xfrm>
            <a:off x="6763800" y="-6778"/>
            <a:ext cx="5428200" cy="6223414"/>
          </a:xfrm>
          <a:prstGeom prst="rect">
            <a:avLst/>
          </a:prstGeom>
        </p:spPr>
      </p:pic>
      <p:sp>
        <p:nvSpPr>
          <p:cNvPr id="3" name="Rounded Rectangle 2"/>
          <p:cNvSpPr/>
          <p:nvPr/>
        </p:nvSpPr>
        <p:spPr>
          <a:xfrm>
            <a:off x="290286" y="1199420"/>
            <a:ext cx="5805714" cy="4736923"/>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pPr>
            <a:r>
              <a:rPr lang="en-GB" b="1" dirty="0">
                <a:solidFill>
                  <a:schemeClr val="tx1"/>
                </a:solidFill>
              </a:rPr>
              <a:t>The </a:t>
            </a:r>
            <a:r>
              <a:rPr lang="aa-ET" b="1" dirty="0">
                <a:solidFill>
                  <a:schemeClr val="tx1"/>
                </a:solidFill>
              </a:rPr>
              <a:t>PLANE</a:t>
            </a:r>
            <a:r>
              <a:rPr lang="en-GB" b="1" dirty="0">
                <a:solidFill>
                  <a:schemeClr val="tx1"/>
                </a:solidFill>
              </a:rPr>
              <a:t> Programme</a:t>
            </a:r>
            <a:r>
              <a:rPr lang="aa-ET" b="1" dirty="0">
                <a:solidFill>
                  <a:schemeClr val="tx1"/>
                </a:solidFill>
              </a:rPr>
              <a:t> </a:t>
            </a:r>
            <a:r>
              <a:rPr lang="aa-ET" dirty="0">
                <a:solidFill>
                  <a:schemeClr val="tx1"/>
                </a:solidFill>
              </a:rPr>
              <a:t>is a</a:t>
            </a:r>
            <a:r>
              <a:rPr lang="en-GB" dirty="0">
                <a:solidFill>
                  <a:schemeClr val="tx1"/>
                </a:solidFill>
              </a:rPr>
              <a:t> seven </a:t>
            </a:r>
            <a:r>
              <a:rPr lang="aa-ET" dirty="0">
                <a:solidFill>
                  <a:schemeClr val="tx1"/>
                </a:solidFill>
              </a:rPr>
              <a:t> year Education Programme</a:t>
            </a:r>
            <a:r>
              <a:rPr lang="en-GB" dirty="0">
                <a:solidFill>
                  <a:schemeClr val="tx1"/>
                </a:solidFill>
              </a:rPr>
              <a:t> in Nigeria that is</a:t>
            </a:r>
            <a:r>
              <a:rPr lang="aa-ET" dirty="0">
                <a:solidFill>
                  <a:schemeClr val="tx1"/>
                </a:solidFill>
              </a:rPr>
              <a:t> funded by the UK Government</a:t>
            </a:r>
            <a:r>
              <a:rPr lang="en-GB" dirty="0">
                <a:solidFill>
                  <a:schemeClr val="tx1"/>
                </a:solidFill>
              </a:rPr>
              <a:t>.</a:t>
            </a:r>
          </a:p>
          <a:p>
            <a:pPr>
              <a:lnSpc>
                <a:spcPct val="100000"/>
              </a:lnSpc>
            </a:pPr>
            <a:endParaRPr lang="en-GB" dirty="0">
              <a:solidFill>
                <a:schemeClr val="tx1"/>
              </a:solidFill>
            </a:endParaRPr>
          </a:p>
          <a:p>
            <a:pPr>
              <a:lnSpc>
                <a:spcPct val="100000"/>
              </a:lnSpc>
            </a:pPr>
            <a:endParaRPr lang="en-GB" dirty="0">
              <a:solidFill>
                <a:schemeClr val="tx1"/>
              </a:solidFill>
            </a:endParaRPr>
          </a:p>
          <a:p>
            <a:pPr>
              <a:lnSpc>
                <a:spcPct val="100000"/>
              </a:lnSpc>
            </a:pPr>
            <a:r>
              <a:rPr lang="en-GB" b="1" dirty="0">
                <a:solidFill>
                  <a:schemeClr val="tx1"/>
                </a:solidFill>
              </a:rPr>
              <a:t>The programmes goals are </a:t>
            </a:r>
            <a:r>
              <a:rPr lang="aa-ET" b="1" dirty="0">
                <a:solidFill>
                  <a:schemeClr val="tx1"/>
                </a:solidFill>
              </a:rPr>
              <a:t>to</a:t>
            </a:r>
            <a:r>
              <a:rPr lang="en-GB" b="1" dirty="0">
                <a:solidFill>
                  <a:schemeClr val="tx1"/>
                </a:solidFill>
              </a:rPr>
              <a:t>:</a:t>
            </a:r>
          </a:p>
          <a:p>
            <a:pPr marL="285750" indent="-285750">
              <a:lnSpc>
                <a:spcPct val="100000"/>
              </a:lnSpc>
              <a:buFont typeface="Wingdings" panose="05000000000000000000" pitchFamily="2" charset="2"/>
              <a:buChar char="Ø"/>
            </a:pPr>
            <a:r>
              <a:rPr lang="en-GB" dirty="0">
                <a:solidFill>
                  <a:schemeClr val="tx1"/>
                </a:solidFill>
              </a:rPr>
              <a:t>Improve foundational skills (reading, writing and maths) for children</a:t>
            </a:r>
          </a:p>
          <a:p>
            <a:pPr marL="285750" indent="-285750">
              <a:lnSpc>
                <a:spcPct val="100000"/>
              </a:lnSpc>
              <a:buFont typeface="Wingdings" panose="05000000000000000000" pitchFamily="2" charset="2"/>
              <a:buChar char="Ø"/>
            </a:pPr>
            <a:r>
              <a:rPr lang="en-GB" dirty="0">
                <a:solidFill>
                  <a:schemeClr val="tx1"/>
                </a:solidFill>
              </a:rPr>
              <a:t>I</a:t>
            </a:r>
            <a:r>
              <a:rPr lang="aa-ET" dirty="0">
                <a:solidFill>
                  <a:schemeClr val="tx1"/>
                </a:solidFill>
              </a:rPr>
              <a:t>nvest in a more inclusive and effective education system in Nigeria</a:t>
            </a:r>
            <a:r>
              <a:rPr lang="en-GB" dirty="0">
                <a:solidFill>
                  <a:schemeClr val="tx1"/>
                </a:solidFill>
              </a:rPr>
              <a:t> </a:t>
            </a:r>
          </a:p>
          <a:p>
            <a:pPr marL="285750" indent="-285750">
              <a:lnSpc>
                <a:spcPct val="100000"/>
              </a:lnSpc>
              <a:buFont typeface="Wingdings" panose="05000000000000000000" pitchFamily="2" charset="2"/>
              <a:buChar char="Ø"/>
            </a:pPr>
            <a:r>
              <a:rPr lang="aa-ET" dirty="0">
                <a:solidFill>
                  <a:schemeClr val="tx1"/>
                </a:solidFill>
              </a:rPr>
              <a:t>Increased use of</a:t>
            </a:r>
            <a:r>
              <a:rPr lang="en-GB" dirty="0">
                <a:solidFill>
                  <a:schemeClr val="tx1"/>
                </a:solidFill>
              </a:rPr>
              <a:t> </a:t>
            </a:r>
            <a:r>
              <a:rPr lang="en-US" dirty="0">
                <a:solidFill>
                  <a:schemeClr val="tx1"/>
                </a:solidFill>
              </a:rPr>
              <a:t>d</a:t>
            </a:r>
            <a:r>
              <a:rPr lang="aa-ET" dirty="0">
                <a:solidFill>
                  <a:schemeClr val="tx1"/>
                </a:solidFill>
              </a:rPr>
              <a:t>ata and </a:t>
            </a:r>
            <a:r>
              <a:rPr lang="en-US" dirty="0">
                <a:solidFill>
                  <a:schemeClr val="tx1"/>
                </a:solidFill>
              </a:rPr>
              <a:t>e</a:t>
            </a:r>
            <a:r>
              <a:rPr lang="aa-ET" dirty="0">
                <a:solidFill>
                  <a:schemeClr val="tx1"/>
                </a:solidFill>
              </a:rPr>
              <a:t>vidence</a:t>
            </a:r>
            <a:r>
              <a:rPr lang="en-US" dirty="0">
                <a:solidFill>
                  <a:schemeClr val="tx1"/>
                </a:solidFill>
              </a:rPr>
              <a:t> generation</a:t>
            </a:r>
            <a:endParaRPr lang="en-GB" dirty="0">
              <a:solidFill>
                <a:schemeClr val="tx1"/>
              </a:solidFill>
            </a:endParaRPr>
          </a:p>
          <a:p>
            <a:pPr marL="285750" indent="-285750">
              <a:lnSpc>
                <a:spcPct val="100000"/>
              </a:lnSpc>
              <a:buFont typeface="Wingdings" panose="05000000000000000000" pitchFamily="2" charset="2"/>
              <a:buChar char="Ø"/>
            </a:pPr>
            <a:r>
              <a:rPr lang="en-GB" dirty="0">
                <a:solidFill>
                  <a:schemeClr val="tx1"/>
                </a:solidFill>
              </a:rPr>
              <a:t>t</a:t>
            </a:r>
            <a:r>
              <a:rPr lang="aa-ET" dirty="0">
                <a:solidFill>
                  <a:schemeClr val="tx1"/>
                </a:solidFill>
              </a:rPr>
              <a:t>o reali</a:t>
            </a:r>
            <a:r>
              <a:rPr lang="en-GB" dirty="0">
                <a:solidFill>
                  <a:schemeClr val="tx1"/>
                </a:solidFill>
              </a:rPr>
              <a:t>s</a:t>
            </a:r>
            <a:r>
              <a:rPr lang="aa-ET" dirty="0">
                <a:solidFill>
                  <a:schemeClr val="tx1"/>
                </a:solidFill>
              </a:rPr>
              <a:t>e the Government of Nigeria</a:t>
            </a:r>
            <a:r>
              <a:rPr lang="en-GB" dirty="0">
                <a:solidFill>
                  <a:schemeClr val="tx1"/>
                </a:solidFill>
              </a:rPr>
              <a:t>’s</a:t>
            </a:r>
            <a:r>
              <a:rPr lang="aa-ET" dirty="0">
                <a:solidFill>
                  <a:schemeClr val="tx1"/>
                </a:solidFill>
              </a:rPr>
              <a:t> commitment to drive sustainable improvements in learning outcomes for Nigeria’s children</a:t>
            </a:r>
            <a:endParaRPr lang="en-GB" dirty="0"/>
          </a:p>
        </p:txBody>
      </p:sp>
      <p:pic>
        <p:nvPicPr>
          <p:cNvPr id="11" name="Picture 10">
            <a:extLst>
              <a:ext uri="{FF2B5EF4-FFF2-40B4-BE49-F238E27FC236}">
                <a16:creationId xmlns:a16="http://schemas.microsoft.com/office/drawing/2014/main" id="{9B0A15BB-4E7E-7A42-91DE-D7088A359586}"/>
              </a:ext>
            </a:extLst>
          </p:cNvPr>
          <p:cNvPicPr>
            <a:picLocks noChangeAspect="1"/>
          </p:cNvPicPr>
          <p:nvPr/>
        </p:nvPicPr>
        <p:blipFill>
          <a:blip r:embed="rId3"/>
          <a:stretch>
            <a:fillRect/>
          </a:stretch>
        </p:blipFill>
        <p:spPr>
          <a:xfrm>
            <a:off x="5652695" y="98451"/>
            <a:ext cx="886609" cy="886609"/>
          </a:xfrm>
          <a:prstGeom prst="rect">
            <a:avLst/>
          </a:prstGeom>
        </p:spPr>
      </p:pic>
    </p:spTree>
    <p:extLst>
      <p:ext uri="{BB962C8B-B14F-4D97-AF65-F5344CB8AC3E}">
        <p14:creationId xmlns:p14="http://schemas.microsoft.com/office/powerpoint/2010/main" val="3125441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CC1EB3-C661-4846-8D98-B63EEE45BD14}"/>
              </a:ext>
            </a:extLst>
          </p:cNvPr>
          <p:cNvSpPr>
            <a:spLocks noGrp="1"/>
          </p:cNvSpPr>
          <p:nvPr>
            <p:ph type="dt" sz="half" idx="10"/>
          </p:nvPr>
        </p:nvSpPr>
        <p:spPr/>
        <p:txBody>
          <a:bodyPr/>
          <a:lstStyle/>
          <a:p>
            <a:fld id="{916D1960-555B-174B-B2E3-BD9609267502}" type="datetime1">
              <a:rPr lang="en-US" smtClean="0"/>
              <a:t>12/7/2023</a:t>
            </a:fld>
            <a:endParaRPr lang="aa-ET"/>
          </a:p>
        </p:txBody>
      </p:sp>
      <p:sp>
        <p:nvSpPr>
          <p:cNvPr id="10" name="Footer Placeholder 2">
            <a:extLst>
              <a:ext uri="{FF2B5EF4-FFF2-40B4-BE49-F238E27FC236}">
                <a16:creationId xmlns:a16="http://schemas.microsoft.com/office/drawing/2014/main" id="{6654092E-7BB9-E042-A542-1A9E081F0082}"/>
              </a:ext>
            </a:extLst>
          </p:cNvPr>
          <p:cNvSpPr>
            <a:spLocks noGrp="1"/>
          </p:cNvSpPr>
          <p:nvPr>
            <p:ph type="ftr" sz="quarter" idx="11"/>
          </p:nvPr>
        </p:nvSpPr>
        <p:spPr/>
        <p:txBody>
          <a:bodyPr/>
          <a:lstStyle/>
          <a:p>
            <a:r>
              <a:rPr lang="en-GB" dirty="0"/>
              <a:t>Partnership for Learning for All in Nigeria (PLANE)</a:t>
            </a:r>
            <a:endParaRPr lang="aa-ET" dirty="0"/>
          </a:p>
        </p:txBody>
      </p:sp>
      <p:sp>
        <p:nvSpPr>
          <p:cNvPr id="6" name="Slide Number Placeholder 5">
            <a:extLst>
              <a:ext uri="{FF2B5EF4-FFF2-40B4-BE49-F238E27FC236}">
                <a16:creationId xmlns:a16="http://schemas.microsoft.com/office/drawing/2014/main" id="{FD1AD029-E576-A44A-A3D6-F2D670D303D5}"/>
              </a:ext>
            </a:extLst>
          </p:cNvPr>
          <p:cNvSpPr>
            <a:spLocks noGrp="1"/>
          </p:cNvSpPr>
          <p:nvPr>
            <p:ph type="sldNum" sz="quarter" idx="12"/>
          </p:nvPr>
        </p:nvSpPr>
        <p:spPr/>
        <p:txBody>
          <a:bodyPr/>
          <a:lstStyle/>
          <a:p>
            <a:fld id="{50378FF1-0A2D-B242-8485-06C380C6B3EE}" type="slidenum">
              <a:rPr lang="aa-ET" smtClean="0"/>
              <a:t>3</a:t>
            </a:fld>
            <a:endParaRPr lang="aa-ET"/>
          </a:p>
        </p:txBody>
      </p:sp>
      <p:sp>
        <p:nvSpPr>
          <p:cNvPr id="9" name="Title 4">
            <a:extLst>
              <a:ext uri="{FF2B5EF4-FFF2-40B4-BE49-F238E27FC236}">
                <a16:creationId xmlns:a16="http://schemas.microsoft.com/office/drawing/2014/main" id="{00F6624A-9CBF-4542-A3EA-DE2685669C89}"/>
              </a:ext>
            </a:extLst>
          </p:cNvPr>
          <p:cNvSpPr>
            <a:spLocks noGrp="1"/>
          </p:cNvSpPr>
          <p:nvPr>
            <p:ph type="title"/>
          </p:nvPr>
        </p:nvSpPr>
        <p:spPr/>
        <p:txBody>
          <a:bodyPr>
            <a:normAutofit fontScale="90000"/>
          </a:bodyPr>
          <a:lstStyle/>
          <a:p>
            <a:pPr>
              <a:lnSpc>
                <a:spcPct val="100000"/>
              </a:lnSpc>
            </a:pPr>
            <a:r>
              <a:rPr lang="aa-ET" b="1" dirty="0"/>
              <a:t>PLANE IN </a:t>
            </a:r>
            <a:br>
              <a:rPr lang="aa-ET" b="1" dirty="0"/>
            </a:br>
            <a:r>
              <a:rPr lang="aa-ET" b="1" dirty="0"/>
              <a:t>NIGERIA</a:t>
            </a:r>
          </a:p>
        </p:txBody>
      </p:sp>
    </p:spTree>
    <p:extLst>
      <p:ext uri="{BB962C8B-B14F-4D97-AF65-F5344CB8AC3E}">
        <p14:creationId xmlns:p14="http://schemas.microsoft.com/office/powerpoint/2010/main" val="1868819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7D425F2-6F79-9E4B-AF1A-6A74E30B24BB}"/>
              </a:ext>
            </a:extLst>
          </p:cNvPr>
          <p:cNvSpPr>
            <a:spLocks noGrp="1"/>
          </p:cNvSpPr>
          <p:nvPr>
            <p:ph type="dt" sz="half" idx="10"/>
          </p:nvPr>
        </p:nvSpPr>
        <p:spPr/>
        <p:txBody>
          <a:bodyPr/>
          <a:lstStyle/>
          <a:p>
            <a:fld id="{916D1960-555B-174B-B2E3-BD9609267502}" type="datetime1">
              <a:rPr lang="en-US" smtClean="0"/>
              <a:t>12/7/2023</a:t>
            </a:fld>
            <a:endParaRPr lang="aa-ET"/>
          </a:p>
        </p:txBody>
      </p:sp>
      <p:sp>
        <p:nvSpPr>
          <p:cNvPr id="6" name="Slide Number Placeholder 5">
            <a:extLst>
              <a:ext uri="{FF2B5EF4-FFF2-40B4-BE49-F238E27FC236}">
                <a16:creationId xmlns:a16="http://schemas.microsoft.com/office/drawing/2014/main" id="{6CF62A3B-2914-D845-B362-E4094BA2FEF1}"/>
              </a:ext>
            </a:extLst>
          </p:cNvPr>
          <p:cNvSpPr>
            <a:spLocks noGrp="1"/>
          </p:cNvSpPr>
          <p:nvPr>
            <p:ph type="sldNum" sz="quarter" idx="12"/>
          </p:nvPr>
        </p:nvSpPr>
        <p:spPr/>
        <p:txBody>
          <a:bodyPr/>
          <a:lstStyle/>
          <a:p>
            <a:fld id="{50378FF1-0A2D-B242-8485-06C380C6B3EE}" type="slidenum">
              <a:rPr lang="aa-ET" smtClean="0"/>
              <a:t>4</a:t>
            </a:fld>
            <a:endParaRPr lang="aa-ET"/>
          </a:p>
        </p:txBody>
      </p:sp>
      <p:sp>
        <p:nvSpPr>
          <p:cNvPr id="12" name="Title 4">
            <a:extLst>
              <a:ext uri="{FF2B5EF4-FFF2-40B4-BE49-F238E27FC236}">
                <a16:creationId xmlns:a16="http://schemas.microsoft.com/office/drawing/2014/main" id="{D712A724-DB72-8D47-9837-D2DAF80DA258}"/>
              </a:ext>
            </a:extLst>
          </p:cNvPr>
          <p:cNvSpPr>
            <a:spLocks noGrp="1"/>
          </p:cNvSpPr>
          <p:nvPr>
            <p:ph type="title" idx="4294967295"/>
          </p:nvPr>
        </p:nvSpPr>
        <p:spPr>
          <a:xfrm>
            <a:off x="264562" y="308619"/>
            <a:ext cx="11749003" cy="939422"/>
          </a:xfrm>
          <a:solidFill>
            <a:srgbClr val="0D9A48"/>
          </a:solidFill>
        </p:spPr>
        <p:txBody>
          <a:bodyPr>
            <a:normAutofit/>
          </a:bodyPr>
          <a:lstStyle/>
          <a:p>
            <a:pPr algn="ctr"/>
            <a:r>
              <a:rPr lang="aa-ET" sz="3600" b="1" dirty="0">
                <a:solidFill>
                  <a:schemeClr val="bg1"/>
                </a:solidFill>
              </a:rPr>
              <a:t>PLANE IN NIGERIA</a:t>
            </a:r>
          </a:p>
        </p:txBody>
      </p:sp>
      <p:sp>
        <p:nvSpPr>
          <p:cNvPr id="15" name="TextBox 14">
            <a:extLst>
              <a:ext uri="{FF2B5EF4-FFF2-40B4-BE49-F238E27FC236}">
                <a16:creationId xmlns:a16="http://schemas.microsoft.com/office/drawing/2014/main" id="{5D68FCB2-7DD9-9D46-8A34-EAAC08CF60D8}"/>
              </a:ext>
            </a:extLst>
          </p:cNvPr>
          <p:cNvSpPr txBox="1"/>
          <p:nvPr/>
        </p:nvSpPr>
        <p:spPr>
          <a:xfrm>
            <a:off x="9038050" y="1561259"/>
            <a:ext cx="2824453" cy="1384995"/>
          </a:xfrm>
          <a:prstGeom prst="rect">
            <a:avLst/>
          </a:prstGeom>
          <a:noFill/>
        </p:spPr>
        <p:txBody>
          <a:bodyPr wrap="square" rtlCol="0">
            <a:spAutoFit/>
          </a:bodyPr>
          <a:lstStyle/>
          <a:p>
            <a:r>
              <a:rPr lang="aa-ET" sz="2800" b="1" dirty="0">
                <a:solidFill>
                  <a:srgbClr val="444444"/>
                </a:solidFill>
              </a:rPr>
              <a:t>IMPROVED</a:t>
            </a:r>
          </a:p>
          <a:p>
            <a:r>
              <a:rPr lang="aa-ET" sz="2800" b="1" dirty="0">
                <a:solidFill>
                  <a:srgbClr val="444444"/>
                </a:solidFill>
              </a:rPr>
              <a:t>EDUCATIONAL</a:t>
            </a:r>
          </a:p>
          <a:p>
            <a:r>
              <a:rPr lang="aa-ET" sz="2800" b="1" dirty="0">
                <a:solidFill>
                  <a:srgbClr val="444444"/>
                </a:solidFill>
              </a:rPr>
              <a:t>SYSTEMS</a:t>
            </a:r>
          </a:p>
        </p:txBody>
      </p:sp>
      <p:sp>
        <p:nvSpPr>
          <p:cNvPr id="18" name="TextBox 17">
            <a:extLst>
              <a:ext uri="{FF2B5EF4-FFF2-40B4-BE49-F238E27FC236}">
                <a16:creationId xmlns:a16="http://schemas.microsoft.com/office/drawing/2014/main" id="{D7563F15-EE52-A143-B328-83BC924E95B8}"/>
              </a:ext>
            </a:extLst>
          </p:cNvPr>
          <p:cNvSpPr txBox="1"/>
          <p:nvPr/>
        </p:nvSpPr>
        <p:spPr>
          <a:xfrm>
            <a:off x="6235417" y="3503817"/>
            <a:ext cx="2969110" cy="1815882"/>
          </a:xfrm>
          <a:prstGeom prst="rect">
            <a:avLst/>
          </a:prstGeom>
          <a:noFill/>
        </p:spPr>
        <p:txBody>
          <a:bodyPr wrap="square" rtlCol="0">
            <a:spAutoFit/>
          </a:bodyPr>
          <a:lstStyle/>
          <a:p>
            <a:pPr algn="r"/>
            <a:r>
              <a:rPr lang="aa-ET" sz="2800" b="1" dirty="0">
                <a:solidFill>
                  <a:srgbClr val="444444"/>
                </a:solidFill>
              </a:rPr>
              <a:t>MARGINALISED</a:t>
            </a:r>
          </a:p>
          <a:p>
            <a:pPr algn="r"/>
            <a:r>
              <a:rPr lang="aa-ET" sz="2800" b="1" dirty="0">
                <a:solidFill>
                  <a:srgbClr val="444444"/>
                </a:solidFill>
              </a:rPr>
              <a:t>CONFLICT AFFECTED</a:t>
            </a:r>
          </a:p>
          <a:p>
            <a:pPr algn="r"/>
            <a:r>
              <a:rPr lang="aa-ET" sz="2800" b="1" dirty="0">
                <a:solidFill>
                  <a:srgbClr val="444444"/>
                </a:solidFill>
              </a:rPr>
              <a:t>CHILDREN</a:t>
            </a:r>
          </a:p>
        </p:txBody>
      </p:sp>
      <p:sp>
        <p:nvSpPr>
          <p:cNvPr id="19" name="Footer Placeholder 2">
            <a:extLst>
              <a:ext uri="{FF2B5EF4-FFF2-40B4-BE49-F238E27FC236}">
                <a16:creationId xmlns:a16="http://schemas.microsoft.com/office/drawing/2014/main" id="{2409860C-AD8B-FB49-B237-89679EE6E480}"/>
              </a:ext>
            </a:extLst>
          </p:cNvPr>
          <p:cNvSpPr>
            <a:spLocks noGrp="1"/>
          </p:cNvSpPr>
          <p:nvPr>
            <p:ph type="ftr" sz="quarter" idx="11"/>
          </p:nvPr>
        </p:nvSpPr>
        <p:spPr>
          <a:xfrm>
            <a:off x="1981200" y="6365063"/>
            <a:ext cx="4114800" cy="365125"/>
          </a:xfrm>
        </p:spPr>
        <p:txBody>
          <a:bodyPr/>
          <a:lstStyle/>
          <a:p>
            <a:r>
              <a:rPr lang="en-GB" dirty="0"/>
              <a:t>Partnership for Learning for All in Nigeria (PLANE)</a:t>
            </a:r>
            <a:endParaRPr lang="aa-ET" dirty="0"/>
          </a:p>
        </p:txBody>
      </p:sp>
      <p:pic>
        <p:nvPicPr>
          <p:cNvPr id="3" name="Picture 2">
            <a:extLst>
              <a:ext uri="{FF2B5EF4-FFF2-40B4-BE49-F238E27FC236}">
                <a16:creationId xmlns:a16="http://schemas.microsoft.com/office/drawing/2014/main" id="{8B4E9FA0-86E7-5842-81C0-1F4809C5D057}"/>
              </a:ext>
            </a:extLst>
          </p:cNvPr>
          <p:cNvPicPr>
            <a:picLocks noChangeAspect="1"/>
          </p:cNvPicPr>
          <p:nvPr/>
        </p:nvPicPr>
        <p:blipFill>
          <a:blip r:embed="rId2"/>
          <a:stretch>
            <a:fillRect/>
          </a:stretch>
        </p:blipFill>
        <p:spPr>
          <a:xfrm>
            <a:off x="7280124" y="1538301"/>
            <a:ext cx="1384995" cy="1384995"/>
          </a:xfrm>
          <a:prstGeom prst="rect">
            <a:avLst/>
          </a:prstGeom>
        </p:spPr>
      </p:pic>
      <p:pic>
        <p:nvPicPr>
          <p:cNvPr id="7" name="Picture 6">
            <a:extLst>
              <a:ext uri="{FF2B5EF4-FFF2-40B4-BE49-F238E27FC236}">
                <a16:creationId xmlns:a16="http://schemas.microsoft.com/office/drawing/2014/main" id="{A80BB12F-885F-7B4C-A486-64C7ADBD656E}"/>
              </a:ext>
            </a:extLst>
          </p:cNvPr>
          <p:cNvPicPr>
            <a:picLocks noChangeAspect="1"/>
          </p:cNvPicPr>
          <p:nvPr/>
        </p:nvPicPr>
        <p:blipFill>
          <a:blip r:embed="rId3"/>
          <a:stretch>
            <a:fillRect/>
          </a:stretch>
        </p:blipFill>
        <p:spPr>
          <a:xfrm>
            <a:off x="9483359" y="3503817"/>
            <a:ext cx="1815882" cy="1815882"/>
          </a:xfrm>
          <a:prstGeom prst="rect">
            <a:avLst/>
          </a:prstGeom>
        </p:spPr>
      </p:pic>
      <p:sp>
        <p:nvSpPr>
          <p:cNvPr id="2" name="Rounded Rectangle 1"/>
          <p:cNvSpPr/>
          <p:nvPr/>
        </p:nvSpPr>
        <p:spPr>
          <a:xfrm>
            <a:off x="349600" y="1594499"/>
            <a:ext cx="5512886" cy="449958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00000"/>
                </a:solidFill>
              </a:rPr>
              <a:t>The </a:t>
            </a:r>
            <a:r>
              <a:rPr lang="en-GB" b="1" dirty="0">
                <a:solidFill>
                  <a:srgbClr val="000000"/>
                </a:solidFill>
              </a:rPr>
              <a:t>PLANE</a:t>
            </a:r>
            <a:r>
              <a:rPr lang="en-GB" dirty="0">
                <a:solidFill>
                  <a:srgbClr val="000000"/>
                </a:solidFill>
              </a:rPr>
              <a:t> programme works with federal and state leaders, legislators, education providers and parents across Abuja, </a:t>
            </a:r>
            <a:r>
              <a:rPr lang="en-GB" dirty="0" err="1">
                <a:solidFill>
                  <a:srgbClr val="000000"/>
                </a:solidFill>
              </a:rPr>
              <a:t>Jigawa</a:t>
            </a:r>
            <a:r>
              <a:rPr lang="en-GB" dirty="0">
                <a:solidFill>
                  <a:srgbClr val="000000"/>
                </a:solidFill>
              </a:rPr>
              <a:t>, Kaduna, Kano, </a:t>
            </a:r>
            <a:r>
              <a:rPr lang="en-GB" dirty="0" err="1">
                <a:solidFill>
                  <a:srgbClr val="000000"/>
                </a:solidFill>
              </a:rPr>
              <a:t>Borno</a:t>
            </a:r>
            <a:r>
              <a:rPr lang="en-GB" dirty="0">
                <a:solidFill>
                  <a:srgbClr val="000000"/>
                </a:solidFill>
              </a:rPr>
              <a:t>, </a:t>
            </a:r>
            <a:r>
              <a:rPr lang="en-GB" dirty="0" err="1">
                <a:solidFill>
                  <a:srgbClr val="000000"/>
                </a:solidFill>
              </a:rPr>
              <a:t>Yobe</a:t>
            </a:r>
            <a:r>
              <a:rPr lang="en-GB" dirty="0">
                <a:solidFill>
                  <a:srgbClr val="000000"/>
                </a:solidFill>
              </a:rPr>
              <a:t>, the South-East and the South-West.</a:t>
            </a:r>
          </a:p>
          <a:p>
            <a:endParaRPr lang="en-GB" dirty="0">
              <a:solidFill>
                <a:srgbClr val="000000"/>
              </a:solidFill>
            </a:endParaRPr>
          </a:p>
          <a:p>
            <a:r>
              <a:rPr lang="en-GB" b="1" dirty="0">
                <a:solidFill>
                  <a:srgbClr val="000000"/>
                </a:solidFill>
              </a:rPr>
              <a:t>PLANE</a:t>
            </a:r>
            <a:r>
              <a:rPr lang="en-GB" dirty="0">
                <a:solidFill>
                  <a:srgbClr val="000000"/>
                </a:solidFill>
              </a:rPr>
              <a:t> works on basic education across state and non-state education systems with a focus on marginalised groups, especially girls. It contributes towards real, transformational change, driving progress in the learning environment and supporting improvements in how education is managed and delivered. It will lead to more children going to school, staying in school and learning more.</a:t>
            </a:r>
          </a:p>
        </p:txBody>
      </p:sp>
    </p:spTree>
    <p:extLst>
      <p:ext uri="{BB962C8B-B14F-4D97-AF65-F5344CB8AC3E}">
        <p14:creationId xmlns:p14="http://schemas.microsoft.com/office/powerpoint/2010/main" val="3020191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7D425F2-6F79-9E4B-AF1A-6A74E30B24BB}"/>
              </a:ext>
            </a:extLst>
          </p:cNvPr>
          <p:cNvSpPr>
            <a:spLocks noGrp="1"/>
          </p:cNvSpPr>
          <p:nvPr>
            <p:ph type="dt" sz="half" idx="10"/>
          </p:nvPr>
        </p:nvSpPr>
        <p:spPr/>
        <p:txBody>
          <a:bodyPr/>
          <a:lstStyle/>
          <a:p>
            <a:fld id="{916D1960-555B-174B-B2E3-BD9609267502}" type="datetime1">
              <a:rPr lang="en-US" smtClean="0"/>
              <a:t>12/7/2023</a:t>
            </a:fld>
            <a:endParaRPr lang="aa-ET"/>
          </a:p>
        </p:txBody>
      </p:sp>
      <p:sp>
        <p:nvSpPr>
          <p:cNvPr id="6" name="Slide Number Placeholder 5">
            <a:extLst>
              <a:ext uri="{FF2B5EF4-FFF2-40B4-BE49-F238E27FC236}">
                <a16:creationId xmlns:a16="http://schemas.microsoft.com/office/drawing/2014/main" id="{6CF62A3B-2914-D845-B362-E4094BA2FEF1}"/>
              </a:ext>
            </a:extLst>
          </p:cNvPr>
          <p:cNvSpPr>
            <a:spLocks noGrp="1"/>
          </p:cNvSpPr>
          <p:nvPr>
            <p:ph type="sldNum" sz="quarter" idx="12"/>
          </p:nvPr>
        </p:nvSpPr>
        <p:spPr/>
        <p:txBody>
          <a:bodyPr/>
          <a:lstStyle/>
          <a:p>
            <a:fld id="{50378FF1-0A2D-B242-8485-06C380C6B3EE}" type="slidenum">
              <a:rPr lang="aa-ET" smtClean="0"/>
              <a:t>5</a:t>
            </a:fld>
            <a:endParaRPr lang="aa-ET"/>
          </a:p>
        </p:txBody>
      </p:sp>
      <p:sp>
        <p:nvSpPr>
          <p:cNvPr id="12" name="Title 4">
            <a:extLst>
              <a:ext uri="{FF2B5EF4-FFF2-40B4-BE49-F238E27FC236}">
                <a16:creationId xmlns:a16="http://schemas.microsoft.com/office/drawing/2014/main" id="{D712A724-DB72-8D47-9837-D2DAF80DA258}"/>
              </a:ext>
            </a:extLst>
          </p:cNvPr>
          <p:cNvSpPr>
            <a:spLocks noGrp="1"/>
          </p:cNvSpPr>
          <p:nvPr>
            <p:ph type="title" idx="4294967295"/>
          </p:nvPr>
        </p:nvSpPr>
        <p:spPr>
          <a:xfrm>
            <a:off x="193183" y="245398"/>
            <a:ext cx="7057471" cy="1279583"/>
          </a:xfrm>
          <a:solidFill>
            <a:srgbClr val="0D9A48"/>
          </a:solidFill>
        </p:spPr>
        <p:txBody>
          <a:bodyPr>
            <a:normAutofit/>
          </a:bodyPr>
          <a:lstStyle/>
          <a:p>
            <a:pPr algn="ctr"/>
            <a:r>
              <a:rPr lang="aa-ET" sz="2800" b="1" dirty="0"/>
              <a:t>PLANE STATE PRESENCE</a:t>
            </a:r>
            <a:br>
              <a:rPr lang="aa-ET" sz="2800" b="1" dirty="0"/>
            </a:br>
            <a:r>
              <a:rPr lang="aa-ET" sz="2800" b="1" dirty="0"/>
              <a:t>IN NIGERIA</a:t>
            </a:r>
          </a:p>
        </p:txBody>
      </p:sp>
      <p:pic>
        <p:nvPicPr>
          <p:cNvPr id="10" name="Picture 9">
            <a:extLst>
              <a:ext uri="{FF2B5EF4-FFF2-40B4-BE49-F238E27FC236}">
                <a16:creationId xmlns:a16="http://schemas.microsoft.com/office/drawing/2014/main" id="{1CAEBF63-444C-504C-9D82-C089AD9739ED}"/>
              </a:ext>
            </a:extLst>
          </p:cNvPr>
          <p:cNvPicPr>
            <a:picLocks noChangeAspect="1"/>
          </p:cNvPicPr>
          <p:nvPr/>
        </p:nvPicPr>
        <p:blipFill>
          <a:blip r:embed="rId2"/>
          <a:stretch>
            <a:fillRect/>
          </a:stretch>
        </p:blipFill>
        <p:spPr>
          <a:xfrm>
            <a:off x="849851" y="1671161"/>
            <a:ext cx="4851702" cy="3942498"/>
          </a:xfrm>
          <a:prstGeom prst="rect">
            <a:avLst/>
          </a:prstGeom>
        </p:spPr>
      </p:pic>
      <p:sp>
        <p:nvSpPr>
          <p:cNvPr id="19" name="Footer Placeholder 2">
            <a:extLst>
              <a:ext uri="{FF2B5EF4-FFF2-40B4-BE49-F238E27FC236}">
                <a16:creationId xmlns:a16="http://schemas.microsoft.com/office/drawing/2014/main" id="{71074AC1-B9B3-704D-A32A-7E192EFFFC44}"/>
              </a:ext>
            </a:extLst>
          </p:cNvPr>
          <p:cNvSpPr>
            <a:spLocks noGrp="1"/>
          </p:cNvSpPr>
          <p:nvPr>
            <p:ph type="ftr" sz="quarter" idx="11"/>
          </p:nvPr>
        </p:nvSpPr>
        <p:spPr>
          <a:xfrm>
            <a:off x="1981200" y="6365063"/>
            <a:ext cx="4114800" cy="365125"/>
          </a:xfrm>
        </p:spPr>
        <p:txBody>
          <a:bodyPr/>
          <a:lstStyle/>
          <a:p>
            <a:r>
              <a:rPr lang="en-GB" dirty="0"/>
              <a:t>Partnership for Learning for All in Nigeria (PLANE)</a:t>
            </a:r>
            <a:endParaRPr lang="aa-ET" dirty="0"/>
          </a:p>
        </p:txBody>
      </p:sp>
      <p:pic>
        <p:nvPicPr>
          <p:cNvPr id="5" name="Picture 4" descr="A child writing on a white board&#10;&#10;Description automatically generated">
            <a:extLst>
              <a:ext uri="{FF2B5EF4-FFF2-40B4-BE49-F238E27FC236}">
                <a16:creationId xmlns:a16="http://schemas.microsoft.com/office/drawing/2014/main" id="{31EE7401-5624-8749-A487-4D957D0A16CF}"/>
              </a:ext>
            </a:extLst>
          </p:cNvPr>
          <p:cNvPicPr>
            <a:picLocks noChangeAspect="1"/>
          </p:cNvPicPr>
          <p:nvPr/>
        </p:nvPicPr>
        <p:blipFill rotWithShape="1">
          <a:blip r:embed="rId3"/>
          <a:srcRect t="2735" r="565" b="2758"/>
          <a:stretch/>
        </p:blipFill>
        <p:spPr>
          <a:xfrm>
            <a:off x="7324783" y="25979"/>
            <a:ext cx="4849288" cy="6145326"/>
          </a:xfrm>
          <a:prstGeom prst="rect">
            <a:avLst/>
          </a:prstGeom>
        </p:spPr>
      </p:pic>
    </p:spTree>
    <p:extLst>
      <p:ext uri="{BB962C8B-B14F-4D97-AF65-F5344CB8AC3E}">
        <p14:creationId xmlns:p14="http://schemas.microsoft.com/office/powerpoint/2010/main" val="4253998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60A25DD-1E88-DE42-B358-5260A77BA0F8}"/>
              </a:ext>
            </a:extLst>
          </p:cNvPr>
          <p:cNvSpPr>
            <a:spLocks noGrp="1"/>
          </p:cNvSpPr>
          <p:nvPr>
            <p:ph type="dt" sz="half" idx="10"/>
          </p:nvPr>
        </p:nvSpPr>
        <p:spPr/>
        <p:txBody>
          <a:bodyPr/>
          <a:lstStyle/>
          <a:p>
            <a:fld id="{916D1960-555B-174B-B2E3-BD9609267502}" type="datetime1">
              <a:rPr lang="en-US" smtClean="0"/>
              <a:t>12/7/2023</a:t>
            </a:fld>
            <a:endParaRPr lang="aa-ET"/>
          </a:p>
        </p:txBody>
      </p:sp>
      <p:sp>
        <p:nvSpPr>
          <p:cNvPr id="5" name="Footer Placeholder 4">
            <a:extLst>
              <a:ext uri="{FF2B5EF4-FFF2-40B4-BE49-F238E27FC236}">
                <a16:creationId xmlns:a16="http://schemas.microsoft.com/office/drawing/2014/main" id="{46F06E44-801E-7E4C-A2BB-1E7991C51C58}"/>
              </a:ext>
            </a:extLst>
          </p:cNvPr>
          <p:cNvSpPr>
            <a:spLocks noGrp="1"/>
          </p:cNvSpPr>
          <p:nvPr>
            <p:ph type="ftr" sz="quarter" idx="11"/>
          </p:nvPr>
        </p:nvSpPr>
        <p:spPr/>
        <p:txBody>
          <a:bodyPr/>
          <a:lstStyle/>
          <a:p>
            <a:r>
              <a:rPr lang="en-GB"/>
              <a:t>Replace with Document Title</a:t>
            </a:r>
            <a:endParaRPr lang="aa-ET"/>
          </a:p>
        </p:txBody>
      </p:sp>
      <p:sp>
        <p:nvSpPr>
          <p:cNvPr id="6" name="Slide Number Placeholder 5">
            <a:extLst>
              <a:ext uri="{FF2B5EF4-FFF2-40B4-BE49-F238E27FC236}">
                <a16:creationId xmlns:a16="http://schemas.microsoft.com/office/drawing/2014/main" id="{1D346A52-2FAA-C040-8BFE-75FE28B0F101}"/>
              </a:ext>
            </a:extLst>
          </p:cNvPr>
          <p:cNvSpPr>
            <a:spLocks noGrp="1"/>
          </p:cNvSpPr>
          <p:nvPr>
            <p:ph type="sldNum" sz="quarter" idx="12"/>
          </p:nvPr>
        </p:nvSpPr>
        <p:spPr/>
        <p:txBody>
          <a:bodyPr/>
          <a:lstStyle/>
          <a:p>
            <a:fld id="{50378FF1-0A2D-B242-8485-06C380C6B3EE}" type="slidenum">
              <a:rPr lang="aa-ET" smtClean="0"/>
              <a:t>6</a:t>
            </a:fld>
            <a:endParaRPr lang="aa-ET"/>
          </a:p>
        </p:txBody>
      </p:sp>
      <p:sp>
        <p:nvSpPr>
          <p:cNvPr id="9" name="Title 8">
            <a:extLst>
              <a:ext uri="{FF2B5EF4-FFF2-40B4-BE49-F238E27FC236}">
                <a16:creationId xmlns:a16="http://schemas.microsoft.com/office/drawing/2014/main" id="{29F45EDA-C722-3D4E-9C9D-7B4C287E64EF}"/>
              </a:ext>
            </a:extLst>
          </p:cNvPr>
          <p:cNvSpPr>
            <a:spLocks noGrp="1"/>
          </p:cNvSpPr>
          <p:nvPr>
            <p:ph type="title"/>
          </p:nvPr>
        </p:nvSpPr>
        <p:spPr>
          <a:xfrm>
            <a:off x="655320" y="2803712"/>
            <a:ext cx="6312150" cy="1250576"/>
          </a:xfrm>
        </p:spPr>
        <p:txBody>
          <a:bodyPr>
            <a:normAutofit fontScale="90000"/>
          </a:bodyPr>
          <a:lstStyle/>
          <a:p>
            <a:pPr algn="ctr"/>
            <a:r>
              <a:rPr lang="aa-ET" dirty="0"/>
              <a:t>PLANE OPERATIONAL WINDOW</a:t>
            </a:r>
            <a:r>
              <a:rPr lang="en-GB" sz="5300" dirty="0"/>
              <a:t>s</a:t>
            </a:r>
            <a:endParaRPr lang="aa-ET" sz="5300" dirty="0"/>
          </a:p>
        </p:txBody>
      </p:sp>
    </p:spTree>
    <p:extLst>
      <p:ext uri="{BB962C8B-B14F-4D97-AF65-F5344CB8AC3E}">
        <p14:creationId xmlns:p14="http://schemas.microsoft.com/office/powerpoint/2010/main" val="3958894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8BEECFF-F949-EC41-B6B7-D6636C864D90}"/>
              </a:ext>
            </a:extLst>
          </p:cNvPr>
          <p:cNvSpPr>
            <a:spLocks noGrp="1"/>
          </p:cNvSpPr>
          <p:nvPr>
            <p:ph type="dt" sz="half" idx="10"/>
          </p:nvPr>
        </p:nvSpPr>
        <p:spPr/>
        <p:txBody>
          <a:bodyPr/>
          <a:lstStyle/>
          <a:p>
            <a:fld id="{916D1960-555B-174B-B2E3-BD9609267502}" type="datetime1">
              <a:rPr lang="en-US" smtClean="0"/>
              <a:t>12/7/2023</a:t>
            </a:fld>
            <a:endParaRPr lang="aa-ET"/>
          </a:p>
        </p:txBody>
      </p:sp>
      <p:sp>
        <p:nvSpPr>
          <p:cNvPr id="6" name="Slide Number Placeholder 5">
            <a:extLst>
              <a:ext uri="{FF2B5EF4-FFF2-40B4-BE49-F238E27FC236}">
                <a16:creationId xmlns:a16="http://schemas.microsoft.com/office/drawing/2014/main" id="{058ED337-B15C-E44E-8789-53FFBE393EC0}"/>
              </a:ext>
            </a:extLst>
          </p:cNvPr>
          <p:cNvSpPr>
            <a:spLocks noGrp="1"/>
          </p:cNvSpPr>
          <p:nvPr>
            <p:ph type="sldNum" sz="quarter" idx="12"/>
          </p:nvPr>
        </p:nvSpPr>
        <p:spPr/>
        <p:txBody>
          <a:bodyPr/>
          <a:lstStyle/>
          <a:p>
            <a:fld id="{50378FF1-0A2D-B242-8485-06C380C6B3EE}" type="slidenum">
              <a:rPr lang="aa-ET" smtClean="0"/>
              <a:t>7</a:t>
            </a:fld>
            <a:endParaRPr lang="aa-ET"/>
          </a:p>
        </p:txBody>
      </p:sp>
      <p:sp>
        <p:nvSpPr>
          <p:cNvPr id="12" name="Footer Placeholder 2">
            <a:extLst>
              <a:ext uri="{FF2B5EF4-FFF2-40B4-BE49-F238E27FC236}">
                <a16:creationId xmlns:a16="http://schemas.microsoft.com/office/drawing/2014/main" id="{BC077684-5C2F-F34A-888A-898A91444901}"/>
              </a:ext>
            </a:extLst>
          </p:cNvPr>
          <p:cNvSpPr>
            <a:spLocks noGrp="1"/>
          </p:cNvSpPr>
          <p:nvPr>
            <p:ph type="ftr" sz="quarter" idx="11"/>
          </p:nvPr>
        </p:nvSpPr>
        <p:spPr>
          <a:xfrm>
            <a:off x="1981200" y="6365063"/>
            <a:ext cx="4114800" cy="365125"/>
          </a:xfrm>
        </p:spPr>
        <p:txBody>
          <a:bodyPr/>
          <a:lstStyle/>
          <a:p>
            <a:r>
              <a:rPr lang="en-GB" dirty="0"/>
              <a:t>Partnership for Learning for All in Nigeria (PLANE)</a:t>
            </a:r>
            <a:endParaRPr lang="aa-ET" dirty="0"/>
          </a:p>
        </p:txBody>
      </p:sp>
      <p:sp>
        <p:nvSpPr>
          <p:cNvPr id="3" name="Title 2">
            <a:extLst>
              <a:ext uri="{FF2B5EF4-FFF2-40B4-BE49-F238E27FC236}">
                <a16:creationId xmlns:a16="http://schemas.microsoft.com/office/drawing/2014/main" id="{155204A6-A1EE-8C4F-898B-47556529C577}"/>
              </a:ext>
            </a:extLst>
          </p:cNvPr>
          <p:cNvSpPr>
            <a:spLocks noGrp="1"/>
          </p:cNvSpPr>
          <p:nvPr>
            <p:ph type="title" idx="4294967295"/>
          </p:nvPr>
        </p:nvSpPr>
        <p:spPr>
          <a:xfrm>
            <a:off x="399244" y="178041"/>
            <a:ext cx="9890975" cy="752793"/>
          </a:xfrm>
          <a:solidFill>
            <a:srgbClr val="0D9A48"/>
          </a:solidFill>
        </p:spPr>
        <p:txBody>
          <a:bodyPr>
            <a:normAutofit/>
          </a:bodyPr>
          <a:lstStyle/>
          <a:p>
            <a:r>
              <a:rPr lang="aa-ET" sz="3600" dirty="0">
                <a:solidFill>
                  <a:schemeClr val="bg1"/>
                </a:solidFill>
              </a:rPr>
              <a:t>PLANE OPERATIONAL WINDOWS</a:t>
            </a:r>
          </a:p>
        </p:txBody>
      </p:sp>
      <p:sp>
        <p:nvSpPr>
          <p:cNvPr id="8" name="TextBox 7">
            <a:extLst>
              <a:ext uri="{FF2B5EF4-FFF2-40B4-BE49-F238E27FC236}">
                <a16:creationId xmlns:a16="http://schemas.microsoft.com/office/drawing/2014/main" id="{78DDB8E5-E755-E144-BC72-5A58A4E4F3FD}"/>
              </a:ext>
            </a:extLst>
          </p:cNvPr>
          <p:cNvSpPr txBox="1"/>
          <p:nvPr/>
        </p:nvSpPr>
        <p:spPr>
          <a:xfrm>
            <a:off x="560339" y="1120642"/>
            <a:ext cx="1738880" cy="400110"/>
          </a:xfrm>
          <a:prstGeom prst="rect">
            <a:avLst/>
          </a:prstGeom>
          <a:noFill/>
        </p:spPr>
        <p:txBody>
          <a:bodyPr vert="horz" wrap="square" rtlCol="0">
            <a:spAutoFit/>
          </a:bodyPr>
          <a:lstStyle/>
          <a:p>
            <a:r>
              <a:rPr lang="aa-ET" sz="2000" b="1" dirty="0">
                <a:solidFill>
                  <a:schemeClr val="bg1">
                    <a:lumMod val="85000"/>
                  </a:schemeClr>
                </a:solidFill>
                <a:latin typeface="Arial Black" panose="020B0604020202020204" pitchFamily="34" charset="0"/>
                <a:cs typeface="Arial Black" panose="020B0604020202020204" pitchFamily="34" charset="0"/>
              </a:rPr>
              <a:t>Window</a:t>
            </a:r>
            <a:r>
              <a:rPr lang="aa-ET" sz="2000" b="1" dirty="0">
                <a:latin typeface="Arial Black" panose="020B0604020202020204" pitchFamily="34" charset="0"/>
                <a:cs typeface="Arial Black" panose="020B0604020202020204" pitchFamily="34" charset="0"/>
              </a:rPr>
              <a:t> 1</a:t>
            </a:r>
          </a:p>
        </p:txBody>
      </p:sp>
      <p:sp>
        <p:nvSpPr>
          <p:cNvPr id="14" name="Rounded Rectangle 13">
            <a:extLst>
              <a:ext uri="{FF2B5EF4-FFF2-40B4-BE49-F238E27FC236}">
                <a16:creationId xmlns:a16="http://schemas.microsoft.com/office/drawing/2014/main" id="{A6EE119B-C250-3841-805A-60BB5CD542FF}"/>
              </a:ext>
            </a:extLst>
          </p:cNvPr>
          <p:cNvSpPr/>
          <p:nvPr/>
        </p:nvSpPr>
        <p:spPr>
          <a:xfrm>
            <a:off x="2356632" y="1264332"/>
            <a:ext cx="9585612" cy="151078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pic>
        <p:nvPicPr>
          <p:cNvPr id="16" name="Picture 15">
            <a:extLst>
              <a:ext uri="{FF2B5EF4-FFF2-40B4-BE49-F238E27FC236}">
                <a16:creationId xmlns:a16="http://schemas.microsoft.com/office/drawing/2014/main" id="{5580B0DF-EBA0-D14C-AFC1-5ECFF39338B9}"/>
              </a:ext>
            </a:extLst>
          </p:cNvPr>
          <p:cNvPicPr>
            <a:picLocks noChangeAspect="1"/>
          </p:cNvPicPr>
          <p:nvPr/>
        </p:nvPicPr>
        <p:blipFill>
          <a:blip r:embed="rId2"/>
          <a:stretch>
            <a:fillRect/>
          </a:stretch>
        </p:blipFill>
        <p:spPr>
          <a:xfrm>
            <a:off x="2606990" y="1423265"/>
            <a:ext cx="1234264" cy="1234264"/>
          </a:xfrm>
          <a:prstGeom prst="rect">
            <a:avLst/>
          </a:prstGeom>
        </p:spPr>
      </p:pic>
      <p:sp>
        <p:nvSpPr>
          <p:cNvPr id="17" name="TextBox 16">
            <a:extLst>
              <a:ext uri="{FF2B5EF4-FFF2-40B4-BE49-F238E27FC236}">
                <a16:creationId xmlns:a16="http://schemas.microsoft.com/office/drawing/2014/main" id="{35C69AF0-52F8-394F-AB0E-32EAEFC9A9D6}"/>
              </a:ext>
            </a:extLst>
          </p:cNvPr>
          <p:cNvSpPr txBox="1"/>
          <p:nvPr/>
        </p:nvSpPr>
        <p:spPr>
          <a:xfrm>
            <a:off x="3874610" y="1574320"/>
            <a:ext cx="1388589" cy="954107"/>
          </a:xfrm>
          <a:prstGeom prst="rect">
            <a:avLst/>
          </a:prstGeom>
          <a:noFill/>
        </p:spPr>
        <p:txBody>
          <a:bodyPr wrap="square" rtlCol="0">
            <a:spAutoFit/>
          </a:bodyPr>
          <a:lstStyle/>
          <a:p>
            <a:pPr algn="ctr"/>
            <a:r>
              <a:rPr lang="aa-ET" sz="1400" dirty="0"/>
              <a:t>Strengthened Learning &amp;</a:t>
            </a:r>
          </a:p>
          <a:p>
            <a:pPr algn="ctr"/>
            <a:r>
              <a:rPr lang="aa-ET" sz="1400" dirty="0"/>
              <a:t>Teaching Systems</a:t>
            </a:r>
          </a:p>
        </p:txBody>
      </p:sp>
      <p:cxnSp>
        <p:nvCxnSpPr>
          <p:cNvPr id="19" name="Straight Connector 18">
            <a:extLst>
              <a:ext uri="{FF2B5EF4-FFF2-40B4-BE49-F238E27FC236}">
                <a16:creationId xmlns:a16="http://schemas.microsoft.com/office/drawing/2014/main" id="{7A58BD77-7838-9248-8BB5-67B0363D81F6}"/>
              </a:ext>
            </a:extLst>
          </p:cNvPr>
          <p:cNvCxnSpPr>
            <a:cxnSpLocks/>
          </p:cNvCxnSpPr>
          <p:nvPr/>
        </p:nvCxnSpPr>
        <p:spPr>
          <a:xfrm>
            <a:off x="5476898" y="1624404"/>
            <a:ext cx="0" cy="904023"/>
          </a:xfrm>
          <a:prstGeom prst="line">
            <a:avLst/>
          </a:prstGeom>
        </p:spPr>
        <p:style>
          <a:lnRef idx="2">
            <a:schemeClr val="dk1"/>
          </a:lnRef>
          <a:fillRef idx="0">
            <a:schemeClr val="dk1"/>
          </a:fillRef>
          <a:effectRef idx="1">
            <a:schemeClr val="dk1"/>
          </a:effectRef>
          <a:fontRef idx="minor">
            <a:schemeClr val="tx1"/>
          </a:fontRef>
        </p:style>
      </p:cxnSp>
      <p:pic>
        <p:nvPicPr>
          <p:cNvPr id="21" name="Picture 20">
            <a:extLst>
              <a:ext uri="{FF2B5EF4-FFF2-40B4-BE49-F238E27FC236}">
                <a16:creationId xmlns:a16="http://schemas.microsoft.com/office/drawing/2014/main" id="{7F684F40-D1BF-6843-9564-481C443732F0}"/>
              </a:ext>
            </a:extLst>
          </p:cNvPr>
          <p:cNvPicPr>
            <a:picLocks noChangeAspect="1"/>
          </p:cNvPicPr>
          <p:nvPr/>
        </p:nvPicPr>
        <p:blipFill>
          <a:blip r:embed="rId3"/>
          <a:stretch>
            <a:fillRect/>
          </a:stretch>
        </p:blipFill>
        <p:spPr>
          <a:xfrm>
            <a:off x="5870243" y="1492024"/>
            <a:ext cx="1036344" cy="1036344"/>
          </a:xfrm>
          <a:prstGeom prst="rect">
            <a:avLst/>
          </a:prstGeom>
        </p:spPr>
      </p:pic>
      <p:sp>
        <p:nvSpPr>
          <p:cNvPr id="22" name="TextBox 21">
            <a:extLst>
              <a:ext uri="{FF2B5EF4-FFF2-40B4-BE49-F238E27FC236}">
                <a16:creationId xmlns:a16="http://schemas.microsoft.com/office/drawing/2014/main" id="{648D29FF-BAC7-ED4F-B27D-F87F4AD71821}"/>
              </a:ext>
            </a:extLst>
          </p:cNvPr>
          <p:cNvSpPr txBox="1"/>
          <p:nvPr/>
        </p:nvSpPr>
        <p:spPr>
          <a:xfrm>
            <a:off x="6978956" y="1789763"/>
            <a:ext cx="1388589" cy="523220"/>
          </a:xfrm>
          <a:prstGeom prst="rect">
            <a:avLst/>
          </a:prstGeom>
          <a:noFill/>
        </p:spPr>
        <p:txBody>
          <a:bodyPr wrap="square" rtlCol="0">
            <a:spAutoFit/>
          </a:bodyPr>
          <a:lstStyle/>
          <a:p>
            <a:pPr algn="ctr"/>
            <a:r>
              <a:rPr lang="aa-ET" sz="1400" dirty="0"/>
              <a:t>Improved</a:t>
            </a:r>
          </a:p>
          <a:p>
            <a:pPr algn="ctr"/>
            <a:r>
              <a:rPr lang="aa-ET" sz="1400" dirty="0"/>
              <a:t>Governance</a:t>
            </a:r>
          </a:p>
        </p:txBody>
      </p:sp>
      <p:cxnSp>
        <p:nvCxnSpPr>
          <p:cNvPr id="23" name="Straight Connector 22">
            <a:extLst>
              <a:ext uri="{FF2B5EF4-FFF2-40B4-BE49-F238E27FC236}">
                <a16:creationId xmlns:a16="http://schemas.microsoft.com/office/drawing/2014/main" id="{6644E9E2-9ADE-BB45-949A-97F21B16E605}"/>
              </a:ext>
            </a:extLst>
          </p:cNvPr>
          <p:cNvCxnSpPr>
            <a:cxnSpLocks/>
          </p:cNvCxnSpPr>
          <p:nvPr/>
        </p:nvCxnSpPr>
        <p:spPr>
          <a:xfrm>
            <a:off x="8378302" y="1624404"/>
            <a:ext cx="0" cy="904023"/>
          </a:xfrm>
          <a:prstGeom prst="line">
            <a:avLst/>
          </a:prstGeom>
        </p:spPr>
        <p:style>
          <a:lnRef idx="2">
            <a:schemeClr val="dk1"/>
          </a:lnRef>
          <a:fillRef idx="0">
            <a:schemeClr val="dk1"/>
          </a:fillRef>
          <a:effectRef idx="1">
            <a:schemeClr val="dk1"/>
          </a:effectRef>
          <a:fontRef idx="minor">
            <a:schemeClr val="tx1"/>
          </a:fontRef>
        </p:style>
      </p:cxnSp>
      <p:pic>
        <p:nvPicPr>
          <p:cNvPr id="25" name="Picture 24">
            <a:extLst>
              <a:ext uri="{FF2B5EF4-FFF2-40B4-BE49-F238E27FC236}">
                <a16:creationId xmlns:a16="http://schemas.microsoft.com/office/drawing/2014/main" id="{71BAAB3B-DB73-004D-82B9-6ECF99AE0DE4}"/>
              </a:ext>
            </a:extLst>
          </p:cNvPr>
          <p:cNvPicPr>
            <a:picLocks noChangeAspect="1"/>
          </p:cNvPicPr>
          <p:nvPr/>
        </p:nvPicPr>
        <p:blipFill>
          <a:blip r:embed="rId4"/>
          <a:stretch>
            <a:fillRect/>
          </a:stretch>
        </p:blipFill>
        <p:spPr>
          <a:xfrm>
            <a:off x="8935576" y="1483869"/>
            <a:ext cx="1135008" cy="1135008"/>
          </a:xfrm>
          <a:prstGeom prst="rect">
            <a:avLst/>
          </a:prstGeom>
        </p:spPr>
      </p:pic>
      <p:sp>
        <p:nvSpPr>
          <p:cNvPr id="26" name="TextBox 25">
            <a:extLst>
              <a:ext uri="{FF2B5EF4-FFF2-40B4-BE49-F238E27FC236}">
                <a16:creationId xmlns:a16="http://schemas.microsoft.com/office/drawing/2014/main" id="{8C5CD056-D91B-7D4B-A648-8CC9462C8720}"/>
              </a:ext>
            </a:extLst>
          </p:cNvPr>
          <p:cNvSpPr txBox="1"/>
          <p:nvPr/>
        </p:nvSpPr>
        <p:spPr>
          <a:xfrm>
            <a:off x="10112719" y="1671065"/>
            <a:ext cx="1587154" cy="738664"/>
          </a:xfrm>
          <a:prstGeom prst="rect">
            <a:avLst/>
          </a:prstGeom>
          <a:noFill/>
        </p:spPr>
        <p:txBody>
          <a:bodyPr wrap="square" rtlCol="0">
            <a:spAutoFit/>
          </a:bodyPr>
          <a:lstStyle/>
          <a:p>
            <a:pPr algn="ctr"/>
            <a:r>
              <a:rPr lang="aa-ET" sz="1400" dirty="0"/>
              <a:t>Increased use of</a:t>
            </a:r>
          </a:p>
          <a:p>
            <a:pPr algn="ctr"/>
            <a:r>
              <a:rPr lang="aa-ET" sz="1400" dirty="0"/>
              <a:t>Data and Evidence</a:t>
            </a:r>
          </a:p>
        </p:txBody>
      </p:sp>
      <p:sp>
        <p:nvSpPr>
          <p:cNvPr id="34" name="Rounded Rectangle 33">
            <a:extLst>
              <a:ext uri="{FF2B5EF4-FFF2-40B4-BE49-F238E27FC236}">
                <a16:creationId xmlns:a16="http://schemas.microsoft.com/office/drawing/2014/main" id="{7A432ACD-91EB-044C-A52F-5ED9474588F7}"/>
              </a:ext>
            </a:extLst>
          </p:cNvPr>
          <p:cNvSpPr/>
          <p:nvPr/>
        </p:nvSpPr>
        <p:spPr>
          <a:xfrm>
            <a:off x="560339" y="1520752"/>
            <a:ext cx="1452503" cy="1115261"/>
          </a:xfrm>
          <a:prstGeom prst="roundRect">
            <a:avLst/>
          </a:prstGeom>
          <a:solidFill>
            <a:srgbClr val="444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10" name="TextBox 9">
            <a:extLst>
              <a:ext uri="{FF2B5EF4-FFF2-40B4-BE49-F238E27FC236}">
                <a16:creationId xmlns:a16="http://schemas.microsoft.com/office/drawing/2014/main" id="{316FDCB2-73A1-AB48-B099-B1A3F3937479}"/>
              </a:ext>
            </a:extLst>
          </p:cNvPr>
          <p:cNvSpPr txBox="1"/>
          <p:nvPr/>
        </p:nvSpPr>
        <p:spPr>
          <a:xfrm>
            <a:off x="657582" y="1707541"/>
            <a:ext cx="1258016" cy="738664"/>
          </a:xfrm>
          <a:prstGeom prst="rect">
            <a:avLst/>
          </a:prstGeom>
          <a:noFill/>
        </p:spPr>
        <p:txBody>
          <a:bodyPr wrap="square" rtlCol="0">
            <a:spAutoFit/>
          </a:bodyPr>
          <a:lstStyle/>
          <a:p>
            <a:pPr algn="ctr"/>
            <a:r>
              <a:rPr lang="aa-ET" sz="1400" b="1" dirty="0">
                <a:solidFill>
                  <a:schemeClr val="bg1"/>
                </a:solidFill>
              </a:rPr>
              <a:t>Getting the Foundations Right</a:t>
            </a:r>
          </a:p>
        </p:txBody>
      </p:sp>
      <p:sp>
        <p:nvSpPr>
          <p:cNvPr id="35" name="TextBox 34">
            <a:extLst>
              <a:ext uri="{FF2B5EF4-FFF2-40B4-BE49-F238E27FC236}">
                <a16:creationId xmlns:a16="http://schemas.microsoft.com/office/drawing/2014/main" id="{59A0FA1E-05D1-0140-AC91-66059474FEEB}"/>
              </a:ext>
            </a:extLst>
          </p:cNvPr>
          <p:cNvSpPr txBox="1"/>
          <p:nvPr/>
        </p:nvSpPr>
        <p:spPr>
          <a:xfrm>
            <a:off x="603370" y="2755802"/>
            <a:ext cx="1738880" cy="400110"/>
          </a:xfrm>
          <a:prstGeom prst="rect">
            <a:avLst/>
          </a:prstGeom>
          <a:noFill/>
        </p:spPr>
        <p:txBody>
          <a:bodyPr vert="horz" wrap="square" rtlCol="0">
            <a:spAutoFit/>
          </a:bodyPr>
          <a:lstStyle/>
          <a:p>
            <a:r>
              <a:rPr lang="aa-ET" sz="2000" b="1" dirty="0">
                <a:solidFill>
                  <a:schemeClr val="bg1">
                    <a:lumMod val="85000"/>
                  </a:schemeClr>
                </a:solidFill>
                <a:latin typeface="Arial Black" panose="020B0604020202020204" pitchFamily="34" charset="0"/>
                <a:cs typeface="Arial Black" panose="020B0604020202020204" pitchFamily="34" charset="0"/>
              </a:rPr>
              <a:t>Window</a:t>
            </a:r>
            <a:r>
              <a:rPr lang="aa-ET" sz="2000" b="1" dirty="0">
                <a:latin typeface="Arial Black" panose="020B0604020202020204" pitchFamily="34" charset="0"/>
                <a:cs typeface="Arial Black" panose="020B0604020202020204" pitchFamily="34" charset="0"/>
              </a:rPr>
              <a:t> 2</a:t>
            </a:r>
          </a:p>
        </p:txBody>
      </p:sp>
      <p:sp>
        <p:nvSpPr>
          <p:cNvPr id="36" name="Rounded Rectangle 35">
            <a:extLst>
              <a:ext uri="{FF2B5EF4-FFF2-40B4-BE49-F238E27FC236}">
                <a16:creationId xmlns:a16="http://schemas.microsoft.com/office/drawing/2014/main" id="{592E1D50-4ACA-9449-8383-E0DEB831354D}"/>
              </a:ext>
            </a:extLst>
          </p:cNvPr>
          <p:cNvSpPr/>
          <p:nvPr/>
        </p:nvSpPr>
        <p:spPr>
          <a:xfrm>
            <a:off x="2399663" y="2921008"/>
            <a:ext cx="9585612" cy="151078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38" name="TextBox 37">
            <a:extLst>
              <a:ext uri="{FF2B5EF4-FFF2-40B4-BE49-F238E27FC236}">
                <a16:creationId xmlns:a16="http://schemas.microsoft.com/office/drawing/2014/main" id="{38852E47-A476-BE40-9560-3AF594686A82}"/>
              </a:ext>
            </a:extLst>
          </p:cNvPr>
          <p:cNvSpPr txBox="1"/>
          <p:nvPr/>
        </p:nvSpPr>
        <p:spPr>
          <a:xfrm>
            <a:off x="3828082" y="3362016"/>
            <a:ext cx="1478148" cy="738664"/>
          </a:xfrm>
          <a:prstGeom prst="rect">
            <a:avLst/>
          </a:prstGeom>
          <a:noFill/>
        </p:spPr>
        <p:txBody>
          <a:bodyPr wrap="square" rtlCol="0">
            <a:spAutoFit/>
          </a:bodyPr>
          <a:lstStyle/>
          <a:p>
            <a:pPr algn="ctr"/>
            <a:r>
              <a:rPr lang="aa-ET" sz="1400" dirty="0"/>
              <a:t>Creating access</a:t>
            </a:r>
          </a:p>
          <a:p>
            <a:pPr algn="ctr"/>
            <a:r>
              <a:rPr lang="en-GB" sz="1400" dirty="0"/>
              <a:t>T</a:t>
            </a:r>
            <a:r>
              <a:rPr lang="aa-ET" sz="1400" dirty="0"/>
              <a:t>o Foundational</a:t>
            </a:r>
          </a:p>
          <a:p>
            <a:pPr algn="ctr"/>
            <a:r>
              <a:rPr lang="aa-ET" sz="1400" dirty="0"/>
              <a:t>Learning</a:t>
            </a:r>
          </a:p>
        </p:txBody>
      </p:sp>
      <p:cxnSp>
        <p:nvCxnSpPr>
          <p:cNvPr id="39" name="Straight Connector 38">
            <a:extLst>
              <a:ext uri="{FF2B5EF4-FFF2-40B4-BE49-F238E27FC236}">
                <a16:creationId xmlns:a16="http://schemas.microsoft.com/office/drawing/2014/main" id="{DD3C15FC-00AE-E344-9028-D9B2F186F427}"/>
              </a:ext>
            </a:extLst>
          </p:cNvPr>
          <p:cNvCxnSpPr>
            <a:cxnSpLocks/>
          </p:cNvCxnSpPr>
          <p:nvPr/>
        </p:nvCxnSpPr>
        <p:spPr>
          <a:xfrm>
            <a:off x="5519929" y="3281080"/>
            <a:ext cx="0" cy="904023"/>
          </a:xfrm>
          <a:prstGeom prst="line">
            <a:avLst/>
          </a:prstGeom>
        </p:spPr>
        <p:style>
          <a:lnRef idx="2">
            <a:schemeClr val="dk1"/>
          </a:lnRef>
          <a:fillRef idx="0">
            <a:schemeClr val="dk1"/>
          </a:fillRef>
          <a:effectRef idx="1">
            <a:schemeClr val="dk1"/>
          </a:effectRef>
          <a:fontRef idx="minor">
            <a:schemeClr val="tx1"/>
          </a:fontRef>
        </p:style>
      </p:cxnSp>
      <p:sp>
        <p:nvSpPr>
          <p:cNvPr id="41" name="TextBox 40">
            <a:extLst>
              <a:ext uri="{FF2B5EF4-FFF2-40B4-BE49-F238E27FC236}">
                <a16:creationId xmlns:a16="http://schemas.microsoft.com/office/drawing/2014/main" id="{BA61ACD5-3E96-4D43-889B-BA20282EEF24}"/>
              </a:ext>
            </a:extLst>
          </p:cNvPr>
          <p:cNvSpPr txBox="1"/>
          <p:nvPr/>
        </p:nvSpPr>
        <p:spPr>
          <a:xfrm>
            <a:off x="6906587" y="3446439"/>
            <a:ext cx="1503989" cy="523220"/>
          </a:xfrm>
          <a:prstGeom prst="rect">
            <a:avLst/>
          </a:prstGeom>
          <a:noFill/>
        </p:spPr>
        <p:txBody>
          <a:bodyPr wrap="square" rtlCol="0">
            <a:spAutoFit/>
          </a:bodyPr>
          <a:lstStyle/>
          <a:p>
            <a:pPr algn="ctr"/>
            <a:r>
              <a:rPr lang="aa-ET" sz="1400" dirty="0"/>
              <a:t>Conflict Affected</a:t>
            </a:r>
          </a:p>
          <a:p>
            <a:pPr algn="ctr"/>
            <a:r>
              <a:rPr lang="aa-ET" sz="1400" dirty="0"/>
              <a:t>Children</a:t>
            </a:r>
          </a:p>
        </p:txBody>
      </p:sp>
      <p:cxnSp>
        <p:nvCxnSpPr>
          <p:cNvPr id="42" name="Straight Connector 41">
            <a:extLst>
              <a:ext uri="{FF2B5EF4-FFF2-40B4-BE49-F238E27FC236}">
                <a16:creationId xmlns:a16="http://schemas.microsoft.com/office/drawing/2014/main" id="{6754C8DB-05C5-C84F-9BCC-EB2FBEC3FAB0}"/>
              </a:ext>
            </a:extLst>
          </p:cNvPr>
          <p:cNvCxnSpPr>
            <a:cxnSpLocks/>
          </p:cNvCxnSpPr>
          <p:nvPr/>
        </p:nvCxnSpPr>
        <p:spPr>
          <a:xfrm>
            <a:off x="8421333" y="3281080"/>
            <a:ext cx="0" cy="904023"/>
          </a:xfrm>
          <a:prstGeom prst="line">
            <a:avLst/>
          </a:prstGeom>
        </p:spPr>
        <p:style>
          <a:lnRef idx="2">
            <a:schemeClr val="dk1"/>
          </a:lnRef>
          <a:fillRef idx="0">
            <a:schemeClr val="dk1"/>
          </a:fillRef>
          <a:effectRef idx="1">
            <a:schemeClr val="dk1"/>
          </a:effectRef>
          <a:fontRef idx="minor">
            <a:schemeClr val="tx1"/>
          </a:fontRef>
        </p:style>
      </p:cxnSp>
      <p:sp>
        <p:nvSpPr>
          <p:cNvPr id="44" name="TextBox 43">
            <a:extLst>
              <a:ext uri="{FF2B5EF4-FFF2-40B4-BE49-F238E27FC236}">
                <a16:creationId xmlns:a16="http://schemas.microsoft.com/office/drawing/2014/main" id="{98948A00-63DA-BE45-A4B8-B5B716E3E61C}"/>
              </a:ext>
            </a:extLst>
          </p:cNvPr>
          <p:cNvSpPr txBox="1"/>
          <p:nvPr/>
        </p:nvSpPr>
        <p:spPr>
          <a:xfrm>
            <a:off x="9967457" y="3338717"/>
            <a:ext cx="1286471" cy="738664"/>
          </a:xfrm>
          <a:prstGeom prst="rect">
            <a:avLst/>
          </a:prstGeom>
          <a:noFill/>
        </p:spPr>
        <p:txBody>
          <a:bodyPr wrap="square" rtlCol="0">
            <a:spAutoFit/>
          </a:bodyPr>
          <a:lstStyle/>
          <a:p>
            <a:pPr algn="ctr"/>
            <a:r>
              <a:rPr lang="aa-ET" sz="1400" dirty="0"/>
              <a:t>Supporting Recovery</a:t>
            </a:r>
          </a:p>
          <a:p>
            <a:pPr algn="ctr"/>
            <a:r>
              <a:rPr lang="aa-ET" sz="1400" dirty="0"/>
              <a:t>Systems</a:t>
            </a:r>
          </a:p>
        </p:txBody>
      </p:sp>
      <p:sp>
        <p:nvSpPr>
          <p:cNvPr id="45" name="Rounded Rectangle 44">
            <a:extLst>
              <a:ext uri="{FF2B5EF4-FFF2-40B4-BE49-F238E27FC236}">
                <a16:creationId xmlns:a16="http://schemas.microsoft.com/office/drawing/2014/main" id="{F541EFA9-450C-CE49-A0BA-B13CE12E7C0A}"/>
              </a:ext>
            </a:extLst>
          </p:cNvPr>
          <p:cNvSpPr/>
          <p:nvPr/>
        </p:nvSpPr>
        <p:spPr>
          <a:xfrm>
            <a:off x="603370" y="3155912"/>
            <a:ext cx="1452503" cy="1115261"/>
          </a:xfrm>
          <a:prstGeom prst="roundRect">
            <a:avLst/>
          </a:prstGeom>
          <a:solidFill>
            <a:srgbClr val="98C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46" name="TextBox 45">
            <a:extLst>
              <a:ext uri="{FF2B5EF4-FFF2-40B4-BE49-F238E27FC236}">
                <a16:creationId xmlns:a16="http://schemas.microsoft.com/office/drawing/2014/main" id="{50E07497-328B-144B-9050-782BFFD10BD1}"/>
              </a:ext>
            </a:extLst>
          </p:cNvPr>
          <p:cNvSpPr txBox="1"/>
          <p:nvPr/>
        </p:nvSpPr>
        <p:spPr>
          <a:xfrm>
            <a:off x="657582" y="3457078"/>
            <a:ext cx="1342364" cy="523220"/>
          </a:xfrm>
          <a:prstGeom prst="rect">
            <a:avLst/>
          </a:prstGeom>
          <a:noFill/>
        </p:spPr>
        <p:txBody>
          <a:bodyPr wrap="square" rtlCol="0">
            <a:spAutoFit/>
          </a:bodyPr>
          <a:lstStyle/>
          <a:p>
            <a:pPr algn="ctr"/>
            <a:r>
              <a:rPr lang="aa-ET" sz="1400" b="1" dirty="0">
                <a:solidFill>
                  <a:schemeClr val="bg1"/>
                </a:solidFill>
              </a:rPr>
              <a:t>Education in</a:t>
            </a:r>
          </a:p>
          <a:p>
            <a:pPr algn="ctr"/>
            <a:r>
              <a:rPr lang="aa-ET" sz="1400" b="1" dirty="0">
                <a:solidFill>
                  <a:schemeClr val="bg1"/>
                </a:solidFill>
              </a:rPr>
              <a:t>Emergencies</a:t>
            </a:r>
          </a:p>
        </p:txBody>
      </p:sp>
      <p:sp>
        <p:nvSpPr>
          <p:cNvPr id="47" name="TextBox 46">
            <a:extLst>
              <a:ext uri="{FF2B5EF4-FFF2-40B4-BE49-F238E27FC236}">
                <a16:creationId xmlns:a16="http://schemas.microsoft.com/office/drawing/2014/main" id="{4B458C14-0CB3-FA4A-BE66-3FA42EABE772}"/>
              </a:ext>
            </a:extLst>
          </p:cNvPr>
          <p:cNvSpPr txBox="1"/>
          <p:nvPr/>
        </p:nvSpPr>
        <p:spPr>
          <a:xfrm>
            <a:off x="624885" y="4455512"/>
            <a:ext cx="1738880" cy="400110"/>
          </a:xfrm>
          <a:prstGeom prst="rect">
            <a:avLst/>
          </a:prstGeom>
          <a:noFill/>
        </p:spPr>
        <p:txBody>
          <a:bodyPr vert="horz" wrap="square" rtlCol="0">
            <a:spAutoFit/>
          </a:bodyPr>
          <a:lstStyle/>
          <a:p>
            <a:r>
              <a:rPr lang="aa-ET" sz="2000" b="1" dirty="0">
                <a:solidFill>
                  <a:schemeClr val="bg1">
                    <a:lumMod val="85000"/>
                  </a:schemeClr>
                </a:solidFill>
                <a:latin typeface="Arial Black" panose="020B0604020202020204" pitchFamily="34" charset="0"/>
                <a:cs typeface="Arial Black" panose="020B0604020202020204" pitchFamily="34" charset="0"/>
              </a:rPr>
              <a:t>Window</a:t>
            </a:r>
            <a:r>
              <a:rPr lang="aa-ET" sz="2000" b="1" dirty="0">
                <a:latin typeface="Arial Black" panose="020B0604020202020204" pitchFamily="34" charset="0"/>
                <a:cs typeface="Arial Black" panose="020B0604020202020204" pitchFamily="34" charset="0"/>
              </a:rPr>
              <a:t> 3</a:t>
            </a:r>
          </a:p>
        </p:txBody>
      </p:sp>
      <p:sp>
        <p:nvSpPr>
          <p:cNvPr id="48" name="Rounded Rectangle 47">
            <a:extLst>
              <a:ext uri="{FF2B5EF4-FFF2-40B4-BE49-F238E27FC236}">
                <a16:creationId xmlns:a16="http://schemas.microsoft.com/office/drawing/2014/main" id="{EF45E400-6163-C14E-9419-E52C1680797D}"/>
              </a:ext>
            </a:extLst>
          </p:cNvPr>
          <p:cNvSpPr/>
          <p:nvPr/>
        </p:nvSpPr>
        <p:spPr>
          <a:xfrm>
            <a:off x="2421178" y="4577686"/>
            <a:ext cx="9585612" cy="151078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50" name="TextBox 49">
            <a:extLst>
              <a:ext uri="{FF2B5EF4-FFF2-40B4-BE49-F238E27FC236}">
                <a16:creationId xmlns:a16="http://schemas.microsoft.com/office/drawing/2014/main" id="{1B25C254-7CAE-7A48-ABD8-254BFBDDB79D}"/>
              </a:ext>
            </a:extLst>
          </p:cNvPr>
          <p:cNvSpPr txBox="1"/>
          <p:nvPr/>
        </p:nvSpPr>
        <p:spPr>
          <a:xfrm>
            <a:off x="6326297" y="5179184"/>
            <a:ext cx="3648080" cy="307777"/>
          </a:xfrm>
          <a:prstGeom prst="rect">
            <a:avLst/>
          </a:prstGeom>
          <a:noFill/>
        </p:spPr>
        <p:txBody>
          <a:bodyPr wrap="square" rtlCol="0">
            <a:spAutoFit/>
          </a:bodyPr>
          <a:lstStyle/>
          <a:p>
            <a:pPr algn="ctr"/>
            <a:r>
              <a:rPr lang="aa-ET" sz="1400" dirty="0"/>
              <a:t>Strengthened Learning &amp; Teaching Systems</a:t>
            </a:r>
          </a:p>
        </p:txBody>
      </p:sp>
      <p:sp>
        <p:nvSpPr>
          <p:cNvPr id="57" name="Rounded Rectangle 56">
            <a:extLst>
              <a:ext uri="{FF2B5EF4-FFF2-40B4-BE49-F238E27FC236}">
                <a16:creationId xmlns:a16="http://schemas.microsoft.com/office/drawing/2014/main" id="{37B41DFC-5010-7E4E-8108-3319CF5DADE6}"/>
              </a:ext>
            </a:extLst>
          </p:cNvPr>
          <p:cNvSpPr/>
          <p:nvPr/>
        </p:nvSpPr>
        <p:spPr>
          <a:xfrm>
            <a:off x="624885" y="4855622"/>
            <a:ext cx="1452503" cy="1115261"/>
          </a:xfrm>
          <a:prstGeom prst="roundRect">
            <a:avLst/>
          </a:prstGeom>
          <a:solidFill>
            <a:srgbClr val="0D9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58" name="TextBox 57">
            <a:extLst>
              <a:ext uri="{FF2B5EF4-FFF2-40B4-BE49-F238E27FC236}">
                <a16:creationId xmlns:a16="http://schemas.microsoft.com/office/drawing/2014/main" id="{C4C62A98-1A56-CD48-909F-214DFF3E2010}"/>
              </a:ext>
            </a:extLst>
          </p:cNvPr>
          <p:cNvSpPr txBox="1"/>
          <p:nvPr/>
        </p:nvSpPr>
        <p:spPr>
          <a:xfrm>
            <a:off x="722128" y="5042411"/>
            <a:ext cx="1258016" cy="738664"/>
          </a:xfrm>
          <a:prstGeom prst="rect">
            <a:avLst/>
          </a:prstGeom>
          <a:noFill/>
        </p:spPr>
        <p:txBody>
          <a:bodyPr wrap="square" rtlCol="0">
            <a:spAutoFit/>
          </a:bodyPr>
          <a:lstStyle/>
          <a:p>
            <a:pPr algn="ctr"/>
            <a:r>
              <a:rPr lang="aa-ET" sz="1400" b="1" dirty="0">
                <a:solidFill>
                  <a:schemeClr val="bg1"/>
                </a:solidFill>
              </a:rPr>
              <a:t>Community Support to </a:t>
            </a:r>
          </a:p>
          <a:p>
            <a:pPr algn="ctr"/>
            <a:r>
              <a:rPr lang="aa-ET" sz="1400" b="1" dirty="0">
                <a:solidFill>
                  <a:schemeClr val="bg1"/>
                </a:solidFill>
              </a:rPr>
              <a:t>Learning</a:t>
            </a:r>
          </a:p>
        </p:txBody>
      </p:sp>
      <p:pic>
        <p:nvPicPr>
          <p:cNvPr id="60" name="Picture 59">
            <a:extLst>
              <a:ext uri="{FF2B5EF4-FFF2-40B4-BE49-F238E27FC236}">
                <a16:creationId xmlns:a16="http://schemas.microsoft.com/office/drawing/2014/main" id="{8F415D1B-C553-5840-BCEC-DF938E7D31FC}"/>
              </a:ext>
            </a:extLst>
          </p:cNvPr>
          <p:cNvPicPr>
            <a:picLocks noChangeAspect="1"/>
          </p:cNvPicPr>
          <p:nvPr/>
        </p:nvPicPr>
        <p:blipFill>
          <a:blip r:embed="rId5"/>
          <a:stretch>
            <a:fillRect/>
          </a:stretch>
        </p:blipFill>
        <p:spPr>
          <a:xfrm>
            <a:off x="2700666" y="3137019"/>
            <a:ext cx="991127" cy="991127"/>
          </a:xfrm>
          <a:prstGeom prst="rect">
            <a:avLst/>
          </a:prstGeom>
        </p:spPr>
      </p:pic>
      <p:pic>
        <p:nvPicPr>
          <p:cNvPr id="62" name="Picture 61">
            <a:extLst>
              <a:ext uri="{FF2B5EF4-FFF2-40B4-BE49-F238E27FC236}">
                <a16:creationId xmlns:a16="http://schemas.microsoft.com/office/drawing/2014/main" id="{340D1F79-80C7-8341-86E7-4DB23F378723}"/>
              </a:ext>
            </a:extLst>
          </p:cNvPr>
          <p:cNvPicPr>
            <a:picLocks noChangeAspect="1"/>
          </p:cNvPicPr>
          <p:nvPr/>
        </p:nvPicPr>
        <p:blipFill>
          <a:blip r:embed="rId6"/>
          <a:stretch>
            <a:fillRect/>
          </a:stretch>
        </p:blipFill>
        <p:spPr>
          <a:xfrm>
            <a:off x="5726221" y="3124223"/>
            <a:ext cx="1138231" cy="1138231"/>
          </a:xfrm>
          <a:prstGeom prst="rect">
            <a:avLst/>
          </a:prstGeom>
        </p:spPr>
      </p:pic>
      <p:pic>
        <p:nvPicPr>
          <p:cNvPr id="64" name="Picture 63">
            <a:extLst>
              <a:ext uri="{FF2B5EF4-FFF2-40B4-BE49-F238E27FC236}">
                <a16:creationId xmlns:a16="http://schemas.microsoft.com/office/drawing/2014/main" id="{32204F96-1ED7-5448-B46A-0EFA987D0273}"/>
              </a:ext>
            </a:extLst>
          </p:cNvPr>
          <p:cNvPicPr>
            <a:picLocks noChangeAspect="1"/>
          </p:cNvPicPr>
          <p:nvPr/>
        </p:nvPicPr>
        <p:blipFill>
          <a:blip r:embed="rId7"/>
          <a:stretch>
            <a:fillRect/>
          </a:stretch>
        </p:blipFill>
        <p:spPr>
          <a:xfrm>
            <a:off x="8897130" y="3288765"/>
            <a:ext cx="885165" cy="885165"/>
          </a:xfrm>
          <a:prstGeom prst="rect">
            <a:avLst/>
          </a:prstGeom>
        </p:spPr>
      </p:pic>
      <p:pic>
        <p:nvPicPr>
          <p:cNvPr id="66" name="Picture 65">
            <a:extLst>
              <a:ext uri="{FF2B5EF4-FFF2-40B4-BE49-F238E27FC236}">
                <a16:creationId xmlns:a16="http://schemas.microsoft.com/office/drawing/2014/main" id="{337508F2-E3D4-2646-9239-29DBAD86FFCD}"/>
              </a:ext>
            </a:extLst>
          </p:cNvPr>
          <p:cNvPicPr>
            <a:picLocks noChangeAspect="1"/>
          </p:cNvPicPr>
          <p:nvPr/>
        </p:nvPicPr>
        <p:blipFill>
          <a:blip r:embed="rId8"/>
          <a:stretch>
            <a:fillRect/>
          </a:stretch>
        </p:blipFill>
        <p:spPr>
          <a:xfrm>
            <a:off x="4971288" y="4827464"/>
            <a:ext cx="1011219" cy="1011219"/>
          </a:xfrm>
          <a:prstGeom prst="rect">
            <a:avLst/>
          </a:prstGeom>
        </p:spPr>
      </p:pic>
      <p:pic>
        <p:nvPicPr>
          <p:cNvPr id="37" name="Picture 36">
            <a:extLst>
              <a:ext uri="{FF2B5EF4-FFF2-40B4-BE49-F238E27FC236}">
                <a16:creationId xmlns:a16="http://schemas.microsoft.com/office/drawing/2014/main" id="{9B0A15BB-4E7E-7A42-91DE-D7088A359586}"/>
              </a:ext>
            </a:extLst>
          </p:cNvPr>
          <p:cNvPicPr>
            <a:picLocks noChangeAspect="1"/>
          </p:cNvPicPr>
          <p:nvPr/>
        </p:nvPicPr>
        <p:blipFill>
          <a:blip r:embed="rId9"/>
          <a:stretch>
            <a:fillRect/>
          </a:stretch>
        </p:blipFill>
        <p:spPr>
          <a:xfrm>
            <a:off x="10610692" y="12339"/>
            <a:ext cx="886609" cy="886609"/>
          </a:xfrm>
          <a:prstGeom prst="rect">
            <a:avLst/>
          </a:prstGeom>
        </p:spPr>
      </p:pic>
    </p:spTree>
    <p:extLst>
      <p:ext uri="{BB962C8B-B14F-4D97-AF65-F5344CB8AC3E}">
        <p14:creationId xmlns:p14="http://schemas.microsoft.com/office/powerpoint/2010/main" val="3268490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a:extLst>
              <a:ext uri="{FF2B5EF4-FFF2-40B4-BE49-F238E27FC236}">
                <a16:creationId xmlns:a16="http://schemas.microsoft.com/office/drawing/2014/main" id="{D7CCDE30-8F7E-3947-9E86-38E0049963DF}"/>
              </a:ext>
            </a:extLst>
          </p:cNvPr>
          <p:cNvSpPr/>
          <p:nvPr/>
        </p:nvSpPr>
        <p:spPr>
          <a:xfrm>
            <a:off x="757416" y="2350927"/>
            <a:ext cx="10817263" cy="173669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4" name="Date Placeholder 3">
            <a:extLst>
              <a:ext uri="{FF2B5EF4-FFF2-40B4-BE49-F238E27FC236}">
                <a16:creationId xmlns:a16="http://schemas.microsoft.com/office/drawing/2014/main" id="{F8BEECFF-F949-EC41-B6B7-D6636C864D90}"/>
              </a:ext>
            </a:extLst>
          </p:cNvPr>
          <p:cNvSpPr>
            <a:spLocks noGrp="1"/>
          </p:cNvSpPr>
          <p:nvPr>
            <p:ph type="dt" sz="half" idx="10"/>
          </p:nvPr>
        </p:nvSpPr>
        <p:spPr/>
        <p:txBody>
          <a:bodyPr/>
          <a:lstStyle/>
          <a:p>
            <a:fld id="{916D1960-555B-174B-B2E3-BD9609267502}" type="datetime1">
              <a:rPr lang="en-US" smtClean="0"/>
              <a:t>12/7/2023</a:t>
            </a:fld>
            <a:endParaRPr lang="aa-ET"/>
          </a:p>
        </p:txBody>
      </p:sp>
      <p:sp>
        <p:nvSpPr>
          <p:cNvPr id="6" name="Slide Number Placeholder 5">
            <a:extLst>
              <a:ext uri="{FF2B5EF4-FFF2-40B4-BE49-F238E27FC236}">
                <a16:creationId xmlns:a16="http://schemas.microsoft.com/office/drawing/2014/main" id="{058ED337-B15C-E44E-8789-53FFBE393EC0}"/>
              </a:ext>
            </a:extLst>
          </p:cNvPr>
          <p:cNvSpPr>
            <a:spLocks noGrp="1"/>
          </p:cNvSpPr>
          <p:nvPr>
            <p:ph type="sldNum" sz="quarter" idx="12"/>
          </p:nvPr>
        </p:nvSpPr>
        <p:spPr/>
        <p:txBody>
          <a:bodyPr/>
          <a:lstStyle/>
          <a:p>
            <a:fld id="{50378FF1-0A2D-B242-8485-06C380C6B3EE}" type="slidenum">
              <a:rPr lang="aa-ET" smtClean="0"/>
              <a:t>8</a:t>
            </a:fld>
            <a:endParaRPr lang="aa-ET"/>
          </a:p>
        </p:txBody>
      </p:sp>
      <p:sp>
        <p:nvSpPr>
          <p:cNvPr id="12" name="Footer Placeholder 2">
            <a:extLst>
              <a:ext uri="{FF2B5EF4-FFF2-40B4-BE49-F238E27FC236}">
                <a16:creationId xmlns:a16="http://schemas.microsoft.com/office/drawing/2014/main" id="{BC077684-5C2F-F34A-888A-898A91444901}"/>
              </a:ext>
            </a:extLst>
          </p:cNvPr>
          <p:cNvSpPr>
            <a:spLocks noGrp="1"/>
          </p:cNvSpPr>
          <p:nvPr>
            <p:ph type="ftr" sz="quarter" idx="11"/>
          </p:nvPr>
        </p:nvSpPr>
        <p:spPr>
          <a:xfrm>
            <a:off x="1981200" y="6365063"/>
            <a:ext cx="4114800" cy="365125"/>
          </a:xfrm>
        </p:spPr>
        <p:txBody>
          <a:bodyPr/>
          <a:lstStyle/>
          <a:p>
            <a:r>
              <a:rPr lang="en-GB" dirty="0"/>
              <a:t>Partnership for Learning for All in Nigeria (PLANE)</a:t>
            </a:r>
            <a:endParaRPr lang="aa-ET" dirty="0"/>
          </a:p>
        </p:txBody>
      </p:sp>
      <p:sp>
        <p:nvSpPr>
          <p:cNvPr id="3" name="Title 2">
            <a:extLst>
              <a:ext uri="{FF2B5EF4-FFF2-40B4-BE49-F238E27FC236}">
                <a16:creationId xmlns:a16="http://schemas.microsoft.com/office/drawing/2014/main" id="{155204A6-A1EE-8C4F-898B-47556529C577}"/>
              </a:ext>
            </a:extLst>
          </p:cNvPr>
          <p:cNvSpPr>
            <a:spLocks noGrp="1"/>
          </p:cNvSpPr>
          <p:nvPr>
            <p:ph type="title" idx="4294967295"/>
          </p:nvPr>
        </p:nvSpPr>
        <p:spPr>
          <a:xfrm>
            <a:off x="283335" y="139534"/>
            <a:ext cx="10637950" cy="671835"/>
          </a:xfrm>
          <a:solidFill>
            <a:srgbClr val="0D9A48"/>
          </a:solidFill>
        </p:spPr>
        <p:txBody>
          <a:bodyPr>
            <a:normAutofit/>
          </a:bodyPr>
          <a:lstStyle/>
          <a:p>
            <a:pPr algn="ctr"/>
            <a:r>
              <a:rPr lang="aa-ET" sz="3600" dirty="0">
                <a:solidFill>
                  <a:schemeClr val="bg1"/>
                </a:solidFill>
              </a:rPr>
              <a:t>PLANE OPERATIONAL WINDOWS</a:t>
            </a:r>
          </a:p>
        </p:txBody>
      </p:sp>
      <p:sp>
        <p:nvSpPr>
          <p:cNvPr id="8" name="TextBox 7">
            <a:extLst>
              <a:ext uri="{FF2B5EF4-FFF2-40B4-BE49-F238E27FC236}">
                <a16:creationId xmlns:a16="http://schemas.microsoft.com/office/drawing/2014/main" id="{78DDB8E5-E755-E144-BC72-5A58A4E4F3FD}"/>
              </a:ext>
            </a:extLst>
          </p:cNvPr>
          <p:cNvSpPr txBox="1"/>
          <p:nvPr/>
        </p:nvSpPr>
        <p:spPr>
          <a:xfrm>
            <a:off x="1021427" y="1543456"/>
            <a:ext cx="2878119" cy="707886"/>
          </a:xfrm>
          <a:prstGeom prst="rect">
            <a:avLst/>
          </a:prstGeom>
          <a:noFill/>
        </p:spPr>
        <p:txBody>
          <a:bodyPr wrap="square" rtlCol="0">
            <a:spAutoFit/>
          </a:bodyPr>
          <a:lstStyle/>
          <a:p>
            <a:r>
              <a:rPr lang="aa-ET" sz="4000" b="1" dirty="0">
                <a:solidFill>
                  <a:schemeClr val="bg1">
                    <a:lumMod val="85000"/>
                  </a:schemeClr>
                </a:solidFill>
                <a:latin typeface="Arial Black" panose="020B0604020202020204" pitchFamily="34" charset="0"/>
                <a:cs typeface="Arial Black" panose="020B0604020202020204" pitchFamily="34" charset="0"/>
              </a:rPr>
              <a:t>Window</a:t>
            </a:r>
            <a:r>
              <a:rPr lang="aa-ET" sz="4000" b="1" dirty="0">
                <a:latin typeface="Arial Black" panose="020B0604020202020204" pitchFamily="34" charset="0"/>
                <a:cs typeface="Arial Black" panose="020B0604020202020204" pitchFamily="34" charset="0"/>
              </a:rPr>
              <a:t> 1</a:t>
            </a:r>
          </a:p>
        </p:txBody>
      </p:sp>
      <p:sp>
        <p:nvSpPr>
          <p:cNvPr id="10" name="TextBox 9">
            <a:extLst>
              <a:ext uri="{FF2B5EF4-FFF2-40B4-BE49-F238E27FC236}">
                <a16:creationId xmlns:a16="http://schemas.microsoft.com/office/drawing/2014/main" id="{316FDCB2-73A1-AB48-B099-B1A3F3937479}"/>
              </a:ext>
            </a:extLst>
          </p:cNvPr>
          <p:cNvSpPr txBox="1"/>
          <p:nvPr/>
        </p:nvSpPr>
        <p:spPr>
          <a:xfrm>
            <a:off x="4043878" y="1621711"/>
            <a:ext cx="4378363" cy="461665"/>
          </a:xfrm>
          <a:prstGeom prst="rect">
            <a:avLst/>
          </a:prstGeom>
          <a:noFill/>
        </p:spPr>
        <p:txBody>
          <a:bodyPr wrap="square" rtlCol="0">
            <a:spAutoFit/>
          </a:bodyPr>
          <a:lstStyle/>
          <a:p>
            <a:r>
              <a:rPr lang="aa-ET" sz="2400" dirty="0"/>
              <a:t>Getting the Foundations Right</a:t>
            </a:r>
          </a:p>
        </p:txBody>
      </p:sp>
      <p:pic>
        <p:nvPicPr>
          <p:cNvPr id="16" name="Picture 15">
            <a:extLst>
              <a:ext uri="{FF2B5EF4-FFF2-40B4-BE49-F238E27FC236}">
                <a16:creationId xmlns:a16="http://schemas.microsoft.com/office/drawing/2014/main" id="{5580B0DF-EBA0-D14C-AFC1-5ECFF39338B9}"/>
              </a:ext>
            </a:extLst>
          </p:cNvPr>
          <p:cNvPicPr>
            <a:picLocks noChangeAspect="1"/>
          </p:cNvPicPr>
          <p:nvPr/>
        </p:nvPicPr>
        <p:blipFill>
          <a:blip r:embed="rId2"/>
          <a:stretch>
            <a:fillRect/>
          </a:stretch>
        </p:blipFill>
        <p:spPr>
          <a:xfrm>
            <a:off x="844370" y="2408053"/>
            <a:ext cx="1593318" cy="1593318"/>
          </a:xfrm>
          <a:prstGeom prst="rect">
            <a:avLst/>
          </a:prstGeom>
        </p:spPr>
      </p:pic>
      <p:sp>
        <p:nvSpPr>
          <p:cNvPr id="17" name="TextBox 16">
            <a:extLst>
              <a:ext uri="{FF2B5EF4-FFF2-40B4-BE49-F238E27FC236}">
                <a16:creationId xmlns:a16="http://schemas.microsoft.com/office/drawing/2014/main" id="{35C69AF0-52F8-394F-AB0E-32EAEFC9A9D6}"/>
              </a:ext>
            </a:extLst>
          </p:cNvPr>
          <p:cNvSpPr txBox="1"/>
          <p:nvPr/>
        </p:nvSpPr>
        <p:spPr>
          <a:xfrm>
            <a:off x="2537635" y="2844556"/>
            <a:ext cx="1625401" cy="738664"/>
          </a:xfrm>
          <a:prstGeom prst="rect">
            <a:avLst/>
          </a:prstGeom>
          <a:noFill/>
        </p:spPr>
        <p:txBody>
          <a:bodyPr wrap="square" rtlCol="0">
            <a:spAutoFit/>
          </a:bodyPr>
          <a:lstStyle/>
          <a:p>
            <a:pPr algn="ctr"/>
            <a:r>
              <a:rPr lang="aa-ET" sz="1400" dirty="0"/>
              <a:t>Strengthened Learning &amp;</a:t>
            </a:r>
          </a:p>
          <a:p>
            <a:pPr algn="ctr"/>
            <a:r>
              <a:rPr lang="aa-ET" sz="1400" dirty="0"/>
              <a:t>Teaching Systems</a:t>
            </a:r>
          </a:p>
        </p:txBody>
      </p:sp>
      <p:cxnSp>
        <p:nvCxnSpPr>
          <p:cNvPr id="19" name="Straight Connector 18">
            <a:extLst>
              <a:ext uri="{FF2B5EF4-FFF2-40B4-BE49-F238E27FC236}">
                <a16:creationId xmlns:a16="http://schemas.microsoft.com/office/drawing/2014/main" id="{7A58BD77-7838-9248-8BB5-67B0363D81F6}"/>
              </a:ext>
            </a:extLst>
          </p:cNvPr>
          <p:cNvCxnSpPr/>
          <p:nvPr/>
        </p:nvCxnSpPr>
        <p:spPr>
          <a:xfrm>
            <a:off x="4389115" y="2727940"/>
            <a:ext cx="0" cy="1039205"/>
          </a:xfrm>
          <a:prstGeom prst="line">
            <a:avLst/>
          </a:prstGeom>
        </p:spPr>
        <p:style>
          <a:lnRef idx="2">
            <a:schemeClr val="dk1"/>
          </a:lnRef>
          <a:fillRef idx="0">
            <a:schemeClr val="dk1"/>
          </a:fillRef>
          <a:effectRef idx="1">
            <a:schemeClr val="dk1"/>
          </a:effectRef>
          <a:fontRef idx="minor">
            <a:schemeClr val="tx1"/>
          </a:fontRef>
        </p:style>
      </p:cxnSp>
      <p:pic>
        <p:nvPicPr>
          <p:cNvPr id="21" name="Picture 20">
            <a:extLst>
              <a:ext uri="{FF2B5EF4-FFF2-40B4-BE49-F238E27FC236}">
                <a16:creationId xmlns:a16="http://schemas.microsoft.com/office/drawing/2014/main" id="{7F684F40-D1BF-6843-9564-481C443732F0}"/>
              </a:ext>
            </a:extLst>
          </p:cNvPr>
          <p:cNvPicPr>
            <a:picLocks noChangeAspect="1"/>
          </p:cNvPicPr>
          <p:nvPr/>
        </p:nvPicPr>
        <p:blipFill>
          <a:blip r:embed="rId3"/>
          <a:stretch>
            <a:fillRect/>
          </a:stretch>
        </p:blipFill>
        <p:spPr>
          <a:xfrm>
            <a:off x="4704786" y="2447122"/>
            <a:ext cx="1337823" cy="1337823"/>
          </a:xfrm>
          <a:prstGeom prst="rect">
            <a:avLst/>
          </a:prstGeom>
        </p:spPr>
      </p:pic>
      <p:sp>
        <p:nvSpPr>
          <p:cNvPr id="22" name="TextBox 21">
            <a:extLst>
              <a:ext uri="{FF2B5EF4-FFF2-40B4-BE49-F238E27FC236}">
                <a16:creationId xmlns:a16="http://schemas.microsoft.com/office/drawing/2014/main" id="{648D29FF-BAC7-ED4F-B27D-F87F4AD71821}"/>
              </a:ext>
            </a:extLst>
          </p:cNvPr>
          <p:cNvSpPr txBox="1"/>
          <p:nvPr/>
        </p:nvSpPr>
        <p:spPr>
          <a:xfrm>
            <a:off x="6161108" y="2947274"/>
            <a:ext cx="1625401" cy="523220"/>
          </a:xfrm>
          <a:prstGeom prst="rect">
            <a:avLst/>
          </a:prstGeom>
          <a:noFill/>
        </p:spPr>
        <p:txBody>
          <a:bodyPr wrap="square" rtlCol="0">
            <a:spAutoFit/>
          </a:bodyPr>
          <a:lstStyle/>
          <a:p>
            <a:pPr algn="ctr"/>
            <a:r>
              <a:rPr lang="aa-ET" sz="1400" dirty="0"/>
              <a:t>Improved</a:t>
            </a:r>
          </a:p>
          <a:p>
            <a:pPr algn="ctr"/>
            <a:r>
              <a:rPr lang="aa-ET" sz="1400" dirty="0"/>
              <a:t>Governance</a:t>
            </a:r>
          </a:p>
        </p:txBody>
      </p:sp>
      <p:cxnSp>
        <p:nvCxnSpPr>
          <p:cNvPr id="23" name="Straight Connector 22">
            <a:extLst>
              <a:ext uri="{FF2B5EF4-FFF2-40B4-BE49-F238E27FC236}">
                <a16:creationId xmlns:a16="http://schemas.microsoft.com/office/drawing/2014/main" id="{6644E9E2-9ADE-BB45-949A-97F21B16E605}"/>
              </a:ext>
            </a:extLst>
          </p:cNvPr>
          <p:cNvCxnSpPr/>
          <p:nvPr/>
        </p:nvCxnSpPr>
        <p:spPr>
          <a:xfrm>
            <a:off x="7723974" y="2738698"/>
            <a:ext cx="0" cy="1039205"/>
          </a:xfrm>
          <a:prstGeom prst="line">
            <a:avLst/>
          </a:prstGeom>
        </p:spPr>
        <p:style>
          <a:lnRef idx="2">
            <a:schemeClr val="dk1"/>
          </a:lnRef>
          <a:fillRef idx="0">
            <a:schemeClr val="dk1"/>
          </a:fillRef>
          <a:effectRef idx="1">
            <a:schemeClr val="dk1"/>
          </a:effectRef>
          <a:fontRef idx="minor">
            <a:schemeClr val="tx1"/>
          </a:fontRef>
        </p:style>
      </p:cxnSp>
      <p:pic>
        <p:nvPicPr>
          <p:cNvPr id="25" name="Picture 24">
            <a:extLst>
              <a:ext uri="{FF2B5EF4-FFF2-40B4-BE49-F238E27FC236}">
                <a16:creationId xmlns:a16="http://schemas.microsoft.com/office/drawing/2014/main" id="{71BAAB3B-DB73-004D-82B9-6ECF99AE0DE4}"/>
              </a:ext>
            </a:extLst>
          </p:cNvPr>
          <p:cNvPicPr>
            <a:picLocks noChangeAspect="1"/>
          </p:cNvPicPr>
          <p:nvPr/>
        </p:nvPicPr>
        <p:blipFill>
          <a:blip r:embed="rId4"/>
          <a:stretch>
            <a:fillRect/>
          </a:stretch>
        </p:blipFill>
        <p:spPr>
          <a:xfrm>
            <a:off x="8195176" y="2427480"/>
            <a:ext cx="1465188" cy="1465188"/>
          </a:xfrm>
          <a:prstGeom prst="rect">
            <a:avLst/>
          </a:prstGeom>
        </p:spPr>
      </p:pic>
      <p:sp>
        <p:nvSpPr>
          <p:cNvPr id="26" name="TextBox 25">
            <a:extLst>
              <a:ext uri="{FF2B5EF4-FFF2-40B4-BE49-F238E27FC236}">
                <a16:creationId xmlns:a16="http://schemas.microsoft.com/office/drawing/2014/main" id="{8C5CD056-D91B-7D4B-A648-8CC9462C8720}"/>
              </a:ext>
            </a:extLst>
          </p:cNvPr>
          <p:cNvSpPr txBox="1"/>
          <p:nvPr/>
        </p:nvSpPr>
        <p:spPr>
          <a:xfrm>
            <a:off x="9832603" y="2844556"/>
            <a:ext cx="1625401" cy="738664"/>
          </a:xfrm>
          <a:prstGeom prst="rect">
            <a:avLst/>
          </a:prstGeom>
          <a:noFill/>
        </p:spPr>
        <p:txBody>
          <a:bodyPr wrap="square" rtlCol="0">
            <a:spAutoFit/>
          </a:bodyPr>
          <a:lstStyle/>
          <a:p>
            <a:pPr algn="ctr"/>
            <a:r>
              <a:rPr lang="aa-ET" sz="1400" dirty="0"/>
              <a:t>Increased use of</a:t>
            </a:r>
          </a:p>
          <a:p>
            <a:pPr algn="ctr"/>
            <a:r>
              <a:rPr lang="aa-ET" sz="1400" dirty="0"/>
              <a:t>Data and Evidence</a:t>
            </a:r>
          </a:p>
        </p:txBody>
      </p:sp>
      <p:sp>
        <p:nvSpPr>
          <p:cNvPr id="27" name="Content Placeholder 5">
            <a:extLst>
              <a:ext uri="{FF2B5EF4-FFF2-40B4-BE49-F238E27FC236}">
                <a16:creationId xmlns:a16="http://schemas.microsoft.com/office/drawing/2014/main" id="{C55F638F-DE6D-894E-8FE5-B3D1F6F87115}"/>
              </a:ext>
            </a:extLst>
          </p:cNvPr>
          <p:cNvSpPr>
            <a:spLocks noGrp="1"/>
          </p:cNvSpPr>
          <p:nvPr>
            <p:ph idx="1"/>
          </p:nvPr>
        </p:nvSpPr>
        <p:spPr>
          <a:xfrm>
            <a:off x="709108" y="4401126"/>
            <a:ext cx="11232443" cy="945427"/>
          </a:xfrm>
        </p:spPr>
        <p:txBody>
          <a:bodyPr>
            <a:normAutofit/>
          </a:bodyPr>
          <a:lstStyle/>
          <a:p>
            <a:pPr marL="0" indent="0">
              <a:lnSpc>
                <a:spcPct val="100000"/>
              </a:lnSpc>
              <a:buNone/>
            </a:pPr>
            <a:r>
              <a:rPr lang="en-GB" sz="1800" dirty="0">
                <a:solidFill>
                  <a:srgbClr val="000000"/>
                </a:solidFill>
              </a:rPr>
              <a:t>Focused on strengthening education systems through better teaching and learning, improved governance for state and non-state education delivery, and increased use of data and evidence.</a:t>
            </a:r>
          </a:p>
        </p:txBody>
      </p:sp>
      <p:pic>
        <p:nvPicPr>
          <p:cNvPr id="24" name="Picture 23">
            <a:extLst>
              <a:ext uri="{FF2B5EF4-FFF2-40B4-BE49-F238E27FC236}">
                <a16:creationId xmlns:a16="http://schemas.microsoft.com/office/drawing/2014/main" id="{9B0A15BB-4E7E-7A42-91DE-D7088A359586}"/>
              </a:ext>
            </a:extLst>
          </p:cNvPr>
          <p:cNvPicPr>
            <a:picLocks noChangeAspect="1"/>
          </p:cNvPicPr>
          <p:nvPr/>
        </p:nvPicPr>
        <p:blipFill>
          <a:blip r:embed="rId5"/>
          <a:stretch>
            <a:fillRect/>
          </a:stretch>
        </p:blipFill>
        <p:spPr>
          <a:xfrm>
            <a:off x="11054942" y="-75240"/>
            <a:ext cx="886609" cy="886609"/>
          </a:xfrm>
          <a:prstGeom prst="rect">
            <a:avLst/>
          </a:prstGeom>
        </p:spPr>
      </p:pic>
    </p:spTree>
    <p:extLst>
      <p:ext uri="{BB962C8B-B14F-4D97-AF65-F5344CB8AC3E}">
        <p14:creationId xmlns:p14="http://schemas.microsoft.com/office/powerpoint/2010/main" val="2937394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8BEECFF-F949-EC41-B6B7-D6636C864D90}"/>
              </a:ext>
            </a:extLst>
          </p:cNvPr>
          <p:cNvSpPr>
            <a:spLocks noGrp="1"/>
          </p:cNvSpPr>
          <p:nvPr>
            <p:ph type="dt" sz="half" idx="10"/>
          </p:nvPr>
        </p:nvSpPr>
        <p:spPr/>
        <p:txBody>
          <a:bodyPr/>
          <a:lstStyle/>
          <a:p>
            <a:fld id="{916D1960-555B-174B-B2E3-BD9609267502}" type="datetime1">
              <a:rPr lang="en-US" smtClean="0"/>
              <a:t>12/7/2023</a:t>
            </a:fld>
            <a:endParaRPr lang="aa-ET"/>
          </a:p>
        </p:txBody>
      </p:sp>
      <p:sp>
        <p:nvSpPr>
          <p:cNvPr id="6" name="Slide Number Placeholder 5">
            <a:extLst>
              <a:ext uri="{FF2B5EF4-FFF2-40B4-BE49-F238E27FC236}">
                <a16:creationId xmlns:a16="http://schemas.microsoft.com/office/drawing/2014/main" id="{058ED337-B15C-E44E-8789-53FFBE393EC0}"/>
              </a:ext>
            </a:extLst>
          </p:cNvPr>
          <p:cNvSpPr>
            <a:spLocks noGrp="1"/>
          </p:cNvSpPr>
          <p:nvPr>
            <p:ph type="sldNum" sz="quarter" idx="12"/>
          </p:nvPr>
        </p:nvSpPr>
        <p:spPr/>
        <p:txBody>
          <a:bodyPr/>
          <a:lstStyle/>
          <a:p>
            <a:fld id="{50378FF1-0A2D-B242-8485-06C380C6B3EE}" type="slidenum">
              <a:rPr lang="aa-ET" smtClean="0"/>
              <a:t>9</a:t>
            </a:fld>
            <a:endParaRPr lang="aa-ET"/>
          </a:p>
        </p:txBody>
      </p:sp>
      <p:sp>
        <p:nvSpPr>
          <p:cNvPr id="12" name="Footer Placeholder 2">
            <a:extLst>
              <a:ext uri="{FF2B5EF4-FFF2-40B4-BE49-F238E27FC236}">
                <a16:creationId xmlns:a16="http://schemas.microsoft.com/office/drawing/2014/main" id="{BC077684-5C2F-F34A-888A-898A91444901}"/>
              </a:ext>
            </a:extLst>
          </p:cNvPr>
          <p:cNvSpPr>
            <a:spLocks noGrp="1"/>
          </p:cNvSpPr>
          <p:nvPr>
            <p:ph type="ftr" sz="quarter" idx="11"/>
          </p:nvPr>
        </p:nvSpPr>
        <p:spPr>
          <a:xfrm>
            <a:off x="1981200" y="6365063"/>
            <a:ext cx="4114800" cy="365125"/>
          </a:xfrm>
        </p:spPr>
        <p:txBody>
          <a:bodyPr/>
          <a:lstStyle/>
          <a:p>
            <a:r>
              <a:rPr lang="en-GB" dirty="0"/>
              <a:t>Partnership for Learning for All in Nigeria (PLANE)</a:t>
            </a:r>
            <a:endParaRPr lang="aa-ET" dirty="0"/>
          </a:p>
        </p:txBody>
      </p:sp>
      <p:sp>
        <p:nvSpPr>
          <p:cNvPr id="3" name="Title 2">
            <a:extLst>
              <a:ext uri="{FF2B5EF4-FFF2-40B4-BE49-F238E27FC236}">
                <a16:creationId xmlns:a16="http://schemas.microsoft.com/office/drawing/2014/main" id="{155204A6-A1EE-8C4F-898B-47556529C577}"/>
              </a:ext>
            </a:extLst>
          </p:cNvPr>
          <p:cNvSpPr>
            <a:spLocks noGrp="1"/>
          </p:cNvSpPr>
          <p:nvPr>
            <p:ph type="title" idx="4294967295"/>
          </p:nvPr>
        </p:nvSpPr>
        <p:spPr>
          <a:xfrm>
            <a:off x="296213" y="386225"/>
            <a:ext cx="10187189" cy="658957"/>
          </a:xfrm>
          <a:solidFill>
            <a:srgbClr val="0D9A48"/>
          </a:solidFill>
        </p:spPr>
        <p:txBody>
          <a:bodyPr>
            <a:normAutofit/>
          </a:bodyPr>
          <a:lstStyle/>
          <a:p>
            <a:pPr algn="ctr"/>
            <a:r>
              <a:rPr lang="aa-ET" sz="3600" dirty="0">
                <a:solidFill>
                  <a:schemeClr val="bg1"/>
                </a:solidFill>
              </a:rPr>
              <a:t>PLANE OPERATIONAL WINDOWS</a:t>
            </a:r>
          </a:p>
        </p:txBody>
      </p:sp>
      <p:sp>
        <p:nvSpPr>
          <p:cNvPr id="8" name="TextBox 7">
            <a:extLst>
              <a:ext uri="{FF2B5EF4-FFF2-40B4-BE49-F238E27FC236}">
                <a16:creationId xmlns:a16="http://schemas.microsoft.com/office/drawing/2014/main" id="{78DDB8E5-E755-E144-BC72-5A58A4E4F3FD}"/>
              </a:ext>
            </a:extLst>
          </p:cNvPr>
          <p:cNvSpPr txBox="1"/>
          <p:nvPr/>
        </p:nvSpPr>
        <p:spPr>
          <a:xfrm>
            <a:off x="757416" y="1569792"/>
            <a:ext cx="2878119" cy="707886"/>
          </a:xfrm>
          <a:prstGeom prst="rect">
            <a:avLst/>
          </a:prstGeom>
          <a:noFill/>
        </p:spPr>
        <p:txBody>
          <a:bodyPr wrap="square" rtlCol="0">
            <a:spAutoFit/>
          </a:bodyPr>
          <a:lstStyle/>
          <a:p>
            <a:r>
              <a:rPr lang="aa-ET" sz="4000" b="1" dirty="0">
                <a:solidFill>
                  <a:schemeClr val="bg1">
                    <a:lumMod val="85000"/>
                  </a:schemeClr>
                </a:solidFill>
                <a:latin typeface="Arial Black" panose="020B0604020202020204" pitchFamily="34" charset="0"/>
                <a:cs typeface="Arial Black" panose="020B0604020202020204" pitchFamily="34" charset="0"/>
              </a:rPr>
              <a:t>Window</a:t>
            </a:r>
            <a:r>
              <a:rPr lang="aa-ET" sz="4000" b="1" dirty="0">
                <a:latin typeface="Arial Black" panose="020B0604020202020204" pitchFamily="34" charset="0"/>
                <a:cs typeface="Arial Black" panose="020B0604020202020204" pitchFamily="34" charset="0"/>
              </a:rPr>
              <a:t> 2</a:t>
            </a:r>
          </a:p>
        </p:txBody>
      </p:sp>
      <p:sp>
        <p:nvSpPr>
          <p:cNvPr id="10" name="TextBox 9">
            <a:extLst>
              <a:ext uri="{FF2B5EF4-FFF2-40B4-BE49-F238E27FC236}">
                <a16:creationId xmlns:a16="http://schemas.microsoft.com/office/drawing/2014/main" id="{316FDCB2-73A1-AB48-B099-B1A3F3937479}"/>
              </a:ext>
            </a:extLst>
          </p:cNvPr>
          <p:cNvSpPr txBox="1"/>
          <p:nvPr/>
        </p:nvSpPr>
        <p:spPr>
          <a:xfrm>
            <a:off x="3779867" y="1648047"/>
            <a:ext cx="4378363" cy="461665"/>
          </a:xfrm>
          <a:prstGeom prst="rect">
            <a:avLst/>
          </a:prstGeom>
          <a:noFill/>
        </p:spPr>
        <p:txBody>
          <a:bodyPr wrap="square" rtlCol="0">
            <a:spAutoFit/>
          </a:bodyPr>
          <a:lstStyle/>
          <a:p>
            <a:r>
              <a:rPr lang="aa-ET" sz="2400" dirty="0"/>
              <a:t>Education in Emergencies</a:t>
            </a:r>
          </a:p>
        </p:txBody>
      </p:sp>
      <p:sp>
        <p:nvSpPr>
          <p:cNvPr id="14" name="Rounded Rectangle 13">
            <a:extLst>
              <a:ext uri="{FF2B5EF4-FFF2-40B4-BE49-F238E27FC236}">
                <a16:creationId xmlns:a16="http://schemas.microsoft.com/office/drawing/2014/main" id="{A6EE119B-C250-3841-805A-60BB5CD542FF}"/>
              </a:ext>
            </a:extLst>
          </p:cNvPr>
          <p:cNvSpPr/>
          <p:nvPr/>
        </p:nvSpPr>
        <p:spPr>
          <a:xfrm>
            <a:off x="757416" y="2350927"/>
            <a:ext cx="10817263" cy="173669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cxnSp>
        <p:nvCxnSpPr>
          <p:cNvPr id="19" name="Straight Connector 18">
            <a:extLst>
              <a:ext uri="{FF2B5EF4-FFF2-40B4-BE49-F238E27FC236}">
                <a16:creationId xmlns:a16="http://schemas.microsoft.com/office/drawing/2014/main" id="{7A58BD77-7838-9248-8BB5-67B0363D81F6}"/>
              </a:ext>
            </a:extLst>
          </p:cNvPr>
          <p:cNvCxnSpPr/>
          <p:nvPr/>
        </p:nvCxnSpPr>
        <p:spPr>
          <a:xfrm>
            <a:off x="4286474" y="2716895"/>
            <a:ext cx="0" cy="1039205"/>
          </a:xfrm>
          <a:prstGeom prst="line">
            <a:avLst/>
          </a:prstGeom>
        </p:spPr>
        <p:style>
          <a:lnRef idx="2">
            <a:schemeClr val="dk1"/>
          </a:lnRef>
          <a:fillRef idx="0">
            <a:schemeClr val="dk1"/>
          </a:fillRef>
          <a:effectRef idx="1">
            <a:schemeClr val="dk1"/>
          </a:effectRef>
          <a:fontRef idx="minor">
            <a:schemeClr val="tx1"/>
          </a:fontRef>
        </p:style>
      </p:cxnSp>
      <p:cxnSp>
        <p:nvCxnSpPr>
          <p:cNvPr id="23" name="Straight Connector 22">
            <a:extLst>
              <a:ext uri="{FF2B5EF4-FFF2-40B4-BE49-F238E27FC236}">
                <a16:creationId xmlns:a16="http://schemas.microsoft.com/office/drawing/2014/main" id="{6644E9E2-9ADE-BB45-949A-97F21B16E605}"/>
              </a:ext>
            </a:extLst>
          </p:cNvPr>
          <p:cNvCxnSpPr/>
          <p:nvPr/>
        </p:nvCxnSpPr>
        <p:spPr>
          <a:xfrm>
            <a:off x="7987104" y="2727653"/>
            <a:ext cx="0" cy="1039205"/>
          </a:xfrm>
          <a:prstGeom prst="line">
            <a:avLst/>
          </a:prstGeom>
        </p:spPr>
        <p:style>
          <a:lnRef idx="2">
            <a:schemeClr val="dk1"/>
          </a:lnRef>
          <a:fillRef idx="0">
            <a:schemeClr val="dk1"/>
          </a:fillRef>
          <a:effectRef idx="1">
            <a:schemeClr val="dk1"/>
          </a:effectRef>
          <a:fontRef idx="minor">
            <a:schemeClr val="tx1"/>
          </a:fontRef>
        </p:style>
      </p:cxnSp>
      <p:sp>
        <p:nvSpPr>
          <p:cNvPr id="27" name="Content Placeholder 5">
            <a:extLst>
              <a:ext uri="{FF2B5EF4-FFF2-40B4-BE49-F238E27FC236}">
                <a16:creationId xmlns:a16="http://schemas.microsoft.com/office/drawing/2014/main" id="{C55F638F-DE6D-894E-8FE5-B3D1F6F87115}"/>
              </a:ext>
            </a:extLst>
          </p:cNvPr>
          <p:cNvSpPr>
            <a:spLocks noGrp="1"/>
          </p:cNvSpPr>
          <p:nvPr>
            <p:ph idx="1"/>
          </p:nvPr>
        </p:nvSpPr>
        <p:spPr>
          <a:xfrm>
            <a:off x="709108" y="4401126"/>
            <a:ext cx="11232443" cy="945427"/>
          </a:xfrm>
        </p:spPr>
        <p:txBody>
          <a:bodyPr>
            <a:normAutofit/>
          </a:bodyPr>
          <a:lstStyle/>
          <a:p>
            <a:pPr>
              <a:lnSpc>
                <a:spcPct val="100000"/>
              </a:lnSpc>
            </a:pPr>
            <a:r>
              <a:rPr lang="en-GB" sz="1800" dirty="0"/>
              <a:t>Focused on creating access to foundational learning for marginalised, conflict affected children and supporting the recovery of systems to enable their continued access and retention. </a:t>
            </a:r>
          </a:p>
        </p:txBody>
      </p:sp>
      <p:sp>
        <p:nvSpPr>
          <p:cNvPr id="20" name="TextBox 19">
            <a:extLst>
              <a:ext uri="{FF2B5EF4-FFF2-40B4-BE49-F238E27FC236}">
                <a16:creationId xmlns:a16="http://schemas.microsoft.com/office/drawing/2014/main" id="{CA6DB621-3777-1C4C-BED4-0EE631DE480E}"/>
              </a:ext>
            </a:extLst>
          </p:cNvPr>
          <p:cNvSpPr txBox="1"/>
          <p:nvPr/>
        </p:nvSpPr>
        <p:spPr>
          <a:xfrm>
            <a:off x="2397083" y="2985645"/>
            <a:ext cx="1601341" cy="738664"/>
          </a:xfrm>
          <a:prstGeom prst="rect">
            <a:avLst/>
          </a:prstGeom>
          <a:noFill/>
        </p:spPr>
        <p:txBody>
          <a:bodyPr wrap="square" rtlCol="0">
            <a:spAutoFit/>
          </a:bodyPr>
          <a:lstStyle/>
          <a:p>
            <a:pPr algn="ctr"/>
            <a:r>
              <a:rPr lang="aa-ET" sz="1400" dirty="0"/>
              <a:t>Creating access</a:t>
            </a:r>
          </a:p>
          <a:p>
            <a:pPr algn="ctr"/>
            <a:r>
              <a:rPr lang="en-GB" sz="1400" dirty="0"/>
              <a:t>T</a:t>
            </a:r>
            <a:r>
              <a:rPr lang="aa-ET" sz="1400" dirty="0"/>
              <a:t>o Foundational</a:t>
            </a:r>
          </a:p>
          <a:p>
            <a:pPr algn="ctr"/>
            <a:r>
              <a:rPr lang="aa-ET" sz="1400" dirty="0"/>
              <a:t>Learning</a:t>
            </a:r>
          </a:p>
        </p:txBody>
      </p:sp>
      <p:sp>
        <p:nvSpPr>
          <p:cNvPr id="24" name="TextBox 23">
            <a:extLst>
              <a:ext uri="{FF2B5EF4-FFF2-40B4-BE49-F238E27FC236}">
                <a16:creationId xmlns:a16="http://schemas.microsoft.com/office/drawing/2014/main" id="{9AE42643-23A6-6D40-BC86-E0822F6837B4}"/>
              </a:ext>
            </a:extLst>
          </p:cNvPr>
          <p:cNvSpPr txBox="1"/>
          <p:nvPr/>
        </p:nvSpPr>
        <p:spPr>
          <a:xfrm>
            <a:off x="6186873" y="2985645"/>
            <a:ext cx="1601340" cy="523220"/>
          </a:xfrm>
          <a:prstGeom prst="rect">
            <a:avLst/>
          </a:prstGeom>
          <a:noFill/>
        </p:spPr>
        <p:txBody>
          <a:bodyPr wrap="square" rtlCol="0">
            <a:spAutoFit/>
          </a:bodyPr>
          <a:lstStyle/>
          <a:p>
            <a:pPr algn="ctr"/>
            <a:r>
              <a:rPr lang="aa-ET" sz="1400" dirty="0"/>
              <a:t>Conflict Affected</a:t>
            </a:r>
          </a:p>
          <a:p>
            <a:pPr algn="ctr"/>
            <a:r>
              <a:rPr lang="aa-ET" sz="1400" dirty="0"/>
              <a:t>Children</a:t>
            </a:r>
          </a:p>
        </p:txBody>
      </p:sp>
      <p:sp>
        <p:nvSpPr>
          <p:cNvPr id="28" name="TextBox 27">
            <a:extLst>
              <a:ext uri="{FF2B5EF4-FFF2-40B4-BE49-F238E27FC236}">
                <a16:creationId xmlns:a16="http://schemas.microsoft.com/office/drawing/2014/main" id="{CBAE7923-83FD-694F-8357-02E9482B9891}"/>
              </a:ext>
            </a:extLst>
          </p:cNvPr>
          <p:cNvSpPr txBox="1"/>
          <p:nvPr/>
        </p:nvSpPr>
        <p:spPr>
          <a:xfrm>
            <a:off x="9560000" y="2985645"/>
            <a:ext cx="1809897" cy="738664"/>
          </a:xfrm>
          <a:prstGeom prst="rect">
            <a:avLst/>
          </a:prstGeom>
          <a:noFill/>
        </p:spPr>
        <p:txBody>
          <a:bodyPr wrap="square" rtlCol="0">
            <a:spAutoFit/>
          </a:bodyPr>
          <a:lstStyle/>
          <a:p>
            <a:pPr algn="ctr"/>
            <a:r>
              <a:rPr lang="aa-ET" sz="1400" dirty="0"/>
              <a:t>Supporting Recovery</a:t>
            </a:r>
          </a:p>
          <a:p>
            <a:pPr algn="ctr"/>
            <a:r>
              <a:rPr lang="aa-ET" sz="1400" dirty="0"/>
              <a:t>Systems</a:t>
            </a:r>
          </a:p>
        </p:txBody>
      </p:sp>
      <p:pic>
        <p:nvPicPr>
          <p:cNvPr id="29" name="Picture 28">
            <a:extLst>
              <a:ext uri="{FF2B5EF4-FFF2-40B4-BE49-F238E27FC236}">
                <a16:creationId xmlns:a16="http://schemas.microsoft.com/office/drawing/2014/main" id="{251F2C28-F22F-F545-B9DD-D80B6D5D6A95}"/>
              </a:ext>
            </a:extLst>
          </p:cNvPr>
          <p:cNvPicPr>
            <a:picLocks noChangeAspect="1"/>
          </p:cNvPicPr>
          <p:nvPr/>
        </p:nvPicPr>
        <p:blipFill>
          <a:blip r:embed="rId2"/>
          <a:stretch>
            <a:fillRect/>
          </a:stretch>
        </p:blipFill>
        <p:spPr>
          <a:xfrm>
            <a:off x="991687" y="2453598"/>
            <a:ext cx="1394387" cy="1394387"/>
          </a:xfrm>
          <a:prstGeom prst="rect">
            <a:avLst/>
          </a:prstGeom>
        </p:spPr>
      </p:pic>
      <p:pic>
        <p:nvPicPr>
          <p:cNvPr id="30" name="Picture 29">
            <a:extLst>
              <a:ext uri="{FF2B5EF4-FFF2-40B4-BE49-F238E27FC236}">
                <a16:creationId xmlns:a16="http://schemas.microsoft.com/office/drawing/2014/main" id="{5661C457-0387-C141-A490-9451F208696D}"/>
              </a:ext>
            </a:extLst>
          </p:cNvPr>
          <p:cNvPicPr>
            <a:picLocks noChangeAspect="1"/>
          </p:cNvPicPr>
          <p:nvPr/>
        </p:nvPicPr>
        <p:blipFill>
          <a:blip r:embed="rId3"/>
          <a:stretch>
            <a:fillRect/>
          </a:stretch>
        </p:blipFill>
        <p:spPr>
          <a:xfrm>
            <a:off x="4584778" y="2374791"/>
            <a:ext cx="1601343" cy="1601343"/>
          </a:xfrm>
          <a:prstGeom prst="rect">
            <a:avLst/>
          </a:prstGeom>
        </p:spPr>
      </p:pic>
      <p:pic>
        <p:nvPicPr>
          <p:cNvPr id="31" name="Picture 30">
            <a:extLst>
              <a:ext uri="{FF2B5EF4-FFF2-40B4-BE49-F238E27FC236}">
                <a16:creationId xmlns:a16="http://schemas.microsoft.com/office/drawing/2014/main" id="{BD017F7E-B87E-CD45-8DE4-C4592F42EF65}"/>
              </a:ext>
            </a:extLst>
          </p:cNvPr>
          <p:cNvPicPr>
            <a:picLocks noChangeAspect="1"/>
          </p:cNvPicPr>
          <p:nvPr/>
        </p:nvPicPr>
        <p:blipFill>
          <a:blip r:embed="rId4"/>
          <a:stretch>
            <a:fillRect/>
          </a:stretch>
        </p:blipFill>
        <p:spPr>
          <a:xfrm>
            <a:off x="8439976" y="2596618"/>
            <a:ext cx="1245312" cy="1245312"/>
          </a:xfrm>
          <a:prstGeom prst="rect">
            <a:avLst/>
          </a:prstGeom>
        </p:spPr>
      </p:pic>
      <p:pic>
        <p:nvPicPr>
          <p:cNvPr id="5" name="Picture 4">
            <a:extLst>
              <a:ext uri="{FF2B5EF4-FFF2-40B4-BE49-F238E27FC236}">
                <a16:creationId xmlns:a16="http://schemas.microsoft.com/office/drawing/2014/main" id="{9B0A15BB-4E7E-7A42-91DE-D7088A359586}"/>
              </a:ext>
            </a:extLst>
          </p:cNvPr>
          <p:cNvPicPr>
            <a:picLocks noChangeAspect="1"/>
          </p:cNvPicPr>
          <p:nvPr/>
        </p:nvPicPr>
        <p:blipFill>
          <a:blip r:embed="rId5"/>
          <a:stretch>
            <a:fillRect/>
          </a:stretch>
        </p:blipFill>
        <p:spPr>
          <a:xfrm>
            <a:off x="10781403" y="142657"/>
            <a:ext cx="886609" cy="886609"/>
          </a:xfrm>
          <a:prstGeom prst="rect">
            <a:avLst/>
          </a:prstGeom>
        </p:spPr>
      </p:pic>
    </p:spTree>
    <p:extLst>
      <p:ext uri="{BB962C8B-B14F-4D97-AF65-F5344CB8AC3E}">
        <p14:creationId xmlns:p14="http://schemas.microsoft.com/office/powerpoint/2010/main" val="2596492841"/>
      </p:ext>
    </p:extLst>
  </p:cSld>
  <p:clrMapOvr>
    <a:masterClrMapping/>
  </p:clrMapOvr>
</p:sld>
</file>

<file path=ppt/theme/theme1.xml><?xml version="1.0" encoding="utf-8"?>
<a:theme xmlns:a="http://schemas.openxmlformats.org/drawingml/2006/main" name="Office Theme">
  <a:themeElements>
    <a:clrScheme name="Plane Color">
      <a:dk1>
        <a:srgbClr val="444444"/>
      </a:dk1>
      <a:lt1>
        <a:srgbClr val="FFFFFF"/>
      </a:lt1>
      <a:dk2>
        <a:srgbClr val="44546A"/>
      </a:dk2>
      <a:lt2>
        <a:srgbClr val="E7E6E6"/>
      </a:lt2>
      <a:accent1>
        <a:srgbClr val="0D9A48"/>
      </a:accent1>
      <a:accent2>
        <a:srgbClr val="98CA3C"/>
      </a:accent2>
      <a:accent3>
        <a:srgbClr val="A5A5A5"/>
      </a:accent3>
      <a:accent4>
        <a:srgbClr val="F6EB14"/>
      </a:accent4>
      <a:accent5>
        <a:srgbClr val="5B9BD5"/>
      </a:accent5>
      <a:accent6>
        <a:srgbClr val="70AD47"/>
      </a:accent6>
      <a:hlink>
        <a:srgbClr val="0563C1"/>
      </a:hlink>
      <a:folHlink>
        <a:srgbClr val="0D9A4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2402</TotalTime>
  <Words>1277</Words>
  <Application>Microsoft Office PowerPoint</Application>
  <PresentationFormat>Widescreen</PresentationFormat>
  <Paragraphs>208</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Partnership for Learning for  All in Nigeria (PLANE)</vt:lpstr>
      <vt:lpstr>WHO WE ARE</vt:lpstr>
      <vt:lpstr>PLANE IN  NIGERIA</vt:lpstr>
      <vt:lpstr>PLANE IN NIGERIA</vt:lpstr>
      <vt:lpstr>PLANE STATE PRESENCE IN NIGERIA</vt:lpstr>
      <vt:lpstr>PLANE OPERATIONAL WINDOWs</vt:lpstr>
      <vt:lpstr>PLANE OPERATIONAL WINDOWS</vt:lpstr>
      <vt:lpstr>PLANE OPERATIONAL WINDOWS</vt:lpstr>
      <vt:lpstr>PLANE OPERATIONAL WINDOWS</vt:lpstr>
      <vt:lpstr>PLANE OPERATIONAL WINDOWS</vt:lpstr>
      <vt:lpstr>Foundational Learning</vt:lpstr>
      <vt:lpstr>Foundational Learning</vt:lpstr>
      <vt:lpstr> Safeguarding  </vt:lpstr>
      <vt:lpstr>PowerPoint Presentation</vt:lpstr>
      <vt:lpstr>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Kesena</dc:creator>
  <cp:lastModifiedBy>Abiola Sanusi</cp:lastModifiedBy>
  <cp:revision>38</cp:revision>
  <dcterms:created xsi:type="dcterms:W3CDTF">2022-02-13T11:47:35Z</dcterms:created>
  <dcterms:modified xsi:type="dcterms:W3CDTF">2023-12-07T04:47:20Z</dcterms:modified>
</cp:coreProperties>
</file>