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0" r:id="rId5"/>
    <p:sldId id="258" r:id="rId6"/>
    <p:sldId id="259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8ED-9183-41D8-B197-C9A9E577751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0EA6-E2ED-4225-853F-C6478D820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8ED-9183-41D8-B197-C9A9E577751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0EA6-E2ED-4225-853F-C6478D820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3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8ED-9183-41D8-B197-C9A9E577751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0EA6-E2ED-4225-853F-C6478D820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5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8ED-9183-41D8-B197-C9A9E577751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0EA6-E2ED-4225-853F-C6478D820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7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8ED-9183-41D8-B197-C9A9E577751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0EA6-E2ED-4225-853F-C6478D820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1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8ED-9183-41D8-B197-C9A9E577751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0EA6-E2ED-4225-853F-C6478D820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7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8ED-9183-41D8-B197-C9A9E577751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0EA6-E2ED-4225-853F-C6478D820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7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8ED-9183-41D8-B197-C9A9E577751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0EA6-E2ED-4225-853F-C6478D820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8ED-9183-41D8-B197-C9A9E577751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0EA6-E2ED-4225-853F-C6478D820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8ED-9183-41D8-B197-C9A9E577751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0EA6-E2ED-4225-853F-C6478D820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1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8ED-9183-41D8-B197-C9A9E577751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0EA6-E2ED-4225-853F-C6478D820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9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9A8ED-9183-41D8-B197-C9A9E577751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0EA6-E2ED-4225-853F-C6478D820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0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jazeera.com/news/2023/2/21/last-rallies-hold-in-lagos-ahead-of-nigeria-presidential-elect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usinessday.ng/news/article/tinubu-in-enugu-it-is-only-when-you-vote-for-me-that-you-will-share-from-national-cak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Covering Elections And Appointment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Idris Akinbajo</a:t>
            </a:r>
          </a:p>
          <a:p>
            <a:r>
              <a:rPr lang="en-US" dirty="0" smtClean="0"/>
              <a:t>Managing Editor, Premium Times</a:t>
            </a:r>
          </a:p>
          <a:p>
            <a:r>
              <a:rPr lang="en-US" dirty="0" smtClean="0"/>
              <a:t>Twitter: </a:t>
            </a:r>
            <a:r>
              <a:rPr lang="en-US" dirty="0" err="1" smtClean="0"/>
              <a:t>I_Aloma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3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andidates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Party Officials/Members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Electoral officials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Voters/Citizens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Observers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7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State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Constituency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Party office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Campaign Rally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5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Education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Security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Economy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Unemployment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Gender/Youth </a:t>
            </a:r>
            <a:r>
              <a:rPr lang="en-US" dirty="0" smtClean="0"/>
              <a:t>representation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Federalism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Electoral Act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Party Manifesto (policy doc)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Etc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Campaign Rally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Victory Party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Political 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Characteristics of Nigerian Election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Excessive focus on politicians/candidates/appointees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Little or no focus on policies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Absence of voter’s/citizens’ voices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Little attention to what candidates/appointees did or stated in the past (policies)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4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hlinkClick r:id="rId2"/>
              </a:rPr>
              <a:t>https://www.aljazeera.com/news/2023/2/21/last-rallies-hold-in-lagos-ahead-of-nigeria-presidential-election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4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4312"/>
            <a:ext cx="114300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https://businessday.ng/news/article/tinubu-in-enugu-it-is-only-when-you-vote-for-me-that-you-will-share-from-national-cake/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Elections &amp;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(Free and fair) elections fundamental in a democracy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Elections are more than voting. It is a whole process that includes campaigning, registration, accreditation, voting, collation of results, announcement of results, etc.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Elections are a process with voting a crucial part but not the only part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Elections 		      Voting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ot Equal 3"/>
          <p:cNvSpPr/>
          <p:nvPr/>
        </p:nvSpPr>
        <p:spPr>
          <a:xfrm>
            <a:off x="2285999" y="5777341"/>
            <a:ext cx="1943101" cy="28135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       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ffectLst/>
              </a:rPr>
              <a:t>“</a:t>
            </a:r>
            <a:r>
              <a:rPr lang="en-US" dirty="0" smtClean="0">
                <a:effectLst/>
              </a:rPr>
              <a:t>No one pretends that democracy is perfect or all-wise. Indeed it has been said that </a:t>
            </a:r>
            <a:r>
              <a:rPr lang="en-US" b="1" dirty="0" smtClean="0">
                <a:effectLst/>
              </a:rPr>
              <a:t>democracy is the worst form of Government except for all those other forms that have been tried from time to time</a:t>
            </a:r>
            <a:r>
              <a:rPr lang="en-US" dirty="0" smtClean="0">
                <a:effectLst/>
              </a:rPr>
              <a:t>.…” – Winston Churchill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Journalism and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Journalism and Democracy (Good Governance) have a Symbiotic Relationship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</a:t>
            </a:r>
            <a:r>
              <a:rPr lang="en-US" dirty="0" smtClean="0"/>
              <a:t>edia and Journalism require democracy as it is the only form of government that respects freedom of speech, expression and information, and the independence of media from the state – </a:t>
            </a:r>
            <a:r>
              <a:rPr lang="en-US" dirty="0" err="1" smtClean="0"/>
              <a:t>Stromback</a:t>
            </a:r>
            <a:r>
              <a:rPr lang="en-US" dirty="0" smtClean="0"/>
              <a:t> (2006)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Democracy requires a system for the flow of information, for public discussion and for a watchdog function independent of the state  - </a:t>
            </a:r>
            <a:r>
              <a:rPr lang="en-US" dirty="0" err="1" smtClean="0"/>
              <a:t>Stromback</a:t>
            </a:r>
            <a:r>
              <a:rPr lang="en-US" dirty="0" smtClean="0"/>
              <a:t> (2006)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2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Importance of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“Were it left to me to decide whether we should have a government without newspapers or newspapers without a government, I should not hesitate a moment to prefer the latter.” – Thomas Jefferson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“But I should mean that every man should receive those papers &amp; be capable of reading them,” - Jefferson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6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Relevance of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Journalism and Democracy (Good Governance) have a Symbiotic Relationship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 the heart of democracy is free and fair elections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Journalists play an important role in free </a:t>
            </a:r>
            <a:r>
              <a:rPr lang="en-US" dirty="0" smtClean="0"/>
              <a:t>and fair </a:t>
            </a:r>
            <a:r>
              <a:rPr lang="en-US" dirty="0" smtClean="0"/>
              <a:t>elections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5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Elections/Electioneering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Pre-Election (Campaigns, manifesto, primaries, Deployments,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Election Day (Accreditation)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Post-Election (Result Collation/announcement, Observers reports, Litigations,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4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Covering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253" y="2071809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Any good story is about 3Ps&amp;E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People, Places, Policies, events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6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419</Words>
  <Application>Microsoft Office PowerPoint</Application>
  <PresentationFormat>Widescreen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Covering Elections And Appointment</vt:lpstr>
      <vt:lpstr>PowerPoint Presentation</vt:lpstr>
      <vt:lpstr> Elections &amp; Democracy</vt:lpstr>
      <vt:lpstr>                  Democracy</vt:lpstr>
      <vt:lpstr>  Journalism and Democracy</vt:lpstr>
      <vt:lpstr> Importance of Journalism</vt:lpstr>
      <vt:lpstr> Relevance of Elections</vt:lpstr>
      <vt:lpstr>Elections/Electioneering</vt:lpstr>
      <vt:lpstr> Covering Elections</vt:lpstr>
      <vt:lpstr> People</vt:lpstr>
      <vt:lpstr>Places</vt:lpstr>
      <vt:lpstr>Policies</vt:lpstr>
      <vt:lpstr>Events</vt:lpstr>
      <vt:lpstr>Major Characteristics of Nigerian Election Coverage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Covering Elections By Appointment</dc:title>
  <dc:creator>Idris Aloma</dc:creator>
  <cp:lastModifiedBy>Idris Aloma</cp:lastModifiedBy>
  <cp:revision>19</cp:revision>
  <dcterms:created xsi:type="dcterms:W3CDTF">2023-12-12T12:42:06Z</dcterms:created>
  <dcterms:modified xsi:type="dcterms:W3CDTF">2023-12-13T08:58:46Z</dcterms:modified>
</cp:coreProperties>
</file>